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79" name="Freeform 76">
            <a:extLst>
              <a:ext uri="{FF2B5EF4-FFF2-40B4-BE49-F238E27FC236}">
                <a16:creationId xmlns:a16="http://schemas.microsoft.com/office/drawing/2014/main" id="{B7319DA2-5746-4098-99AD-513E7760FC92}"/>
              </a:ext>
            </a:extLst>
          </p:cNvPr>
          <p:cNvSpPr>
            <a:spLocks/>
          </p:cNvSpPr>
          <p:nvPr/>
        </p:nvSpPr>
        <p:spPr bwMode="auto">
          <a:xfrm flipH="1">
            <a:off x="589398" y="1492074"/>
            <a:ext cx="3338674" cy="4820438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80" name="TextBox 479">
            <a:extLst>
              <a:ext uri="{FF2B5EF4-FFF2-40B4-BE49-F238E27FC236}">
                <a16:creationId xmlns:a16="http://schemas.microsoft.com/office/drawing/2014/main" id="{9554352C-2ECC-49B1-96D8-CEC27337F4A1}"/>
              </a:ext>
            </a:extLst>
          </p:cNvPr>
          <p:cNvSpPr txBox="1"/>
          <p:nvPr/>
        </p:nvSpPr>
        <p:spPr>
          <a:xfrm>
            <a:off x="4821110" y="2196808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81" name="Round Same Side Corner Rectangle 8">
            <a:extLst>
              <a:ext uri="{FF2B5EF4-FFF2-40B4-BE49-F238E27FC236}">
                <a16:creationId xmlns:a16="http://schemas.microsoft.com/office/drawing/2014/main" id="{012E6481-0E99-4C97-A993-D77D84171E7D}"/>
              </a:ext>
            </a:extLst>
          </p:cNvPr>
          <p:cNvSpPr/>
          <p:nvPr/>
        </p:nvSpPr>
        <p:spPr>
          <a:xfrm>
            <a:off x="9624883" y="1921742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82" name="Round Same Side Corner Rectangle 20">
            <a:extLst>
              <a:ext uri="{FF2B5EF4-FFF2-40B4-BE49-F238E27FC236}">
                <a16:creationId xmlns:a16="http://schemas.microsoft.com/office/drawing/2014/main" id="{06F85383-E0FC-4BFB-92B0-E84DF33E753B}"/>
              </a:ext>
            </a:extLst>
          </p:cNvPr>
          <p:cNvSpPr/>
          <p:nvPr/>
        </p:nvSpPr>
        <p:spPr>
          <a:xfrm rot="10800000">
            <a:off x="6612337" y="1921742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83" name="그룹 9">
            <a:extLst>
              <a:ext uri="{FF2B5EF4-FFF2-40B4-BE49-F238E27FC236}">
                <a16:creationId xmlns:a16="http://schemas.microsoft.com/office/drawing/2014/main" id="{3DAB755B-9262-40D4-A111-73718728E2C1}"/>
              </a:ext>
            </a:extLst>
          </p:cNvPr>
          <p:cNvGrpSpPr/>
          <p:nvPr/>
        </p:nvGrpSpPr>
        <p:grpSpPr>
          <a:xfrm>
            <a:off x="7669217" y="2086073"/>
            <a:ext cx="1629356" cy="995710"/>
            <a:chOff x="7607030" y="2007692"/>
            <a:chExt cx="1629356" cy="995710"/>
          </a:xfrm>
        </p:grpSpPr>
        <p:sp>
          <p:nvSpPr>
            <p:cNvPr id="484" name="Right Arrow 1">
              <a:extLst>
                <a:ext uri="{FF2B5EF4-FFF2-40B4-BE49-F238E27FC236}">
                  <a16:creationId xmlns:a16="http://schemas.microsoft.com/office/drawing/2014/main" id="{0393335F-F95F-4FE1-B4E2-25F3B05B38B0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85" name="Right Arrow 1">
              <a:extLst>
                <a:ext uri="{FF2B5EF4-FFF2-40B4-BE49-F238E27FC236}">
                  <a16:creationId xmlns:a16="http://schemas.microsoft.com/office/drawing/2014/main" id="{28DEC553-B8A6-4B6A-943E-91F9DA24BF0A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86" name="TextBox 485">
            <a:extLst>
              <a:ext uri="{FF2B5EF4-FFF2-40B4-BE49-F238E27FC236}">
                <a16:creationId xmlns:a16="http://schemas.microsoft.com/office/drawing/2014/main" id="{AEE4269E-D79B-4606-8A6A-33E1EB1BD09C}"/>
              </a:ext>
            </a:extLst>
          </p:cNvPr>
          <p:cNvSpPr txBox="1"/>
          <p:nvPr/>
        </p:nvSpPr>
        <p:spPr>
          <a:xfrm>
            <a:off x="4821109" y="4157258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00563377-2A77-40F8-8394-AA0FF486BA29}"/>
              </a:ext>
            </a:extLst>
          </p:cNvPr>
          <p:cNvSpPr txBox="1"/>
          <p:nvPr/>
        </p:nvSpPr>
        <p:spPr>
          <a:xfrm>
            <a:off x="6115923" y="4072520"/>
            <a:ext cx="530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BEBCA3C9-AFAF-422C-9BE0-FCB987C939E9}"/>
              </a:ext>
            </a:extLst>
          </p:cNvPr>
          <p:cNvSpPr txBox="1"/>
          <p:nvPr/>
        </p:nvSpPr>
        <p:spPr>
          <a:xfrm>
            <a:off x="4821109" y="5016175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162F314E-E2D3-49CB-93CF-FB8890687938}"/>
              </a:ext>
            </a:extLst>
          </p:cNvPr>
          <p:cNvSpPr txBox="1"/>
          <p:nvPr/>
        </p:nvSpPr>
        <p:spPr>
          <a:xfrm>
            <a:off x="4821110" y="3760005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490" name="Group 12">
            <a:extLst>
              <a:ext uri="{FF2B5EF4-FFF2-40B4-BE49-F238E27FC236}">
                <a16:creationId xmlns:a16="http://schemas.microsoft.com/office/drawing/2014/main" id="{5A3670F8-57F0-4E5C-A22C-1C0CD2DD2227}"/>
              </a:ext>
            </a:extLst>
          </p:cNvPr>
          <p:cNvGrpSpPr/>
          <p:nvPr/>
        </p:nvGrpSpPr>
        <p:grpSpPr>
          <a:xfrm>
            <a:off x="10023366" y="5016175"/>
            <a:ext cx="1169300" cy="1143505"/>
            <a:chOff x="4230870" y="4507421"/>
            <a:chExt cx="533921" cy="522143"/>
          </a:xfrm>
        </p:grpSpPr>
        <p:grpSp>
          <p:nvGrpSpPr>
            <p:cNvPr id="491" name="Group 13">
              <a:extLst>
                <a:ext uri="{FF2B5EF4-FFF2-40B4-BE49-F238E27FC236}">
                  <a16:creationId xmlns:a16="http://schemas.microsoft.com/office/drawing/2014/main" id="{230C67EB-3F12-41BC-B22B-C0ED0575A026}"/>
                </a:ext>
              </a:extLst>
            </p:cNvPr>
            <p:cNvGrpSpPr/>
            <p:nvPr/>
          </p:nvGrpSpPr>
          <p:grpSpPr>
            <a:xfrm>
              <a:off x="4230870" y="4507421"/>
              <a:ext cx="533921" cy="522143"/>
              <a:chOff x="9975148" y="4071651"/>
              <a:chExt cx="1727200" cy="1689100"/>
            </a:xfrm>
          </p:grpSpPr>
          <p:sp>
            <p:nvSpPr>
              <p:cNvPr id="495" name="Freeform 9">
                <a:extLst>
                  <a:ext uri="{FF2B5EF4-FFF2-40B4-BE49-F238E27FC236}">
                    <a16:creationId xmlns:a16="http://schemas.microsoft.com/office/drawing/2014/main" id="{3C718B66-ECA8-496B-948B-430817CA40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75148" y="4071651"/>
                <a:ext cx="1727200" cy="1689100"/>
              </a:xfrm>
              <a:custGeom>
                <a:avLst/>
                <a:gdLst>
                  <a:gd name="T0" fmla="*/ 459 w 459"/>
                  <a:gd name="T1" fmla="*/ 364 h 450"/>
                  <a:gd name="T2" fmla="*/ 372 w 459"/>
                  <a:gd name="T3" fmla="*/ 450 h 450"/>
                  <a:gd name="T4" fmla="*/ 87 w 459"/>
                  <a:gd name="T5" fmla="*/ 450 h 450"/>
                  <a:gd name="T6" fmla="*/ 0 w 459"/>
                  <a:gd name="T7" fmla="*/ 364 h 450"/>
                  <a:gd name="T8" fmla="*/ 0 w 459"/>
                  <a:gd name="T9" fmla="*/ 87 h 450"/>
                  <a:gd name="T10" fmla="*/ 87 w 459"/>
                  <a:gd name="T11" fmla="*/ 0 h 450"/>
                  <a:gd name="T12" fmla="*/ 372 w 459"/>
                  <a:gd name="T13" fmla="*/ 0 h 450"/>
                  <a:gd name="T14" fmla="*/ 459 w 459"/>
                  <a:gd name="T15" fmla="*/ 87 h 450"/>
                  <a:gd name="T16" fmla="*/ 459 w 459"/>
                  <a:gd name="T17" fmla="*/ 36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9" h="450">
                    <a:moveTo>
                      <a:pt x="459" y="364"/>
                    </a:moveTo>
                    <a:cubicBezTo>
                      <a:pt x="459" y="411"/>
                      <a:pt x="420" y="450"/>
                      <a:pt x="372" y="450"/>
                    </a:cubicBezTo>
                    <a:cubicBezTo>
                      <a:pt x="87" y="450"/>
                      <a:pt x="87" y="450"/>
                      <a:pt x="87" y="450"/>
                    </a:cubicBezTo>
                    <a:cubicBezTo>
                      <a:pt x="39" y="450"/>
                      <a:pt x="0" y="411"/>
                      <a:pt x="0" y="364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39"/>
                      <a:pt x="39" y="0"/>
                      <a:pt x="87" y="0"/>
                    </a:cubicBezTo>
                    <a:cubicBezTo>
                      <a:pt x="372" y="0"/>
                      <a:pt x="372" y="0"/>
                      <a:pt x="372" y="0"/>
                    </a:cubicBezTo>
                    <a:cubicBezTo>
                      <a:pt x="420" y="0"/>
                      <a:pt x="459" y="39"/>
                      <a:pt x="459" y="87"/>
                    </a:cubicBezTo>
                    <a:lnTo>
                      <a:pt x="459" y="3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6" name="Freeform 10">
                <a:extLst>
                  <a:ext uri="{FF2B5EF4-FFF2-40B4-BE49-F238E27FC236}">
                    <a16:creationId xmlns:a16="http://schemas.microsoft.com/office/drawing/2014/main" id="{DC969571-FADC-4690-BB7F-EF3BD41C40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7861" y="4184363"/>
                <a:ext cx="1497013" cy="1463675"/>
              </a:xfrm>
              <a:custGeom>
                <a:avLst/>
                <a:gdLst>
                  <a:gd name="T0" fmla="*/ 398 w 398"/>
                  <a:gd name="T1" fmla="*/ 332 h 390"/>
                  <a:gd name="T2" fmla="*/ 340 w 398"/>
                  <a:gd name="T3" fmla="*/ 390 h 390"/>
                  <a:gd name="T4" fmla="*/ 59 w 398"/>
                  <a:gd name="T5" fmla="*/ 390 h 390"/>
                  <a:gd name="T6" fmla="*/ 0 w 398"/>
                  <a:gd name="T7" fmla="*/ 332 h 390"/>
                  <a:gd name="T8" fmla="*/ 0 w 398"/>
                  <a:gd name="T9" fmla="*/ 59 h 390"/>
                  <a:gd name="T10" fmla="*/ 59 w 398"/>
                  <a:gd name="T11" fmla="*/ 0 h 390"/>
                  <a:gd name="T12" fmla="*/ 340 w 398"/>
                  <a:gd name="T13" fmla="*/ 0 h 390"/>
                  <a:gd name="T14" fmla="*/ 398 w 398"/>
                  <a:gd name="T15" fmla="*/ 59 h 390"/>
                  <a:gd name="T16" fmla="*/ 398 w 398"/>
                  <a:gd name="T17" fmla="*/ 332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8" h="390">
                    <a:moveTo>
                      <a:pt x="398" y="332"/>
                    </a:moveTo>
                    <a:cubicBezTo>
                      <a:pt x="398" y="364"/>
                      <a:pt x="372" y="390"/>
                      <a:pt x="340" y="390"/>
                    </a:cubicBezTo>
                    <a:cubicBezTo>
                      <a:pt x="59" y="390"/>
                      <a:pt x="59" y="390"/>
                      <a:pt x="59" y="390"/>
                    </a:cubicBezTo>
                    <a:cubicBezTo>
                      <a:pt x="27" y="390"/>
                      <a:pt x="0" y="364"/>
                      <a:pt x="0" y="332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26"/>
                      <a:pt x="27" y="0"/>
                      <a:pt x="59" y="0"/>
                    </a:cubicBezTo>
                    <a:cubicBezTo>
                      <a:pt x="340" y="0"/>
                      <a:pt x="340" y="0"/>
                      <a:pt x="340" y="0"/>
                    </a:cubicBezTo>
                    <a:cubicBezTo>
                      <a:pt x="372" y="0"/>
                      <a:pt x="398" y="26"/>
                      <a:pt x="398" y="59"/>
                    </a:cubicBezTo>
                    <a:lnTo>
                      <a:pt x="398" y="33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7" name="Freeform 11">
                <a:extLst>
                  <a:ext uri="{FF2B5EF4-FFF2-40B4-BE49-F238E27FC236}">
                    <a16:creationId xmlns:a16="http://schemas.microsoft.com/office/drawing/2014/main" id="{89658BA8-A9A5-48C0-94C0-260842280B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475211" y="4274851"/>
                <a:ext cx="727075" cy="303213"/>
              </a:xfrm>
              <a:custGeom>
                <a:avLst/>
                <a:gdLst>
                  <a:gd name="T0" fmla="*/ 97 w 193"/>
                  <a:gd name="T1" fmla="*/ 8 h 81"/>
                  <a:gd name="T2" fmla="*/ 184 w 193"/>
                  <a:gd name="T3" fmla="*/ 25 h 81"/>
                  <a:gd name="T4" fmla="*/ 172 w 193"/>
                  <a:gd name="T5" fmla="*/ 72 h 81"/>
                  <a:gd name="T6" fmla="*/ 96 w 193"/>
                  <a:gd name="T7" fmla="*/ 60 h 81"/>
                  <a:gd name="T8" fmla="*/ 21 w 193"/>
                  <a:gd name="T9" fmla="*/ 73 h 81"/>
                  <a:gd name="T10" fmla="*/ 8 w 193"/>
                  <a:gd name="T11" fmla="*/ 25 h 81"/>
                  <a:gd name="T12" fmla="*/ 97 w 193"/>
                  <a:gd name="T13" fmla="*/ 8 h 81"/>
                  <a:gd name="T14" fmla="*/ 97 w 193"/>
                  <a:gd name="T15" fmla="*/ 0 h 81"/>
                  <a:gd name="T16" fmla="*/ 5 w 193"/>
                  <a:gd name="T17" fmla="*/ 18 h 81"/>
                  <a:gd name="T18" fmla="*/ 1 w 193"/>
                  <a:gd name="T19" fmla="*/ 27 h 81"/>
                  <a:gd name="T20" fmla="*/ 13 w 193"/>
                  <a:gd name="T21" fmla="*/ 75 h 81"/>
                  <a:gd name="T22" fmla="*/ 17 w 193"/>
                  <a:gd name="T23" fmla="*/ 80 h 81"/>
                  <a:gd name="T24" fmla="*/ 21 w 193"/>
                  <a:gd name="T25" fmla="*/ 81 h 81"/>
                  <a:gd name="T26" fmla="*/ 24 w 193"/>
                  <a:gd name="T27" fmla="*/ 80 h 81"/>
                  <a:gd name="T28" fmla="*/ 96 w 193"/>
                  <a:gd name="T29" fmla="*/ 68 h 81"/>
                  <a:gd name="T30" fmla="*/ 169 w 193"/>
                  <a:gd name="T31" fmla="*/ 80 h 81"/>
                  <a:gd name="T32" fmla="*/ 172 w 193"/>
                  <a:gd name="T33" fmla="*/ 80 h 81"/>
                  <a:gd name="T34" fmla="*/ 175 w 193"/>
                  <a:gd name="T35" fmla="*/ 80 h 81"/>
                  <a:gd name="T36" fmla="*/ 179 w 193"/>
                  <a:gd name="T37" fmla="*/ 75 h 81"/>
                  <a:gd name="T38" fmla="*/ 192 w 193"/>
                  <a:gd name="T39" fmla="*/ 27 h 81"/>
                  <a:gd name="T40" fmla="*/ 187 w 193"/>
                  <a:gd name="T41" fmla="*/ 17 h 81"/>
                  <a:gd name="T42" fmla="*/ 97 w 193"/>
                  <a:gd name="T43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3" h="81">
                    <a:moveTo>
                      <a:pt x="97" y="8"/>
                    </a:moveTo>
                    <a:cubicBezTo>
                      <a:pt x="128" y="8"/>
                      <a:pt x="158" y="14"/>
                      <a:pt x="184" y="25"/>
                    </a:cubicBezTo>
                    <a:cubicBezTo>
                      <a:pt x="172" y="72"/>
                      <a:pt x="172" y="72"/>
                      <a:pt x="172" y="72"/>
                    </a:cubicBezTo>
                    <a:cubicBezTo>
                      <a:pt x="150" y="64"/>
                      <a:pt x="124" y="60"/>
                      <a:pt x="96" y="60"/>
                    </a:cubicBezTo>
                    <a:cubicBezTo>
                      <a:pt x="68" y="60"/>
                      <a:pt x="43" y="64"/>
                      <a:pt x="21" y="73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35" y="14"/>
                      <a:pt x="65" y="8"/>
                      <a:pt x="97" y="8"/>
                    </a:cubicBezTo>
                    <a:moveTo>
                      <a:pt x="97" y="0"/>
                    </a:moveTo>
                    <a:cubicBezTo>
                      <a:pt x="65" y="0"/>
                      <a:pt x="33" y="6"/>
                      <a:pt x="5" y="18"/>
                    </a:cubicBezTo>
                    <a:cubicBezTo>
                      <a:pt x="2" y="19"/>
                      <a:pt x="0" y="24"/>
                      <a:pt x="1" y="2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14" y="77"/>
                      <a:pt x="15" y="79"/>
                      <a:pt x="17" y="80"/>
                    </a:cubicBezTo>
                    <a:cubicBezTo>
                      <a:pt x="18" y="80"/>
                      <a:pt x="20" y="81"/>
                      <a:pt x="21" y="81"/>
                    </a:cubicBezTo>
                    <a:cubicBezTo>
                      <a:pt x="22" y="81"/>
                      <a:pt x="23" y="80"/>
                      <a:pt x="24" y="80"/>
                    </a:cubicBezTo>
                    <a:cubicBezTo>
                      <a:pt x="44" y="72"/>
                      <a:pt x="69" y="68"/>
                      <a:pt x="96" y="68"/>
                    </a:cubicBezTo>
                    <a:cubicBezTo>
                      <a:pt x="123" y="68"/>
                      <a:pt x="148" y="72"/>
                      <a:pt x="169" y="80"/>
                    </a:cubicBezTo>
                    <a:cubicBezTo>
                      <a:pt x="170" y="80"/>
                      <a:pt x="171" y="80"/>
                      <a:pt x="172" y="80"/>
                    </a:cubicBezTo>
                    <a:cubicBezTo>
                      <a:pt x="173" y="80"/>
                      <a:pt x="174" y="80"/>
                      <a:pt x="175" y="80"/>
                    </a:cubicBezTo>
                    <a:cubicBezTo>
                      <a:pt x="177" y="79"/>
                      <a:pt x="179" y="77"/>
                      <a:pt x="179" y="75"/>
                    </a:cubicBezTo>
                    <a:cubicBezTo>
                      <a:pt x="192" y="27"/>
                      <a:pt x="192" y="27"/>
                      <a:pt x="192" y="27"/>
                    </a:cubicBezTo>
                    <a:cubicBezTo>
                      <a:pt x="193" y="23"/>
                      <a:pt x="191" y="19"/>
                      <a:pt x="187" y="17"/>
                    </a:cubicBezTo>
                    <a:cubicBezTo>
                      <a:pt x="160" y="6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8" name="Freeform 12">
                <a:extLst>
                  <a:ext uri="{FF2B5EF4-FFF2-40B4-BE49-F238E27FC236}">
                    <a16:creationId xmlns:a16="http://schemas.microsoft.com/office/drawing/2014/main" id="{2BA13A16-C990-488F-B7C5-AEF24D7F7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5373" y="4303426"/>
                <a:ext cx="661988" cy="244475"/>
              </a:xfrm>
              <a:custGeom>
                <a:avLst/>
                <a:gdLst>
                  <a:gd name="T0" fmla="*/ 0 w 176"/>
                  <a:gd name="T1" fmla="*/ 17 h 65"/>
                  <a:gd name="T2" fmla="*/ 13 w 176"/>
                  <a:gd name="T3" fmla="*/ 65 h 65"/>
                  <a:gd name="T4" fmla="*/ 88 w 176"/>
                  <a:gd name="T5" fmla="*/ 52 h 65"/>
                  <a:gd name="T6" fmla="*/ 164 w 176"/>
                  <a:gd name="T7" fmla="*/ 64 h 65"/>
                  <a:gd name="T8" fmla="*/ 176 w 176"/>
                  <a:gd name="T9" fmla="*/ 17 h 65"/>
                  <a:gd name="T10" fmla="*/ 89 w 176"/>
                  <a:gd name="T11" fmla="*/ 0 h 65"/>
                  <a:gd name="T12" fmla="*/ 0 w 176"/>
                  <a:gd name="T13" fmla="*/ 1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6" h="65">
                    <a:moveTo>
                      <a:pt x="0" y="17"/>
                    </a:moveTo>
                    <a:cubicBezTo>
                      <a:pt x="13" y="65"/>
                      <a:pt x="13" y="65"/>
                      <a:pt x="13" y="65"/>
                    </a:cubicBezTo>
                    <a:cubicBezTo>
                      <a:pt x="35" y="56"/>
                      <a:pt x="60" y="52"/>
                      <a:pt x="88" y="52"/>
                    </a:cubicBezTo>
                    <a:cubicBezTo>
                      <a:pt x="116" y="52"/>
                      <a:pt x="142" y="56"/>
                      <a:pt x="164" y="64"/>
                    </a:cubicBezTo>
                    <a:cubicBezTo>
                      <a:pt x="176" y="17"/>
                      <a:pt x="176" y="17"/>
                      <a:pt x="176" y="17"/>
                    </a:cubicBezTo>
                    <a:cubicBezTo>
                      <a:pt x="150" y="6"/>
                      <a:pt x="120" y="0"/>
                      <a:pt x="89" y="0"/>
                    </a:cubicBezTo>
                    <a:cubicBezTo>
                      <a:pt x="57" y="0"/>
                      <a:pt x="27" y="6"/>
                      <a:pt x="0" y="17"/>
                    </a:cubicBezTo>
                    <a:close/>
                  </a:path>
                </a:pathLst>
              </a:custGeom>
              <a:solidFill>
                <a:srgbClr val="F8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9" name="Freeform 13">
                <a:extLst>
                  <a:ext uri="{FF2B5EF4-FFF2-40B4-BE49-F238E27FC236}">
                    <a16:creationId xmlns:a16="http://schemas.microsoft.com/office/drawing/2014/main" id="{8859245A-0C2F-4313-B862-A89850DAF7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5136" y="4387563"/>
                <a:ext cx="22225" cy="41275"/>
              </a:xfrm>
              <a:custGeom>
                <a:avLst/>
                <a:gdLst>
                  <a:gd name="T0" fmla="*/ 14 w 14"/>
                  <a:gd name="T1" fmla="*/ 0 h 26"/>
                  <a:gd name="T2" fmla="*/ 12 w 14"/>
                  <a:gd name="T3" fmla="*/ 0 h 26"/>
                  <a:gd name="T4" fmla="*/ 0 w 14"/>
                  <a:gd name="T5" fmla="*/ 26 h 26"/>
                  <a:gd name="T6" fmla="*/ 2 w 14"/>
                  <a:gd name="T7" fmla="*/ 26 h 26"/>
                  <a:gd name="T8" fmla="*/ 14 w 14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26">
                    <a:moveTo>
                      <a:pt x="14" y="0"/>
                    </a:moveTo>
                    <a:lnTo>
                      <a:pt x="12" y="0"/>
                    </a:lnTo>
                    <a:lnTo>
                      <a:pt x="0" y="26"/>
                    </a:lnTo>
                    <a:lnTo>
                      <a:pt x="2" y="26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0" name="Freeform 14">
                <a:extLst>
                  <a:ext uri="{FF2B5EF4-FFF2-40B4-BE49-F238E27FC236}">
                    <a16:creationId xmlns:a16="http://schemas.microsoft.com/office/drawing/2014/main" id="{40BFE0DD-83BE-4524-AA61-1783ADD5F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5136" y="4387563"/>
                <a:ext cx="22225" cy="41275"/>
              </a:xfrm>
              <a:custGeom>
                <a:avLst/>
                <a:gdLst>
                  <a:gd name="T0" fmla="*/ 14 w 14"/>
                  <a:gd name="T1" fmla="*/ 0 h 26"/>
                  <a:gd name="T2" fmla="*/ 12 w 14"/>
                  <a:gd name="T3" fmla="*/ 0 h 26"/>
                  <a:gd name="T4" fmla="*/ 0 w 14"/>
                  <a:gd name="T5" fmla="*/ 26 h 26"/>
                  <a:gd name="T6" fmla="*/ 2 w 14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26">
                    <a:moveTo>
                      <a:pt x="14" y="0"/>
                    </a:moveTo>
                    <a:lnTo>
                      <a:pt x="12" y="0"/>
                    </a:lnTo>
                    <a:lnTo>
                      <a:pt x="0" y="26"/>
                    </a:lnTo>
                    <a:lnTo>
                      <a:pt x="2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1" name="Freeform 15">
                <a:extLst>
                  <a:ext uri="{FF2B5EF4-FFF2-40B4-BE49-F238E27FC236}">
                    <a16:creationId xmlns:a16="http://schemas.microsoft.com/office/drawing/2014/main" id="{0B520602-4503-4614-9B1B-DD702EFC51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584748" y="4327238"/>
                <a:ext cx="504825" cy="77788"/>
              </a:xfrm>
              <a:custGeom>
                <a:avLst/>
                <a:gdLst>
                  <a:gd name="T0" fmla="*/ 2 w 134"/>
                  <a:gd name="T1" fmla="*/ 9 h 21"/>
                  <a:gd name="T2" fmla="*/ 0 w 134"/>
                  <a:gd name="T3" fmla="*/ 9 h 21"/>
                  <a:gd name="T4" fmla="*/ 4 w 134"/>
                  <a:gd name="T5" fmla="*/ 21 h 21"/>
                  <a:gd name="T6" fmla="*/ 5 w 134"/>
                  <a:gd name="T7" fmla="*/ 20 h 21"/>
                  <a:gd name="T8" fmla="*/ 2 w 134"/>
                  <a:gd name="T9" fmla="*/ 9 h 21"/>
                  <a:gd name="T10" fmla="*/ 24 w 134"/>
                  <a:gd name="T11" fmla="*/ 4 h 21"/>
                  <a:gd name="T12" fmla="*/ 22 w 134"/>
                  <a:gd name="T13" fmla="*/ 4 h 21"/>
                  <a:gd name="T14" fmla="*/ 24 w 134"/>
                  <a:gd name="T15" fmla="*/ 16 h 21"/>
                  <a:gd name="T16" fmla="*/ 26 w 134"/>
                  <a:gd name="T17" fmla="*/ 15 h 21"/>
                  <a:gd name="T18" fmla="*/ 24 w 134"/>
                  <a:gd name="T19" fmla="*/ 4 h 21"/>
                  <a:gd name="T20" fmla="*/ 46 w 134"/>
                  <a:gd name="T21" fmla="*/ 1 h 21"/>
                  <a:gd name="T22" fmla="*/ 44 w 134"/>
                  <a:gd name="T23" fmla="*/ 1 h 21"/>
                  <a:gd name="T24" fmla="*/ 45 w 134"/>
                  <a:gd name="T25" fmla="*/ 13 h 21"/>
                  <a:gd name="T26" fmla="*/ 47 w 134"/>
                  <a:gd name="T27" fmla="*/ 13 h 21"/>
                  <a:gd name="T28" fmla="*/ 46 w 134"/>
                  <a:gd name="T29" fmla="*/ 1 h 21"/>
                  <a:gd name="T30" fmla="*/ 68 w 134"/>
                  <a:gd name="T31" fmla="*/ 0 h 21"/>
                  <a:gd name="T32" fmla="*/ 68 w 134"/>
                  <a:gd name="T33" fmla="*/ 0 h 21"/>
                  <a:gd name="T34" fmla="*/ 66 w 134"/>
                  <a:gd name="T35" fmla="*/ 0 h 21"/>
                  <a:gd name="T36" fmla="*/ 66 w 134"/>
                  <a:gd name="T37" fmla="*/ 12 h 21"/>
                  <a:gd name="T38" fmla="*/ 68 w 134"/>
                  <a:gd name="T39" fmla="*/ 12 h 21"/>
                  <a:gd name="T40" fmla="*/ 68 w 134"/>
                  <a:gd name="T41" fmla="*/ 12 h 21"/>
                  <a:gd name="T42" fmla="*/ 68 w 134"/>
                  <a:gd name="T43" fmla="*/ 0 h 21"/>
                  <a:gd name="T44" fmla="*/ 91 w 134"/>
                  <a:gd name="T45" fmla="*/ 1 h 21"/>
                  <a:gd name="T46" fmla="*/ 89 w 134"/>
                  <a:gd name="T47" fmla="*/ 1 h 21"/>
                  <a:gd name="T48" fmla="*/ 88 w 134"/>
                  <a:gd name="T49" fmla="*/ 13 h 21"/>
                  <a:gd name="T50" fmla="*/ 89 w 134"/>
                  <a:gd name="T51" fmla="*/ 13 h 21"/>
                  <a:gd name="T52" fmla="*/ 91 w 134"/>
                  <a:gd name="T53" fmla="*/ 1 h 21"/>
                  <a:gd name="T54" fmla="*/ 113 w 134"/>
                  <a:gd name="T55" fmla="*/ 4 h 21"/>
                  <a:gd name="T56" fmla="*/ 111 w 134"/>
                  <a:gd name="T57" fmla="*/ 3 h 21"/>
                  <a:gd name="T58" fmla="*/ 109 w 134"/>
                  <a:gd name="T59" fmla="*/ 15 h 21"/>
                  <a:gd name="T60" fmla="*/ 110 w 134"/>
                  <a:gd name="T61" fmla="*/ 16 h 21"/>
                  <a:gd name="T62" fmla="*/ 113 w 134"/>
                  <a:gd name="T63" fmla="*/ 4 h 21"/>
                  <a:gd name="T64" fmla="*/ 134 w 134"/>
                  <a:gd name="T65" fmla="*/ 9 h 21"/>
                  <a:gd name="T66" fmla="*/ 132 w 134"/>
                  <a:gd name="T67" fmla="*/ 9 h 21"/>
                  <a:gd name="T68" fmla="*/ 129 w 134"/>
                  <a:gd name="T69" fmla="*/ 20 h 21"/>
                  <a:gd name="T70" fmla="*/ 131 w 134"/>
                  <a:gd name="T71" fmla="*/ 21 h 21"/>
                  <a:gd name="T72" fmla="*/ 134 w 134"/>
                  <a:gd name="T73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4" h="21">
                    <a:moveTo>
                      <a:pt x="2" y="9"/>
                    </a:moveTo>
                    <a:cubicBezTo>
                      <a:pt x="1" y="9"/>
                      <a:pt x="1" y="9"/>
                      <a:pt x="0" y="9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4" y="21"/>
                      <a:pt x="5" y="21"/>
                      <a:pt x="5" y="20"/>
                    </a:cubicBezTo>
                    <a:cubicBezTo>
                      <a:pt x="2" y="9"/>
                      <a:pt x="2" y="9"/>
                      <a:pt x="2" y="9"/>
                    </a:cubicBezTo>
                    <a:close/>
                    <a:moveTo>
                      <a:pt x="24" y="4"/>
                    </a:moveTo>
                    <a:cubicBezTo>
                      <a:pt x="23" y="4"/>
                      <a:pt x="23" y="4"/>
                      <a:pt x="22" y="4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5" y="16"/>
                      <a:pt x="25" y="16"/>
                      <a:pt x="26" y="15"/>
                    </a:cubicBezTo>
                    <a:cubicBezTo>
                      <a:pt x="24" y="4"/>
                      <a:pt x="24" y="4"/>
                      <a:pt x="24" y="4"/>
                    </a:cubicBezTo>
                    <a:close/>
                    <a:moveTo>
                      <a:pt x="46" y="1"/>
                    </a:moveTo>
                    <a:cubicBezTo>
                      <a:pt x="45" y="1"/>
                      <a:pt x="45" y="1"/>
                      <a:pt x="44" y="1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6" y="13"/>
                      <a:pt x="46" y="13"/>
                      <a:pt x="47" y="13"/>
                    </a:cubicBezTo>
                    <a:lnTo>
                      <a:pt x="46" y="1"/>
                    </a:lnTo>
                    <a:close/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67" y="0"/>
                      <a:pt x="67" y="0"/>
                      <a:pt x="66" y="0"/>
                    </a:cubicBezTo>
                    <a:cubicBezTo>
                      <a:pt x="66" y="12"/>
                      <a:pt x="66" y="12"/>
                      <a:pt x="66" y="12"/>
                    </a:cubicBezTo>
                    <a:cubicBezTo>
                      <a:pt x="67" y="12"/>
                      <a:pt x="67" y="12"/>
                      <a:pt x="68" y="12"/>
                    </a:cubicBezTo>
                    <a:cubicBezTo>
                      <a:pt x="68" y="12"/>
                      <a:pt x="68" y="12"/>
                      <a:pt x="68" y="12"/>
                    </a:cubicBezTo>
                    <a:cubicBezTo>
                      <a:pt x="68" y="0"/>
                      <a:pt x="68" y="0"/>
                      <a:pt x="68" y="0"/>
                    </a:cubicBezTo>
                    <a:close/>
                    <a:moveTo>
                      <a:pt x="91" y="1"/>
                    </a:moveTo>
                    <a:cubicBezTo>
                      <a:pt x="90" y="1"/>
                      <a:pt x="89" y="1"/>
                      <a:pt x="89" y="1"/>
                    </a:cubicBezTo>
                    <a:cubicBezTo>
                      <a:pt x="88" y="13"/>
                      <a:pt x="88" y="13"/>
                      <a:pt x="88" y="13"/>
                    </a:cubicBezTo>
                    <a:cubicBezTo>
                      <a:pt x="88" y="13"/>
                      <a:pt x="89" y="13"/>
                      <a:pt x="89" y="13"/>
                    </a:cubicBezTo>
                    <a:cubicBezTo>
                      <a:pt x="91" y="1"/>
                      <a:pt x="91" y="1"/>
                      <a:pt x="91" y="1"/>
                    </a:cubicBezTo>
                    <a:close/>
                    <a:moveTo>
                      <a:pt x="113" y="4"/>
                    </a:moveTo>
                    <a:cubicBezTo>
                      <a:pt x="112" y="4"/>
                      <a:pt x="111" y="4"/>
                      <a:pt x="111" y="3"/>
                    </a:cubicBezTo>
                    <a:cubicBezTo>
                      <a:pt x="109" y="15"/>
                      <a:pt x="109" y="15"/>
                      <a:pt x="109" y="15"/>
                    </a:cubicBezTo>
                    <a:cubicBezTo>
                      <a:pt x="109" y="15"/>
                      <a:pt x="110" y="16"/>
                      <a:pt x="110" y="16"/>
                    </a:cubicBezTo>
                    <a:cubicBezTo>
                      <a:pt x="113" y="4"/>
                      <a:pt x="113" y="4"/>
                      <a:pt x="113" y="4"/>
                    </a:cubicBezTo>
                    <a:close/>
                    <a:moveTo>
                      <a:pt x="134" y="9"/>
                    </a:moveTo>
                    <a:cubicBezTo>
                      <a:pt x="134" y="9"/>
                      <a:pt x="133" y="9"/>
                      <a:pt x="132" y="9"/>
                    </a:cubicBezTo>
                    <a:cubicBezTo>
                      <a:pt x="129" y="20"/>
                      <a:pt x="129" y="20"/>
                      <a:pt x="129" y="20"/>
                    </a:cubicBezTo>
                    <a:cubicBezTo>
                      <a:pt x="130" y="20"/>
                      <a:pt x="130" y="20"/>
                      <a:pt x="131" y="21"/>
                    </a:cubicBezTo>
                    <a:lnTo>
                      <a:pt x="134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2" name="Freeform 16">
                <a:extLst>
                  <a:ext uri="{FF2B5EF4-FFF2-40B4-BE49-F238E27FC236}">
                    <a16:creationId xmlns:a16="http://schemas.microsoft.com/office/drawing/2014/main" id="{D3F31AD1-83A2-4239-B4C7-6C89F2748D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10136" y="4387563"/>
                <a:ext cx="19050" cy="44450"/>
              </a:xfrm>
              <a:custGeom>
                <a:avLst/>
                <a:gdLst>
                  <a:gd name="T0" fmla="*/ 2 w 12"/>
                  <a:gd name="T1" fmla="*/ 0 h 28"/>
                  <a:gd name="T2" fmla="*/ 0 w 12"/>
                  <a:gd name="T3" fmla="*/ 0 h 28"/>
                  <a:gd name="T4" fmla="*/ 9 w 12"/>
                  <a:gd name="T5" fmla="*/ 28 h 28"/>
                  <a:gd name="T6" fmla="*/ 12 w 12"/>
                  <a:gd name="T7" fmla="*/ 26 h 28"/>
                  <a:gd name="T8" fmla="*/ 2 w 12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8">
                    <a:moveTo>
                      <a:pt x="2" y="0"/>
                    </a:moveTo>
                    <a:lnTo>
                      <a:pt x="0" y="0"/>
                    </a:lnTo>
                    <a:lnTo>
                      <a:pt x="9" y="28"/>
                    </a:lnTo>
                    <a:lnTo>
                      <a:pt x="12" y="2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3" name="Freeform 17">
                <a:extLst>
                  <a:ext uri="{FF2B5EF4-FFF2-40B4-BE49-F238E27FC236}">
                    <a16:creationId xmlns:a16="http://schemas.microsoft.com/office/drawing/2014/main" id="{B3559C86-F6A3-4D2B-8D62-6F601BF0D9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10136" y="4387563"/>
                <a:ext cx="19050" cy="44450"/>
              </a:xfrm>
              <a:custGeom>
                <a:avLst/>
                <a:gdLst>
                  <a:gd name="T0" fmla="*/ 2 w 12"/>
                  <a:gd name="T1" fmla="*/ 0 h 28"/>
                  <a:gd name="T2" fmla="*/ 0 w 12"/>
                  <a:gd name="T3" fmla="*/ 0 h 28"/>
                  <a:gd name="T4" fmla="*/ 9 w 12"/>
                  <a:gd name="T5" fmla="*/ 28 h 28"/>
                  <a:gd name="T6" fmla="*/ 12 w 12"/>
                  <a:gd name="T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8">
                    <a:moveTo>
                      <a:pt x="2" y="0"/>
                    </a:moveTo>
                    <a:lnTo>
                      <a:pt x="0" y="0"/>
                    </a:lnTo>
                    <a:lnTo>
                      <a:pt x="9" y="28"/>
                    </a:lnTo>
                    <a:lnTo>
                      <a:pt x="12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4" name="Freeform 18">
                <a:extLst>
                  <a:ext uri="{FF2B5EF4-FFF2-40B4-BE49-F238E27FC236}">
                    <a16:creationId xmlns:a16="http://schemas.microsoft.com/office/drawing/2014/main" id="{34072D41-5CF1-44D6-A6FA-0352E867FE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5723" y="4379626"/>
                <a:ext cx="150813" cy="123825"/>
              </a:xfrm>
              <a:custGeom>
                <a:avLst/>
                <a:gdLst>
                  <a:gd name="T0" fmla="*/ 22 w 40"/>
                  <a:gd name="T1" fmla="*/ 21 h 33"/>
                  <a:gd name="T2" fmla="*/ 14 w 40"/>
                  <a:gd name="T3" fmla="*/ 0 h 33"/>
                  <a:gd name="T4" fmla="*/ 13 w 40"/>
                  <a:gd name="T5" fmla="*/ 22 h 33"/>
                  <a:gd name="T6" fmla="*/ 0 w 40"/>
                  <a:gd name="T7" fmla="*/ 33 h 33"/>
                  <a:gd name="T8" fmla="*/ 19 w 40"/>
                  <a:gd name="T9" fmla="*/ 32 h 33"/>
                  <a:gd name="T10" fmla="*/ 40 w 40"/>
                  <a:gd name="T11" fmla="*/ 33 h 33"/>
                  <a:gd name="T12" fmla="*/ 22 w 40"/>
                  <a:gd name="T13" fmla="*/ 2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3">
                    <a:moveTo>
                      <a:pt x="22" y="21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7" y="24"/>
                      <a:pt x="3" y="28"/>
                      <a:pt x="0" y="33"/>
                    </a:cubicBezTo>
                    <a:cubicBezTo>
                      <a:pt x="6" y="32"/>
                      <a:pt x="13" y="32"/>
                      <a:pt x="19" y="32"/>
                    </a:cubicBezTo>
                    <a:cubicBezTo>
                      <a:pt x="26" y="32"/>
                      <a:pt x="33" y="32"/>
                      <a:pt x="40" y="33"/>
                    </a:cubicBezTo>
                    <a:cubicBezTo>
                      <a:pt x="36" y="26"/>
                      <a:pt x="30" y="22"/>
                      <a:pt x="22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92" name="Group 14">
              <a:extLst>
                <a:ext uri="{FF2B5EF4-FFF2-40B4-BE49-F238E27FC236}">
                  <a16:creationId xmlns:a16="http://schemas.microsoft.com/office/drawing/2014/main" id="{7BB6C471-3E75-4E40-8767-989C58CD8564}"/>
                </a:ext>
              </a:extLst>
            </p:cNvPr>
            <p:cNvGrpSpPr/>
            <p:nvPr/>
          </p:nvGrpSpPr>
          <p:grpSpPr>
            <a:xfrm>
              <a:off x="4368400" y="4740010"/>
              <a:ext cx="259191" cy="199241"/>
              <a:chOff x="4414297" y="3575463"/>
              <a:chExt cx="2657173" cy="2042584"/>
            </a:xfrm>
            <a:solidFill>
              <a:schemeClr val="accent1"/>
            </a:solidFill>
          </p:grpSpPr>
          <p:sp>
            <p:nvSpPr>
              <p:cNvPr id="493" name="Freeform: Shape 15">
                <a:extLst>
                  <a:ext uri="{FF2B5EF4-FFF2-40B4-BE49-F238E27FC236}">
                    <a16:creationId xmlns:a16="http://schemas.microsoft.com/office/drawing/2014/main" id="{62BB7153-B3CB-41CE-BCF3-EC59BAB18B19}"/>
                  </a:ext>
                </a:extLst>
              </p:cNvPr>
              <p:cNvSpPr/>
              <p:nvPr/>
            </p:nvSpPr>
            <p:spPr>
              <a:xfrm>
                <a:off x="4414297" y="3575463"/>
                <a:ext cx="1029977" cy="2042584"/>
              </a:xfrm>
              <a:custGeom>
                <a:avLst/>
                <a:gdLst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609353 w 778862"/>
                  <a:gd name="connsiteY3" fmla="*/ 664090 h 1597074"/>
                  <a:gd name="connsiteX4" fmla="*/ 594743 w 778862"/>
                  <a:gd name="connsiteY4" fmla="*/ 841131 h 1597074"/>
                  <a:gd name="connsiteX5" fmla="*/ 695295 w 778862"/>
                  <a:gd name="connsiteY5" fmla="*/ 1124739 h 1597074"/>
                  <a:gd name="connsiteX6" fmla="*/ 759752 w 778862"/>
                  <a:gd name="connsiteY6" fmla="*/ 1472805 h 1597074"/>
                  <a:gd name="connsiteX7" fmla="*/ 540599 w 778862"/>
                  <a:gd name="connsiteY7" fmla="*/ 1584530 h 1597074"/>
                  <a:gd name="connsiteX8" fmla="*/ 307697 w 778862"/>
                  <a:gd name="connsiteY8" fmla="*/ 1307796 h 1597074"/>
                  <a:gd name="connsiteX9" fmla="*/ 303399 w 778862"/>
                  <a:gd name="connsiteY9" fmla="*/ 1248496 h 1597074"/>
                  <a:gd name="connsiteX10" fmla="*/ 206285 w 778862"/>
                  <a:gd name="connsiteY10" fmla="*/ 988951 h 1597074"/>
                  <a:gd name="connsiteX11" fmla="*/ 68778 w 778862"/>
                  <a:gd name="connsiteY11" fmla="*/ 794722 h 1597074"/>
                  <a:gd name="connsiteX12" fmla="*/ 24 w 778862"/>
                  <a:gd name="connsiteY12" fmla="*/ 571273 h 1597074"/>
                  <a:gd name="connsiteX13" fmla="*/ 2602 w 778862"/>
                  <a:gd name="connsiteY13" fmla="*/ 363293 h 1597074"/>
                  <a:gd name="connsiteX14" fmla="*/ 94561 w 778862"/>
                  <a:gd name="connsiteY14" fmla="*/ 83982 h 1597074"/>
                  <a:gd name="connsiteX15" fmla="*/ 283197 w 778862"/>
                  <a:gd name="connsiteY15" fmla="*/ 1135 h 1597074"/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594743 w 778862"/>
                  <a:gd name="connsiteY3" fmla="*/ 841131 h 1597074"/>
                  <a:gd name="connsiteX4" fmla="*/ 695295 w 778862"/>
                  <a:gd name="connsiteY4" fmla="*/ 1124739 h 1597074"/>
                  <a:gd name="connsiteX5" fmla="*/ 759752 w 778862"/>
                  <a:gd name="connsiteY5" fmla="*/ 1472805 h 1597074"/>
                  <a:gd name="connsiteX6" fmla="*/ 540599 w 778862"/>
                  <a:gd name="connsiteY6" fmla="*/ 1584530 h 1597074"/>
                  <a:gd name="connsiteX7" fmla="*/ 307697 w 778862"/>
                  <a:gd name="connsiteY7" fmla="*/ 1307796 h 1597074"/>
                  <a:gd name="connsiteX8" fmla="*/ 303399 w 778862"/>
                  <a:gd name="connsiteY8" fmla="*/ 1248496 h 1597074"/>
                  <a:gd name="connsiteX9" fmla="*/ 206285 w 778862"/>
                  <a:gd name="connsiteY9" fmla="*/ 988951 h 1597074"/>
                  <a:gd name="connsiteX10" fmla="*/ 68778 w 778862"/>
                  <a:gd name="connsiteY10" fmla="*/ 794722 h 1597074"/>
                  <a:gd name="connsiteX11" fmla="*/ 24 w 778862"/>
                  <a:gd name="connsiteY11" fmla="*/ 571273 h 1597074"/>
                  <a:gd name="connsiteX12" fmla="*/ 2602 w 778862"/>
                  <a:gd name="connsiteY12" fmla="*/ 363293 h 1597074"/>
                  <a:gd name="connsiteX13" fmla="*/ 94561 w 778862"/>
                  <a:gd name="connsiteY13" fmla="*/ 83982 h 1597074"/>
                  <a:gd name="connsiteX14" fmla="*/ 283197 w 778862"/>
                  <a:gd name="connsiteY14" fmla="*/ 1135 h 1597074"/>
                  <a:gd name="connsiteX0" fmla="*/ 280941 w 776606"/>
                  <a:gd name="connsiteY0" fmla="*/ 1135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13" fmla="*/ 280941 w 776606"/>
                  <a:gd name="connsiteY13" fmla="*/ 1135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204029 w 776606"/>
                  <a:gd name="connsiteY8" fmla="*/ 988951 h 1597074"/>
                  <a:gd name="connsiteX9" fmla="*/ 66522 w 776606"/>
                  <a:gd name="connsiteY9" fmla="*/ 794722 h 1597074"/>
                  <a:gd name="connsiteX10" fmla="*/ 346 w 776606"/>
                  <a:gd name="connsiteY10" fmla="*/ 363293 h 1597074"/>
                  <a:gd name="connsiteX11" fmla="*/ 92305 w 776606"/>
                  <a:gd name="connsiteY11" fmla="*/ 83982 h 1597074"/>
                  <a:gd name="connsiteX0" fmla="*/ 92361 w 776662"/>
                  <a:gd name="connsiteY0" fmla="*/ 83982 h 1597074"/>
                  <a:gd name="connsiteX1" fmla="*/ 350187 w 776662"/>
                  <a:gd name="connsiteY1" fmla="*/ 33275 h 1597074"/>
                  <a:gd name="connsiteX2" fmla="*/ 620045 w 776662"/>
                  <a:gd name="connsiteY2" fmla="*/ 543771 h 1597074"/>
                  <a:gd name="connsiteX3" fmla="*/ 592543 w 776662"/>
                  <a:gd name="connsiteY3" fmla="*/ 841131 h 1597074"/>
                  <a:gd name="connsiteX4" fmla="*/ 693095 w 776662"/>
                  <a:gd name="connsiteY4" fmla="*/ 1124739 h 1597074"/>
                  <a:gd name="connsiteX5" fmla="*/ 757552 w 776662"/>
                  <a:gd name="connsiteY5" fmla="*/ 1472805 h 1597074"/>
                  <a:gd name="connsiteX6" fmla="*/ 538399 w 776662"/>
                  <a:gd name="connsiteY6" fmla="*/ 1584530 h 1597074"/>
                  <a:gd name="connsiteX7" fmla="*/ 305497 w 776662"/>
                  <a:gd name="connsiteY7" fmla="*/ 1307796 h 1597074"/>
                  <a:gd name="connsiteX8" fmla="*/ 239254 w 776662"/>
                  <a:gd name="connsiteY8" fmla="*/ 1050497 h 1597074"/>
                  <a:gd name="connsiteX9" fmla="*/ 66578 w 776662"/>
                  <a:gd name="connsiteY9" fmla="*/ 794722 h 1597074"/>
                  <a:gd name="connsiteX10" fmla="*/ 402 w 776662"/>
                  <a:gd name="connsiteY10" fmla="*/ 363293 h 1597074"/>
                  <a:gd name="connsiteX11" fmla="*/ 92361 w 776662"/>
                  <a:gd name="connsiteY11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91761"/>
                  <a:gd name="connsiteY0" fmla="*/ 83982 h 1593901"/>
                  <a:gd name="connsiteX1" fmla="*/ 351905 w 791761"/>
                  <a:gd name="connsiteY1" fmla="*/ 33275 h 1593901"/>
                  <a:gd name="connsiteX2" fmla="*/ 621763 w 791761"/>
                  <a:gd name="connsiteY2" fmla="*/ 543771 h 1593901"/>
                  <a:gd name="connsiteX3" fmla="*/ 594261 w 791761"/>
                  <a:gd name="connsiteY3" fmla="*/ 841131 h 1593901"/>
                  <a:gd name="connsiteX4" fmla="*/ 694813 w 791761"/>
                  <a:gd name="connsiteY4" fmla="*/ 1124739 h 1593901"/>
                  <a:gd name="connsiteX5" fmla="*/ 785647 w 791761"/>
                  <a:gd name="connsiteY5" fmla="*/ 1472805 h 1593901"/>
                  <a:gd name="connsiteX6" fmla="*/ 540117 w 791761"/>
                  <a:gd name="connsiteY6" fmla="*/ 1584530 h 1593901"/>
                  <a:gd name="connsiteX7" fmla="*/ 307215 w 791761"/>
                  <a:gd name="connsiteY7" fmla="*/ 1307796 h 1593901"/>
                  <a:gd name="connsiteX8" fmla="*/ 68296 w 791761"/>
                  <a:gd name="connsiteY8" fmla="*/ 794722 h 1593901"/>
                  <a:gd name="connsiteX9" fmla="*/ 2120 w 791761"/>
                  <a:gd name="connsiteY9" fmla="*/ 363293 h 1593901"/>
                  <a:gd name="connsiteX10" fmla="*/ 94079 w 791761"/>
                  <a:gd name="connsiteY10" fmla="*/ 83982 h 1593901"/>
                  <a:gd name="connsiteX0" fmla="*/ 94079 w 803730"/>
                  <a:gd name="connsiteY0" fmla="*/ 83982 h 1593901"/>
                  <a:gd name="connsiteX1" fmla="*/ 351905 w 803730"/>
                  <a:gd name="connsiteY1" fmla="*/ 33275 h 1593901"/>
                  <a:gd name="connsiteX2" fmla="*/ 621763 w 803730"/>
                  <a:gd name="connsiteY2" fmla="*/ 543771 h 1593901"/>
                  <a:gd name="connsiteX3" fmla="*/ 594261 w 803730"/>
                  <a:gd name="connsiteY3" fmla="*/ 841131 h 1593901"/>
                  <a:gd name="connsiteX4" fmla="*/ 773944 w 803730"/>
                  <a:gd name="connsiteY4" fmla="*/ 1221455 h 1593901"/>
                  <a:gd name="connsiteX5" fmla="*/ 785647 w 803730"/>
                  <a:gd name="connsiteY5" fmla="*/ 1472805 h 1593901"/>
                  <a:gd name="connsiteX6" fmla="*/ 540117 w 803730"/>
                  <a:gd name="connsiteY6" fmla="*/ 1584530 h 1593901"/>
                  <a:gd name="connsiteX7" fmla="*/ 307215 w 803730"/>
                  <a:gd name="connsiteY7" fmla="*/ 1307796 h 1593901"/>
                  <a:gd name="connsiteX8" fmla="*/ 68296 w 803730"/>
                  <a:gd name="connsiteY8" fmla="*/ 794722 h 1593901"/>
                  <a:gd name="connsiteX9" fmla="*/ 2120 w 803730"/>
                  <a:gd name="connsiteY9" fmla="*/ 363293 h 1593901"/>
                  <a:gd name="connsiteX10" fmla="*/ 94079 w 803730"/>
                  <a:gd name="connsiteY10" fmla="*/ 83982 h 1593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3730" h="1593901">
                    <a:moveTo>
                      <a:pt x="94079" y="83982"/>
                    </a:moveTo>
                    <a:cubicBezTo>
                      <a:pt x="152376" y="28979"/>
                      <a:pt x="263958" y="-43356"/>
                      <a:pt x="351905" y="33275"/>
                    </a:cubicBezTo>
                    <a:cubicBezTo>
                      <a:pt x="509178" y="125234"/>
                      <a:pt x="607615" y="305977"/>
                      <a:pt x="621763" y="543771"/>
                    </a:cubicBezTo>
                    <a:cubicBezTo>
                      <a:pt x="635779" y="695998"/>
                      <a:pt x="582086" y="744303"/>
                      <a:pt x="594261" y="841131"/>
                    </a:cubicBezTo>
                    <a:cubicBezTo>
                      <a:pt x="585667" y="951136"/>
                      <a:pt x="742046" y="1116176"/>
                      <a:pt x="773944" y="1221455"/>
                    </a:cubicBezTo>
                    <a:cubicBezTo>
                      <a:pt x="805842" y="1326734"/>
                      <a:pt x="815726" y="1349907"/>
                      <a:pt x="785647" y="1472805"/>
                    </a:cubicBezTo>
                    <a:cubicBezTo>
                      <a:pt x="759864" y="1580232"/>
                      <a:pt x="619856" y="1612031"/>
                      <a:pt x="540117" y="1584530"/>
                    </a:cubicBezTo>
                    <a:cubicBezTo>
                      <a:pt x="460378" y="1557029"/>
                      <a:pt x="320106" y="1454757"/>
                      <a:pt x="307215" y="1307796"/>
                    </a:cubicBezTo>
                    <a:cubicBezTo>
                      <a:pt x="290124" y="1105822"/>
                      <a:pt x="171899" y="996101"/>
                      <a:pt x="68296" y="794722"/>
                    </a:cubicBezTo>
                    <a:cubicBezTo>
                      <a:pt x="-7382" y="647622"/>
                      <a:pt x="-2177" y="481750"/>
                      <a:pt x="2120" y="363293"/>
                    </a:cubicBezTo>
                    <a:cubicBezTo>
                      <a:pt x="7277" y="261881"/>
                      <a:pt x="35781" y="138985"/>
                      <a:pt x="94079" y="839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4" name="Freeform: Shape 16">
                <a:extLst>
                  <a:ext uri="{FF2B5EF4-FFF2-40B4-BE49-F238E27FC236}">
                    <a16:creationId xmlns:a16="http://schemas.microsoft.com/office/drawing/2014/main" id="{59C40DFE-06C0-4D2B-883C-1A5D0014286E}"/>
                  </a:ext>
                </a:extLst>
              </p:cNvPr>
              <p:cNvSpPr/>
              <p:nvPr/>
            </p:nvSpPr>
            <p:spPr>
              <a:xfrm flipH="1">
                <a:off x="6041493" y="3575463"/>
                <a:ext cx="1029977" cy="2042584"/>
              </a:xfrm>
              <a:custGeom>
                <a:avLst/>
                <a:gdLst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609353 w 778862"/>
                  <a:gd name="connsiteY3" fmla="*/ 664090 h 1597074"/>
                  <a:gd name="connsiteX4" fmla="*/ 594743 w 778862"/>
                  <a:gd name="connsiteY4" fmla="*/ 841131 h 1597074"/>
                  <a:gd name="connsiteX5" fmla="*/ 695295 w 778862"/>
                  <a:gd name="connsiteY5" fmla="*/ 1124739 h 1597074"/>
                  <a:gd name="connsiteX6" fmla="*/ 759752 w 778862"/>
                  <a:gd name="connsiteY6" fmla="*/ 1472805 h 1597074"/>
                  <a:gd name="connsiteX7" fmla="*/ 540599 w 778862"/>
                  <a:gd name="connsiteY7" fmla="*/ 1584530 h 1597074"/>
                  <a:gd name="connsiteX8" fmla="*/ 307697 w 778862"/>
                  <a:gd name="connsiteY8" fmla="*/ 1307796 h 1597074"/>
                  <a:gd name="connsiteX9" fmla="*/ 303399 w 778862"/>
                  <a:gd name="connsiteY9" fmla="*/ 1248496 h 1597074"/>
                  <a:gd name="connsiteX10" fmla="*/ 206285 w 778862"/>
                  <a:gd name="connsiteY10" fmla="*/ 988951 h 1597074"/>
                  <a:gd name="connsiteX11" fmla="*/ 68778 w 778862"/>
                  <a:gd name="connsiteY11" fmla="*/ 794722 h 1597074"/>
                  <a:gd name="connsiteX12" fmla="*/ 24 w 778862"/>
                  <a:gd name="connsiteY12" fmla="*/ 571273 h 1597074"/>
                  <a:gd name="connsiteX13" fmla="*/ 2602 w 778862"/>
                  <a:gd name="connsiteY13" fmla="*/ 363293 h 1597074"/>
                  <a:gd name="connsiteX14" fmla="*/ 94561 w 778862"/>
                  <a:gd name="connsiteY14" fmla="*/ 83982 h 1597074"/>
                  <a:gd name="connsiteX15" fmla="*/ 283197 w 778862"/>
                  <a:gd name="connsiteY15" fmla="*/ 1135 h 1597074"/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594743 w 778862"/>
                  <a:gd name="connsiteY3" fmla="*/ 841131 h 1597074"/>
                  <a:gd name="connsiteX4" fmla="*/ 695295 w 778862"/>
                  <a:gd name="connsiteY4" fmla="*/ 1124739 h 1597074"/>
                  <a:gd name="connsiteX5" fmla="*/ 759752 w 778862"/>
                  <a:gd name="connsiteY5" fmla="*/ 1472805 h 1597074"/>
                  <a:gd name="connsiteX6" fmla="*/ 540599 w 778862"/>
                  <a:gd name="connsiteY6" fmla="*/ 1584530 h 1597074"/>
                  <a:gd name="connsiteX7" fmla="*/ 307697 w 778862"/>
                  <a:gd name="connsiteY7" fmla="*/ 1307796 h 1597074"/>
                  <a:gd name="connsiteX8" fmla="*/ 303399 w 778862"/>
                  <a:gd name="connsiteY8" fmla="*/ 1248496 h 1597074"/>
                  <a:gd name="connsiteX9" fmla="*/ 206285 w 778862"/>
                  <a:gd name="connsiteY9" fmla="*/ 988951 h 1597074"/>
                  <a:gd name="connsiteX10" fmla="*/ 68778 w 778862"/>
                  <a:gd name="connsiteY10" fmla="*/ 794722 h 1597074"/>
                  <a:gd name="connsiteX11" fmla="*/ 24 w 778862"/>
                  <a:gd name="connsiteY11" fmla="*/ 571273 h 1597074"/>
                  <a:gd name="connsiteX12" fmla="*/ 2602 w 778862"/>
                  <a:gd name="connsiteY12" fmla="*/ 363293 h 1597074"/>
                  <a:gd name="connsiteX13" fmla="*/ 94561 w 778862"/>
                  <a:gd name="connsiteY13" fmla="*/ 83982 h 1597074"/>
                  <a:gd name="connsiteX14" fmla="*/ 283197 w 778862"/>
                  <a:gd name="connsiteY14" fmla="*/ 1135 h 1597074"/>
                  <a:gd name="connsiteX0" fmla="*/ 280941 w 776606"/>
                  <a:gd name="connsiteY0" fmla="*/ 1135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13" fmla="*/ 280941 w 776606"/>
                  <a:gd name="connsiteY13" fmla="*/ 1135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204029 w 776606"/>
                  <a:gd name="connsiteY8" fmla="*/ 988951 h 1597074"/>
                  <a:gd name="connsiteX9" fmla="*/ 66522 w 776606"/>
                  <a:gd name="connsiteY9" fmla="*/ 794722 h 1597074"/>
                  <a:gd name="connsiteX10" fmla="*/ 346 w 776606"/>
                  <a:gd name="connsiteY10" fmla="*/ 363293 h 1597074"/>
                  <a:gd name="connsiteX11" fmla="*/ 92305 w 776606"/>
                  <a:gd name="connsiteY11" fmla="*/ 83982 h 1597074"/>
                  <a:gd name="connsiteX0" fmla="*/ 92361 w 776662"/>
                  <a:gd name="connsiteY0" fmla="*/ 83982 h 1597074"/>
                  <a:gd name="connsiteX1" fmla="*/ 350187 w 776662"/>
                  <a:gd name="connsiteY1" fmla="*/ 33275 h 1597074"/>
                  <a:gd name="connsiteX2" fmla="*/ 620045 w 776662"/>
                  <a:gd name="connsiteY2" fmla="*/ 543771 h 1597074"/>
                  <a:gd name="connsiteX3" fmla="*/ 592543 w 776662"/>
                  <a:gd name="connsiteY3" fmla="*/ 841131 h 1597074"/>
                  <a:gd name="connsiteX4" fmla="*/ 693095 w 776662"/>
                  <a:gd name="connsiteY4" fmla="*/ 1124739 h 1597074"/>
                  <a:gd name="connsiteX5" fmla="*/ 757552 w 776662"/>
                  <a:gd name="connsiteY5" fmla="*/ 1472805 h 1597074"/>
                  <a:gd name="connsiteX6" fmla="*/ 538399 w 776662"/>
                  <a:gd name="connsiteY6" fmla="*/ 1584530 h 1597074"/>
                  <a:gd name="connsiteX7" fmla="*/ 305497 w 776662"/>
                  <a:gd name="connsiteY7" fmla="*/ 1307796 h 1597074"/>
                  <a:gd name="connsiteX8" fmla="*/ 239254 w 776662"/>
                  <a:gd name="connsiteY8" fmla="*/ 1050497 h 1597074"/>
                  <a:gd name="connsiteX9" fmla="*/ 66578 w 776662"/>
                  <a:gd name="connsiteY9" fmla="*/ 794722 h 1597074"/>
                  <a:gd name="connsiteX10" fmla="*/ 402 w 776662"/>
                  <a:gd name="connsiteY10" fmla="*/ 363293 h 1597074"/>
                  <a:gd name="connsiteX11" fmla="*/ 92361 w 776662"/>
                  <a:gd name="connsiteY11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91761"/>
                  <a:gd name="connsiteY0" fmla="*/ 83982 h 1593901"/>
                  <a:gd name="connsiteX1" fmla="*/ 351905 w 791761"/>
                  <a:gd name="connsiteY1" fmla="*/ 33275 h 1593901"/>
                  <a:gd name="connsiteX2" fmla="*/ 621763 w 791761"/>
                  <a:gd name="connsiteY2" fmla="*/ 543771 h 1593901"/>
                  <a:gd name="connsiteX3" fmla="*/ 594261 w 791761"/>
                  <a:gd name="connsiteY3" fmla="*/ 841131 h 1593901"/>
                  <a:gd name="connsiteX4" fmla="*/ 694813 w 791761"/>
                  <a:gd name="connsiteY4" fmla="*/ 1124739 h 1593901"/>
                  <a:gd name="connsiteX5" fmla="*/ 785647 w 791761"/>
                  <a:gd name="connsiteY5" fmla="*/ 1472805 h 1593901"/>
                  <a:gd name="connsiteX6" fmla="*/ 540117 w 791761"/>
                  <a:gd name="connsiteY6" fmla="*/ 1584530 h 1593901"/>
                  <a:gd name="connsiteX7" fmla="*/ 307215 w 791761"/>
                  <a:gd name="connsiteY7" fmla="*/ 1307796 h 1593901"/>
                  <a:gd name="connsiteX8" fmla="*/ 68296 w 791761"/>
                  <a:gd name="connsiteY8" fmla="*/ 794722 h 1593901"/>
                  <a:gd name="connsiteX9" fmla="*/ 2120 w 791761"/>
                  <a:gd name="connsiteY9" fmla="*/ 363293 h 1593901"/>
                  <a:gd name="connsiteX10" fmla="*/ 94079 w 791761"/>
                  <a:gd name="connsiteY10" fmla="*/ 83982 h 1593901"/>
                  <a:gd name="connsiteX0" fmla="*/ 94079 w 803730"/>
                  <a:gd name="connsiteY0" fmla="*/ 83982 h 1593901"/>
                  <a:gd name="connsiteX1" fmla="*/ 351905 w 803730"/>
                  <a:gd name="connsiteY1" fmla="*/ 33275 h 1593901"/>
                  <a:gd name="connsiteX2" fmla="*/ 621763 w 803730"/>
                  <a:gd name="connsiteY2" fmla="*/ 543771 h 1593901"/>
                  <a:gd name="connsiteX3" fmla="*/ 594261 w 803730"/>
                  <a:gd name="connsiteY3" fmla="*/ 841131 h 1593901"/>
                  <a:gd name="connsiteX4" fmla="*/ 773944 w 803730"/>
                  <a:gd name="connsiteY4" fmla="*/ 1221455 h 1593901"/>
                  <a:gd name="connsiteX5" fmla="*/ 785647 w 803730"/>
                  <a:gd name="connsiteY5" fmla="*/ 1472805 h 1593901"/>
                  <a:gd name="connsiteX6" fmla="*/ 540117 w 803730"/>
                  <a:gd name="connsiteY6" fmla="*/ 1584530 h 1593901"/>
                  <a:gd name="connsiteX7" fmla="*/ 307215 w 803730"/>
                  <a:gd name="connsiteY7" fmla="*/ 1307796 h 1593901"/>
                  <a:gd name="connsiteX8" fmla="*/ 68296 w 803730"/>
                  <a:gd name="connsiteY8" fmla="*/ 794722 h 1593901"/>
                  <a:gd name="connsiteX9" fmla="*/ 2120 w 803730"/>
                  <a:gd name="connsiteY9" fmla="*/ 363293 h 1593901"/>
                  <a:gd name="connsiteX10" fmla="*/ 94079 w 803730"/>
                  <a:gd name="connsiteY10" fmla="*/ 83982 h 1593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3730" h="1593901">
                    <a:moveTo>
                      <a:pt x="94079" y="83982"/>
                    </a:moveTo>
                    <a:cubicBezTo>
                      <a:pt x="152376" y="28979"/>
                      <a:pt x="263958" y="-43356"/>
                      <a:pt x="351905" y="33275"/>
                    </a:cubicBezTo>
                    <a:cubicBezTo>
                      <a:pt x="509178" y="125234"/>
                      <a:pt x="607615" y="305977"/>
                      <a:pt x="621763" y="543771"/>
                    </a:cubicBezTo>
                    <a:cubicBezTo>
                      <a:pt x="635779" y="695998"/>
                      <a:pt x="582086" y="744303"/>
                      <a:pt x="594261" y="841131"/>
                    </a:cubicBezTo>
                    <a:cubicBezTo>
                      <a:pt x="585667" y="951136"/>
                      <a:pt x="742046" y="1116176"/>
                      <a:pt x="773944" y="1221455"/>
                    </a:cubicBezTo>
                    <a:cubicBezTo>
                      <a:pt x="805842" y="1326734"/>
                      <a:pt x="815726" y="1349907"/>
                      <a:pt x="785647" y="1472805"/>
                    </a:cubicBezTo>
                    <a:cubicBezTo>
                      <a:pt x="759864" y="1580232"/>
                      <a:pt x="619856" y="1612031"/>
                      <a:pt x="540117" y="1584530"/>
                    </a:cubicBezTo>
                    <a:cubicBezTo>
                      <a:pt x="460378" y="1557029"/>
                      <a:pt x="320106" y="1454757"/>
                      <a:pt x="307215" y="1307796"/>
                    </a:cubicBezTo>
                    <a:cubicBezTo>
                      <a:pt x="290124" y="1105822"/>
                      <a:pt x="171899" y="996101"/>
                      <a:pt x="68296" y="794722"/>
                    </a:cubicBezTo>
                    <a:cubicBezTo>
                      <a:pt x="-7382" y="647622"/>
                      <a:pt x="-2177" y="481750"/>
                      <a:pt x="2120" y="363293"/>
                    </a:cubicBezTo>
                    <a:cubicBezTo>
                      <a:pt x="7277" y="261881"/>
                      <a:pt x="35781" y="138985"/>
                      <a:pt x="94079" y="839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4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12231</TotalTime>
  <Words>152</Words>
  <Application>Microsoft Office PowerPoint</Application>
  <PresentationFormat>와이드스크린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2022-10-26T01:35:42Z</dcterms:modified>
</cp:coreProperties>
</file>