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4" name="Isosceles Triangle 52">
            <a:extLst>
              <a:ext uri="{FF2B5EF4-FFF2-40B4-BE49-F238E27FC236}">
                <a16:creationId xmlns:a16="http://schemas.microsoft.com/office/drawing/2014/main" id="{5B8045FD-A652-43D3-8AD0-5FB633F0E18C}"/>
              </a:ext>
            </a:extLst>
          </p:cNvPr>
          <p:cNvSpPr/>
          <p:nvPr/>
        </p:nvSpPr>
        <p:spPr>
          <a:xfrm rot="13175373" flipH="1">
            <a:off x="7869437" y="4272062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5" name="Isosceles Triangle 53">
            <a:extLst>
              <a:ext uri="{FF2B5EF4-FFF2-40B4-BE49-F238E27FC236}">
                <a16:creationId xmlns:a16="http://schemas.microsoft.com/office/drawing/2014/main" id="{A9AA61B1-4D07-4C4B-8B7B-5D2165BD2D1C}"/>
              </a:ext>
            </a:extLst>
          </p:cNvPr>
          <p:cNvSpPr/>
          <p:nvPr/>
        </p:nvSpPr>
        <p:spPr>
          <a:xfrm rot="13999348" flipH="1">
            <a:off x="7738390" y="2646378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6" name="Isosceles Triangle 51">
            <a:extLst>
              <a:ext uri="{FF2B5EF4-FFF2-40B4-BE49-F238E27FC236}">
                <a16:creationId xmlns:a16="http://schemas.microsoft.com/office/drawing/2014/main" id="{CB51DF30-50CF-41A8-A7D2-A243DB441129}"/>
              </a:ext>
            </a:extLst>
          </p:cNvPr>
          <p:cNvSpPr/>
          <p:nvPr/>
        </p:nvSpPr>
        <p:spPr>
          <a:xfrm rot="8392489">
            <a:off x="3989841" y="3600069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Isosceles Triangle 16383">
            <a:extLst>
              <a:ext uri="{FF2B5EF4-FFF2-40B4-BE49-F238E27FC236}">
                <a16:creationId xmlns:a16="http://schemas.microsoft.com/office/drawing/2014/main" id="{005F9888-DA27-4A7B-9FDF-49A1858670D7}"/>
              </a:ext>
            </a:extLst>
          </p:cNvPr>
          <p:cNvSpPr/>
          <p:nvPr/>
        </p:nvSpPr>
        <p:spPr>
          <a:xfrm rot="7600652">
            <a:off x="4104303" y="1991245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8" name="Group 38">
            <a:extLst>
              <a:ext uri="{FF2B5EF4-FFF2-40B4-BE49-F238E27FC236}">
                <a16:creationId xmlns:a16="http://schemas.microsoft.com/office/drawing/2014/main" id="{4EA525A7-8024-4E94-B639-C6845DAF47DA}"/>
              </a:ext>
            </a:extLst>
          </p:cNvPr>
          <p:cNvGrpSpPr/>
          <p:nvPr/>
        </p:nvGrpSpPr>
        <p:grpSpPr>
          <a:xfrm>
            <a:off x="919879" y="2132435"/>
            <a:ext cx="2916000" cy="962461"/>
            <a:chOff x="-2460400" y="1122287"/>
            <a:chExt cx="5782185" cy="962461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C08EE3E4-4417-45EE-AD61-13A1D8239769}"/>
                </a:ext>
              </a:extLst>
            </p:cNvPr>
            <p:cNvSpPr txBox="1"/>
            <p:nvPr/>
          </p:nvSpPr>
          <p:spPr>
            <a:xfrm>
              <a:off x="-2460400" y="1122287"/>
              <a:ext cx="5782185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B33047B8-600E-492B-9FF6-6803E47C1832}"/>
                </a:ext>
              </a:extLst>
            </p:cNvPr>
            <p:cNvSpPr txBox="1"/>
            <p:nvPr/>
          </p:nvSpPr>
          <p:spPr>
            <a:xfrm>
              <a:off x="-2460400" y="1438417"/>
              <a:ext cx="5782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1" name="Group 41">
            <a:extLst>
              <a:ext uri="{FF2B5EF4-FFF2-40B4-BE49-F238E27FC236}">
                <a16:creationId xmlns:a16="http://schemas.microsoft.com/office/drawing/2014/main" id="{7238AB68-B0B6-4BC1-BB67-BC04C34F6970}"/>
              </a:ext>
            </a:extLst>
          </p:cNvPr>
          <p:cNvGrpSpPr/>
          <p:nvPr/>
        </p:nvGrpSpPr>
        <p:grpSpPr>
          <a:xfrm>
            <a:off x="919880" y="3654128"/>
            <a:ext cx="2924154" cy="962461"/>
            <a:chOff x="-2460400" y="1122287"/>
            <a:chExt cx="5798355" cy="962461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6A2B283A-638F-445C-B457-DE542980C4D5}"/>
                </a:ext>
              </a:extLst>
            </p:cNvPr>
            <p:cNvSpPr txBox="1"/>
            <p:nvPr/>
          </p:nvSpPr>
          <p:spPr>
            <a:xfrm>
              <a:off x="-2444231" y="1122287"/>
              <a:ext cx="5782186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36AD958C-ADDD-470C-AA2C-9E3F5A65D0A8}"/>
                </a:ext>
              </a:extLst>
            </p:cNvPr>
            <p:cNvSpPr txBox="1"/>
            <p:nvPr/>
          </p:nvSpPr>
          <p:spPr>
            <a:xfrm>
              <a:off x="-2460400" y="1438417"/>
              <a:ext cx="57821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4" name="Group 44">
            <a:extLst>
              <a:ext uri="{FF2B5EF4-FFF2-40B4-BE49-F238E27FC236}">
                <a16:creationId xmlns:a16="http://schemas.microsoft.com/office/drawing/2014/main" id="{818AEBAE-2EA7-427F-86B2-DCA616DD280C}"/>
              </a:ext>
            </a:extLst>
          </p:cNvPr>
          <p:cNvGrpSpPr/>
          <p:nvPr/>
        </p:nvGrpSpPr>
        <p:grpSpPr>
          <a:xfrm>
            <a:off x="8341320" y="2782726"/>
            <a:ext cx="2916000" cy="962461"/>
            <a:chOff x="-475010" y="1122287"/>
            <a:chExt cx="5782187" cy="962461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A76A28E3-2BC3-488E-AA76-C1E9CF776D50}"/>
                </a:ext>
              </a:extLst>
            </p:cNvPr>
            <p:cNvSpPr txBox="1"/>
            <p:nvPr/>
          </p:nvSpPr>
          <p:spPr>
            <a:xfrm>
              <a:off x="-475010" y="1122287"/>
              <a:ext cx="5782187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294B458-357D-4D6F-AA17-C9381550333E}"/>
                </a:ext>
              </a:extLst>
            </p:cNvPr>
            <p:cNvSpPr txBox="1"/>
            <p:nvPr/>
          </p:nvSpPr>
          <p:spPr>
            <a:xfrm>
              <a:off x="-475010" y="1438417"/>
              <a:ext cx="57821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7" name="Group 47">
            <a:extLst>
              <a:ext uri="{FF2B5EF4-FFF2-40B4-BE49-F238E27FC236}">
                <a16:creationId xmlns:a16="http://schemas.microsoft.com/office/drawing/2014/main" id="{079CBED6-007E-423D-8F3D-90D0D6638F1D}"/>
              </a:ext>
            </a:extLst>
          </p:cNvPr>
          <p:cNvGrpSpPr/>
          <p:nvPr/>
        </p:nvGrpSpPr>
        <p:grpSpPr>
          <a:xfrm>
            <a:off x="8341320" y="4304419"/>
            <a:ext cx="2916000" cy="962461"/>
            <a:chOff x="-475010" y="1122287"/>
            <a:chExt cx="5782187" cy="962461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2595938B-B28D-4622-A209-0937A5E4C96B}"/>
                </a:ext>
              </a:extLst>
            </p:cNvPr>
            <p:cNvSpPr txBox="1"/>
            <p:nvPr/>
          </p:nvSpPr>
          <p:spPr>
            <a:xfrm>
              <a:off x="-475010" y="1122287"/>
              <a:ext cx="5782187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BFD4C3AA-6B05-4B4F-AD4C-C215F0C0A3E7}"/>
                </a:ext>
              </a:extLst>
            </p:cNvPr>
            <p:cNvSpPr txBox="1"/>
            <p:nvPr/>
          </p:nvSpPr>
          <p:spPr>
            <a:xfrm>
              <a:off x="-475010" y="1438417"/>
              <a:ext cx="57821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90" name="Freeform 76">
            <a:extLst>
              <a:ext uri="{FF2B5EF4-FFF2-40B4-BE49-F238E27FC236}">
                <a16:creationId xmlns:a16="http://schemas.microsoft.com/office/drawing/2014/main" id="{D3FF35BA-794C-478C-B435-E7F8CE462AEB}"/>
              </a:ext>
            </a:extLst>
          </p:cNvPr>
          <p:cNvSpPr>
            <a:spLocks/>
          </p:cNvSpPr>
          <p:nvPr/>
        </p:nvSpPr>
        <p:spPr bwMode="auto">
          <a:xfrm>
            <a:off x="4816289" y="1644162"/>
            <a:ext cx="3222146" cy="4652192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2019-01-03T04:10:10Z</dcterms:modified>
</cp:coreProperties>
</file>