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61" name="Group 960">
            <a:extLst>
              <a:ext uri="{FF2B5EF4-FFF2-40B4-BE49-F238E27FC236}">
                <a16:creationId xmlns:a16="http://schemas.microsoft.com/office/drawing/2014/main" id="{2CB89DA8-086D-4D97-A81C-9DFB1E739178}"/>
              </a:ext>
            </a:extLst>
          </p:cNvPr>
          <p:cNvGrpSpPr/>
          <p:nvPr/>
        </p:nvGrpSpPr>
        <p:grpSpPr>
          <a:xfrm flipH="1">
            <a:off x="7765041" y="1794394"/>
            <a:ext cx="2861829" cy="2625907"/>
            <a:chOff x="837241" y="2338238"/>
            <a:chExt cx="4340280" cy="3982478"/>
          </a:xfrm>
        </p:grpSpPr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CE8BF22F-0557-4D98-8A7E-262318FF922E}"/>
                </a:ext>
              </a:extLst>
            </p:cNvPr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4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EE43E61F-1BBE-455D-B471-E5C9FCCDB44D}"/>
                </a:ext>
              </a:extLst>
            </p:cNvPr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5364E12C-8DF4-4442-A575-068BEB724B56}"/>
                </a:ext>
              </a:extLst>
            </p:cNvPr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A34A7D57-5B5E-4FAB-BCA6-E0D1D6160D29}"/>
                </a:ext>
              </a:extLst>
            </p:cNvPr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55810321-36C0-4725-9B49-0F299D756B88}"/>
                </a:ext>
              </a:extLst>
            </p:cNvPr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B9C50FE4-A0AB-4CEA-A1C3-C65F6761EDDF}"/>
                </a:ext>
              </a:extLst>
            </p:cNvPr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69" name="TextBox 968">
            <a:extLst>
              <a:ext uri="{FF2B5EF4-FFF2-40B4-BE49-F238E27FC236}">
                <a16:creationId xmlns:a16="http://schemas.microsoft.com/office/drawing/2014/main" id="{093D231E-8165-4388-ADD0-E9B37650C807}"/>
              </a:ext>
            </a:extLst>
          </p:cNvPr>
          <p:cNvSpPr txBox="1"/>
          <p:nvPr/>
        </p:nvSpPr>
        <p:spPr>
          <a:xfrm>
            <a:off x="918842" y="179485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70" name="TextBox 969">
            <a:extLst>
              <a:ext uri="{FF2B5EF4-FFF2-40B4-BE49-F238E27FC236}">
                <a16:creationId xmlns:a16="http://schemas.microsoft.com/office/drawing/2014/main" id="{C2026DD0-ECD1-4CD7-A40B-52889B8CF89E}"/>
              </a:ext>
            </a:extLst>
          </p:cNvPr>
          <p:cNvSpPr txBox="1"/>
          <p:nvPr/>
        </p:nvSpPr>
        <p:spPr>
          <a:xfrm>
            <a:off x="1729545" y="3069010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971" name="TextBox 970">
            <a:extLst>
              <a:ext uri="{FF2B5EF4-FFF2-40B4-BE49-F238E27FC236}">
                <a16:creationId xmlns:a16="http://schemas.microsoft.com/office/drawing/2014/main" id="{4E674438-F2D0-4F44-BE7E-535C71B9E86C}"/>
              </a:ext>
            </a:extLst>
          </p:cNvPr>
          <p:cNvSpPr txBox="1"/>
          <p:nvPr/>
        </p:nvSpPr>
        <p:spPr>
          <a:xfrm>
            <a:off x="1729545" y="4660057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972" name="TextBox 971">
            <a:extLst>
              <a:ext uri="{FF2B5EF4-FFF2-40B4-BE49-F238E27FC236}">
                <a16:creationId xmlns:a16="http://schemas.microsoft.com/office/drawing/2014/main" id="{DE76AC58-9D2B-405C-A75F-CD173BE69A52}"/>
              </a:ext>
            </a:extLst>
          </p:cNvPr>
          <p:cNvSpPr txBox="1"/>
          <p:nvPr/>
        </p:nvSpPr>
        <p:spPr>
          <a:xfrm>
            <a:off x="538652" y="3022652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73" name="TextBox 972">
            <a:extLst>
              <a:ext uri="{FF2B5EF4-FFF2-40B4-BE49-F238E27FC236}">
                <a16:creationId xmlns:a16="http://schemas.microsoft.com/office/drawing/2014/main" id="{B1E3D397-498C-4725-B382-4F4495653013}"/>
              </a:ext>
            </a:extLst>
          </p:cNvPr>
          <p:cNvSpPr txBox="1"/>
          <p:nvPr/>
        </p:nvSpPr>
        <p:spPr>
          <a:xfrm>
            <a:off x="538652" y="4636998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83" name="TextBox 982">
            <a:extLst>
              <a:ext uri="{FF2B5EF4-FFF2-40B4-BE49-F238E27FC236}">
                <a16:creationId xmlns:a16="http://schemas.microsoft.com/office/drawing/2014/main" id="{C4A0FE3D-61DC-4A8C-9FC4-17C24DC5A128}"/>
              </a:ext>
            </a:extLst>
          </p:cNvPr>
          <p:cNvSpPr txBox="1"/>
          <p:nvPr/>
        </p:nvSpPr>
        <p:spPr>
          <a:xfrm>
            <a:off x="8141028" y="4572919"/>
            <a:ext cx="3126068" cy="18327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984" name="Freeform 10">
            <a:extLst>
              <a:ext uri="{FF2B5EF4-FFF2-40B4-BE49-F238E27FC236}">
                <a16:creationId xmlns:a16="http://schemas.microsoft.com/office/drawing/2014/main" id="{A99F088C-3C6E-4716-B6BC-54D22831D681}"/>
              </a:ext>
            </a:extLst>
          </p:cNvPr>
          <p:cNvSpPr/>
          <p:nvPr/>
        </p:nvSpPr>
        <p:spPr>
          <a:xfrm>
            <a:off x="0" y="3153901"/>
            <a:ext cx="10956217" cy="2366505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930018 h 3611972"/>
              <a:gd name="connsiteX1" fmla="*/ 2345056 w 10526578"/>
              <a:gd name="connsiteY1" fmla="*/ 1914846 h 3611972"/>
              <a:gd name="connsiteX2" fmla="*/ 2447469 w 10526578"/>
              <a:gd name="connsiteY2" fmla="*/ 1285739 h 3611972"/>
              <a:gd name="connsiteX3" fmla="*/ 2732761 w 10526578"/>
              <a:gd name="connsiteY3" fmla="*/ 3611972 h 3611972"/>
              <a:gd name="connsiteX4" fmla="*/ 3025369 w 10526578"/>
              <a:gd name="connsiteY4" fmla="*/ 64100 h 3611972"/>
              <a:gd name="connsiteX5" fmla="*/ 3303347 w 10526578"/>
              <a:gd name="connsiteY5" fmla="*/ 2287920 h 3611972"/>
              <a:gd name="connsiteX6" fmla="*/ 3476802 w 10526578"/>
              <a:gd name="connsiteY6" fmla="*/ 1924427 h 3611972"/>
              <a:gd name="connsiteX7" fmla="*/ 4895951 w 10526578"/>
              <a:gd name="connsiteY7" fmla="*/ 1939058 h 3611972"/>
              <a:gd name="connsiteX8" fmla="*/ 3881248 w 10526578"/>
              <a:gd name="connsiteY8" fmla="*/ 539588 h 3611972"/>
              <a:gd name="connsiteX9" fmla="*/ 4481094 w 10526578"/>
              <a:gd name="connsiteY9" fmla="*/ 49470 h 3611972"/>
              <a:gd name="connsiteX10" fmla="*/ 6024602 w 10526578"/>
              <a:gd name="connsiteY10" fmla="*/ 71415 h 3611972"/>
              <a:gd name="connsiteX11" fmla="*/ 6609818 w 10526578"/>
              <a:gd name="connsiteY11" fmla="*/ 532273 h 3611972"/>
              <a:gd name="connsiteX12" fmla="*/ 5578373 w 10526578"/>
              <a:gd name="connsiteY12" fmla="*/ 1929477 h 3611972"/>
              <a:gd name="connsiteX13" fmla="*/ 6936891 w 10526578"/>
              <a:gd name="connsiteY13" fmla="*/ 1946372 h 3611972"/>
              <a:gd name="connsiteX14" fmla="*/ 7158458 w 10526578"/>
              <a:gd name="connsiteY14" fmla="*/ 2287920 h 3611972"/>
              <a:gd name="connsiteX15" fmla="*/ 7443751 w 10526578"/>
              <a:gd name="connsiteY15" fmla="*/ 49470 h 3611972"/>
              <a:gd name="connsiteX16" fmla="*/ 7707098 w 10526578"/>
              <a:gd name="connsiteY16" fmla="*/ 3582711 h 3611972"/>
              <a:gd name="connsiteX17" fmla="*/ 8028966 w 10526578"/>
              <a:gd name="connsiteY17" fmla="*/ 1300369 h 3611972"/>
              <a:gd name="connsiteX18" fmla="*/ 8124064 w 10526578"/>
              <a:gd name="connsiteY18" fmla="*/ 1944106 h 3611972"/>
              <a:gd name="connsiteX19" fmla="*/ 10526578 w 10526578"/>
              <a:gd name="connsiteY19" fmla="*/ 1951965 h 3611972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3881248 w 10526578"/>
              <a:gd name="connsiteY8" fmla="*/ 490119 h 3562503"/>
              <a:gd name="connsiteX9" fmla="*/ 6024602 w 10526578"/>
              <a:gd name="connsiteY9" fmla="*/ 21946 h 3562503"/>
              <a:gd name="connsiteX10" fmla="*/ 6609818 w 10526578"/>
              <a:gd name="connsiteY10" fmla="*/ 482804 h 3562503"/>
              <a:gd name="connsiteX11" fmla="*/ 5578373 w 10526578"/>
              <a:gd name="connsiteY11" fmla="*/ 1880008 h 3562503"/>
              <a:gd name="connsiteX12" fmla="*/ 6936891 w 10526578"/>
              <a:gd name="connsiteY12" fmla="*/ 1896903 h 3562503"/>
              <a:gd name="connsiteX13" fmla="*/ 7158458 w 10526578"/>
              <a:gd name="connsiteY13" fmla="*/ 2238451 h 3562503"/>
              <a:gd name="connsiteX14" fmla="*/ 7443751 w 10526578"/>
              <a:gd name="connsiteY14" fmla="*/ 1 h 3562503"/>
              <a:gd name="connsiteX15" fmla="*/ 7707098 w 10526578"/>
              <a:gd name="connsiteY15" fmla="*/ 3533242 h 3562503"/>
              <a:gd name="connsiteX16" fmla="*/ 8028966 w 10526578"/>
              <a:gd name="connsiteY16" fmla="*/ 1250900 h 3562503"/>
              <a:gd name="connsiteX17" fmla="*/ 8124064 w 10526578"/>
              <a:gd name="connsiteY17" fmla="*/ 1894637 h 3562503"/>
              <a:gd name="connsiteX18" fmla="*/ 10526578 w 10526578"/>
              <a:gd name="connsiteY18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024602 w 10526578"/>
              <a:gd name="connsiteY8" fmla="*/ 21946 h 3562503"/>
              <a:gd name="connsiteX9" fmla="*/ 6609818 w 10526578"/>
              <a:gd name="connsiteY9" fmla="*/ 482804 h 3562503"/>
              <a:gd name="connsiteX10" fmla="*/ 5578373 w 10526578"/>
              <a:gd name="connsiteY10" fmla="*/ 1880008 h 3562503"/>
              <a:gd name="connsiteX11" fmla="*/ 6936891 w 10526578"/>
              <a:gd name="connsiteY11" fmla="*/ 1896903 h 3562503"/>
              <a:gd name="connsiteX12" fmla="*/ 7158458 w 10526578"/>
              <a:gd name="connsiteY12" fmla="*/ 2238451 h 3562503"/>
              <a:gd name="connsiteX13" fmla="*/ 7443751 w 10526578"/>
              <a:gd name="connsiteY13" fmla="*/ 1 h 3562503"/>
              <a:gd name="connsiteX14" fmla="*/ 7707098 w 10526578"/>
              <a:gd name="connsiteY14" fmla="*/ 3533242 h 3562503"/>
              <a:gd name="connsiteX15" fmla="*/ 8028966 w 10526578"/>
              <a:gd name="connsiteY15" fmla="*/ 1250900 h 3562503"/>
              <a:gd name="connsiteX16" fmla="*/ 8124064 w 10526578"/>
              <a:gd name="connsiteY16" fmla="*/ 1894637 h 3562503"/>
              <a:gd name="connsiteX17" fmla="*/ 10526578 w 10526578"/>
              <a:gd name="connsiteY17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609818 w 10526578"/>
              <a:gd name="connsiteY8" fmla="*/ 482804 h 3562503"/>
              <a:gd name="connsiteX9" fmla="*/ 5578373 w 10526578"/>
              <a:gd name="connsiteY9" fmla="*/ 1880008 h 3562503"/>
              <a:gd name="connsiteX10" fmla="*/ 6936891 w 10526578"/>
              <a:gd name="connsiteY10" fmla="*/ 1896903 h 3562503"/>
              <a:gd name="connsiteX11" fmla="*/ 7158458 w 10526578"/>
              <a:gd name="connsiteY11" fmla="*/ 2238451 h 3562503"/>
              <a:gd name="connsiteX12" fmla="*/ 7443751 w 10526578"/>
              <a:gd name="connsiteY12" fmla="*/ 1 h 3562503"/>
              <a:gd name="connsiteX13" fmla="*/ 7707098 w 10526578"/>
              <a:gd name="connsiteY13" fmla="*/ 3533242 h 3562503"/>
              <a:gd name="connsiteX14" fmla="*/ 8028966 w 10526578"/>
              <a:gd name="connsiteY14" fmla="*/ 1250900 h 3562503"/>
              <a:gd name="connsiteX15" fmla="*/ 8124064 w 10526578"/>
              <a:gd name="connsiteY15" fmla="*/ 1894637 h 3562503"/>
              <a:gd name="connsiteX16" fmla="*/ 10526578 w 10526578"/>
              <a:gd name="connsiteY16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224844 w 10526578"/>
              <a:gd name="connsiteY10" fmla="*/ 3305198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91650 w 10526578"/>
              <a:gd name="connsiteY10" fmla="*/ 2848025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2662007"/>
              <a:gd name="connsiteY0" fmla="*/ 1880551 h 3562503"/>
              <a:gd name="connsiteX1" fmla="*/ 4480485 w 12662007"/>
              <a:gd name="connsiteY1" fmla="*/ 1865377 h 3562503"/>
              <a:gd name="connsiteX2" fmla="*/ 4582898 w 12662007"/>
              <a:gd name="connsiteY2" fmla="*/ 1236270 h 3562503"/>
              <a:gd name="connsiteX3" fmla="*/ 4868190 w 12662007"/>
              <a:gd name="connsiteY3" fmla="*/ 3562503 h 3562503"/>
              <a:gd name="connsiteX4" fmla="*/ 5160798 w 12662007"/>
              <a:gd name="connsiteY4" fmla="*/ 14631 h 3562503"/>
              <a:gd name="connsiteX5" fmla="*/ 5471971 w 12662007"/>
              <a:gd name="connsiteY5" fmla="*/ 3076606 h 3562503"/>
              <a:gd name="connsiteX6" fmla="*/ 5612231 w 12662007"/>
              <a:gd name="connsiteY6" fmla="*/ 1874958 h 3562503"/>
              <a:gd name="connsiteX7" fmla="*/ 7031380 w 12662007"/>
              <a:gd name="connsiteY7" fmla="*/ 1889589 h 3562503"/>
              <a:gd name="connsiteX8" fmla="*/ 7713802 w 12662007"/>
              <a:gd name="connsiteY8" fmla="*/ 1880008 h 3562503"/>
              <a:gd name="connsiteX9" fmla="*/ 9072320 w 12662007"/>
              <a:gd name="connsiteY9" fmla="*/ 1896903 h 3562503"/>
              <a:gd name="connsiteX10" fmla="*/ 9327079 w 12662007"/>
              <a:gd name="connsiteY10" fmla="*/ 2848025 h 3562503"/>
              <a:gd name="connsiteX11" fmla="*/ 9579180 w 12662007"/>
              <a:gd name="connsiteY11" fmla="*/ 1 h 3562503"/>
              <a:gd name="connsiteX12" fmla="*/ 9842527 w 12662007"/>
              <a:gd name="connsiteY12" fmla="*/ 3533242 h 3562503"/>
              <a:gd name="connsiteX13" fmla="*/ 10164395 w 12662007"/>
              <a:gd name="connsiteY13" fmla="*/ 1250900 h 3562503"/>
              <a:gd name="connsiteX14" fmla="*/ 10259493 w 12662007"/>
              <a:gd name="connsiteY14" fmla="*/ 1894637 h 3562503"/>
              <a:gd name="connsiteX15" fmla="*/ 12662007 w 12662007"/>
              <a:gd name="connsiteY15" fmla="*/ 1902496 h 3562503"/>
              <a:gd name="connsiteX0" fmla="*/ 0 w 14808500"/>
              <a:gd name="connsiteY0" fmla="*/ 1880551 h 3562503"/>
              <a:gd name="connsiteX1" fmla="*/ 4480485 w 14808500"/>
              <a:gd name="connsiteY1" fmla="*/ 1865377 h 3562503"/>
              <a:gd name="connsiteX2" fmla="*/ 4582898 w 14808500"/>
              <a:gd name="connsiteY2" fmla="*/ 1236270 h 3562503"/>
              <a:gd name="connsiteX3" fmla="*/ 4868190 w 14808500"/>
              <a:gd name="connsiteY3" fmla="*/ 3562503 h 3562503"/>
              <a:gd name="connsiteX4" fmla="*/ 5160798 w 14808500"/>
              <a:gd name="connsiteY4" fmla="*/ 14631 h 3562503"/>
              <a:gd name="connsiteX5" fmla="*/ 5471971 w 14808500"/>
              <a:gd name="connsiteY5" fmla="*/ 3076606 h 3562503"/>
              <a:gd name="connsiteX6" fmla="*/ 5612231 w 14808500"/>
              <a:gd name="connsiteY6" fmla="*/ 1874958 h 3562503"/>
              <a:gd name="connsiteX7" fmla="*/ 7031380 w 14808500"/>
              <a:gd name="connsiteY7" fmla="*/ 1889589 h 3562503"/>
              <a:gd name="connsiteX8" fmla="*/ 7713802 w 14808500"/>
              <a:gd name="connsiteY8" fmla="*/ 1880008 h 3562503"/>
              <a:gd name="connsiteX9" fmla="*/ 9072320 w 14808500"/>
              <a:gd name="connsiteY9" fmla="*/ 1896903 h 3562503"/>
              <a:gd name="connsiteX10" fmla="*/ 9327079 w 14808500"/>
              <a:gd name="connsiteY10" fmla="*/ 2848025 h 3562503"/>
              <a:gd name="connsiteX11" fmla="*/ 9579180 w 14808500"/>
              <a:gd name="connsiteY11" fmla="*/ 1 h 3562503"/>
              <a:gd name="connsiteX12" fmla="*/ 9842527 w 14808500"/>
              <a:gd name="connsiteY12" fmla="*/ 3533242 h 3562503"/>
              <a:gd name="connsiteX13" fmla="*/ 10164395 w 14808500"/>
              <a:gd name="connsiteY13" fmla="*/ 1250900 h 3562503"/>
              <a:gd name="connsiteX14" fmla="*/ 10259493 w 14808500"/>
              <a:gd name="connsiteY14" fmla="*/ 1894637 h 3562503"/>
              <a:gd name="connsiteX15" fmla="*/ 14808500 w 14808500"/>
              <a:gd name="connsiteY15" fmla="*/ 1940591 h 3562503"/>
              <a:gd name="connsiteX0" fmla="*/ 0 w 18482842"/>
              <a:gd name="connsiteY0" fmla="*/ 1904392 h 3562502"/>
              <a:gd name="connsiteX1" fmla="*/ 8154827 w 18482842"/>
              <a:gd name="connsiteY1" fmla="*/ 1865376 h 3562502"/>
              <a:gd name="connsiteX2" fmla="*/ 8257240 w 18482842"/>
              <a:gd name="connsiteY2" fmla="*/ 1236269 h 3562502"/>
              <a:gd name="connsiteX3" fmla="*/ 8542532 w 18482842"/>
              <a:gd name="connsiteY3" fmla="*/ 3562502 h 3562502"/>
              <a:gd name="connsiteX4" fmla="*/ 8835140 w 18482842"/>
              <a:gd name="connsiteY4" fmla="*/ 14630 h 3562502"/>
              <a:gd name="connsiteX5" fmla="*/ 9146313 w 18482842"/>
              <a:gd name="connsiteY5" fmla="*/ 3076605 h 3562502"/>
              <a:gd name="connsiteX6" fmla="*/ 9286573 w 18482842"/>
              <a:gd name="connsiteY6" fmla="*/ 1874957 h 3562502"/>
              <a:gd name="connsiteX7" fmla="*/ 10705722 w 18482842"/>
              <a:gd name="connsiteY7" fmla="*/ 1889588 h 3562502"/>
              <a:gd name="connsiteX8" fmla="*/ 11388144 w 18482842"/>
              <a:gd name="connsiteY8" fmla="*/ 1880007 h 3562502"/>
              <a:gd name="connsiteX9" fmla="*/ 12746662 w 18482842"/>
              <a:gd name="connsiteY9" fmla="*/ 1896902 h 3562502"/>
              <a:gd name="connsiteX10" fmla="*/ 13001421 w 18482842"/>
              <a:gd name="connsiteY10" fmla="*/ 2848024 h 3562502"/>
              <a:gd name="connsiteX11" fmla="*/ 13253522 w 18482842"/>
              <a:gd name="connsiteY11" fmla="*/ 0 h 3562502"/>
              <a:gd name="connsiteX12" fmla="*/ 13516869 w 18482842"/>
              <a:gd name="connsiteY12" fmla="*/ 3533241 h 3562502"/>
              <a:gd name="connsiteX13" fmla="*/ 13838737 w 18482842"/>
              <a:gd name="connsiteY13" fmla="*/ 1250899 h 3562502"/>
              <a:gd name="connsiteX14" fmla="*/ 13933835 w 18482842"/>
              <a:gd name="connsiteY14" fmla="*/ 1894636 h 3562502"/>
              <a:gd name="connsiteX15" fmla="*/ 18482842 w 18482842"/>
              <a:gd name="connsiteY15" fmla="*/ 1940590 h 3562502"/>
              <a:gd name="connsiteX0" fmla="*/ 0 w 14744037"/>
              <a:gd name="connsiteY0" fmla="*/ 1904392 h 3562502"/>
              <a:gd name="connsiteX1" fmla="*/ 8154827 w 14744037"/>
              <a:gd name="connsiteY1" fmla="*/ 1865376 h 3562502"/>
              <a:gd name="connsiteX2" fmla="*/ 8257240 w 14744037"/>
              <a:gd name="connsiteY2" fmla="*/ 1236269 h 3562502"/>
              <a:gd name="connsiteX3" fmla="*/ 8542532 w 14744037"/>
              <a:gd name="connsiteY3" fmla="*/ 3562502 h 3562502"/>
              <a:gd name="connsiteX4" fmla="*/ 8835140 w 14744037"/>
              <a:gd name="connsiteY4" fmla="*/ 14630 h 3562502"/>
              <a:gd name="connsiteX5" fmla="*/ 9146313 w 14744037"/>
              <a:gd name="connsiteY5" fmla="*/ 3076605 h 3562502"/>
              <a:gd name="connsiteX6" fmla="*/ 9286573 w 14744037"/>
              <a:gd name="connsiteY6" fmla="*/ 1874957 h 3562502"/>
              <a:gd name="connsiteX7" fmla="*/ 10705722 w 14744037"/>
              <a:gd name="connsiteY7" fmla="*/ 1889588 h 3562502"/>
              <a:gd name="connsiteX8" fmla="*/ 11388144 w 14744037"/>
              <a:gd name="connsiteY8" fmla="*/ 1880007 h 3562502"/>
              <a:gd name="connsiteX9" fmla="*/ 12746662 w 14744037"/>
              <a:gd name="connsiteY9" fmla="*/ 1896902 h 3562502"/>
              <a:gd name="connsiteX10" fmla="*/ 13001421 w 14744037"/>
              <a:gd name="connsiteY10" fmla="*/ 2848024 h 3562502"/>
              <a:gd name="connsiteX11" fmla="*/ 13253522 w 14744037"/>
              <a:gd name="connsiteY11" fmla="*/ 0 h 3562502"/>
              <a:gd name="connsiteX12" fmla="*/ 13516869 w 14744037"/>
              <a:gd name="connsiteY12" fmla="*/ 3533241 h 3562502"/>
              <a:gd name="connsiteX13" fmla="*/ 13838737 w 14744037"/>
              <a:gd name="connsiteY13" fmla="*/ 1250899 h 3562502"/>
              <a:gd name="connsiteX14" fmla="*/ 13933835 w 14744037"/>
              <a:gd name="connsiteY14" fmla="*/ 1894636 h 3562502"/>
              <a:gd name="connsiteX15" fmla="*/ 14744037 w 14744037"/>
              <a:gd name="connsiteY15" fmla="*/ 1892908 h 3562502"/>
              <a:gd name="connsiteX0" fmla="*/ 0 w 14782714"/>
              <a:gd name="connsiteY0" fmla="*/ 1904392 h 3562502"/>
              <a:gd name="connsiteX1" fmla="*/ 8154827 w 14782714"/>
              <a:gd name="connsiteY1" fmla="*/ 1865376 h 3562502"/>
              <a:gd name="connsiteX2" fmla="*/ 8257240 w 14782714"/>
              <a:gd name="connsiteY2" fmla="*/ 1236269 h 3562502"/>
              <a:gd name="connsiteX3" fmla="*/ 8542532 w 14782714"/>
              <a:gd name="connsiteY3" fmla="*/ 3562502 h 3562502"/>
              <a:gd name="connsiteX4" fmla="*/ 8835140 w 14782714"/>
              <a:gd name="connsiteY4" fmla="*/ 14630 h 3562502"/>
              <a:gd name="connsiteX5" fmla="*/ 9146313 w 14782714"/>
              <a:gd name="connsiteY5" fmla="*/ 3076605 h 3562502"/>
              <a:gd name="connsiteX6" fmla="*/ 9286573 w 14782714"/>
              <a:gd name="connsiteY6" fmla="*/ 1874957 h 3562502"/>
              <a:gd name="connsiteX7" fmla="*/ 10705722 w 14782714"/>
              <a:gd name="connsiteY7" fmla="*/ 1889588 h 3562502"/>
              <a:gd name="connsiteX8" fmla="*/ 11388144 w 14782714"/>
              <a:gd name="connsiteY8" fmla="*/ 1880007 h 3562502"/>
              <a:gd name="connsiteX9" fmla="*/ 12746662 w 14782714"/>
              <a:gd name="connsiteY9" fmla="*/ 1896902 h 3562502"/>
              <a:gd name="connsiteX10" fmla="*/ 13001421 w 14782714"/>
              <a:gd name="connsiteY10" fmla="*/ 2848024 h 3562502"/>
              <a:gd name="connsiteX11" fmla="*/ 13253522 w 14782714"/>
              <a:gd name="connsiteY11" fmla="*/ 0 h 3562502"/>
              <a:gd name="connsiteX12" fmla="*/ 13516869 w 14782714"/>
              <a:gd name="connsiteY12" fmla="*/ 3533241 h 3562502"/>
              <a:gd name="connsiteX13" fmla="*/ 13838737 w 14782714"/>
              <a:gd name="connsiteY13" fmla="*/ 1250899 h 3562502"/>
              <a:gd name="connsiteX14" fmla="*/ 13933835 w 14782714"/>
              <a:gd name="connsiteY14" fmla="*/ 1894636 h 3562502"/>
              <a:gd name="connsiteX15" fmla="*/ 14782714 w 14782714"/>
              <a:gd name="connsiteY15" fmla="*/ 1904828 h 3562502"/>
              <a:gd name="connsiteX0" fmla="*/ 0 w 14821391"/>
              <a:gd name="connsiteY0" fmla="*/ 1904392 h 3562502"/>
              <a:gd name="connsiteX1" fmla="*/ 8154827 w 14821391"/>
              <a:gd name="connsiteY1" fmla="*/ 1865376 h 3562502"/>
              <a:gd name="connsiteX2" fmla="*/ 8257240 w 14821391"/>
              <a:gd name="connsiteY2" fmla="*/ 1236269 h 3562502"/>
              <a:gd name="connsiteX3" fmla="*/ 8542532 w 14821391"/>
              <a:gd name="connsiteY3" fmla="*/ 3562502 h 3562502"/>
              <a:gd name="connsiteX4" fmla="*/ 8835140 w 14821391"/>
              <a:gd name="connsiteY4" fmla="*/ 14630 h 3562502"/>
              <a:gd name="connsiteX5" fmla="*/ 9146313 w 14821391"/>
              <a:gd name="connsiteY5" fmla="*/ 3076605 h 3562502"/>
              <a:gd name="connsiteX6" fmla="*/ 9286573 w 14821391"/>
              <a:gd name="connsiteY6" fmla="*/ 1874957 h 3562502"/>
              <a:gd name="connsiteX7" fmla="*/ 10705722 w 14821391"/>
              <a:gd name="connsiteY7" fmla="*/ 1889588 h 3562502"/>
              <a:gd name="connsiteX8" fmla="*/ 11388144 w 14821391"/>
              <a:gd name="connsiteY8" fmla="*/ 1880007 h 3562502"/>
              <a:gd name="connsiteX9" fmla="*/ 12746662 w 14821391"/>
              <a:gd name="connsiteY9" fmla="*/ 1896902 h 3562502"/>
              <a:gd name="connsiteX10" fmla="*/ 13001421 w 14821391"/>
              <a:gd name="connsiteY10" fmla="*/ 2848024 h 3562502"/>
              <a:gd name="connsiteX11" fmla="*/ 13253522 w 14821391"/>
              <a:gd name="connsiteY11" fmla="*/ 0 h 3562502"/>
              <a:gd name="connsiteX12" fmla="*/ 13516869 w 14821391"/>
              <a:gd name="connsiteY12" fmla="*/ 3533241 h 3562502"/>
              <a:gd name="connsiteX13" fmla="*/ 13838737 w 14821391"/>
              <a:gd name="connsiteY13" fmla="*/ 1250899 h 3562502"/>
              <a:gd name="connsiteX14" fmla="*/ 13933835 w 14821391"/>
              <a:gd name="connsiteY14" fmla="*/ 1894636 h 3562502"/>
              <a:gd name="connsiteX15" fmla="*/ 14821391 w 14821391"/>
              <a:gd name="connsiteY15" fmla="*/ 1916748 h 3562502"/>
              <a:gd name="connsiteX0" fmla="*/ 0 w 17332784"/>
              <a:gd name="connsiteY0" fmla="*/ 1904392 h 3562502"/>
              <a:gd name="connsiteX1" fmla="*/ 8154827 w 17332784"/>
              <a:gd name="connsiteY1" fmla="*/ 1865376 h 3562502"/>
              <a:gd name="connsiteX2" fmla="*/ 8257240 w 17332784"/>
              <a:gd name="connsiteY2" fmla="*/ 1236269 h 3562502"/>
              <a:gd name="connsiteX3" fmla="*/ 8542532 w 17332784"/>
              <a:gd name="connsiteY3" fmla="*/ 3562502 h 3562502"/>
              <a:gd name="connsiteX4" fmla="*/ 8835140 w 17332784"/>
              <a:gd name="connsiteY4" fmla="*/ 14630 h 3562502"/>
              <a:gd name="connsiteX5" fmla="*/ 9146313 w 17332784"/>
              <a:gd name="connsiteY5" fmla="*/ 3076605 h 3562502"/>
              <a:gd name="connsiteX6" fmla="*/ 9286573 w 17332784"/>
              <a:gd name="connsiteY6" fmla="*/ 1874957 h 3562502"/>
              <a:gd name="connsiteX7" fmla="*/ 10705722 w 17332784"/>
              <a:gd name="connsiteY7" fmla="*/ 1889588 h 3562502"/>
              <a:gd name="connsiteX8" fmla="*/ 11388144 w 17332784"/>
              <a:gd name="connsiteY8" fmla="*/ 1880007 h 3562502"/>
              <a:gd name="connsiteX9" fmla="*/ 12746662 w 17332784"/>
              <a:gd name="connsiteY9" fmla="*/ 1896902 h 3562502"/>
              <a:gd name="connsiteX10" fmla="*/ 13001421 w 17332784"/>
              <a:gd name="connsiteY10" fmla="*/ 2848024 h 3562502"/>
              <a:gd name="connsiteX11" fmla="*/ 13253522 w 17332784"/>
              <a:gd name="connsiteY11" fmla="*/ 0 h 3562502"/>
              <a:gd name="connsiteX12" fmla="*/ 13516869 w 17332784"/>
              <a:gd name="connsiteY12" fmla="*/ 3533241 h 3562502"/>
              <a:gd name="connsiteX13" fmla="*/ 13838737 w 17332784"/>
              <a:gd name="connsiteY13" fmla="*/ 1250899 h 3562502"/>
              <a:gd name="connsiteX14" fmla="*/ 13933835 w 17332784"/>
              <a:gd name="connsiteY14" fmla="*/ 1894636 h 3562502"/>
              <a:gd name="connsiteX15" fmla="*/ 17332784 w 17332784"/>
              <a:gd name="connsiteY15" fmla="*/ 1860793 h 3562502"/>
              <a:gd name="connsiteX0" fmla="*/ 0 w 17255964"/>
              <a:gd name="connsiteY0" fmla="*/ 1904392 h 3562502"/>
              <a:gd name="connsiteX1" fmla="*/ 8154827 w 17255964"/>
              <a:gd name="connsiteY1" fmla="*/ 1865376 h 3562502"/>
              <a:gd name="connsiteX2" fmla="*/ 8257240 w 17255964"/>
              <a:gd name="connsiteY2" fmla="*/ 1236269 h 3562502"/>
              <a:gd name="connsiteX3" fmla="*/ 8542532 w 17255964"/>
              <a:gd name="connsiteY3" fmla="*/ 3562502 h 3562502"/>
              <a:gd name="connsiteX4" fmla="*/ 8835140 w 17255964"/>
              <a:gd name="connsiteY4" fmla="*/ 14630 h 3562502"/>
              <a:gd name="connsiteX5" fmla="*/ 9146313 w 17255964"/>
              <a:gd name="connsiteY5" fmla="*/ 3076605 h 3562502"/>
              <a:gd name="connsiteX6" fmla="*/ 9286573 w 17255964"/>
              <a:gd name="connsiteY6" fmla="*/ 1874957 h 3562502"/>
              <a:gd name="connsiteX7" fmla="*/ 10705722 w 17255964"/>
              <a:gd name="connsiteY7" fmla="*/ 1889588 h 3562502"/>
              <a:gd name="connsiteX8" fmla="*/ 11388144 w 17255964"/>
              <a:gd name="connsiteY8" fmla="*/ 1880007 h 3562502"/>
              <a:gd name="connsiteX9" fmla="*/ 12746662 w 17255964"/>
              <a:gd name="connsiteY9" fmla="*/ 1896902 h 3562502"/>
              <a:gd name="connsiteX10" fmla="*/ 13001421 w 17255964"/>
              <a:gd name="connsiteY10" fmla="*/ 2848024 h 3562502"/>
              <a:gd name="connsiteX11" fmla="*/ 13253522 w 17255964"/>
              <a:gd name="connsiteY11" fmla="*/ 0 h 3562502"/>
              <a:gd name="connsiteX12" fmla="*/ 13516869 w 17255964"/>
              <a:gd name="connsiteY12" fmla="*/ 3533241 h 3562502"/>
              <a:gd name="connsiteX13" fmla="*/ 13838737 w 17255964"/>
              <a:gd name="connsiteY13" fmla="*/ 1250899 h 3562502"/>
              <a:gd name="connsiteX14" fmla="*/ 13933835 w 17255964"/>
              <a:gd name="connsiteY14" fmla="*/ 1894636 h 3562502"/>
              <a:gd name="connsiteX15" fmla="*/ 17255964 w 17255964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5 w 17279011"/>
              <a:gd name="connsiteY14" fmla="*/ 1894636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2746662 w 17279011"/>
              <a:gd name="connsiteY8" fmla="*/ 1882695 h 3562502"/>
              <a:gd name="connsiteX9" fmla="*/ 13001421 w 17279011"/>
              <a:gd name="connsiteY9" fmla="*/ 2848024 h 3562502"/>
              <a:gd name="connsiteX10" fmla="*/ 13253522 w 17279011"/>
              <a:gd name="connsiteY10" fmla="*/ 0 h 3562502"/>
              <a:gd name="connsiteX11" fmla="*/ 13516869 w 17279011"/>
              <a:gd name="connsiteY11" fmla="*/ 3533241 h 3562502"/>
              <a:gd name="connsiteX12" fmla="*/ 13838737 w 17279011"/>
              <a:gd name="connsiteY12" fmla="*/ 1250899 h 3562502"/>
              <a:gd name="connsiteX13" fmla="*/ 13933836 w 17279011"/>
              <a:gd name="connsiteY13" fmla="*/ 1873328 h 3562502"/>
              <a:gd name="connsiteX14" fmla="*/ 17279011 w 17279011"/>
              <a:gd name="connsiteY14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82695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68490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9775667"/>
              <a:gd name="connsiteY0" fmla="*/ 1861774 h 3562502"/>
              <a:gd name="connsiteX1" fmla="*/ 10651483 w 19775667"/>
              <a:gd name="connsiteY1" fmla="*/ 1865376 h 3562502"/>
              <a:gd name="connsiteX2" fmla="*/ 10753896 w 19775667"/>
              <a:gd name="connsiteY2" fmla="*/ 1236269 h 3562502"/>
              <a:gd name="connsiteX3" fmla="*/ 11039188 w 19775667"/>
              <a:gd name="connsiteY3" fmla="*/ 3562502 h 3562502"/>
              <a:gd name="connsiteX4" fmla="*/ 11331796 w 19775667"/>
              <a:gd name="connsiteY4" fmla="*/ 14630 h 3562502"/>
              <a:gd name="connsiteX5" fmla="*/ 11642969 w 19775667"/>
              <a:gd name="connsiteY5" fmla="*/ 3076605 h 3562502"/>
              <a:gd name="connsiteX6" fmla="*/ 11783229 w 19775667"/>
              <a:gd name="connsiteY6" fmla="*/ 1867853 h 3562502"/>
              <a:gd name="connsiteX7" fmla="*/ 15243318 w 19775667"/>
              <a:gd name="connsiteY7" fmla="*/ 1868490 h 3562502"/>
              <a:gd name="connsiteX8" fmla="*/ 15498077 w 19775667"/>
              <a:gd name="connsiteY8" fmla="*/ 2848024 h 3562502"/>
              <a:gd name="connsiteX9" fmla="*/ 15750178 w 19775667"/>
              <a:gd name="connsiteY9" fmla="*/ 0 h 3562502"/>
              <a:gd name="connsiteX10" fmla="*/ 16013525 w 19775667"/>
              <a:gd name="connsiteY10" fmla="*/ 3533241 h 3562502"/>
              <a:gd name="connsiteX11" fmla="*/ 16335393 w 19775667"/>
              <a:gd name="connsiteY11" fmla="*/ 1250899 h 3562502"/>
              <a:gd name="connsiteX12" fmla="*/ 16430492 w 19775667"/>
              <a:gd name="connsiteY12" fmla="*/ 1873328 h 3562502"/>
              <a:gd name="connsiteX13" fmla="*/ 19775667 w 19775667"/>
              <a:gd name="connsiteY13" fmla="*/ 1867897 h 3562502"/>
              <a:gd name="connsiteX0" fmla="*/ 0 w 19075538"/>
              <a:gd name="connsiteY0" fmla="*/ 1861774 h 3562502"/>
              <a:gd name="connsiteX1" fmla="*/ 10651483 w 19075538"/>
              <a:gd name="connsiteY1" fmla="*/ 1865376 h 3562502"/>
              <a:gd name="connsiteX2" fmla="*/ 10753896 w 19075538"/>
              <a:gd name="connsiteY2" fmla="*/ 1236269 h 3562502"/>
              <a:gd name="connsiteX3" fmla="*/ 11039188 w 19075538"/>
              <a:gd name="connsiteY3" fmla="*/ 3562502 h 3562502"/>
              <a:gd name="connsiteX4" fmla="*/ 11331796 w 19075538"/>
              <a:gd name="connsiteY4" fmla="*/ 14630 h 3562502"/>
              <a:gd name="connsiteX5" fmla="*/ 11642969 w 19075538"/>
              <a:gd name="connsiteY5" fmla="*/ 3076605 h 3562502"/>
              <a:gd name="connsiteX6" fmla="*/ 11783229 w 19075538"/>
              <a:gd name="connsiteY6" fmla="*/ 1867853 h 3562502"/>
              <a:gd name="connsiteX7" fmla="*/ 15243318 w 19075538"/>
              <a:gd name="connsiteY7" fmla="*/ 1868490 h 3562502"/>
              <a:gd name="connsiteX8" fmla="*/ 15498077 w 19075538"/>
              <a:gd name="connsiteY8" fmla="*/ 2848024 h 3562502"/>
              <a:gd name="connsiteX9" fmla="*/ 15750178 w 19075538"/>
              <a:gd name="connsiteY9" fmla="*/ 0 h 3562502"/>
              <a:gd name="connsiteX10" fmla="*/ 16013525 w 19075538"/>
              <a:gd name="connsiteY10" fmla="*/ 3533241 h 3562502"/>
              <a:gd name="connsiteX11" fmla="*/ 16335393 w 19075538"/>
              <a:gd name="connsiteY11" fmla="*/ 1250899 h 3562502"/>
              <a:gd name="connsiteX12" fmla="*/ 16430492 w 19075538"/>
              <a:gd name="connsiteY12" fmla="*/ 1873328 h 3562502"/>
              <a:gd name="connsiteX13" fmla="*/ 19075538 w 19075538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1 w 19096130"/>
              <a:gd name="connsiteY12" fmla="*/ 1860635 h 3562502"/>
              <a:gd name="connsiteX13" fmla="*/ 19096130 w 19096130"/>
              <a:gd name="connsiteY13" fmla="*/ 1867897 h 3562502"/>
              <a:gd name="connsiteX0" fmla="*/ 0 w 19748213"/>
              <a:gd name="connsiteY0" fmla="*/ 1868122 h 3562502"/>
              <a:gd name="connsiteX1" fmla="*/ 11303566 w 19748213"/>
              <a:gd name="connsiteY1" fmla="*/ 1865376 h 3562502"/>
              <a:gd name="connsiteX2" fmla="*/ 11405979 w 19748213"/>
              <a:gd name="connsiteY2" fmla="*/ 1236269 h 3562502"/>
              <a:gd name="connsiteX3" fmla="*/ 11691271 w 19748213"/>
              <a:gd name="connsiteY3" fmla="*/ 3562502 h 3562502"/>
              <a:gd name="connsiteX4" fmla="*/ 11983879 w 19748213"/>
              <a:gd name="connsiteY4" fmla="*/ 14630 h 3562502"/>
              <a:gd name="connsiteX5" fmla="*/ 12295052 w 19748213"/>
              <a:gd name="connsiteY5" fmla="*/ 3076605 h 3562502"/>
              <a:gd name="connsiteX6" fmla="*/ 12435312 w 19748213"/>
              <a:gd name="connsiteY6" fmla="*/ 1867853 h 3562502"/>
              <a:gd name="connsiteX7" fmla="*/ 15895401 w 19748213"/>
              <a:gd name="connsiteY7" fmla="*/ 1868490 h 3562502"/>
              <a:gd name="connsiteX8" fmla="*/ 16150160 w 19748213"/>
              <a:gd name="connsiteY8" fmla="*/ 2848024 h 3562502"/>
              <a:gd name="connsiteX9" fmla="*/ 16402261 w 19748213"/>
              <a:gd name="connsiteY9" fmla="*/ 0 h 3562502"/>
              <a:gd name="connsiteX10" fmla="*/ 16665608 w 19748213"/>
              <a:gd name="connsiteY10" fmla="*/ 3533241 h 3562502"/>
              <a:gd name="connsiteX11" fmla="*/ 16987476 w 19748213"/>
              <a:gd name="connsiteY11" fmla="*/ 1250899 h 3562502"/>
              <a:gd name="connsiteX12" fmla="*/ 17082574 w 19748213"/>
              <a:gd name="connsiteY12" fmla="*/ 1860635 h 3562502"/>
              <a:gd name="connsiteX13" fmla="*/ 19748213 w 19748213"/>
              <a:gd name="connsiteY13" fmla="*/ 1867897 h 3562502"/>
              <a:gd name="connsiteX0" fmla="*/ 0 w 19782534"/>
              <a:gd name="connsiteY0" fmla="*/ 1868122 h 3562502"/>
              <a:gd name="connsiteX1" fmla="*/ 11337887 w 19782534"/>
              <a:gd name="connsiteY1" fmla="*/ 1865376 h 3562502"/>
              <a:gd name="connsiteX2" fmla="*/ 11440300 w 19782534"/>
              <a:gd name="connsiteY2" fmla="*/ 1236269 h 3562502"/>
              <a:gd name="connsiteX3" fmla="*/ 11725592 w 19782534"/>
              <a:gd name="connsiteY3" fmla="*/ 3562502 h 3562502"/>
              <a:gd name="connsiteX4" fmla="*/ 12018200 w 19782534"/>
              <a:gd name="connsiteY4" fmla="*/ 14630 h 3562502"/>
              <a:gd name="connsiteX5" fmla="*/ 12329373 w 19782534"/>
              <a:gd name="connsiteY5" fmla="*/ 3076605 h 3562502"/>
              <a:gd name="connsiteX6" fmla="*/ 12469633 w 19782534"/>
              <a:gd name="connsiteY6" fmla="*/ 1867853 h 3562502"/>
              <a:gd name="connsiteX7" fmla="*/ 15929722 w 19782534"/>
              <a:gd name="connsiteY7" fmla="*/ 1868490 h 3562502"/>
              <a:gd name="connsiteX8" fmla="*/ 16184481 w 19782534"/>
              <a:gd name="connsiteY8" fmla="*/ 2848024 h 3562502"/>
              <a:gd name="connsiteX9" fmla="*/ 16436582 w 19782534"/>
              <a:gd name="connsiteY9" fmla="*/ 0 h 3562502"/>
              <a:gd name="connsiteX10" fmla="*/ 16699929 w 19782534"/>
              <a:gd name="connsiteY10" fmla="*/ 3533241 h 3562502"/>
              <a:gd name="connsiteX11" fmla="*/ 17021797 w 19782534"/>
              <a:gd name="connsiteY11" fmla="*/ 1250899 h 3562502"/>
              <a:gd name="connsiteX12" fmla="*/ 17116895 w 19782534"/>
              <a:gd name="connsiteY12" fmla="*/ 1860635 h 3562502"/>
              <a:gd name="connsiteX13" fmla="*/ 19782534 w 19782534"/>
              <a:gd name="connsiteY13" fmla="*/ 1867897 h 3562502"/>
              <a:gd name="connsiteX0" fmla="*/ 0 w 17116895"/>
              <a:gd name="connsiteY0" fmla="*/ 1868122 h 3562502"/>
              <a:gd name="connsiteX1" fmla="*/ 11337887 w 17116895"/>
              <a:gd name="connsiteY1" fmla="*/ 1865376 h 3562502"/>
              <a:gd name="connsiteX2" fmla="*/ 11440300 w 17116895"/>
              <a:gd name="connsiteY2" fmla="*/ 1236269 h 3562502"/>
              <a:gd name="connsiteX3" fmla="*/ 11725592 w 17116895"/>
              <a:gd name="connsiteY3" fmla="*/ 3562502 h 3562502"/>
              <a:gd name="connsiteX4" fmla="*/ 12018200 w 17116895"/>
              <a:gd name="connsiteY4" fmla="*/ 14630 h 3562502"/>
              <a:gd name="connsiteX5" fmla="*/ 12329373 w 17116895"/>
              <a:gd name="connsiteY5" fmla="*/ 3076605 h 3562502"/>
              <a:gd name="connsiteX6" fmla="*/ 12469633 w 17116895"/>
              <a:gd name="connsiteY6" fmla="*/ 1867853 h 3562502"/>
              <a:gd name="connsiteX7" fmla="*/ 15929722 w 17116895"/>
              <a:gd name="connsiteY7" fmla="*/ 1868490 h 3562502"/>
              <a:gd name="connsiteX8" fmla="*/ 16184481 w 17116895"/>
              <a:gd name="connsiteY8" fmla="*/ 2848024 h 3562502"/>
              <a:gd name="connsiteX9" fmla="*/ 16436582 w 17116895"/>
              <a:gd name="connsiteY9" fmla="*/ 0 h 3562502"/>
              <a:gd name="connsiteX10" fmla="*/ 16699929 w 17116895"/>
              <a:gd name="connsiteY10" fmla="*/ 3533241 h 3562502"/>
              <a:gd name="connsiteX11" fmla="*/ 17021797 w 17116895"/>
              <a:gd name="connsiteY11" fmla="*/ 1250899 h 3562502"/>
              <a:gd name="connsiteX12" fmla="*/ 17116895 w 17116895"/>
              <a:gd name="connsiteY12" fmla="*/ 1860635 h 3562502"/>
              <a:gd name="connsiteX0" fmla="*/ 0 w 17021797"/>
              <a:gd name="connsiteY0" fmla="*/ 1868122 h 3562502"/>
              <a:gd name="connsiteX1" fmla="*/ 11337887 w 17021797"/>
              <a:gd name="connsiteY1" fmla="*/ 1865376 h 3562502"/>
              <a:gd name="connsiteX2" fmla="*/ 11440300 w 17021797"/>
              <a:gd name="connsiteY2" fmla="*/ 1236269 h 3562502"/>
              <a:gd name="connsiteX3" fmla="*/ 11725592 w 17021797"/>
              <a:gd name="connsiteY3" fmla="*/ 3562502 h 3562502"/>
              <a:gd name="connsiteX4" fmla="*/ 12018200 w 17021797"/>
              <a:gd name="connsiteY4" fmla="*/ 14630 h 3562502"/>
              <a:gd name="connsiteX5" fmla="*/ 12329373 w 17021797"/>
              <a:gd name="connsiteY5" fmla="*/ 3076605 h 3562502"/>
              <a:gd name="connsiteX6" fmla="*/ 12469633 w 17021797"/>
              <a:gd name="connsiteY6" fmla="*/ 1867853 h 3562502"/>
              <a:gd name="connsiteX7" fmla="*/ 15929722 w 17021797"/>
              <a:gd name="connsiteY7" fmla="*/ 1868490 h 3562502"/>
              <a:gd name="connsiteX8" fmla="*/ 16184481 w 17021797"/>
              <a:gd name="connsiteY8" fmla="*/ 2848024 h 3562502"/>
              <a:gd name="connsiteX9" fmla="*/ 16436582 w 17021797"/>
              <a:gd name="connsiteY9" fmla="*/ 0 h 3562502"/>
              <a:gd name="connsiteX10" fmla="*/ 16699929 w 17021797"/>
              <a:gd name="connsiteY10" fmla="*/ 3533241 h 3562502"/>
              <a:gd name="connsiteX11" fmla="*/ 17021797 w 17021797"/>
              <a:gd name="connsiteY11" fmla="*/ 1250899 h 3562502"/>
              <a:gd name="connsiteX0" fmla="*/ 0 w 16699928"/>
              <a:gd name="connsiteY0" fmla="*/ 1868122 h 3562502"/>
              <a:gd name="connsiteX1" fmla="*/ 11337887 w 16699928"/>
              <a:gd name="connsiteY1" fmla="*/ 1865376 h 3562502"/>
              <a:gd name="connsiteX2" fmla="*/ 11440300 w 16699928"/>
              <a:gd name="connsiteY2" fmla="*/ 1236269 h 3562502"/>
              <a:gd name="connsiteX3" fmla="*/ 11725592 w 16699928"/>
              <a:gd name="connsiteY3" fmla="*/ 3562502 h 3562502"/>
              <a:gd name="connsiteX4" fmla="*/ 12018200 w 16699928"/>
              <a:gd name="connsiteY4" fmla="*/ 14630 h 3562502"/>
              <a:gd name="connsiteX5" fmla="*/ 12329373 w 16699928"/>
              <a:gd name="connsiteY5" fmla="*/ 3076605 h 3562502"/>
              <a:gd name="connsiteX6" fmla="*/ 12469633 w 16699928"/>
              <a:gd name="connsiteY6" fmla="*/ 1867853 h 3562502"/>
              <a:gd name="connsiteX7" fmla="*/ 15929722 w 16699928"/>
              <a:gd name="connsiteY7" fmla="*/ 1868490 h 3562502"/>
              <a:gd name="connsiteX8" fmla="*/ 16184481 w 16699928"/>
              <a:gd name="connsiteY8" fmla="*/ 2848024 h 3562502"/>
              <a:gd name="connsiteX9" fmla="*/ 16436582 w 16699928"/>
              <a:gd name="connsiteY9" fmla="*/ 0 h 3562502"/>
              <a:gd name="connsiteX10" fmla="*/ 16699929 w 16699928"/>
              <a:gd name="connsiteY10" fmla="*/ 3533241 h 3562502"/>
              <a:gd name="connsiteX0" fmla="*/ 0 w 16436581"/>
              <a:gd name="connsiteY0" fmla="*/ 1868122 h 3562502"/>
              <a:gd name="connsiteX1" fmla="*/ 11337887 w 16436581"/>
              <a:gd name="connsiteY1" fmla="*/ 1865376 h 3562502"/>
              <a:gd name="connsiteX2" fmla="*/ 11440300 w 16436581"/>
              <a:gd name="connsiteY2" fmla="*/ 1236269 h 3562502"/>
              <a:gd name="connsiteX3" fmla="*/ 11725592 w 16436581"/>
              <a:gd name="connsiteY3" fmla="*/ 3562502 h 3562502"/>
              <a:gd name="connsiteX4" fmla="*/ 12018200 w 16436581"/>
              <a:gd name="connsiteY4" fmla="*/ 14630 h 3562502"/>
              <a:gd name="connsiteX5" fmla="*/ 12329373 w 16436581"/>
              <a:gd name="connsiteY5" fmla="*/ 3076605 h 3562502"/>
              <a:gd name="connsiteX6" fmla="*/ 12469633 w 16436581"/>
              <a:gd name="connsiteY6" fmla="*/ 1867853 h 3562502"/>
              <a:gd name="connsiteX7" fmla="*/ 15929722 w 16436581"/>
              <a:gd name="connsiteY7" fmla="*/ 1868490 h 3562502"/>
              <a:gd name="connsiteX8" fmla="*/ 16184481 w 16436581"/>
              <a:gd name="connsiteY8" fmla="*/ 2848024 h 3562502"/>
              <a:gd name="connsiteX9" fmla="*/ 16436582 w 16436581"/>
              <a:gd name="connsiteY9" fmla="*/ 0 h 3562502"/>
              <a:gd name="connsiteX0" fmla="*/ 0 w 16184481"/>
              <a:gd name="connsiteY0" fmla="*/ 1853491 h 3547871"/>
              <a:gd name="connsiteX1" fmla="*/ 11337887 w 16184481"/>
              <a:gd name="connsiteY1" fmla="*/ 1850745 h 3547871"/>
              <a:gd name="connsiteX2" fmla="*/ 11440300 w 16184481"/>
              <a:gd name="connsiteY2" fmla="*/ 1221638 h 3547871"/>
              <a:gd name="connsiteX3" fmla="*/ 11725592 w 16184481"/>
              <a:gd name="connsiteY3" fmla="*/ 3547871 h 3547871"/>
              <a:gd name="connsiteX4" fmla="*/ 12018200 w 16184481"/>
              <a:gd name="connsiteY4" fmla="*/ -1 h 3547871"/>
              <a:gd name="connsiteX5" fmla="*/ 12329373 w 16184481"/>
              <a:gd name="connsiteY5" fmla="*/ 3061974 h 3547871"/>
              <a:gd name="connsiteX6" fmla="*/ 12469633 w 16184481"/>
              <a:gd name="connsiteY6" fmla="*/ 1853222 h 3547871"/>
              <a:gd name="connsiteX7" fmla="*/ 15929722 w 16184481"/>
              <a:gd name="connsiteY7" fmla="*/ 1853859 h 3547871"/>
              <a:gd name="connsiteX8" fmla="*/ 16184481 w 16184481"/>
              <a:gd name="connsiteY8" fmla="*/ 2833393 h 3547871"/>
              <a:gd name="connsiteX0" fmla="*/ 0 w 15929721"/>
              <a:gd name="connsiteY0" fmla="*/ 1853492 h 3547872"/>
              <a:gd name="connsiteX1" fmla="*/ 11337887 w 15929721"/>
              <a:gd name="connsiteY1" fmla="*/ 1850746 h 3547872"/>
              <a:gd name="connsiteX2" fmla="*/ 11440300 w 15929721"/>
              <a:gd name="connsiteY2" fmla="*/ 1221639 h 3547872"/>
              <a:gd name="connsiteX3" fmla="*/ 11725592 w 15929721"/>
              <a:gd name="connsiteY3" fmla="*/ 3547872 h 3547872"/>
              <a:gd name="connsiteX4" fmla="*/ 12018200 w 15929721"/>
              <a:gd name="connsiteY4" fmla="*/ 0 h 3547872"/>
              <a:gd name="connsiteX5" fmla="*/ 12329373 w 15929721"/>
              <a:gd name="connsiteY5" fmla="*/ 3061975 h 3547872"/>
              <a:gd name="connsiteX6" fmla="*/ 12469633 w 15929721"/>
              <a:gd name="connsiteY6" fmla="*/ 1853223 h 3547872"/>
              <a:gd name="connsiteX7" fmla="*/ 15929722 w 15929721"/>
              <a:gd name="connsiteY7" fmla="*/ 1853860 h 3547872"/>
              <a:gd name="connsiteX0" fmla="*/ 0 w 17764659"/>
              <a:gd name="connsiteY0" fmla="*/ 1853492 h 3547872"/>
              <a:gd name="connsiteX1" fmla="*/ 11337887 w 17764659"/>
              <a:gd name="connsiteY1" fmla="*/ 1850746 h 3547872"/>
              <a:gd name="connsiteX2" fmla="*/ 11440300 w 17764659"/>
              <a:gd name="connsiteY2" fmla="*/ 1221639 h 3547872"/>
              <a:gd name="connsiteX3" fmla="*/ 11725592 w 17764659"/>
              <a:gd name="connsiteY3" fmla="*/ 3547872 h 3547872"/>
              <a:gd name="connsiteX4" fmla="*/ 12018200 w 17764659"/>
              <a:gd name="connsiteY4" fmla="*/ 0 h 3547872"/>
              <a:gd name="connsiteX5" fmla="*/ 12329373 w 17764659"/>
              <a:gd name="connsiteY5" fmla="*/ 3061975 h 3547872"/>
              <a:gd name="connsiteX6" fmla="*/ 12469633 w 17764659"/>
              <a:gd name="connsiteY6" fmla="*/ 1853223 h 3547872"/>
              <a:gd name="connsiteX7" fmla="*/ 17764659 w 17764659"/>
              <a:gd name="connsiteY7" fmla="*/ 1853861 h 3547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64659" h="3547872">
                <a:moveTo>
                  <a:pt x="0" y="1853492"/>
                </a:moveTo>
                <a:lnTo>
                  <a:pt x="11337887" y="1850746"/>
                </a:lnTo>
                <a:lnTo>
                  <a:pt x="11440300" y="1221639"/>
                </a:lnTo>
                <a:lnTo>
                  <a:pt x="11725592" y="3547872"/>
                </a:lnTo>
                <a:lnTo>
                  <a:pt x="12018200" y="0"/>
                </a:lnTo>
                <a:lnTo>
                  <a:pt x="12329373" y="3061975"/>
                </a:lnTo>
                <a:lnTo>
                  <a:pt x="12469633" y="1853223"/>
                </a:lnTo>
                <a:lnTo>
                  <a:pt x="17764659" y="1853861"/>
                </a:lnTo>
              </a:path>
            </a:pathLst>
          </a:cu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974" name="Graphic 25">
            <a:extLst>
              <a:ext uri="{FF2B5EF4-FFF2-40B4-BE49-F238E27FC236}">
                <a16:creationId xmlns:a16="http://schemas.microsoft.com/office/drawing/2014/main" id="{7990CC63-D861-4863-AD28-02351E5BA6C8}"/>
              </a:ext>
            </a:extLst>
          </p:cNvPr>
          <p:cNvGrpSpPr/>
          <p:nvPr/>
        </p:nvGrpSpPr>
        <p:grpSpPr>
          <a:xfrm flipH="1">
            <a:off x="10646365" y="3777346"/>
            <a:ext cx="1293645" cy="859652"/>
            <a:chOff x="342288" y="5278574"/>
            <a:chExt cx="1920177" cy="1275995"/>
          </a:xfrm>
        </p:grpSpPr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4831F009-C1AF-4A94-8C4B-7A60F4EC1A83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AAE48771-9B3A-46A8-BD8B-22623EBD3AA0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F1D4D946-C729-49AE-932E-DAA8518BE374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64384140-BEA1-4A51-A715-172780881610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00E48355-8F2C-4FA1-8619-3C3537F6D508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8CD2D18E-D497-4016-8D66-68183E230AC7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28B348B6-0663-4AFE-9FFB-2B25AEA7B076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C2706168-D2C7-48B2-AF94-AD8470FFB51F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11200</TotalTime>
  <Words>141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55</cp:revision>
  <dcterms:created xsi:type="dcterms:W3CDTF">2018-02-18T19:39:47Z</dcterms:created>
  <dcterms:modified xsi:type="dcterms:W3CDTF">2020-08-31T06:26:12Z</dcterms:modified>
</cp:coreProperties>
</file>