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276861CC-D042-46B7-AC0F-2DE8C8F60F47}"/>
              </a:ext>
            </a:extLst>
          </p:cNvPr>
          <p:cNvGrpSpPr/>
          <p:nvPr/>
        </p:nvGrpSpPr>
        <p:grpSpPr>
          <a:xfrm>
            <a:off x="1145335" y="1764930"/>
            <a:ext cx="4264394" cy="4313485"/>
            <a:chOff x="369152" y="1617134"/>
            <a:chExt cx="3546035" cy="3586857"/>
          </a:xfrm>
        </p:grpSpPr>
        <p:grpSp>
          <p:nvGrpSpPr>
            <p:cNvPr id="439" name="Group 438">
              <a:extLst>
                <a:ext uri="{FF2B5EF4-FFF2-40B4-BE49-F238E27FC236}">
                  <a16:creationId xmlns:a16="http://schemas.microsoft.com/office/drawing/2014/main" id="{A032C1E1-F6CB-4536-A91F-C8D30444F6E5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459" name="Rectangle 14">
                <a:extLst>
                  <a:ext uri="{FF2B5EF4-FFF2-40B4-BE49-F238E27FC236}">
                    <a16:creationId xmlns:a16="http://schemas.microsoft.com/office/drawing/2014/main" id="{D048824F-96EF-4288-BD76-DDF9EAB4C210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0" name="Right Triangle 13">
                <a:extLst>
                  <a:ext uri="{FF2B5EF4-FFF2-40B4-BE49-F238E27FC236}">
                    <a16:creationId xmlns:a16="http://schemas.microsoft.com/office/drawing/2014/main" id="{6627CFF2-1B9B-41C2-A74F-DF7BE62A334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1" name="Rectangle 24">
                <a:extLst>
                  <a:ext uri="{FF2B5EF4-FFF2-40B4-BE49-F238E27FC236}">
                    <a16:creationId xmlns:a16="http://schemas.microsoft.com/office/drawing/2014/main" id="{F34F4F98-5A4F-484C-BB6E-28969907FAD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2" name="Rectangle 41">
                <a:extLst>
                  <a:ext uri="{FF2B5EF4-FFF2-40B4-BE49-F238E27FC236}">
                    <a16:creationId xmlns:a16="http://schemas.microsoft.com/office/drawing/2014/main" id="{C456D6FB-7D2B-417E-B3F0-2A53FB8258F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3" name="Isosceles Triangle 3">
                <a:extLst>
                  <a:ext uri="{FF2B5EF4-FFF2-40B4-BE49-F238E27FC236}">
                    <a16:creationId xmlns:a16="http://schemas.microsoft.com/office/drawing/2014/main" id="{0EBB3EEF-0624-4131-B861-09588DFB5DC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27A0EA7E-67B6-432F-B75D-F482968B95A8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454" name="Rectangle 14">
                <a:extLst>
                  <a:ext uri="{FF2B5EF4-FFF2-40B4-BE49-F238E27FC236}">
                    <a16:creationId xmlns:a16="http://schemas.microsoft.com/office/drawing/2014/main" id="{7246A15B-B92A-4645-B443-D552DD903919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5" name="Right Triangle 13">
                <a:extLst>
                  <a:ext uri="{FF2B5EF4-FFF2-40B4-BE49-F238E27FC236}">
                    <a16:creationId xmlns:a16="http://schemas.microsoft.com/office/drawing/2014/main" id="{29A66E04-DC49-44D2-BB5D-D7C02D1F21C5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6" name="Rectangle 24">
                <a:extLst>
                  <a:ext uri="{FF2B5EF4-FFF2-40B4-BE49-F238E27FC236}">
                    <a16:creationId xmlns:a16="http://schemas.microsoft.com/office/drawing/2014/main" id="{4754A70D-F586-4565-9AD9-386A033BCAA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7" name="Rectangle 41">
                <a:extLst>
                  <a:ext uri="{FF2B5EF4-FFF2-40B4-BE49-F238E27FC236}">
                    <a16:creationId xmlns:a16="http://schemas.microsoft.com/office/drawing/2014/main" id="{9091FA43-DFB8-48A1-BE39-8CA339CE0041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8" name="Isosceles Triangle 3">
                <a:extLst>
                  <a:ext uri="{FF2B5EF4-FFF2-40B4-BE49-F238E27FC236}">
                    <a16:creationId xmlns:a16="http://schemas.microsoft.com/office/drawing/2014/main" id="{FF0491A0-9B0F-4CC5-8BF6-C76CCA708F4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EFEA8A39-7F40-4301-A4AB-BBEB6F4F0DC3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449" name="Rectangle 14">
                <a:extLst>
                  <a:ext uri="{FF2B5EF4-FFF2-40B4-BE49-F238E27FC236}">
                    <a16:creationId xmlns:a16="http://schemas.microsoft.com/office/drawing/2014/main" id="{9153B0A6-0C89-4161-AD11-2A17DCF5F737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0" name="Right Triangle 13">
                <a:extLst>
                  <a:ext uri="{FF2B5EF4-FFF2-40B4-BE49-F238E27FC236}">
                    <a16:creationId xmlns:a16="http://schemas.microsoft.com/office/drawing/2014/main" id="{5800BB40-45E1-49CC-A626-6BB4B195B50E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1" name="Rectangle 24">
                <a:extLst>
                  <a:ext uri="{FF2B5EF4-FFF2-40B4-BE49-F238E27FC236}">
                    <a16:creationId xmlns:a16="http://schemas.microsoft.com/office/drawing/2014/main" id="{6AC1D4D4-A5FF-4BC1-8265-21DC93311CD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2" name="Rectangle 41">
                <a:extLst>
                  <a:ext uri="{FF2B5EF4-FFF2-40B4-BE49-F238E27FC236}">
                    <a16:creationId xmlns:a16="http://schemas.microsoft.com/office/drawing/2014/main" id="{708B3AC0-7607-4E71-925F-1A7F76EB8317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3" name="Isosceles Triangle 3">
                <a:extLst>
                  <a:ext uri="{FF2B5EF4-FFF2-40B4-BE49-F238E27FC236}">
                    <a16:creationId xmlns:a16="http://schemas.microsoft.com/office/drawing/2014/main" id="{043D50E8-4078-4C4A-BCF5-AE2C1D0FF02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2" name="Group 441">
              <a:extLst>
                <a:ext uri="{FF2B5EF4-FFF2-40B4-BE49-F238E27FC236}">
                  <a16:creationId xmlns:a16="http://schemas.microsoft.com/office/drawing/2014/main" id="{DE4976EE-A924-44C0-9B73-7EC26452EF31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444" name="Rectangle 14">
                <a:extLst>
                  <a:ext uri="{FF2B5EF4-FFF2-40B4-BE49-F238E27FC236}">
                    <a16:creationId xmlns:a16="http://schemas.microsoft.com/office/drawing/2014/main" id="{00CBD23F-28DA-4CCC-973F-689FE575FECC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5" name="Right Triangle 13">
                <a:extLst>
                  <a:ext uri="{FF2B5EF4-FFF2-40B4-BE49-F238E27FC236}">
                    <a16:creationId xmlns:a16="http://schemas.microsoft.com/office/drawing/2014/main" id="{4D4DDE2C-062A-4A3F-A76F-492ED13751A0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6" name="Rectangle 24">
                <a:extLst>
                  <a:ext uri="{FF2B5EF4-FFF2-40B4-BE49-F238E27FC236}">
                    <a16:creationId xmlns:a16="http://schemas.microsoft.com/office/drawing/2014/main" id="{E813E293-5970-41D0-96D3-74DEC75D32D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7" name="Rectangle 41">
                <a:extLst>
                  <a:ext uri="{FF2B5EF4-FFF2-40B4-BE49-F238E27FC236}">
                    <a16:creationId xmlns:a16="http://schemas.microsoft.com/office/drawing/2014/main" id="{D18542A9-E599-4CC6-AF91-C6BAA56BE81E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8" name="Isosceles Triangle 3">
                <a:extLst>
                  <a:ext uri="{FF2B5EF4-FFF2-40B4-BE49-F238E27FC236}">
                    <a16:creationId xmlns:a16="http://schemas.microsoft.com/office/drawing/2014/main" id="{C6646D63-A327-4023-8E45-D1E6CEAA1F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43" name="Rectangle 14">
              <a:extLst>
                <a:ext uri="{FF2B5EF4-FFF2-40B4-BE49-F238E27FC236}">
                  <a16:creationId xmlns:a16="http://schemas.microsoft.com/office/drawing/2014/main" id="{8182FF06-2D88-46B9-BFCC-314CCA61A8FB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464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E0A7225A-F1A3-439F-B645-5FC7A803C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037" y="2420713"/>
            <a:ext cx="3143472" cy="31434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5" name="Group 464">
            <a:extLst>
              <a:ext uri="{FF2B5EF4-FFF2-40B4-BE49-F238E27FC236}">
                <a16:creationId xmlns:a16="http://schemas.microsoft.com/office/drawing/2014/main" id="{18787ACC-CB27-4B90-960E-199B72D0940B}"/>
              </a:ext>
            </a:extLst>
          </p:cNvPr>
          <p:cNvGrpSpPr/>
          <p:nvPr/>
        </p:nvGrpSpPr>
        <p:grpSpPr>
          <a:xfrm>
            <a:off x="4379" y="2047496"/>
            <a:ext cx="9700027" cy="4380611"/>
            <a:chOff x="-579606" y="1852101"/>
            <a:chExt cx="8066010" cy="3642676"/>
          </a:xfrm>
        </p:grpSpPr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9C379540-9853-46F6-BE97-4ED04C5039B1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67" name="Freeform 5">
              <a:extLst>
                <a:ext uri="{FF2B5EF4-FFF2-40B4-BE49-F238E27FC236}">
                  <a16:creationId xmlns:a16="http://schemas.microsoft.com/office/drawing/2014/main" id="{ACDAE424-A7F8-42C6-B408-CE4A5AD1EA95}"/>
                </a:ext>
              </a:extLst>
            </p:cNvPr>
            <p:cNvSpPr/>
            <p:nvPr/>
          </p:nvSpPr>
          <p:spPr>
            <a:xfrm>
              <a:off x="-579606" y="1852101"/>
              <a:ext cx="80660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60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67357" y="1610823"/>
                    <a:pt x="6229187" y="1139794"/>
                  </a:cubicBezTo>
                  <a:cubicBezTo>
                    <a:pt x="7145930" y="909094"/>
                    <a:pt x="7610223" y="754715"/>
                    <a:pt x="8066010" y="609006"/>
                  </a:cubicBez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68" name="TextBox 467">
            <a:extLst>
              <a:ext uri="{FF2B5EF4-FFF2-40B4-BE49-F238E27FC236}">
                <a16:creationId xmlns:a16="http://schemas.microsoft.com/office/drawing/2014/main" id="{B8199041-9E2C-428F-8E85-E35076D113EA}"/>
              </a:ext>
            </a:extLst>
          </p:cNvPr>
          <p:cNvSpPr txBox="1"/>
          <p:nvPr/>
        </p:nvSpPr>
        <p:spPr>
          <a:xfrm>
            <a:off x="7014481" y="3961822"/>
            <a:ext cx="1195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</a:rPr>
              <a:t>75</a:t>
            </a:r>
            <a:r>
              <a:rPr lang="en-US" altLang="ko-KR" sz="2800" b="1" dirty="0">
                <a:solidFill>
                  <a:schemeClr val="accent1"/>
                </a:solidFill>
              </a:rPr>
              <a:t>%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AF1E610B-FE4C-428B-BAE8-E8B9F5ADFBA4}"/>
              </a:ext>
            </a:extLst>
          </p:cNvPr>
          <p:cNvGrpSpPr/>
          <p:nvPr/>
        </p:nvGrpSpPr>
        <p:grpSpPr>
          <a:xfrm>
            <a:off x="6927004" y="4731263"/>
            <a:ext cx="4354103" cy="1292662"/>
            <a:chOff x="5889059" y="3872747"/>
            <a:chExt cx="2527680" cy="1292662"/>
          </a:xfrm>
        </p:grpSpPr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A74F95D8-2EC8-42D8-BCBA-CB76F920D2A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19033BAC-8E4B-4317-A267-5A47A9C47CE7}"/>
                </a:ext>
              </a:extLst>
            </p:cNvPr>
            <p:cNvSpPr txBox="1"/>
            <p:nvPr/>
          </p:nvSpPr>
          <p:spPr>
            <a:xfrm>
              <a:off x="5889059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2" name="Oval 17">
            <a:extLst>
              <a:ext uri="{FF2B5EF4-FFF2-40B4-BE49-F238E27FC236}">
                <a16:creationId xmlns:a16="http://schemas.microsoft.com/office/drawing/2014/main" id="{006A8B2D-FDDF-4D34-AE0A-4F8AE8389E10}"/>
              </a:ext>
            </a:extLst>
          </p:cNvPr>
          <p:cNvSpPr/>
          <p:nvPr/>
        </p:nvSpPr>
        <p:spPr>
          <a:xfrm rot="3769326">
            <a:off x="9967866" y="1464422"/>
            <a:ext cx="1072802" cy="176595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76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2019-05-20T05:46:19Z</dcterms:modified>
</cp:coreProperties>
</file>