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C20428A6-FCD9-461C-BA95-65498EC9B40C}"/>
              </a:ext>
            </a:extLst>
          </p:cNvPr>
          <p:cNvGrpSpPr/>
          <p:nvPr/>
        </p:nvGrpSpPr>
        <p:grpSpPr>
          <a:xfrm>
            <a:off x="763506" y="2540436"/>
            <a:ext cx="3753112" cy="3649114"/>
            <a:chOff x="981612" y="3171578"/>
            <a:chExt cx="2746181" cy="2670085"/>
          </a:xfrm>
        </p:grpSpPr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6641CB5B-5410-4EC7-A6E1-02B5AC2AFD51}"/>
                </a:ext>
              </a:extLst>
            </p:cNvPr>
            <p:cNvGrpSpPr/>
            <p:nvPr/>
          </p:nvGrpSpPr>
          <p:grpSpPr>
            <a:xfrm>
              <a:off x="981612" y="3171578"/>
              <a:ext cx="2670772" cy="2670085"/>
              <a:chOff x="1842930" y="2845428"/>
              <a:chExt cx="2670772" cy="2670085"/>
            </a:xfrm>
          </p:grpSpPr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4C58524B-1A86-4437-B6DC-F141CE6847DD}"/>
                  </a:ext>
                </a:extLst>
              </p:cNvPr>
              <p:cNvSpPr/>
              <p:nvPr/>
            </p:nvSpPr>
            <p:spPr>
              <a:xfrm>
                <a:off x="1842930" y="2845428"/>
                <a:ext cx="2670086" cy="2670085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B9114AB8-8A62-4EAB-8998-8DBF7ED02E9C}"/>
                  </a:ext>
                </a:extLst>
              </p:cNvPr>
              <p:cNvSpPr/>
              <p:nvPr/>
            </p:nvSpPr>
            <p:spPr>
              <a:xfrm>
                <a:off x="1852255" y="2873806"/>
                <a:ext cx="2661447" cy="2603538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A9FFB20C-E1B5-49DE-891A-0959FA0D1B64}"/>
                </a:ext>
              </a:extLst>
            </p:cNvPr>
            <p:cNvGrpSpPr/>
            <p:nvPr/>
          </p:nvGrpSpPr>
          <p:grpSpPr>
            <a:xfrm>
              <a:off x="998337" y="4294598"/>
              <a:ext cx="2729456" cy="1131930"/>
              <a:chOff x="1606393" y="3832261"/>
              <a:chExt cx="2729456" cy="1131930"/>
            </a:xfrm>
            <a:solidFill>
              <a:schemeClr val="bg1"/>
            </a:solidFill>
          </p:grpSpPr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0523DE63-C6DD-4517-94AC-36058C33250E}"/>
                  </a:ext>
                </a:extLst>
              </p:cNvPr>
              <p:cNvSpPr/>
              <p:nvPr/>
            </p:nvSpPr>
            <p:spPr>
              <a:xfrm flipH="1">
                <a:off x="2000997" y="3832261"/>
                <a:ext cx="1852092" cy="1131930"/>
              </a:xfrm>
              <a:custGeom>
                <a:avLst/>
                <a:gdLst>
                  <a:gd name="connsiteX0" fmla="*/ 849793 w 981144"/>
                  <a:gd name="connsiteY0" fmla="*/ 470487 h 599639"/>
                  <a:gd name="connsiteX1" fmla="*/ 830003 w 981144"/>
                  <a:gd name="connsiteY1" fmla="*/ 470702 h 599639"/>
                  <a:gd name="connsiteX2" fmla="*/ 830003 w 981144"/>
                  <a:gd name="connsiteY2" fmla="*/ 470487 h 599639"/>
                  <a:gd name="connsiteX3" fmla="*/ 141471 w 981144"/>
                  <a:gd name="connsiteY3" fmla="*/ 129103 h 599639"/>
                  <a:gd name="connsiteX4" fmla="*/ 141471 w 981144"/>
                  <a:gd name="connsiteY4" fmla="*/ 129505 h 599639"/>
                  <a:gd name="connsiteX5" fmla="*/ 104518 w 981144"/>
                  <a:gd name="connsiteY5" fmla="*/ 129505 h 599639"/>
                  <a:gd name="connsiteX6" fmla="*/ 489767 w 981144"/>
                  <a:gd name="connsiteY6" fmla="*/ 59 h 599639"/>
                  <a:gd name="connsiteX7" fmla="*/ 121188 w 981144"/>
                  <a:gd name="connsiteY7" fmla="*/ 74524 h 599639"/>
                  <a:gd name="connsiteX8" fmla="*/ 7950 w 981144"/>
                  <a:gd name="connsiteY8" fmla="*/ 129505 h 599639"/>
                  <a:gd name="connsiteX9" fmla="*/ 0 w 981144"/>
                  <a:gd name="connsiteY9" fmla="*/ 129505 h 599639"/>
                  <a:gd name="connsiteX10" fmla="*/ 36734 w 981144"/>
                  <a:gd name="connsiteY10" fmla="*/ 304608 h 599639"/>
                  <a:gd name="connsiteX11" fmla="*/ 0 w 981144"/>
                  <a:gd name="connsiteY11" fmla="*/ 479711 h 599639"/>
                  <a:gd name="connsiteX12" fmla="*/ 10466 w 981144"/>
                  <a:gd name="connsiteY12" fmla="*/ 479711 h 599639"/>
                  <a:gd name="connsiteX13" fmla="*/ 126899 w 981144"/>
                  <a:gd name="connsiteY13" fmla="*/ 533147 h 599639"/>
                  <a:gd name="connsiteX14" fmla="*/ 865589 w 981144"/>
                  <a:gd name="connsiteY14" fmla="*/ 525115 h 599639"/>
                  <a:gd name="connsiteX15" fmla="*/ 978100 w 981144"/>
                  <a:gd name="connsiteY15" fmla="*/ 470487 h 599639"/>
                  <a:gd name="connsiteX16" fmla="*/ 981144 w 981144"/>
                  <a:gd name="connsiteY16" fmla="*/ 470487 h 599639"/>
                  <a:gd name="connsiteX17" fmla="*/ 980123 w 981144"/>
                  <a:gd name="connsiteY17" fmla="*/ 469505 h 599639"/>
                  <a:gd name="connsiteX18" fmla="*/ 981039 w 981144"/>
                  <a:gd name="connsiteY18" fmla="*/ 469060 h 599639"/>
                  <a:gd name="connsiteX19" fmla="*/ 979677 w 981144"/>
                  <a:gd name="connsiteY19" fmla="*/ 469075 h 599639"/>
                  <a:gd name="connsiteX20" fmla="*/ 966843 w 981144"/>
                  <a:gd name="connsiteY20" fmla="*/ 456725 h 599639"/>
                  <a:gd name="connsiteX21" fmla="*/ 944411 w 981144"/>
                  <a:gd name="connsiteY21" fmla="*/ 295384 h 599639"/>
                  <a:gd name="connsiteX22" fmla="*/ 981144 w 981144"/>
                  <a:gd name="connsiteY22" fmla="*/ 120281 h 599639"/>
                  <a:gd name="connsiteX23" fmla="*/ 952883 w 981144"/>
                  <a:gd name="connsiteY23" fmla="*/ 120281 h 599639"/>
                  <a:gd name="connsiteX24" fmla="*/ 976520 w 981144"/>
                  <a:gd name="connsiteY24" fmla="*/ 120024 h 599639"/>
                  <a:gd name="connsiteX25" fmla="*/ 489767 w 981144"/>
                  <a:gd name="connsiteY25" fmla="*/ 59 h 59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144" h="599639">
                    <a:moveTo>
                      <a:pt x="849793" y="470487"/>
                    </a:moveTo>
                    <a:lnTo>
                      <a:pt x="830003" y="470702"/>
                    </a:lnTo>
                    <a:lnTo>
                      <a:pt x="830003" y="470487"/>
                    </a:lnTo>
                    <a:close/>
                    <a:moveTo>
                      <a:pt x="141471" y="129103"/>
                    </a:moveTo>
                    <a:lnTo>
                      <a:pt x="141471" y="129505"/>
                    </a:lnTo>
                    <a:lnTo>
                      <a:pt x="104518" y="129505"/>
                    </a:lnTo>
                    <a:close/>
                    <a:moveTo>
                      <a:pt x="489767" y="59"/>
                    </a:moveTo>
                    <a:cubicBezTo>
                      <a:pt x="364380" y="1422"/>
                      <a:pt x="239248" y="26268"/>
                      <a:pt x="121188" y="74524"/>
                    </a:cubicBezTo>
                    <a:lnTo>
                      <a:pt x="7950" y="129505"/>
                    </a:lnTo>
                    <a:lnTo>
                      <a:pt x="0" y="129505"/>
                    </a:lnTo>
                    <a:cubicBezTo>
                      <a:pt x="20295" y="129505"/>
                      <a:pt x="36734" y="207916"/>
                      <a:pt x="36734" y="304608"/>
                    </a:cubicBezTo>
                    <a:cubicBezTo>
                      <a:pt x="36734" y="401300"/>
                      <a:pt x="20295" y="479711"/>
                      <a:pt x="0" y="479711"/>
                    </a:cubicBezTo>
                    <a:lnTo>
                      <a:pt x="10466" y="479711"/>
                    </a:lnTo>
                    <a:lnTo>
                      <a:pt x="126899" y="533147"/>
                    </a:lnTo>
                    <a:cubicBezTo>
                      <a:pt x="365061" y="624501"/>
                      <a:pt x="629468" y="621626"/>
                      <a:pt x="865589" y="525115"/>
                    </a:cubicBezTo>
                    <a:lnTo>
                      <a:pt x="978100" y="470487"/>
                    </a:lnTo>
                    <a:lnTo>
                      <a:pt x="981144" y="470487"/>
                    </a:lnTo>
                    <a:lnTo>
                      <a:pt x="980123" y="469505"/>
                    </a:lnTo>
                    <a:lnTo>
                      <a:pt x="981039" y="469060"/>
                    </a:lnTo>
                    <a:lnTo>
                      <a:pt x="979677" y="469075"/>
                    </a:lnTo>
                    <a:lnTo>
                      <a:pt x="966843" y="456725"/>
                    </a:lnTo>
                    <a:cubicBezTo>
                      <a:pt x="953657" y="430139"/>
                      <a:pt x="944411" y="367903"/>
                      <a:pt x="944411" y="295384"/>
                    </a:cubicBezTo>
                    <a:cubicBezTo>
                      <a:pt x="944411" y="198692"/>
                      <a:pt x="960849" y="120281"/>
                      <a:pt x="981144" y="120281"/>
                    </a:cubicBezTo>
                    <a:lnTo>
                      <a:pt x="952883" y="120281"/>
                    </a:lnTo>
                    <a:lnTo>
                      <a:pt x="976520" y="120024"/>
                    </a:lnTo>
                    <a:cubicBezTo>
                      <a:pt x="824587" y="38171"/>
                      <a:pt x="656950" y="-1759"/>
                      <a:pt x="489767" y="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Rectangle 652">
                <a:extLst>
                  <a:ext uri="{FF2B5EF4-FFF2-40B4-BE49-F238E27FC236}">
                    <a16:creationId xmlns:a16="http://schemas.microsoft.com/office/drawing/2014/main" id="{0DDCE4EE-3271-4B87-8F03-C229CC7DA912}"/>
                  </a:ext>
                </a:extLst>
              </p:cNvPr>
              <p:cNvSpPr/>
              <p:nvPr/>
            </p:nvSpPr>
            <p:spPr>
              <a:xfrm rot="20526603">
                <a:off x="3787208" y="3992375"/>
                <a:ext cx="548641" cy="3452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Rectangle 653">
                <a:extLst>
                  <a:ext uri="{FF2B5EF4-FFF2-40B4-BE49-F238E27FC236}">
                    <a16:creationId xmlns:a16="http://schemas.microsoft.com/office/drawing/2014/main" id="{25132281-77DA-4D16-8CA2-6819FBD1BD8A}"/>
                  </a:ext>
                </a:extLst>
              </p:cNvPr>
              <p:cNvSpPr/>
              <p:nvPr/>
            </p:nvSpPr>
            <p:spPr>
              <a:xfrm rot="11700000" flipH="1">
                <a:off x="1606393" y="3996595"/>
                <a:ext cx="457199" cy="3452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55" name="Group 654">
                <a:extLst>
                  <a:ext uri="{FF2B5EF4-FFF2-40B4-BE49-F238E27FC236}">
                    <a16:creationId xmlns:a16="http://schemas.microsoft.com/office/drawing/2014/main" id="{7FB19F33-4813-4209-A1D2-3384D174EE60}"/>
                  </a:ext>
                </a:extLst>
              </p:cNvPr>
              <p:cNvGrpSpPr/>
              <p:nvPr/>
            </p:nvGrpSpPr>
            <p:grpSpPr>
              <a:xfrm flipV="1">
                <a:off x="1801721" y="4723286"/>
                <a:ext cx="2250879" cy="48765"/>
                <a:chOff x="7956756" y="2685004"/>
                <a:chExt cx="1192401" cy="25833"/>
              </a:xfrm>
              <a:grpFill/>
            </p:grpSpPr>
            <p:sp>
              <p:nvSpPr>
                <p:cNvPr id="656" name="Rectangle 655">
                  <a:extLst>
                    <a:ext uri="{FF2B5EF4-FFF2-40B4-BE49-F238E27FC236}">
                      <a16:creationId xmlns:a16="http://schemas.microsoft.com/office/drawing/2014/main" id="{8A5222B1-A392-42A9-9E0E-8AAC6C5EE7C6}"/>
                    </a:ext>
                  </a:extLst>
                </p:cNvPr>
                <p:cNvSpPr/>
                <p:nvPr/>
              </p:nvSpPr>
              <p:spPr>
                <a:xfrm rot="20526603">
                  <a:off x="9003836" y="2692549"/>
                  <a:ext cx="145321" cy="18288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7" name="Rectangle 656">
                  <a:extLst>
                    <a:ext uri="{FF2B5EF4-FFF2-40B4-BE49-F238E27FC236}">
                      <a16:creationId xmlns:a16="http://schemas.microsoft.com/office/drawing/2014/main" id="{F4E50E54-2178-4ED2-9C81-7FF9351CD680}"/>
                    </a:ext>
                  </a:extLst>
                </p:cNvPr>
                <p:cNvSpPr/>
                <p:nvPr/>
              </p:nvSpPr>
              <p:spPr>
                <a:xfrm rot="11700000" flipH="1">
                  <a:off x="7956756" y="2685004"/>
                  <a:ext cx="145321" cy="18288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28903402-EE73-4BEA-A8DA-1C2D77257D84}"/>
                </a:ext>
              </a:extLst>
            </p:cNvPr>
            <p:cNvGrpSpPr/>
            <p:nvPr/>
          </p:nvGrpSpPr>
          <p:grpSpPr>
            <a:xfrm>
              <a:off x="1650049" y="4526511"/>
              <a:ext cx="1299732" cy="668103"/>
              <a:chOff x="8054369" y="2526089"/>
              <a:chExt cx="688532" cy="353927"/>
            </a:xfrm>
            <a:solidFill>
              <a:schemeClr val="accent3"/>
            </a:solidFill>
          </p:grpSpPr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A7C72E2A-724B-42D1-BACA-67989D0E5088}"/>
                  </a:ext>
                </a:extLst>
              </p:cNvPr>
              <p:cNvSpPr/>
              <p:nvPr/>
            </p:nvSpPr>
            <p:spPr>
              <a:xfrm>
                <a:off x="8054369" y="2526089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85B95319-D7B6-4A64-9D56-74A3F33E29F7}"/>
                  </a:ext>
                </a:extLst>
              </p:cNvPr>
              <p:cNvSpPr/>
              <p:nvPr/>
            </p:nvSpPr>
            <p:spPr>
              <a:xfrm rot="10800000">
                <a:off x="8054369" y="2787402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Rectangle 650">
                <a:extLst>
                  <a:ext uri="{FF2B5EF4-FFF2-40B4-BE49-F238E27FC236}">
                    <a16:creationId xmlns:a16="http://schemas.microsoft.com/office/drawing/2014/main" id="{0A3D5876-FB0E-4853-B524-F9EEDB9B9726}"/>
                  </a:ext>
                </a:extLst>
              </p:cNvPr>
              <p:cNvSpPr/>
              <p:nvPr/>
            </p:nvSpPr>
            <p:spPr>
              <a:xfrm>
                <a:off x="8069307" y="2693909"/>
                <a:ext cx="673594" cy="18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896E9358-77BD-448B-AA27-26054982618F}"/>
              </a:ext>
            </a:extLst>
          </p:cNvPr>
          <p:cNvGrpSpPr/>
          <p:nvPr/>
        </p:nvGrpSpPr>
        <p:grpSpPr>
          <a:xfrm>
            <a:off x="5855114" y="4579884"/>
            <a:ext cx="3907853" cy="646331"/>
            <a:chOff x="857631" y="4562456"/>
            <a:chExt cx="3907853" cy="646331"/>
          </a:xfrm>
        </p:grpSpPr>
        <p:sp>
          <p:nvSpPr>
            <p:cNvPr id="661" name="Round Same Side Corner Rectangle 20">
              <a:extLst>
                <a:ext uri="{FF2B5EF4-FFF2-40B4-BE49-F238E27FC236}">
                  <a16:creationId xmlns:a16="http://schemas.microsoft.com/office/drawing/2014/main" id="{2CA44E34-D459-4F4E-A63E-F9AB1CBB0E6F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2" name="Round Same Side Corner Rectangle 20">
              <a:extLst>
                <a:ext uri="{FF2B5EF4-FFF2-40B4-BE49-F238E27FC236}">
                  <a16:creationId xmlns:a16="http://schemas.microsoft.com/office/drawing/2014/main" id="{C51095B8-69DD-436C-956B-C9C75C5915DD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3" name="Round Same Side Corner Rectangle 20">
              <a:extLst>
                <a:ext uri="{FF2B5EF4-FFF2-40B4-BE49-F238E27FC236}">
                  <a16:creationId xmlns:a16="http://schemas.microsoft.com/office/drawing/2014/main" id="{A78E6F7D-98D5-47B1-9EC0-C1933C3A8ED4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4" name="Round Same Side Corner Rectangle 20">
              <a:extLst>
                <a:ext uri="{FF2B5EF4-FFF2-40B4-BE49-F238E27FC236}">
                  <a16:creationId xmlns:a16="http://schemas.microsoft.com/office/drawing/2014/main" id="{CB174EE1-2048-4699-BBBC-E6A2CF389FC2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5" name="Round Same Side Corner Rectangle 20">
              <a:extLst>
                <a:ext uri="{FF2B5EF4-FFF2-40B4-BE49-F238E27FC236}">
                  <a16:creationId xmlns:a16="http://schemas.microsoft.com/office/drawing/2014/main" id="{4A84B1B1-C97D-4CE1-9D6D-CE994A7F5DCB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6" name="Round Same Side Corner Rectangle 20">
              <a:extLst>
                <a:ext uri="{FF2B5EF4-FFF2-40B4-BE49-F238E27FC236}">
                  <a16:creationId xmlns:a16="http://schemas.microsoft.com/office/drawing/2014/main" id="{74E25126-5C8A-434C-BB11-BCB8DEFB8C1E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7" name="Round Same Side Corner Rectangle 20">
              <a:extLst>
                <a:ext uri="{FF2B5EF4-FFF2-40B4-BE49-F238E27FC236}">
                  <a16:creationId xmlns:a16="http://schemas.microsoft.com/office/drawing/2014/main" id="{3B197400-410C-4143-AC3E-C2B4066BBEB2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8" name="Round Same Side Corner Rectangle 20">
              <a:extLst>
                <a:ext uri="{FF2B5EF4-FFF2-40B4-BE49-F238E27FC236}">
                  <a16:creationId xmlns:a16="http://schemas.microsoft.com/office/drawing/2014/main" id="{809EAF4F-6260-4304-B64D-74E5E1B8C094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9" name="Round Same Side Corner Rectangle 20">
              <a:extLst>
                <a:ext uri="{FF2B5EF4-FFF2-40B4-BE49-F238E27FC236}">
                  <a16:creationId xmlns:a16="http://schemas.microsoft.com/office/drawing/2014/main" id="{72CC5C11-5DF8-491A-9F67-94C4C1DEA790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0" name="Round Same Side Corner Rectangle 20">
              <a:extLst>
                <a:ext uri="{FF2B5EF4-FFF2-40B4-BE49-F238E27FC236}">
                  <a16:creationId xmlns:a16="http://schemas.microsoft.com/office/drawing/2014/main" id="{EC65EC4B-4E7A-47DA-8CD4-079F0357808D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1" name="Group 670">
            <a:extLst>
              <a:ext uri="{FF2B5EF4-FFF2-40B4-BE49-F238E27FC236}">
                <a16:creationId xmlns:a16="http://schemas.microsoft.com/office/drawing/2014/main" id="{3B88B306-F348-40C8-A5B5-94C1316B7A65}"/>
              </a:ext>
            </a:extLst>
          </p:cNvPr>
          <p:cNvGrpSpPr/>
          <p:nvPr/>
        </p:nvGrpSpPr>
        <p:grpSpPr>
          <a:xfrm>
            <a:off x="9936514" y="4523679"/>
            <a:ext cx="1761331" cy="758741"/>
            <a:chOff x="203895" y="3409836"/>
            <a:chExt cx="1761331" cy="758741"/>
          </a:xfrm>
        </p:grpSpPr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DCD3AE7F-68F7-465A-A20A-BA115796FB6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1,090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A952ADE1-2959-4C8E-A117-222EFD67D08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74" name="Group 673">
            <a:extLst>
              <a:ext uri="{FF2B5EF4-FFF2-40B4-BE49-F238E27FC236}">
                <a16:creationId xmlns:a16="http://schemas.microsoft.com/office/drawing/2014/main" id="{65377213-54CF-41AC-BD94-4A0F6A407510}"/>
              </a:ext>
            </a:extLst>
          </p:cNvPr>
          <p:cNvGrpSpPr/>
          <p:nvPr/>
        </p:nvGrpSpPr>
        <p:grpSpPr>
          <a:xfrm>
            <a:off x="5855114" y="5563215"/>
            <a:ext cx="3907853" cy="646331"/>
            <a:chOff x="857631" y="4562456"/>
            <a:chExt cx="3907853" cy="646331"/>
          </a:xfrm>
        </p:grpSpPr>
        <p:sp>
          <p:nvSpPr>
            <p:cNvPr id="675" name="Round Same Side Corner Rectangle 20">
              <a:extLst>
                <a:ext uri="{FF2B5EF4-FFF2-40B4-BE49-F238E27FC236}">
                  <a16:creationId xmlns:a16="http://schemas.microsoft.com/office/drawing/2014/main" id="{3FEF1937-C98A-4AFC-BC0A-B420F3FA0C09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6" name="Round Same Side Corner Rectangle 20">
              <a:extLst>
                <a:ext uri="{FF2B5EF4-FFF2-40B4-BE49-F238E27FC236}">
                  <a16:creationId xmlns:a16="http://schemas.microsoft.com/office/drawing/2014/main" id="{860092D0-F975-43AD-B654-268C0182E215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7" name="Round Same Side Corner Rectangle 20">
              <a:extLst>
                <a:ext uri="{FF2B5EF4-FFF2-40B4-BE49-F238E27FC236}">
                  <a16:creationId xmlns:a16="http://schemas.microsoft.com/office/drawing/2014/main" id="{CC76678C-E29A-404E-B78F-92CEEE7B8C52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8" name="Round Same Side Corner Rectangle 20">
              <a:extLst>
                <a:ext uri="{FF2B5EF4-FFF2-40B4-BE49-F238E27FC236}">
                  <a16:creationId xmlns:a16="http://schemas.microsoft.com/office/drawing/2014/main" id="{D1F0D361-DB9C-426B-92B4-93ACB2A38440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9" name="Round Same Side Corner Rectangle 20">
              <a:extLst>
                <a:ext uri="{FF2B5EF4-FFF2-40B4-BE49-F238E27FC236}">
                  <a16:creationId xmlns:a16="http://schemas.microsoft.com/office/drawing/2014/main" id="{75FB7B91-1E9E-4559-AF8E-BA298477630D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0" name="Round Same Side Corner Rectangle 20">
              <a:extLst>
                <a:ext uri="{FF2B5EF4-FFF2-40B4-BE49-F238E27FC236}">
                  <a16:creationId xmlns:a16="http://schemas.microsoft.com/office/drawing/2014/main" id="{32602321-50CE-4459-A16B-CAA107F117C8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1" name="Round Same Side Corner Rectangle 20">
              <a:extLst>
                <a:ext uri="{FF2B5EF4-FFF2-40B4-BE49-F238E27FC236}">
                  <a16:creationId xmlns:a16="http://schemas.microsoft.com/office/drawing/2014/main" id="{4F90EEAE-F7C8-439A-9D5B-4D6EDA10C145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2" name="Round Same Side Corner Rectangle 20">
              <a:extLst>
                <a:ext uri="{FF2B5EF4-FFF2-40B4-BE49-F238E27FC236}">
                  <a16:creationId xmlns:a16="http://schemas.microsoft.com/office/drawing/2014/main" id="{8FC406B2-1026-4055-A322-F2D86E174976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3" name="Round Same Side Corner Rectangle 20">
              <a:extLst>
                <a:ext uri="{FF2B5EF4-FFF2-40B4-BE49-F238E27FC236}">
                  <a16:creationId xmlns:a16="http://schemas.microsoft.com/office/drawing/2014/main" id="{7B96061B-733F-4AB4-B85E-DEA2C40639B1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4" name="Round Same Side Corner Rectangle 20">
              <a:extLst>
                <a:ext uri="{FF2B5EF4-FFF2-40B4-BE49-F238E27FC236}">
                  <a16:creationId xmlns:a16="http://schemas.microsoft.com/office/drawing/2014/main" id="{9F08CEA8-0890-4229-A28E-9CD50BD73600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A222EE5C-034F-4884-9A4E-70371A9EF402}"/>
              </a:ext>
            </a:extLst>
          </p:cNvPr>
          <p:cNvGrpSpPr/>
          <p:nvPr/>
        </p:nvGrpSpPr>
        <p:grpSpPr>
          <a:xfrm>
            <a:off x="9936514" y="5483203"/>
            <a:ext cx="1761331" cy="758741"/>
            <a:chOff x="203895" y="3409836"/>
            <a:chExt cx="1761331" cy="758741"/>
          </a:xfrm>
        </p:grpSpPr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C36E5C07-019A-4A31-A170-3BDD39D5EEF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1,090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4B381F64-4653-4A8C-9059-B1DA63EBDDB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88" name="TextBox 687">
            <a:extLst>
              <a:ext uri="{FF2B5EF4-FFF2-40B4-BE49-F238E27FC236}">
                <a16:creationId xmlns:a16="http://schemas.microsoft.com/office/drawing/2014/main" id="{7ADFCFD4-46DF-4DFF-968C-23467D2E9296}"/>
              </a:ext>
            </a:extLst>
          </p:cNvPr>
          <p:cNvSpPr txBox="1"/>
          <p:nvPr/>
        </p:nvSpPr>
        <p:spPr>
          <a:xfrm>
            <a:off x="6372622" y="146326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15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DC1ACA8B-08B5-4C0D-BEC9-E026434DDA5E}"/>
              </a:ext>
            </a:extLst>
          </p:cNvPr>
          <p:cNvSpPr txBox="1"/>
          <p:nvPr/>
        </p:nvSpPr>
        <p:spPr>
          <a:xfrm>
            <a:off x="7664733" y="1698947"/>
            <a:ext cx="386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8362C735-3C7C-4A1C-93B5-364DD75C6262}"/>
              </a:ext>
            </a:extLst>
          </p:cNvPr>
          <p:cNvSpPr txBox="1"/>
          <p:nvPr/>
        </p:nvSpPr>
        <p:spPr>
          <a:xfrm>
            <a:off x="6402660" y="2304004"/>
            <a:ext cx="5126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D272F926-A097-44EC-9015-0B549DD89D5C}"/>
              </a:ext>
            </a:extLst>
          </p:cNvPr>
          <p:cNvSpPr txBox="1"/>
          <p:nvPr/>
        </p:nvSpPr>
        <p:spPr>
          <a:xfrm>
            <a:off x="5775891" y="3702271"/>
            <a:ext cx="5921953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" grpId="0"/>
    </p:bldLst>
  </p:timing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138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2021-04-15T05:04:02Z</dcterms:modified>
</cp:coreProperties>
</file>