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516" name="Freeform: Shape 32">
            <a:extLst>
              <a:ext uri="{FF2B5EF4-FFF2-40B4-BE49-F238E27FC236}">
                <a16:creationId xmlns:a16="http://schemas.microsoft.com/office/drawing/2014/main" id="{E252688B-42D1-4796-96AE-A6577869BCE6}"/>
              </a:ext>
            </a:extLst>
          </p:cNvPr>
          <p:cNvSpPr/>
          <p:nvPr/>
        </p:nvSpPr>
        <p:spPr>
          <a:xfrm>
            <a:off x="2319337" y="1998281"/>
            <a:ext cx="8476443" cy="2200897"/>
          </a:xfrm>
          <a:custGeom>
            <a:avLst/>
            <a:gdLst>
              <a:gd name="connsiteX0" fmla="*/ 8412480 w 8476443"/>
              <a:gd name="connsiteY0" fmla="*/ 1613205 h 2200897"/>
              <a:gd name="connsiteX1" fmla="*/ 8304848 w 8476443"/>
              <a:gd name="connsiteY1" fmla="*/ 1650352 h 2200897"/>
              <a:gd name="connsiteX2" fmla="*/ 8303895 w 8476443"/>
              <a:gd name="connsiteY2" fmla="*/ 1623682 h 2200897"/>
              <a:gd name="connsiteX3" fmla="*/ 8302943 w 8476443"/>
              <a:gd name="connsiteY3" fmla="*/ 487350 h 2200897"/>
              <a:gd name="connsiteX4" fmla="*/ 8299133 w 8476443"/>
              <a:gd name="connsiteY4" fmla="*/ 424485 h 2200897"/>
              <a:gd name="connsiteX5" fmla="*/ 8174355 w 8476443"/>
              <a:gd name="connsiteY5" fmla="*/ 159690 h 2200897"/>
              <a:gd name="connsiteX6" fmla="*/ 7863840 w 8476443"/>
              <a:gd name="connsiteY6" fmla="*/ 1575 h 2200897"/>
              <a:gd name="connsiteX7" fmla="*/ 7526655 w 8476443"/>
              <a:gd name="connsiteY7" fmla="*/ 622 h 2200897"/>
              <a:gd name="connsiteX8" fmla="*/ 0 w 8476443"/>
              <a:gd name="connsiteY8" fmla="*/ 622 h 2200897"/>
              <a:gd name="connsiteX9" fmla="*/ 0 w 8476443"/>
              <a:gd name="connsiteY9" fmla="*/ 202552 h 2200897"/>
              <a:gd name="connsiteX10" fmla="*/ 7809548 w 8476443"/>
              <a:gd name="connsiteY10" fmla="*/ 201600 h 2200897"/>
              <a:gd name="connsiteX11" fmla="*/ 8027670 w 8476443"/>
              <a:gd name="connsiteY11" fmla="*/ 288277 h 2200897"/>
              <a:gd name="connsiteX12" fmla="*/ 8129588 w 8476443"/>
              <a:gd name="connsiteY12" fmla="*/ 491160 h 2200897"/>
              <a:gd name="connsiteX13" fmla="*/ 8130540 w 8476443"/>
              <a:gd name="connsiteY13" fmla="*/ 1624635 h 2200897"/>
              <a:gd name="connsiteX14" fmla="*/ 8130540 w 8476443"/>
              <a:gd name="connsiteY14" fmla="*/ 1652257 h 2200897"/>
              <a:gd name="connsiteX15" fmla="*/ 8121015 w 8476443"/>
              <a:gd name="connsiteY15" fmla="*/ 1650352 h 2200897"/>
              <a:gd name="connsiteX16" fmla="*/ 8021955 w 8476443"/>
              <a:gd name="connsiteY16" fmla="*/ 1616062 h 2200897"/>
              <a:gd name="connsiteX17" fmla="*/ 7957185 w 8476443"/>
              <a:gd name="connsiteY17" fmla="*/ 1671307 h 2200897"/>
              <a:gd name="connsiteX18" fmla="*/ 7969568 w 8476443"/>
              <a:gd name="connsiteY18" fmla="*/ 1705597 h 2200897"/>
              <a:gd name="connsiteX19" fmla="*/ 8216265 w 8476443"/>
              <a:gd name="connsiteY19" fmla="*/ 2200897 h 2200897"/>
              <a:gd name="connsiteX20" fmla="*/ 8467725 w 8476443"/>
              <a:gd name="connsiteY20" fmla="*/ 1697025 h 2200897"/>
              <a:gd name="connsiteX21" fmla="*/ 8476298 w 8476443"/>
              <a:gd name="connsiteY21" fmla="*/ 1656067 h 2200897"/>
              <a:gd name="connsiteX22" fmla="*/ 8412480 w 8476443"/>
              <a:gd name="connsiteY22" fmla="*/ 1613205 h 2200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476443" h="2200897">
                <a:moveTo>
                  <a:pt x="8412480" y="1613205"/>
                </a:moveTo>
                <a:cubicBezTo>
                  <a:pt x="8377238" y="1625587"/>
                  <a:pt x="8342948" y="1637017"/>
                  <a:pt x="8304848" y="1650352"/>
                </a:cubicBezTo>
                <a:cubicBezTo>
                  <a:pt x="8304848" y="1638922"/>
                  <a:pt x="8304848" y="1630350"/>
                  <a:pt x="8303895" y="1623682"/>
                </a:cubicBezTo>
                <a:cubicBezTo>
                  <a:pt x="8303895" y="1432230"/>
                  <a:pt x="8303895" y="678802"/>
                  <a:pt x="8302943" y="487350"/>
                </a:cubicBezTo>
                <a:cubicBezTo>
                  <a:pt x="8302943" y="466395"/>
                  <a:pt x="8301990" y="445440"/>
                  <a:pt x="8299133" y="424485"/>
                </a:cubicBezTo>
                <a:cubicBezTo>
                  <a:pt x="8283893" y="323520"/>
                  <a:pt x="8239125" y="236842"/>
                  <a:pt x="8174355" y="159690"/>
                </a:cubicBezTo>
                <a:cubicBezTo>
                  <a:pt x="8093393" y="65392"/>
                  <a:pt x="7992428" y="4432"/>
                  <a:pt x="7863840" y="1575"/>
                </a:cubicBezTo>
                <a:cubicBezTo>
                  <a:pt x="7750493" y="-1283"/>
                  <a:pt x="7639050" y="622"/>
                  <a:pt x="7526655" y="622"/>
                </a:cubicBezTo>
                <a:cubicBezTo>
                  <a:pt x="6993255" y="622"/>
                  <a:pt x="11430" y="622"/>
                  <a:pt x="0" y="622"/>
                </a:cubicBezTo>
                <a:cubicBezTo>
                  <a:pt x="0" y="68250"/>
                  <a:pt x="0" y="133972"/>
                  <a:pt x="0" y="202552"/>
                </a:cubicBezTo>
                <a:cubicBezTo>
                  <a:pt x="12383" y="202552"/>
                  <a:pt x="7182803" y="203505"/>
                  <a:pt x="7809548" y="201600"/>
                </a:cubicBezTo>
                <a:cubicBezTo>
                  <a:pt x="7896225" y="201600"/>
                  <a:pt x="7966710" y="231127"/>
                  <a:pt x="8027670" y="288277"/>
                </a:cubicBezTo>
                <a:cubicBezTo>
                  <a:pt x="8086725" y="342570"/>
                  <a:pt x="8128635" y="407340"/>
                  <a:pt x="8129588" y="491160"/>
                </a:cubicBezTo>
                <a:cubicBezTo>
                  <a:pt x="8131493" y="681660"/>
                  <a:pt x="8130540" y="1434135"/>
                  <a:pt x="8130540" y="1624635"/>
                </a:cubicBezTo>
                <a:cubicBezTo>
                  <a:pt x="8130540" y="1634160"/>
                  <a:pt x="8130540" y="1642732"/>
                  <a:pt x="8130540" y="1652257"/>
                </a:cubicBezTo>
                <a:cubicBezTo>
                  <a:pt x="8123873" y="1651305"/>
                  <a:pt x="8122920" y="1651305"/>
                  <a:pt x="8121015" y="1650352"/>
                </a:cubicBezTo>
                <a:cubicBezTo>
                  <a:pt x="8088630" y="1638922"/>
                  <a:pt x="8055293" y="1627492"/>
                  <a:pt x="8021955" y="1616062"/>
                </a:cubicBezTo>
                <a:cubicBezTo>
                  <a:pt x="7979093" y="1600822"/>
                  <a:pt x="7949565" y="1624635"/>
                  <a:pt x="7957185" y="1671307"/>
                </a:cubicBezTo>
                <a:cubicBezTo>
                  <a:pt x="7959090" y="1682737"/>
                  <a:pt x="7963853" y="1694167"/>
                  <a:pt x="7969568" y="1705597"/>
                </a:cubicBezTo>
                <a:cubicBezTo>
                  <a:pt x="8023860" y="1815135"/>
                  <a:pt x="8187690" y="2143747"/>
                  <a:pt x="8216265" y="2200897"/>
                </a:cubicBezTo>
                <a:cubicBezTo>
                  <a:pt x="8221028" y="2193277"/>
                  <a:pt x="8386763" y="1859902"/>
                  <a:pt x="8467725" y="1697025"/>
                </a:cubicBezTo>
                <a:cubicBezTo>
                  <a:pt x="8473440" y="1684642"/>
                  <a:pt x="8477250" y="1669402"/>
                  <a:pt x="8476298" y="1656067"/>
                </a:cubicBezTo>
                <a:cubicBezTo>
                  <a:pt x="8475345" y="1617015"/>
                  <a:pt x="8449627" y="1600822"/>
                  <a:pt x="8412480" y="1613205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17" name="Freeform: Shape 33">
            <a:extLst>
              <a:ext uri="{FF2B5EF4-FFF2-40B4-BE49-F238E27FC236}">
                <a16:creationId xmlns:a16="http://schemas.microsoft.com/office/drawing/2014/main" id="{2D1909E0-33EF-42D8-8661-36BE9B8D6CEA}"/>
              </a:ext>
            </a:extLst>
          </p:cNvPr>
          <p:cNvSpPr/>
          <p:nvPr/>
        </p:nvSpPr>
        <p:spPr>
          <a:xfrm>
            <a:off x="2314575" y="2331656"/>
            <a:ext cx="6547631" cy="1867522"/>
          </a:xfrm>
          <a:custGeom>
            <a:avLst/>
            <a:gdLst>
              <a:gd name="connsiteX0" fmla="*/ 6483668 w 6547631"/>
              <a:gd name="connsiteY0" fmla="*/ 1279830 h 1867522"/>
              <a:gd name="connsiteX1" fmla="*/ 6376035 w 6547631"/>
              <a:gd name="connsiteY1" fmla="*/ 1316977 h 1867522"/>
              <a:gd name="connsiteX2" fmla="*/ 6375083 w 6547631"/>
              <a:gd name="connsiteY2" fmla="*/ 1290307 h 1867522"/>
              <a:gd name="connsiteX3" fmla="*/ 6374130 w 6547631"/>
              <a:gd name="connsiteY3" fmla="*/ 487350 h 1867522"/>
              <a:gd name="connsiteX4" fmla="*/ 6370320 w 6547631"/>
              <a:gd name="connsiteY4" fmla="*/ 424485 h 1867522"/>
              <a:gd name="connsiteX5" fmla="*/ 6245543 w 6547631"/>
              <a:gd name="connsiteY5" fmla="*/ 159690 h 1867522"/>
              <a:gd name="connsiteX6" fmla="*/ 5935028 w 6547631"/>
              <a:gd name="connsiteY6" fmla="*/ 1575 h 1867522"/>
              <a:gd name="connsiteX7" fmla="*/ 5597843 w 6547631"/>
              <a:gd name="connsiteY7" fmla="*/ 622 h 1867522"/>
              <a:gd name="connsiteX8" fmla="*/ 0 w 6547631"/>
              <a:gd name="connsiteY8" fmla="*/ 622 h 1867522"/>
              <a:gd name="connsiteX9" fmla="*/ 0 w 6547631"/>
              <a:gd name="connsiteY9" fmla="*/ 202552 h 1867522"/>
              <a:gd name="connsiteX10" fmla="*/ 5880735 w 6547631"/>
              <a:gd name="connsiteY10" fmla="*/ 201600 h 1867522"/>
              <a:gd name="connsiteX11" fmla="*/ 6098858 w 6547631"/>
              <a:gd name="connsiteY11" fmla="*/ 288277 h 1867522"/>
              <a:gd name="connsiteX12" fmla="*/ 6200775 w 6547631"/>
              <a:gd name="connsiteY12" fmla="*/ 491160 h 1867522"/>
              <a:gd name="connsiteX13" fmla="*/ 6201728 w 6547631"/>
              <a:gd name="connsiteY13" fmla="*/ 1291260 h 1867522"/>
              <a:gd name="connsiteX14" fmla="*/ 6201728 w 6547631"/>
              <a:gd name="connsiteY14" fmla="*/ 1318882 h 1867522"/>
              <a:gd name="connsiteX15" fmla="*/ 6192203 w 6547631"/>
              <a:gd name="connsiteY15" fmla="*/ 1316977 h 1867522"/>
              <a:gd name="connsiteX16" fmla="*/ 6093143 w 6547631"/>
              <a:gd name="connsiteY16" fmla="*/ 1282687 h 1867522"/>
              <a:gd name="connsiteX17" fmla="*/ 6028373 w 6547631"/>
              <a:gd name="connsiteY17" fmla="*/ 1337932 h 1867522"/>
              <a:gd name="connsiteX18" fmla="*/ 6040755 w 6547631"/>
              <a:gd name="connsiteY18" fmla="*/ 1372222 h 1867522"/>
              <a:gd name="connsiteX19" fmla="*/ 6287453 w 6547631"/>
              <a:gd name="connsiteY19" fmla="*/ 1867522 h 1867522"/>
              <a:gd name="connsiteX20" fmla="*/ 6538913 w 6547631"/>
              <a:gd name="connsiteY20" fmla="*/ 1363650 h 1867522"/>
              <a:gd name="connsiteX21" fmla="*/ 6547485 w 6547631"/>
              <a:gd name="connsiteY21" fmla="*/ 1322692 h 1867522"/>
              <a:gd name="connsiteX22" fmla="*/ 6483668 w 6547631"/>
              <a:gd name="connsiteY22" fmla="*/ 1279830 h 1867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547631" h="1867522">
                <a:moveTo>
                  <a:pt x="6483668" y="1279830"/>
                </a:moveTo>
                <a:cubicBezTo>
                  <a:pt x="6448425" y="1292212"/>
                  <a:pt x="6414135" y="1303642"/>
                  <a:pt x="6376035" y="1316977"/>
                </a:cubicBezTo>
                <a:cubicBezTo>
                  <a:pt x="6376035" y="1305547"/>
                  <a:pt x="6376035" y="1296975"/>
                  <a:pt x="6375083" y="1290307"/>
                </a:cubicBezTo>
                <a:cubicBezTo>
                  <a:pt x="6375083" y="1098855"/>
                  <a:pt x="6375083" y="678802"/>
                  <a:pt x="6374130" y="487350"/>
                </a:cubicBezTo>
                <a:cubicBezTo>
                  <a:pt x="6374130" y="466395"/>
                  <a:pt x="6373178" y="445440"/>
                  <a:pt x="6370320" y="424485"/>
                </a:cubicBezTo>
                <a:cubicBezTo>
                  <a:pt x="6355080" y="323520"/>
                  <a:pt x="6310313" y="236842"/>
                  <a:pt x="6245543" y="159690"/>
                </a:cubicBezTo>
                <a:cubicBezTo>
                  <a:pt x="6164580" y="65392"/>
                  <a:pt x="6063615" y="4432"/>
                  <a:pt x="5935028" y="1575"/>
                </a:cubicBezTo>
                <a:cubicBezTo>
                  <a:pt x="5821680" y="-1283"/>
                  <a:pt x="5710238" y="622"/>
                  <a:pt x="5597843" y="622"/>
                </a:cubicBezTo>
                <a:cubicBezTo>
                  <a:pt x="5247323" y="622"/>
                  <a:pt x="2111693" y="622"/>
                  <a:pt x="0" y="622"/>
                </a:cubicBezTo>
                <a:lnTo>
                  <a:pt x="0" y="202552"/>
                </a:lnTo>
                <a:cubicBezTo>
                  <a:pt x="2175510" y="202552"/>
                  <a:pt x="5465445" y="202552"/>
                  <a:pt x="5880735" y="201600"/>
                </a:cubicBezTo>
                <a:cubicBezTo>
                  <a:pt x="5967413" y="201600"/>
                  <a:pt x="6037898" y="231127"/>
                  <a:pt x="6098858" y="288277"/>
                </a:cubicBezTo>
                <a:cubicBezTo>
                  <a:pt x="6157913" y="342570"/>
                  <a:pt x="6199823" y="407340"/>
                  <a:pt x="6200775" y="491160"/>
                </a:cubicBezTo>
                <a:cubicBezTo>
                  <a:pt x="6202680" y="681660"/>
                  <a:pt x="6201728" y="1100760"/>
                  <a:pt x="6201728" y="1291260"/>
                </a:cubicBezTo>
                <a:cubicBezTo>
                  <a:pt x="6201728" y="1300785"/>
                  <a:pt x="6201728" y="1309357"/>
                  <a:pt x="6201728" y="1318882"/>
                </a:cubicBezTo>
                <a:cubicBezTo>
                  <a:pt x="6195060" y="1317930"/>
                  <a:pt x="6194108" y="1317930"/>
                  <a:pt x="6192203" y="1316977"/>
                </a:cubicBezTo>
                <a:cubicBezTo>
                  <a:pt x="6159818" y="1305547"/>
                  <a:pt x="6126480" y="1294117"/>
                  <a:pt x="6093143" y="1282687"/>
                </a:cubicBezTo>
                <a:cubicBezTo>
                  <a:pt x="6050280" y="1267447"/>
                  <a:pt x="6020753" y="1291260"/>
                  <a:pt x="6028373" y="1337932"/>
                </a:cubicBezTo>
                <a:cubicBezTo>
                  <a:pt x="6030278" y="1349362"/>
                  <a:pt x="6035040" y="1360792"/>
                  <a:pt x="6040755" y="1372222"/>
                </a:cubicBezTo>
                <a:cubicBezTo>
                  <a:pt x="6095048" y="1481760"/>
                  <a:pt x="6258878" y="1810372"/>
                  <a:pt x="6287453" y="1867522"/>
                </a:cubicBezTo>
                <a:cubicBezTo>
                  <a:pt x="6292215" y="1859902"/>
                  <a:pt x="6457950" y="1526527"/>
                  <a:pt x="6538913" y="1363650"/>
                </a:cubicBezTo>
                <a:cubicBezTo>
                  <a:pt x="6544628" y="1351267"/>
                  <a:pt x="6548438" y="1336027"/>
                  <a:pt x="6547485" y="1322692"/>
                </a:cubicBezTo>
                <a:cubicBezTo>
                  <a:pt x="6546533" y="1283640"/>
                  <a:pt x="6520815" y="1267447"/>
                  <a:pt x="6483668" y="127983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18" name="Freeform: Shape 34">
            <a:extLst>
              <a:ext uri="{FF2B5EF4-FFF2-40B4-BE49-F238E27FC236}">
                <a16:creationId xmlns:a16="http://schemas.microsoft.com/office/drawing/2014/main" id="{57A7968C-EAC0-4066-BAF5-1361AAFD0AFB}"/>
              </a:ext>
            </a:extLst>
          </p:cNvPr>
          <p:cNvSpPr/>
          <p:nvPr/>
        </p:nvSpPr>
        <p:spPr>
          <a:xfrm>
            <a:off x="2314574" y="2675509"/>
            <a:ext cx="4633105" cy="1524622"/>
          </a:xfrm>
          <a:custGeom>
            <a:avLst/>
            <a:gdLst>
              <a:gd name="connsiteX0" fmla="*/ 3966210 w 4633105"/>
              <a:gd name="connsiteY0" fmla="*/ 201600 h 1524622"/>
              <a:gd name="connsiteX1" fmla="*/ 4184333 w 4633105"/>
              <a:gd name="connsiteY1" fmla="*/ 288277 h 1524622"/>
              <a:gd name="connsiteX2" fmla="*/ 4286250 w 4633105"/>
              <a:gd name="connsiteY2" fmla="*/ 491160 h 1524622"/>
              <a:gd name="connsiteX3" fmla="*/ 4287203 w 4633105"/>
              <a:gd name="connsiteY3" fmla="*/ 948360 h 1524622"/>
              <a:gd name="connsiteX4" fmla="*/ 4287203 w 4633105"/>
              <a:gd name="connsiteY4" fmla="*/ 975982 h 1524622"/>
              <a:gd name="connsiteX5" fmla="*/ 4277678 w 4633105"/>
              <a:gd name="connsiteY5" fmla="*/ 974077 h 1524622"/>
              <a:gd name="connsiteX6" fmla="*/ 4178618 w 4633105"/>
              <a:gd name="connsiteY6" fmla="*/ 939787 h 1524622"/>
              <a:gd name="connsiteX7" fmla="*/ 4113848 w 4633105"/>
              <a:gd name="connsiteY7" fmla="*/ 995032 h 1524622"/>
              <a:gd name="connsiteX8" fmla="*/ 4126230 w 4633105"/>
              <a:gd name="connsiteY8" fmla="*/ 1029322 h 1524622"/>
              <a:gd name="connsiteX9" fmla="*/ 4372928 w 4633105"/>
              <a:gd name="connsiteY9" fmla="*/ 1524622 h 1524622"/>
              <a:gd name="connsiteX10" fmla="*/ 4624388 w 4633105"/>
              <a:gd name="connsiteY10" fmla="*/ 1020750 h 1524622"/>
              <a:gd name="connsiteX11" fmla="*/ 4632960 w 4633105"/>
              <a:gd name="connsiteY11" fmla="*/ 979792 h 1524622"/>
              <a:gd name="connsiteX12" fmla="*/ 4569143 w 4633105"/>
              <a:gd name="connsiteY12" fmla="*/ 936930 h 1524622"/>
              <a:gd name="connsiteX13" fmla="*/ 4461510 w 4633105"/>
              <a:gd name="connsiteY13" fmla="*/ 974077 h 1524622"/>
              <a:gd name="connsiteX14" fmla="*/ 4460558 w 4633105"/>
              <a:gd name="connsiteY14" fmla="*/ 947407 h 1524622"/>
              <a:gd name="connsiteX15" fmla="*/ 4459605 w 4633105"/>
              <a:gd name="connsiteY15" fmla="*/ 487350 h 1524622"/>
              <a:gd name="connsiteX16" fmla="*/ 4455795 w 4633105"/>
              <a:gd name="connsiteY16" fmla="*/ 424485 h 1524622"/>
              <a:gd name="connsiteX17" fmla="*/ 4331018 w 4633105"/>
              <a:gd name="connsiteY17" fmla="*/ 159690 h 1524622"/>
              <a:gd name="connsiteX18" fmla="*/ 4020503 w 4633105"/>
              <a:gd name="connsiteY18" fmla="*/ 1575 h 1524622"/>
              <a:gd name="connsiteX19" fmla="*/ 3683318 w 4633105"/>
              <a:gd name="connsiteY19" fmla="*/ 622 h 1524622"/>
              <a:gd name="connsiteX20" fmla="*/ 0 w 4633105"/>
              <a:gd name="connsiteY20" fmla="*/ 622 h 1524622"/>
              <a:gd name="connsiteX21" fmla="*/ 0 w 4633105"/>
              <a:gd name="connsiteY21" fmla="*/ 202552 h 1524622"/>
              <a:gd name="connsiteX22" fmla="*/ 3966210 w 4633105"/>
              <a:gd name="connsiteY22" fmla="*/ 201600 h 1524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633105" h="1524622">
                <a:moveTo>
                  <a:pt x="3966210" y="201600"/>
                </a:moveTo>
                <a:cubicBezTo>
                  <a:pt x="4052888" y="201600"/>
                  <a:pt x="4123373" y="231127"/>
                  <a:pt x="4184333" y="288277"/>
                </a:cubicBezTo>
                <a:cubicBezTo>
                  <a:pt x="4243388" y="342570"/>
                  <a:pt x="4285298" y="407340"/>
                  <a:pt x="4286250" y="491160"/>
                </a:cubicBezTo>
                <a:cubicBezTo>
                  <a:pt x="4288155" y="681660"/>
                  <a:pt x="4287203" y="757860"/>
                  <a:pt x="4287203" y="948360"/>
                </a:cubicBezTo>
                <a:cubicBezTo>
                  <a:pt x="4287203" y="957885"/>
                  <a:pt x="4287203" y="966457"/>
                  <a:pt x="4287203" y="975982"/>
                </a:cubicBezTo>
                <a:cubicBezTo>
                  <a:pt x="4280535" y="975030"/>
                  <a:pt x="4279583" y="975030"/>
                  <a:pt x="4277678" y="974077"/>
                </a:cubicBezTo>
                <a:cubicBezTo>
                  <a:pt x="4245293" y="962647"/>
                  <a:pt x="4211955" y="951217"/>
                  <a:pt x="4178618" y="939787"/>
                </a:cubicBezTo>
                <a:cubicBezTo>
                  <a:pt x="4135755" y="924547"/>
                  <a:pt x="4106228" y="948360"/>
                  <a:pt x="4113848" y="995032"/>
                </a:cubicBezTo>
                <a:cubicBezTo>
                  <a:pt x="4115753" y="1006462"/>
                  <a:pt x="4120515" y="1017892"/>
                  <a:pt x="4126230" y="1029322"/>
                </a:cubicBezTo>
                <a:cubicBezTo>
                  <a:pt x="4180523" y="1138860"/>
                  <a:pt x="4344353" y="1467472"/>
                  <a:pt x="4372928" y="1524622"/>
                </a:cubicBezTo>
                <a:cubicBezTo>
                  <a:pt x="4377690" y="1517002"/>
                  <a:pt x="4543425" y="1183627"/>
                  <a:pt x="4624388" y="1020750"/>
                </a:cubicBezTo>
                <a:cubicBezTo>
                  <a:pt x="4630103" y="1008367"/>
                  <a:pt x="4633913" y="993127"/>
                  <a:pt x="4632960" y="979792"/>
                </a:cubicBezTo>
                <a:cubicBezTo>
                  <a:pt x="4632008" y="940740"/>
                  <a:pt x="4606290" y="924547"/>
                  <a:pt x="4569143" y="936930"/>
                </a:cubicBezTo>
                <a:cubicBezTo>
                  <a:pt x="4533900" y="949312"/>
                  <a:pt x="4499610" y="960742"/>
                  <a:pt x="4461510" y="974077"/>
                </a:cubicBezTo>
                <a:cubicBezTo>
                  <a:pt x="4461510" y="962647"/>
                  <a:pt x="4461510" y="954075"/>
                  <a:pt x="4460558" y="947407"/>
                </a:cubicBezTo>
                <a:cubicBezTo>
                  <a:pt x="4460558" y="755955"/>
                  <a:pt x="4460558" y="678802"/>
                  <a:pt x="4459605" y="487350"/>
                </a:cubicBezTo>
                <a:cubicBezTo>
                  <a:pt x="4459605" y="466395"/>
                  <a:pt x="4458653" y="445440"/>
                  <a:pt x="4455795" y="424485"/>
                </a:cubicBezTo>
                <a:cubicBezTo>
                  <a:pt x="4440555" y="323520"/>
                  <a:pt x="4395788" y="236842"/>
                  <a:pt x="4331018" y="159690"/>
                </a:cubicBezTo>
                <a:cubicBezTo>
                  <a:pt x="4250055" y="65392"/>
                  <a:pt x="4149090" y="4432"/>
                  <a:pt x="4020503" y="1575"/>
                </a:cubicBezTo>
                <a:cubicBezTo>
                  <a:pt x="3907155" y="-1283"/>
                  <a:pt x="3795713" y="622"/>
                  <a:pt x="3683318" y="622"/>
                </a:cubicBezTo>
                <a:cubicBezTo>
                  <a:pt x="3429953" y="622"/>
                  <a:pt x="1724025" y="622"/>
                  <a:pt x="0" y="622"/>
                </a:cubicBezTo>
                <a:lnTo>
                  <a:pt x="0" y="202552"/>
                </a:lnTo>
                <a:cubicBezTo>
                  <a:pt x="1819275" y="202552"/>
                  <a:pt x="3662363" y="202552"/>
                  <a:pt x="3966210" y="20160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19" name="Freeform: Shape 35">
            <a:extLst>
              <a:ext uri="{FF2B5EF4-FFF2-40B4-BE49-F238E27FC236}">
                <a16:creationId xmlns:a16="http://schemas.microsoft.com/office/drawing/2014/main" id="{5694F6F4-E0D2-44AA-8A96-14D4CC7F894B}"/>
              </a:ext>
            </a:extLst>
          </p:cNvPr>
          <p:cNvSpPr/>
          <p:nvPr/>
        </p:nvSpPr>
        <p:spPr>
          <a:xfrm>
            <a:off x="2314575" y="3008884"/>
            <a:ext cx="2680480" cy="1191247"/>
          </a:xfrm>
          <a:custGeom>
            <a:avLst/>
            <a:gdLst>
              <a:gd name="connsiteX0" fmla="*/ 2013585 w 2680480"/>
              <a:gd name="connsiteY0" fmla="*/ 201600 h 1191247"/>
              <a:gd name="connsiteX1" fmla="*/ 2231708 w 2680480"/>
              <a:gd name="connsiteY1" fmla="*/ 288277 h 1191247"/>
              <a:gd name="connsiteX2" fmla="*/ 2333625 w 2680480"/>
              <a:gd name="connsiteY2" fmla="*/ 491160 h 1191247"/>
              <a:gd name="connsiteX3" fmla="*/ 2334578 w 2680480"/>
              <a:gd name="connsiteY3" fmla="*/ 642607 h 1191247"/>
              <a:gd name="connsiteX4" fmla="*/ 2325053 w 2680480"/>
              <a:gd name="connsiteY4" fmla="*/ 640702 h 1191247"/>
              <a:gd name="connsiteX5" fmla="*/ 2225993 w 2680480"/>
              <a:gd name="connsiteY5" fmla="*/ 606412 h 1191247"/>
              <a:gd name="connsiteX6" fmla="*/ 2161223 w 2680480"/>
              <a:gd name="connsiteY6" fmla="*/ 661657 h 1191247"/>
              <a:gd name="connsiteX7" fmla="*/ 2173605 w 2680480"/>
              <a:gd name="connsiteY7" fmla="*/ 695947 h 1191247"/>
              <a:gd name="connsiteX8" fmla="*/ 2420303 w 2680480"/>
              <a:gd name="connsiteY8" fmla="*/ 1191247 h 1191247"/>
              <a:gd name="connsiteX9" fmla="*/ 2671763 w 2680480"/>
              <a:gd name="connsiteY9" fmla="*/ 687375 h 1191247"/>
              <a:gd name="connsiteX10" fmla="*/ 2680335 w 2680480"/>
              <a:gd name="connsiteY10" fmla="*/ 646417 h 1191247"/>
              <a:gd name="connsiteX11" fmla="*/ 2616518 w 2680480"/>
              <a:gd name="connsiteY11" fmla="*/ 603555 h 1191247"/>
              <a:gd name="connsiteX12" fmla="*/ 2508885 w 2680480"/>
              <a:gd name="connsiteY12" fmla="*/ 640702 h 1191247"/>
              <a:gd name="connsiteX13" fmla="*/ 2506980 w 2680480"/>
              <a:gd name="connsiteY13" fmla="*/ 487350 h 1191247"/>
              <a:gd name="connsiteX14" fmla="*/ 2503170 w 2680480"/>
              <a:gd name="connsiteY14" fmla="*/ 424485 h 1191247"/>
              <a:gd name="connsiteX15" fmla="*/ 2378393 w 2680480"/>
              <a:gd name="connsiteY15" fmla="*/ 159690 h 1191247"/>
              <a:gd name="connsiteX16" fmla="*/ 2067878 w 2680480"/>
              <a:gd name="connsiteY16" fmla="*/ 1575 h 1191247"/>
              <a:gd name="connsiteX17" fmla="*/ 1730693 w 2680480"/>
              <a:gd name="connsiteY17" fmla="*/ 622 h 1191247"/>
              <a:gd name="connsiteX18" fmla="*/ 0 w 2680480"/>
              <a:gd name="connsiteY18" fmla="*/ 622 h 1191247"/>
              <a:gd name="connsiteX19" fmla="*/ 0 w 2680480"/>
              <a:gd name="connsiteY19" fmla="*/ 202552 h 1191247"/>
              <a:gd name="connsiteX20" fmla="*/ 2013585 w 2680480"/>
              <a:gd name="connsiteY20" fmla="*/ 201600 h 1191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680480" h="1191247">
                <a:moveTo>
                  <a:pt x="2013585" y="201600"/>
                </a:moveTo>
                <a:cubicBezTo>
                  <a:pt x="2100263" y="201600"/>
                  <a:pt x="2170748" y="231127"/>
                  <a:pt x="2231708" y="288277"/>
                </a:cubicBezTo>
                <a:cubicBezTo>
                  <a:pt x="2290763" y="342570"/>
                  <a:pt x="2332673" y="407340"/>
                  <a:pt x="2333625" y="491160"/>
                </a:cubicBezTo>
                <a:cubicBezTo>
                  <a:pt x="2335530" y="681660"/>
                  <a:pt x="2334578" y="633082"/>
                  <a:pt x="2334578" y="642607"/>
                </a:cubicBezTo>
                <a:cubicBezTo>
                  <a:pt x="2327910" y="641655"/>
                  <a:pt x="2326958" y="641655"/>
                  <a:pt x="2325053" y="640702"/>
                </a:cubicBezTo>
                <a:cubicBezTo>
                  <a:pt x="2292668" y="629272"/>
                  <a:pt x="2259330" y="617842"/>
                  <a:pt x="2225993" y="606412"/>
                </a:cubicBezTo>
                <a:cubicBezTo>
                  <a:pt x="2183130" y="591172"/>
                  <a:pt x="2153603" y="614985"/>
                  <a:pt x="2161223" y="661657"/>
                </a:cubicBezTo>
                <a:cubicBezTo>
                  <a:pt x="2163128" y="673087"/>
                  <a:pt x="2167890" y="684517"/>
                  <a:pt x="2173605" y="695947"/>
                </a:cubicBezTo>
                <a:cubicBezTo>
                  <a:pt x="2227898" y="805485"/>
                  <a:pt x="2391728" y="1134097"/>
                  <a:pt x="2420303" y="1191247"/>
                </a:cubicBezTo>
                <a:cubicBezTo>
                  <a:pt x="2425065" y="1183627"/>
                  <a:pt x="2590800" y="850252"/>
                  <a:pt x="2671763" y="687375"/>
                </a:cubicBezTo>
                <a:cubicBezTo>
                  <a:pt x="2677478" y="674992"/>
                  <a:pt x="2681288" y="659752"/>
                  <a:pt x="2680335" y="646417"/>
                </a:cubicBezTo>
                <a:cubicBezTo>
                  <a:pt x="2679383" y="607365"/>
                  <a:pt x="2653665" y="591172"/>
                  <a:pt x="2616518" y="603555"/>
                </a:cubicBezTo>
                <a:cubicBezTo>
                  <a:pt x="2581275" y="615937"/>
                  <a:pt x="2546985" y="627367"/>
                  <a:pt x="2508885" y="640702"/>
                </a:cubicBezTo>
                <a:cubicBezTo>
                  <a:pt x="2508885" y="629272"/>
                  <a:pt x="2507933" y="678802"/>
                  <a:pt x="2506980" y="487350"/>
                </a:cubicBezTo>
                <a:cubicBezTo>
                  <a:pt x="2506980" y="466395"/>
                  <a:pt x="2506028" y="445440"/>
                  <a:pt x="2503170" y="424485"/>
                </a:cubicBezTo>
                <a:cubicBezTo>
                  <a:pt x="2487930" y="323520"/>
                  <a:pt x="2443163" y="236842"/>
                  <a:pt x="2378393" y="159690"/>
                </a:cubicBezTo>
                <a:cubicBezTo>
                  <a:pt x="2297430" y="65392"/>
                  <a:pt x="2196465" y="4432"/>
                  <a:pt x="2067878" y="1575"/>
                </a:cubicBezTo>
                <a:cubicBezTo>
                  <a:pt x="1954530" y="-1283"/>
                  <a:pt x="1843088" y="622"/>
                  <a:pt x="1730693" y="622"/>
                </a:cubicBezTo>
                <a:cubicBezTo>
                  <a:pt x="1578293" y="622"/>
                  <a:pt x="896303" y="622"/>
                  <a:pt x="0" y="622"/>
                </a:cubicBezTo>
                <a:lnTo>
                  <a:pt x="0" y="202552"/>
                </a:lnTo>
                <a:cubicBezTo>
                  <a:pt x="1021080" y="202552"/>
                  <a:pt x="1822133" y="201600"/>
                  <a:pt x="2013585" y="20160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20" name="Group 6">
            <a:extLst>
              <a:ext uri="{FF2B5EF4-FFF2-40B4-BE49-F238E27FC236}">
                <a16:creationId xmlns:a16="http://schemas.microsoft.com/office/drawing/2014/main" id="{FE6F2973-FCE8-4539-A270-760506A06B8B}"/>
              </a:ext>
            </a:extLst>
          </p:cNvPr>
          <p:cNvGrpSpPr/>
          <p:nvPr/>
        </p:nvGrpSpPr>
        <p:grpSpPr>
          <a:xfrm>
            <a:off x="933541" y="1531808"/>
            <a:ext cx="2290796" cy="2289622"/>
            <a:chOff x="4574848" y="1897856"/>
            <a:chExt cx="3028217" cy="3026664"/>
          </a:xfrm>
        </p:grpSpPr>
        <p:sp>
          <p:nvSpPr>
            <p:cNvPr id="1521" name="Freeform: Shape 7">
              <a:extLst>
                <a:ext uri="{FF2B5EF4-FFF2-40B4-BE49-F238E27FC236}">
                  <a16:creationId xmlns:a16="http://schemas.microsoft.com/office/drawing/2014/main" id="{49E368FD-8E9E-42A4-A767-866554BB3AFE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2" name="Freeform: Shape 8">
              <a:extLst>
                <a:ext uri="{FF2B5EF4-FFF2-40B4-BE49-F238E27FC236}">
                  <a16:creationId xmlns:a16="http://schemas.microsoft.com/office/drawing/2014/main" id="{AD109182-1C3D-4833-99AC-ADBA5197CCFE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23" name="Oval 8">
            <a:extLst>
              <a:ext uri="{FF2B5EF4-FFF2-40B4-BE49-F238E27FC236}">
                <a16:creationId xmlns:a16="http://schemas.microsoft.com/office/drawing/2014/main" id="{B06C8BB2-6230-439C-A86C-A37D7340777B}"/>
              </a:ext>
            </a:extLst>
          </p:cNvPr>
          <p:cNvSpPr/>
          <p:nvPr/>
        </p:nvSpPr>
        <p:spPr>
          <a:xfrm>
            <a:off x="10200233" y="4280584"/>
            <a:ext cx="661814" cy="661812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24" name="Group 25">
            <a:extLst>
              <a:ext uri="{FF2B5EF4-FFF2-40B4-BE49-F238E27FC236}">
                <a16:creationId xmlns:a16="http://schemas.microsoft.com/office/drawing/2014/main" id="{F7FD2928-F733-457F-82AB-8E58A733F044}"/>
              </a:ext>
            </a:extLst>
          </p:cNvPr>
          <p:cNvGrpSpPr/>
          <p:nvPr/>
        </p:nvGrpSpPr>
        <p:grpSpPr>
          <a:xfrm>
            <a:off x="9656502" y="5044295"/>
            <a:ext cx="1749276" cy="1293898"/>
            <a:chOff x="3921390" y="4148064"/>
            <a:chExt cx="1441967" cy="1433600"/>
          </a:xfrm>
        </p:grpSpPr>
        <p:sp>
          <p:nvSpPr>
            <p:cNvPr id="1525" name="TextBox 1524">
              <a:extLst>
                <a:ext uri="{FF2B5EF4-FFF2-40B4-BE49-F238E27FC236}">
                  <a16:creationId xmlns:a16="http://schemas.microsoft.com/office/drawing/2014/main" id="{6C7995DF-CC24-43F5-8BA3-DD01A2AB912A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526" name="TextBox 1525">
              <a:extLst>
                <a:ext uri="{FF2B5EF4-FFF2-40B4-BE49-F238E27FC236}">
                  <a16:creationId xmlns:a16="http://schemas.microsoft.com/office/drawing/2014/main" id="{C7F7F672-196A-4B56-BC27-B57910DB5A31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27" name="Oval 7">
            <a:extLst>
              <a:ext uri="{FF2B5EF4-FFF2-40B4-BE49-F238E27FC236}">
                <a16:creationId xmlns:a16="http://schemas.microsoft.com/office/drawing/2014/main" id="{1CC7A7DE-ED2B-4072-AA76-4E1445555AD5}"/>
              </a:ext>
            </a:extLst>
          </p:cNvPr>
          <p:cNvSpPr/>
          <p:nvPr/>
        </p:nvSpPr>
        <p:spPr>
          <a:xfrm>
            <a:off x="8260925" y="4280584"/>
            <a:ext cx="661814" cy="661812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28" name="Group 22">
            <a:extLst>
              <a:ext uri="{FF2B5EF4-FFF2-40B4-BE49-F238E27FC236}">
                <a16:creationId xmlns:a16="http://schemas.microsoft.com/office/drawing/2014/main" id="{E194CE07-E79D-447E-8E7D-144CBB559D6F}"/>
              </a:ext>
            </a:extLst>
          </p:cNvPr>
          <p:cNvGrpSpPr/>
          <p:nvPr/>
        </p:nvGrpSpPr>
        <p:grpSpPr>
          <a:xfrm>
            <a:off x="7717194" y="5044295"/>
            <a:ext cx="1749276" cy="1293898"/>
            <a:chOff x="3921390" y="4148064"/>
            <a:chExt cx="1441967" cy="1433600"/>
          </a:xfrm>
        </p:grpSpPr>
        <p:sp>
          <p:nvSpPr>
            <p:cNvPr id="1529" name="TextBox 1528">
              <a:extLst>
                <a:ext uri="{FF2B5EF4-FFF2-40B4-BE49-F238E27FC236}">
                  <a16:creationId xmlns:a16="http://schemas.microsoft.com/office/drawing/2014/main" id="{98025B93-2034-44AD-A5AB-EE0A83A3205D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30" name="TextBox 1529">
              <a:extLst>
                <a:ext uri="{FF2B5EF4-FFF2-40B4-BE49-F238E27FC236}">
                  <a16:creationId xmlns:a16="http://schemas.microsoft.com/office/drawing/2014/main" id="{C3506121-9AD7-42A7-8F56-F229D273E789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31" name="Oval 5">
            <a:extLst>
              <a:ext uri="{FF2B5EF4-FFF2-40B4-BE49-F238E27FC236}">
                <a16:creationId xmlns:a16="http://schemas.microsoft.com/office/drawing/2014/main" id="{3F70ACA6-E694-4304-B812-A64391F93F7F}"/>
              </a:ext>
            </a:extLst>
          </p:cNvPr>
          <p:cNvSpPr/>
          <p:nvPr/>
        </p:nvSpPr>
        <p:spPr>
          <a:xfrm>
            <a:off x="4382307" y="4280584"/>
            <a:ext cx="661814" cy="661812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32" name="Group 16">
            <a:extLst>
              <a:ext uri="{FF2B5EF4-FFF2-40B4-BE49-F238E27FC236}">
                <a16:creationId xmlns:a16="http://schemas.microsoft.com/office/drawing/2014/main" id="{4C11DD68-4E81-4266-958A-EFAB8E4E1071}"/>
              </a:ext>
            </a:extLst>
          </p:cNvPr>
          <p:cNvGrpSpPr/>
          <p:nvPr/>
        </p:nvGrpSpPr>
        <p:grpSpPr>
          <a:xfrm>
            <a:off x="3838576" y="5044295"/>
            <a:ext cx="1749276" cy="1293898"/>
            <a:chOff x="2479422" y="4105902"/>
            <a:chExt cx="1441967" cy="1433600"/>
          </a:xfrm>
        </p:grpSpPr>
        <p:sp>
          <p:nvSpPr>
            <p:cNvPr id="1533" name="TextBox 1532">
              <a:extLst>
                <a:ext uri="{FF2B5EF4-FFF2-40B4-BE49-F238E27FC236}">
                  <a16:creationId xmlns:a16="http://schemas.microsoft.com/office/drawing/2014/main" id="{7F28FDF8-673D-42E3-8A1F-2433334800CE}"/>
                </a:ext>
              </a:extLst>
            </p:cNvPr>
            <p:cNvSpPr txBox="1"/>
            <p:nvPr/>
          </p:nvSpPr>
          <p:spPr>
            <a:xfrm>
              <a:off x="2479422" y="4105902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34" name="TextBox 1533">
              <a:extLst>
                <a:ext uri="{FF2B5EF4-FFF2-40B4-BE49-F238E27FC236}">
                  <a16:creationId xmlns:a16="http://schemas.microsoft.com/office/drawing/2014/main" id="{EB6862D1-6C93-415C-951B-8CD4D73956DB}"/>
                </a:ext>
              </a:extLst>
            </p:cNvPr>
            <p:cNvSpPr txBox="1"/>
            <p:nvPr/>
          </p:nvSpPr>
          <p:spPr>
            <a:xfrm>
              <a:off x="2479423" y="4414178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35" name="Oval 6">
            <a:extLst>
              <a:ext uri="{FF2B5EF4-FFF2-40B4-BE49-F238E27FC236}">
                <a16:creationId xmlns:a16="http://schemas.microsoft.com/office/drawing/2014/main" id="{4E6E693F-5BA6-4806-AE32-6DAE6DDB2875}"/>
              </a:ext>
            </a:extLst>
          </p:cNvPr>
          <p:cNvSpPr/>
          <p:nvPr/>
        </p:nvSpPr>
        <p:spPr>
          <a:xfrm>
            <a:off x="6321616" y="4280584"/>
            <a:ext cx="661814" cy="661812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36" name="Group 19">
            <a:extLst>
              <a:ext uri="{FF2B5EF4-FFF2-40B4-BE49-F238E27FC236}">
                <a16:creationId xmlns:a16="http://schemas.microsoft.com/office/drawing/2014/main" id="{8CEDB8EF-6716-44C1-ACB0-5D6706BEF156}"/>
              </a:ext>
            </a:extLst>
          </p:cNvPr>
          <p:cNvGrpSpPr/>
          <p:nvPr/>
        </p:nvGrpSpPr>
        <p:grpSpPr>
          <a:xfrm>
            <a:off x="5777885" y="5044295"/>
            <a:ext cx="1749276" cy="1293898"/>
            <a:chOff x="3921390" y="4148064"/>
            <a:chExt cx="1441967" cy="1433600"/>
          </a:xfrm>
        </p:grpSpPr>
        <p:sp>
          <p:nvSpPr>
            <p:cNvPr id="1537" name="TextBox 1536">
              <a:extLst>
                <a:ext uri="{FF2B5EF4-FFF2-40B4-BE49-F238E27FC236}">
                  <a16:creationId xmlns:a16="http://schemas.microsoft.com/office/drawing/2014/main" id="{6D13D0C7-DEAD-47D0-8D7F-30D43A75EEBE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538" name="TextBox 1537">
              <a:extLst>
                <a:ext uri="{FF2B5EF4-FFF2-40B4-BE49-F238E27FC236}">
                  <a16:creationId xmlns:a16="http://schemas.microsoft.com/office/drawing/2014/main" id="{D3FC23C1-2D9A-4B91-B076-571704CC6DE5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39" name="Parallelogram 15">
            <a:extLst>
              <a:ext uri="{FF2B5EF4-FFF2-40B4-BE49-F238E27FC236}">
                <a16:creationId xmlns:a16="http://schemas.microsoft.com/office/drawing/2014/main" id="{3CF28F73-7208-4F13-AC59-B08D3F6A09FA}"/>
              </a:ext>
            </a:extLst>
          </p:cNvPr>
          <p:cNvSpPr/>
          <p:nvPr/>
        </p:nvSpPr>
        <p:spPr>
          <a:xfrm flipH="1">
            <a:off x="6461877" y="4426065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40" name="Rounded Rectangle 32">
            <a:extLst>
              <a:ext uri="{FF2B5EF4-FFF2-40B4-BE49-F238E27FC236}">
                <a16:creationId xmlns:a16="http://schemas.microsoft.com/office/drawing/2014/main" id="{56DD68AF-9244-4905-8C2D-7B07B9488D90}"/>
              </a:ext>
            </a:extLst>
          </p:cNvPr>
          <p:cNvSpPr/>
          <p:nvPr/>
        </p:nvSpPr>
        <p:spPr>
          <a:xfrm>
            <a:off x="4551896" y="446519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41" name="Chord 15">
            <a:extLst>
              <a:ext uri="{FF2B5EF4-FFF2-40B4-BE49-F238E27FC236}">
                <a16:creationId xmlns:a16="http://schemas.microsoft.com/office/drawing/2014/main" id="{6F6362A5-859A-4EA4-B44E-408A4DAB52F3}"/>
              </a:ext>
            </a:extLst>
          </p:cNvPr>
          <p:cNvSpPr/>
          <p:nvPr/>
        </p:nvSpPr>
        <p:spPr>
          <a:xfrm>
            <a:off x="10431578" y="4409439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42" name="Rectangle 16">
            <a:extLst>
              <a:ext uri="{FF2B5EF4-FFF2-40B4-BE49-F238E27FC236}">
                <a16:creationId xmlns:a16="http://schemas.microsoft.com/office/drawing/2014/main" id="{8CA55FD3-373C-4A66-A7CE-65F48F599BF9}"/>
              </a:ext>
            </a:extLst>
          </p:cNvPr>
          <p:cNvSpPr/>
          <p:nvPr/>
        </p:nvSpPr>
        <p:spPr>
          <a:xfrm>
            <a:off x="8402491" y="449700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43" name="TextBox 1542">
            <a:extLst>
              <a:ext uri="{FF2B5EF4-FFF2-40B4-BE49-F238E27FC236}">
                <a16:creationId xmlns:a16="http://schemas.microsoft.com/office/drawing/2014/main" id="{D8DF4E64-ABBB-41C7-B868-21BF76D57731}"/>
              </a:ext>
            </a:extLst>
          </p:cNvPr>
          <p:cNvSpPr txBox="1"/>
          <p:nvPr/>
        </p:nvSpPr>
        <p:spPr>
          <a:xfrm>
            <a:off x="720613" y="5789728"/>
            <a:ext cx="32448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44" name="TextBox 1543">
            <a:extLst>
              <a:ext uri="{FF2B5EF4-FFF2-40B4-BE49-F238E27FC236}">
                <a16:creationId xmlns:a16="http://schemas.microsoft.com/office/drawing/2014/main" id="{896B1C7D-CEA7-4263-BE4B-016BA9E7B686}"/>
              </a:ext>
            </a:extLst>
          </p:cNvPr>
          <p:cNvSpPr txBox="1"/>
          <p:nvPr/>
        </p:nvSpPr>
        <p:spPr>
          <a:xfrm>
            <a:off x="720612" y="5044295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6E5D8"/>
      </a:accent1>
      <a:accent2>
        <a:srgbClr val="FEE166"/>
      </a:accent2>
      <a:accent3>
        <a:srgbClr val="FC96B2"/>
      </a:accent3>
      <a:accent4>
        <a:srgbClr val="BE8BE2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11263</TotalTime>
  <Words>116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54</cp:revision>
  <dcterms:created xsi:type="dcterms:W3CDTF">2018-02-18T19:39:47Z</dcterms:created>
  <dcterms:modified xsi:type="dcterms:W3CDTF">2022-10-27T06:30:14Z</dcterms:modified>
</cp:coreProperties>
</file>