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153402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11560" y="55842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611561" y="4844068"/>
            <a:ext cx="8172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65998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2015-11-06T13:59:47Z</dcterms:modified>
</cp:coreProperties>
</file>