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93" name="Group 2">
            <a:extLst>
              <a:ext uri="{FF2B5EF4-FFF2-40B4-BE49-F238E27FC236}">
                <a16:creationId xmlns:a16="http://schemas.microsoft.com/office/drawing/2014/main" id="{83AA0243-E0AA-4276-8F74-93FF5BAD38C7}"/>
              </a:ext>
            </a:extLst>
          </p:cNvPr>
          <p:cNvGrpSpPr/>
          <p:nvPr/>
        </p:nvGrpSpPr>
        <p:grpSpPr>
          <a:xfrm>
            <a:off x="6170743" y="3786030"/>
            <a:ext cx="5472000" cy="1152128"/>
            <a:chOff x="-568416" y="1916832"/>
            <a:chExt cx="4104456" cy="1152128"/>
          </a:xfrm>
        </p:grpSpPr>
        <p:sp>
          <p:nvSpPr>
            <p:cNvPr id="1894" name="Right Arrow 8">
              <a:extLst>
                <a:ext uri="{FF2B5EF4-FFF2-40B4-BE49-F238E27FC236}">
                  <a16:creationId xmlns:a16="http://schemas.microsoft.com/office/drawing/2014/main" id="{F05DCE7E-38B1-4723-982D-F546199D4EBE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95" name="TextBox 1894">
              <a:extLst>
                <a:ext uri="{FF2B5EF4-FFF2-40B4-BE49-F238E27FC236}">
                  <a16:creationId xmlns:a16="http://schemas.microsoft.com/office/drawing/2014/main" id="{E209F098-19B1-49F8-BBBB-A1B9E74F3A6C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96" name="Group 5">
            <a:extLst>
              <a:ext uri="{FF2B5EF4-FFF2-40B4-BE49-F238E27FC236}">
                <a16:creationId xmlns:a16="http://schemas.microsoft.com/office/drawing/2014/main" id="{68CC1ABB-5225-4AE5-94BA-A66A4C990291}"/>
              </a:ext>
            </a:extLst>
          </p:cNvPr>
          <p:cNvGrpSpPr/>
          <p:nvPr/>
        </p:nvGrpSpPr>
        <p:grpSpPr>
          <a:xfrm>
            <a:off x="549258" y="3005128"/>
            <a:ext cx="5472000" cy="1152128"/>
            <a:chOff x="4694684" y="1960632"/>
            <a:chExt cx="4104456" cy="1152128"/>
          </a:xfrm>
        </p:grpSpPr>
        <p:sp>
          <p:nvSpPr>
            <p:cNvPr id="1897" name="Right Arrow 11">
              <a:extLst>
                <a:ext uri="{FF2B5EF4-FFF2-40B4-BE49-F238E27FC236}">
                  <a16:creationId xmlns:a16="http://schemas.microsoft.com/office/drawing/2014/main" id="{36D18840-4726-48DF-B82A-9831064C151C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98" name="TextBox 1897">
              <a:extLst>
                <a:ext uri="{FF2B5EF4-FFF2-40B4-BE49-F238E27FC236}">
                  <a16:creationId xmlns:a16="http://schemas.microsoft.com/office/drawing/2014/main" id="{A4802880-F359-4C52-89D2-4DE5BEE0F1BF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99" name="Group 11">
            <a:extLst>
              <a:ext uri="{FF2B5EF4-FFF2-40B4-BE49-F238E27FC236}">
                <a16:creationId xmlns:a16="http://schemas.microsoft.com/office/drawing/2014/main" id="{D46AA784-AAE1-4E49-8B6B-37D6A529FC6D}"/>
              </a:ext>
            </a:extLst>
          </p:cNvPr>
          <p:cNvGrpSpPr/>
          <p:nvPr/>
        </p:nvGrpSpPr>
        <p:grpSpPr>
          <a:xfrm>
            <a:off x="5777865" y="2013012"/>
            <a:ext cx="830997" cy="830997"/>
            <a:chOff x="3686782" y="1692612"/>
            <a:chExt cx="1235413" cy="1235413"/>
          </a:xfrm>
        </p:grpSpPr>
        <p:sp>
          <p:nvSpPr>
            <p:cNvPr id="1900" name="Teardrop 12">
              <a:extLst>
                <a:ext uri="{FF2B5EF4-FFF2-40B4-BE49-F238E27FC236}">
                  <a16:creationId xmlns:a16="http://schemas.microsoft.com/office/drawing/2014/main" id="{DFAA8F98-9913-4EC6-B62A-054A412E8589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1" name="Oval 13">
              <a:extLst>
                <a:ext uri="{FF2B5EF4-FFF2-40B4-BE49-F238E27FC236}">
                  <a16:creationId xmlns:a16="http://schemas.microsoft.com/office/drawing/2014/main" id="{E52E19BF-6AE4-47E5-BAF7-90963C2AEC3F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2" name="Group 14">
            <a:extLst>
              <a:ext uri="{FF2B5EF4-FFF2-40B4-BE49-F238E27FC236}">
                <a16:creationId xmlns:a16="http://schemas.microsoft.com/office/drawing/2014/main" id="{33955E80-B8CE-4341-A115-426420D03795}"/>
              </a:ext>
            </a:extLst>
          </p:cNvPr>
          <p:cNvGrpSpPr/>
          <p:nvPr/>
        </p:nvGrpSpPr>
        <p:grpSpPr>
          <a:xfrm rot="10800000">
            <a:off x="5190261" y="5204156"/>
            <a:ext cx="830997" cy="830997"/>
            <a:chOff x="3686782" y="1692612"/>
            <a:chExt cx="1235413" cy="1235413"/>
          </a:xfrm>
        </p:grpSpPr>
        <p:sp>
          <p:nvSpPr>
            <p:cNvPr id="1903" name="Teardrop 15">
              <a:extLst>
                <a:ext uri="{FF2B5EF4-FFF2-40B4-BE49-F238E27FC236}">
                  <a16:creationId xmlns:a16="http://schemas.microsoft.com/office/drawing/2014/main" id="{C34D681B-C568-43EB-96AE-CA985C06AEA7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4" name="Oval 16">
              <a:extLst>
                <a:ext uri="{FF2B5EF4-FFF2-40B4-BE49-F238E27FC236}">
                  <a16:creationId xmlns:a16="http://schemas.microsoft.com/office/drawing/2014/main" id="{202E773D-CEBE-4F3E-9CB5-2F3863AB655C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5" name="Group 17">
            <a:extLst>
              <a:ext uri="{FF2B5EF4-FFF2-40B4-BE49-F238E27FC236}">
                <a16:creationId xmlns:a16="http://schemas.microsoft.com/office/drawing/2014/main" id="{273F6817-C03D-4327-906B-6A6D43F3AFF9}"/>
              </a:ext>
            </a:extLst>
          </p:cNvPr>
          <p:cNvGrpSpPr/>
          <p:nvPr/>
        </p:nvGrpSpPr>
        <p:grpSpPr>
          <a:xfrm>
            <a:off x="8322332" y="4995936"/>
            <a:ext cx="2487510" cy="1099865"/>
            <a:chOff x="1636030" y="4917230"/>
            <a:chExt cx="3359796" cy="1099865"/>
          </a:xfrm>
        </p:grpSpPr>
        <p:sp>
          <p:nvSpPr>
            <p:cNvPr id="1906" name="TextBox 1905">
              <a:extLst>
                <a:ext uri="{FF2B5EF4-FFF2-40B4-BE49-F238E27FC236}">
                  <a16:creationId xmlns:a16="http://schemas.microsoft.com/office/drawing/2014/main" id="{AD1C87CA-D7EF-4702-A106-BCA6515F3335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907" name="TextBox 1906">
              <a:extLst>
                <a:ext uri="{FF2B5EF4-FFF2-40B4-BE49-F238E27FC236}">
                  <a16:creationId xmlns:a16="http://schemas.microsoft.com/office/drawing/2014/main" id="{229F9E43-3FAA-4A54-9563-71916814E0EF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908" name="Group 20">
            <a:extLst>
              <a:ext uri="{FF2B5EF4-FFF2-40B4-BE49-F238E27FC236}">
                <a16:creationId xmlns:a16="http://schemas.microsoft.com/office/drawing/2014/main" id="{BDA6E5CE-7F21-4587-94FB-B4940F59F2F7}"/>
              </a:ext>
            </a:extLst>
          </p:cNvPr>
          <p:cNvGrpSpPr/>
          <p:nvPr/>
        </p:nvGrpSpPr>
        <p:grpSpPr>
          <a:xfrm>
            <a:off x="1813570" y="1848246"/>
            <a:ext cx="2487510" cy="1099865"/>
            <a:chOff x="1636030" y="4917230"/>
            <a:chExt cx="3359796" cy="1099865"/>
          </a:xfrm>
        </p:grpSpPr>
        <p:sp>
          <p:nvSpPr>
            <p:cNvPr id="1909" name="TextBox 1908">
              <a:extLst>
                <a:ext uri="{FF2B5EF4-FFF2-40B4-BE49-F238E27FC236}">
                  <a16:creationId xmlns:a16="http://schemas.microsoft.com/office/drawing/2014/main" id="{AE9DB9E9-F46C-426B-A433-6774D71CD932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910" name="TextBox 1909">
              <a:extLst>
                <a:ext uri="{FF2B5EF4-FFF2-40B4-BE49-F238E27FC236}">
                  <a16:creationId xmlns:a16="http://schemas.microsoft.com/office/drawing/2014/main" id="{B3B8192F-F5FB-4DC6-9222-7882A7EBF860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11" name="Rounded Rectangle 27">
            <a:extLst>
              <a:ext uri="{FF2B5EF4-FFF2-40B4-BE49-F238E27FC236}">
                <a16:creationId xmlns:a16="http://schemas.microsoft.com/office/drawing/2014/main" id="{8CCEA9D8-8FAE-4517-9D06-801F5C7A625A}"/>
              </a:ext>
            </a:extLst>
          </p:cNvPr>
          <p:cNvSpPr/>
          <p:nvPr/>
        </p:nvSpPr>
        <p:spPr>
          <a:xfrm>
            <a:off x="5415397" y="5468994"/>
            <a:ext cx="380723" cy="2924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2" name="Rounded Rectangle 7">
            <a:extLst>
              <a:ext uri="{FF2B5EF4-FFF2-40B4-BE49-F238E27FC236}">
                <a16:creationId xmlns:a16="http://schemas.microsoft.com/office/drawing/2014/main" id="{72446C29-9514-465B-A548-FADCF9BD41A9}"/>
              </a:ext>
            </a:extLst>
          </p:cNvPr>
          <p:cNvSpPr/>
          <p:nvPr/>
        </p:nvSpPr>
        <p:spPr>
          <a:xfrm>
            <a:off x="6021258" y="2245199"/>
            <a:ext cx="380723" cy="3285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13" name="Group 25">
            <a:extLst>
              <a:ext uri="{FF2B5EF4-FFF2-40B4-BE49-F238E27FC236}">
                <a16:creationId xmlns:a16="http://schemas.microsoft.com/office/drawing/2014/main" id="{19568146-45F7-483C-A295-EBB601563B42}"/>
              </a:ext>
            </a:extLst>
          </p:cNvPr>
          <p:cNvGrpSpPr/>
          <p:nvPr/>
        </p:nvGrpSpPr>
        <p:grpSpPr>
          <a:xfrm>
            <a:off x="1261640" y="2227508"/>
            <a:ext cx="9668721" cy="3506518"/>
            <a:chOff x="1387483" y="2019284"/>
            <a:chExt cx="9668721" cy="3506518"/>
          </a:xfrm>
        </p:grpSpPr>
        <p:grpSp>
          <p:nvGrpSpPr>
            <p:cNvPr id="1914" name="Group 26">
              <a:extLst>
                <a:ext uri="{FF2B5EF4-FFF2-40B4-BE49-F238E27FC236}">
                  <a16:creationId xmlns:a16="http://schemas.microsoft.com/office/drawing/2014/main" id="{C9E769A0-E0E1-4BB7-BEAE-3D583D14E717}"/>
                </a:ext>
              </a:extLst>
            </p:cNvPr>
            <p:cNvGrpSpPr/>
            <p:nvPr/>
          </p:nvGrpSpPr>
          <p:grpSpPr>
            <a:xfrm>
              <a:off x="7696408" y="2019284"/>
              <a:ext cx="3359796" cy="1270002"/>
              <a:chOff x="1636030" y="3252293"/>
              <a:chExt cx="3359796" cy="1270002"/>
            </a:xfrm>
          </p:grpSpPr>
          <p:sp>
            <p:nvSpPr>
              <p:cNvPr id="1918" name="TextBox 1917">
                <a:extLst>
                  <a:ext uri="{FF2B5EF4-FFF2-40B4-BE49-F238E27FC236}">
                    <a16:creationId xmlns:a16="http://schemas.microsoft.com/office/drawing/2014/main" id="{8A93F6BA-4964-4600-A2BA-780C3ACA311B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1919" name="TextBox 1918">
                <a:extLst>
                  <a:ext uri="{FF2B5EF4-FFF2-40B4-BE49-F238E27FC236}">
                    <a16:creationId xmlns:a16="http://schemas.microsoft.com/office/drawing/2014/main" id="{70F4DFF4-3F84-4AF2-BB8A-3E220515E6B8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15" name="Group 27">
              <a:extLst>
                <a:ext uri="{FF2B5EF4-FFF2-40B4-BE49-F238E27FC236}">
                  <a16:creationId xmlns:a16="http://schemas.microsoft.com/office/drawing/2014/main" id="{05DDEB34-4400-4C16-B1D3-85C8FF36E016}"/>
                </a:ext>
              </a:extLst>
            </p:cNvPr>
            <p:cNvGrpSpPr/>
            <p:nvPr/>
          </p:nvGrpSpPr>
          <p:grpSpPr>
            <a:xfrm>
              <a:off x="1387483" y="4255800"/>
              <a:ext cx="3359796" cy="1270002"/>
              <a:chOff x="1636030" y="3252293"/>
              <a:chExt cx="3359796" cy="1270002"/>
            </a:xfrm>
          </p:grpSpPr>
          <p:sp>
            <p:nvSpPr>
              <p:cNvPr id="1916" name="TextBox 1915">
                <a:extLst>
                  <a:ext uri="{FF2B5EF4-FFF2-40B4-BE49-F238E27FC236}">
                    <a16:creationId xmlns:a16="http://schemas.microsoft.com/office/drawing/2014/main" id="{548E5746-CAEE-4B92-8087-0C0E3690D67B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1917" name="TextBox 1916">
                <a:extLst>
                  <a:ext uri="{FF2B5EF4-FFF2-40B4-BE49-F238E27FC236}">
                    <a16:creationId xmlns:a16="http://schemas.microsoft.com/office/drawing/2014/main" id="{28A82FB7-A95A-4ADC-A0BC-4A4B0B061B76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920" name="Group 35">
            <a:extLst>
              <a:ext uri="{FF2B5EF4-FFF2-40B4-BE49-F238E27FC236}">
                <a16:creationId xmlns:a16="http://schemas.microsoft.com/office/drawing/2014/main" id="{5C31F0E3-8A41-48DC-85E5-083FB0F74F86}"/>
              </a:ext>
            </a:extLst>
          </p:cNvPr>
          <p:cNvGrpSpPr/>
          <p:nvPr/>
        </p:nvGrpSpPr>
        <p:grpSpPr>
          <a:xfrm>
            <a:off x="4784885" y="2463460"/>
            <a:ext cx="2588952" cy="2509336"/>
            <a:chOff x="4113357" y="571500"/>
            <a:chExt cx="3755953" cy="3640454"/>
          </a:xfrm>
        </p:grpSpPr>
        <p:grpSp>
          <p:nvGrpSpPr>
            <p:cNvPr id="1921" name="Group 36">
              <a:extLst>
                <a:ext uri="{FF2B5EF4-FFF2-40B4-BE49-F238E27FC236}">
                  <a16:creationId xmlns:a16="http://schemas.microsoft.com/office/drawing/2014/main" id="{B32254D8-269C-4E1D-A22D-A46F31B22466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1931" name="Freeform: Shape 46">
                <a:extLst>
                  <a:ext uri="{FF2B5EF4-FFF2-40B4-BE49-F238E27FC236}">
                    <a16:creationId xmlns:a16="http://schemas.microsoft.com/office/drawing/2014/main" id="{E83ED9CE-9684-42A6-A14F-33B0DF96CEE9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2" name="Freeform: Shape 47">
                <a:extLst>
                  <a:ext uri="{FF2B5EF4-FFF2-40B4-BE49-F238E27FC236}">
                    <a16:creationId xmlns:a16="http://schemas.microsoft.com/office/drawing/2014/main" id="{E6FC3824-3672-4D59-B9D8-79C3557C7871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22" name="Rectangle 37">
              <a:extLst>
                <a:ext uri="{FF2B5EF4-FFF2-40B4-BE49-F238E27FC236}">
                  <a16:creationId xmlns:a16="http://schemas.microsoft.com/office/drawing/2014/main" id="{4E6EB7C0-707F-4669-9F76-9C79F59A84BC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3" name="Rectangle 38">
              <a:extLst>
                <a:ext uri="{FF2B5EF4-FFF2-40B4-BE49-F238E27FC236}">
                  <a16:creationId xmlns:a16="http://schemas.microsoft.com/office/drawing/2014/main" id="{820ACC60-14C1-451F-AF39-B7B8AF3EB47D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24" name="Graphic 9">
              <a:extLst>
                <a:ext uri="{FF2B5EF4-FFF2-40B4-BE49-F238E27FC236}">
                  <a16:creationId xmlns:a16="http://schemas.microsoft.com/office/drawing/2014/main" id="{7C00C0EE-C2B4-4379-98EF-3735A5C7366B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1925" name="Freeform: Shape 40">
                <a:extLst>
                  <a:ext uri="{FF2B5EF4-FFF2-40B4-BE49-F238E27FC236}">
                    <a16:creationId xmlns:a16="http://schemas.microsoft.com/office/drawing/2014/main" id="{F4DEED11-A2C7-44AD-968E-27618AAD7183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6" name="Freeform: Shape 41">
                <a:extLst>
                  <a:ext uri="{FF2B5EF4-FFF2-40B4-BE49-F238E27FC236}">
                    <a16:creationId xmlns:a16="http://schemas.microsoft.com/office/drawing/2014/main" id="{3980D429-B3BD-4840-BD5F-643E67482E2A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7" name="Freeform: Shape 42">
                <a:extLst>
                  <a:ext uri="{FF2B5EF4-FFF2-40B4-BE49-F238E27FC236}">
                    <a16:creationId xmlns:a16="http://schemas.microsoft.com/office/drawing/2014/main" id="{15FC90A1-5ACA-4759-9B18-867EA66EA6CC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8" name="Freeform: Shape 43">
                <a:extLst>
                  <a:ext uri="{FF2B5EF4-FFF2-40B4-BE49-F238E27FC236}">
                    <a16:creationId xmlns:a16="http://schemas.microsoft.com/office/drawing/2014/main" id="{3A8B1832-5B3C-47B4-A6B0-8FA22958C586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9" name="Freeform: Shape 44">
                <a:extLst>
                  <a:ext uri="{FF2B5EF4-FFF2-40B4-BE49-F238E27FC236}">
                    <a16:creationId xmlns:a16="http://schemas.microsoft.com/office/drawing/2014/main" id="{161DAA3C-B059-44CA-A958-F07ABD753625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0" name="Freeform: Shape 45">
                <a:extLst>
                  <a:ext uri="{FF2B5EF4-FFF2-40B4-BE49-F238E27FC236}">
                    <a16:creationId xmlns:a16="http://schemas.microsoft.com/office/drawing/2014/main" id="{D03CF7B4-6F95-4172-AAA9-5414DAA644B4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11320</TotalTime>
  <Words>150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65</cp:revision>
  <dcterms:created xsi:type="dcterms:W3CDTF">2018-02-18T19:39:47Z</dcterms:created>
  <dcterms:modified xsi:type="dcterms:W3CDTF">2022-10-24T04:51:21Z</dcterms:modified>
</cp:coreProperties>
</file>