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5" name="Group 17">
            <a:extLst>
              <a:ext uri="{FF2B5EF4-FFF2-40B4-BE49-F238E27FC236}">
                <a16:creationId xmlns:a16="http://schemas.microsoft.com/office/drawing/2014/main" id="{B4A8E8B0-E65F-4111-A434-478068074BF0}"/>
              </a:ext>
            </a:extLst>
          </p:cNvPr>
          <p:cNvGrpSpPr/>
          <p:nvPr/>
        </p:nvGrpSpPr>
        <p:grpSpPr>
          <a:xfrm>
            <a:off x="3474528" y="1908641"/>
            <a:ext cx="5242944" cy="2054602"/>
            <a:chOff x="2114679" y="2159943"/>
            <a:chExt cx="8663297" cy="3394971"/>
          </a:xfrm>
        </p:grpSpPr>
        <p:grpSp>
          <p:nvGrpSpPr>
            <p:cNvPr id="106" name="Group 14">
              <a:extLst>
                <a:ext uri="{FF2B5EF4-FFF2-40B4-BE49-F238E27FC236}">
                  <a16:creationId xmlns:a16="http://schemas.microsoft.com/office/drawing/2014/main" id="{E2C69DE2-2F12-4ADA-ADF0-9DE80BA449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88856" y="2159943"/>
              <a:ext cx="4389120" cy="3394971"/>
              <a:chOff x="5429250" y="3127753"/>
              <a:chExt cx="3043673" cy="2354271"/>
            </a:xfrm>
          </p:grpSpPr>
          <p:sp>
            <p:nvSpPr>
              <p:cNvPr id="116" name="Freeform: Shape 15">
                <a:extLst>
                  <a:ext uri="{FF2B5EF4-FFF2-40B4-BE49-F238E27FC236}">
                    <a16:creationId xmlns:a16="http://schemas.microsoft.com/office/drawing/2014/main" id="{15C0FFBF-5862-4351-833B-CD768BFF385B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6">
                <a:extLst>
                  <a:ext uri="{FF2B5EF4-FFF2-40B4-BE49-F238E27FC236}">
                    <a16:creationId xmlns:a16="http://schemas.microsoft.com/office/drawing/2014/main" id="{3ABED4F4-9823-4ECF-821E-9A33B0073175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7" name="Group 11">
              <a:extLst>
                <a:ext uri="{FF2B5EF4-FFF2-40B4-BE49-F238E27FC236}">
                  <a16:creationId xmlns:a16="http://schemas.microsoft.com/office/drawing/2014/main" id="{56D7603F-61A4-4FD7-B30B-F39284E9310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83974" y="2513586"/>
              <a:ext cx="3931920" cy="3041328"/>
              <a:chOff x="5429250" y="3127753"/>
              <a:chExt cx="3043673" cy="2354271"/>
            </a:xfrm>
          </p:grpSpPr>
          <p:sp>
            <p:nvSpPr>
              <p:cNvPr id="114" name="Freeform: Shape 12">
                <a:extLst>
                  <a:ext uri="{FF2B5EF4-FFF2-40B4-BE49-F238E27FC236}">
                    <a16:creationId xmlns:a16="http://schemas.microsoft.com/office/drawing/2014/main" id="{25EE4B7B-F196-4301-AF6C-66351B59A03A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5" name="Freeform: Shape 13">
                <a:extLst>
                  <a:ext uri="{FF2B5EF4-FFF2-40B4-BE49-F238E27FC236}">
                    <a16:creationId xmlns:a16="http://schemas.microsoft.com/office/drawing/2014/main" id="{DD494EFD-E0E7-475E-9CB2-F1AA724DF770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8" name="Group 8">
              <a:extLst>
                <a:ext uri="{FF2B5EF4-FFF2-40B4-BE49-F238E27FC236}">
                  <a16:creationId xmlns:a16="http://schemas.microsoft.com/office/drawing/2014/main" id="{7591872A-63E7-4E61-BE15-A57B1166FE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33750" y="2867229"/>
              <a:ext cx="3474720" cy="2687685"/>
              <a:chOff x="5429250" y="3127753"/>
              <a:chExt cx="3043673" cy="2354271"/>
            </a:xfrm>
          </p:grpSpPr>
          <p:sp>
            <p:nvSpPr>
              <p:cNvPr id="112" name="Freeform: Shape 9">
                <a:extLst>
                  <a:ext uri="{FF2B5EF4-FFF2-40B4-BE49-F238E27FC236}">
                    <a16:creationId xmlns:a16="http://schemas.microsoft.com/office/drawing/2014/main" id="{4256618F-45B6-4549-AFA6-D81E1C9E5627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3" name="Freeform: Shape 10">
                <a:extLst>
                  <a:ext uri="{FF2B5EF4-FFF2-40B4-BE49-F238E27FC236}">
                    <a16:creationId xmlns:a16="http://schemas.microsoft.com/office/drawing/2014/main" id="{9A2D7315-FFF1-42BB-BA48-DD2A164AAB44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9" name="Group 7">
              <a:extLst>
                <a:ext uri="{FF2B5EF4-FFF2-40B4-BE49-F238E27FC236}">
                  <a16:creationId xmlns:a16="http://schemas.microsoft.com/office/drawing/2014/main" id="{8AEFD69D-CA93-4BE7-9F4D-9222543455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4679" y="3220872"/>
              <a:ext cx="3017520" cy="2334042"/>
              <a:chOff x="5429250" y="3127753"/>
              <a:chExt cx="3043673" cy="2354271"/>
            </a:xfrm>
          </p:grpSpPr>
          <p:sp>
            <p:nvSpPr>
              <p:cNvPr id="110" name="Freeform: Shape 6">
                <a:extLst>
                  <a:ext uri="{FF2B5EF4-FFF2-40B4-BE49-F238E27FC236}">
                    <a16:creationId xmlns:a16="http://schemas.microsoft.com/office/drawing/2014/main" id="{0EABBC0F-5773-4D9F-8EAE-30563AAAE23A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: Shape 3">
                <a:extLst>
                  <a:ext uri="{FF2B5EF4-FFF2-40B4-BE49-F238E27FC236}">
                    <a16:creationId xmlns:a16="http://schemas.microsoft.com/office/drawing/2014/main" id="{FD973E49-AE98-4CF1-9FD3-F5D2997716D8}"/>
                  </a:ext>
                </a:extLst>
              </p:cNvPr>
              <p:cNvSpPr/>
              <p:nvPr/>
            </p:nvSpPr>
            <p:spPr>
              <a:xfrm rot="19606927" flipH="1">
                <a:off x="6491465" y="4240420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F80BFA36-9B6F-4F43-BC61-199B67BD30B3}"/>
              </a:ext>
            </a:extLst>
          </p:cNvPr>
          <p:cNvGrpSpPr/>
          <p:nvPr/>
        </p:nvGrpSpPr>
        <p:grpSpPr>
          <a:xfrm>
            <a:off x="9143999" y="4317783"/>
            <a:ext cx="2106648" cy="1756648"/>
            <a:chOff x="8082213" y="4706509"/>
            <a:chExt cx="3183338" cy="1756648"/>
          </a:xfrm>
        </p:grpSpPr>
        <p:grpSp>
          <p:nvGrpSpPr>
            <p:cNvPr id="119" name="Group 48">
              <a:extLst>
                <a:ext uri="{FF2B5EF4-FFF2-40B4-BE49-F238E27FC236}">
                  <a16:creationId xmlns:a16="http://schemas.microsoft.com/office/drawing/2014/main" id="{2C88D6EE-F839-43CF-B057-32E4ABFA48D7}"/>
                </a:ext>
              </a:extLst>
            </p:cNvPr>
            <p:cNvGrpSpPr/>
            <p:nvPr/>
          </p:nvGrpSpPr>
          <p:grpSpPr>
            <a:xfrm>
              <a:off x="8082213" y="4706509"/>
              <a:ext cx="3183338" cy="358073"/>
              <a:chOff x="8082213" y="4706509"/>
              <a:chExt cx="3183338" cy="358073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C8A15BB3-59CF-4D95-BE30-2240403685B1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BAE321CF-02D3-415A-BBE9-7AD94CE9A5E7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93526A38-EAF3-44DD-AA4C-938EEB148B3B}"/>
                </a:ext>
              </a:extLst>
            </p:cNvPr>
            <p:cNvSpPr txBox="1"/>
            <p:nvPr/>
          </p:nvSpPr>
          <p:spPr>
            <a:xfrm>
              <a:off x="8114507" y="5078162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DE9E4614-F929-49AC-AF88-FB68BE805071}"/>
              </a:ext>
            </a:extLst>
          </p:cNvPr>
          <p:cNvGrpSpPr/>
          <p:nvPr/>
        </p:nvGrpSpPr>
        <p:grpSpPr>
          <a:xfrm>
            <a:off x="6409783" y="4317783"/>
            <a:ext cx="2106648" cy="1756648"/>
            <a:chOff x="8082213" y="1735109"/>
            <a:chExt cx="3183338" cy="1756648"/>
          </a:xfrm>
        </p:grpSpPr>
        <p:grpSp>
          <p:nvGrpSpPr>
            <p:cNvPr id="124" name="Group 47">
              <a:extLst>
                <a:ext uri="{FF2B5EF4-FFF2-40B4-BE49-F238E27FC236}">
                  <a16:creationId xmlns:a16="http://schemas.microsoft.com/office/drawing/2014/main" id="{C579F554-EC81-452A-AC7E-8FCBEB4036B8}"/>
                </a:ext>
              </a:extLst>
            </p:cNvPr>
            <p:cNvGrpSpPr/>
            <p:nvPr/>
          </p:nvGrpSpPr>
          <p:grpSpPr>
            <a:xfrm>
              <a:off x="8082213" y="1735109"/>
              <a:ext cx="3183338" cy="358073"/>
              <a:chOff x="8082213" y="1735109"/>
              <a:chExt cx="3183338" cy="358073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ACA54061-9925-4900-9427-4A2A29DCC507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BFC381E2-FEBB-48DF-B7C4-AE618E513D5A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1FB9239-C5CF-4DC9-96F5-87BA4D640481}"/>
                </a:ext>
              </a:extLst>
            </p:cNvPr>
            <p:cNvSpPr txBox="1"/>
            <p:nvPr/>
          </p:nvSpPr>
          <p:spPr>
            <a:xfrm>
              <a:off x="8114507" y="2106762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C8F169DE-E821-4314-92CD-810428AC3BD9}"/>
              </a:ext>
            </a:extLst>
          </p:cNvPr>
          <p:cNvGrpSpPr/>
          <p:nvPr/>
        </p:nvGrpSpPr>
        <p:grpSpPr>
          <a:xfrm>
            <a:off x="3675568" y="4317783"/>
            <a:ext cx="2106648" cy="1756648"/>
            <a:chOff x="869475" y="4706511"/>
            <a:chExt cx="3183338" cy="1756648"/>
          </a:xfrm>
        </p:grpSpPr>
        <p:grpSp>
          <p:nvGrpSpPr>
            <p:cNvPr id="129" name="Group 49">
              <a:extLst>
                <a:ext uri="{FF2B5EF4-FFF2-40B4-BE49-F238E27FC236}">
                  <a16:creationId xmlns:a16="http://schemas.microsoft.com/office/drawing/2014/main" id="{057A3BBC-EFDB-4EC2-9C54-C75F22B3D07D}"/>
                </a:ext>
              </a:extLst>
            </p:cNvPr>
            <p:cNvGrpSpPr/>
            <p:nvPr/>
          </p:nvGrpSpPr>
          <p:grpSpPr>
            <a:xfrm>
              <a:off x="869475" y="4706511"/>
              <a:ext cx="3183338" cy="358073"/>
              <a:chOff x="869475" y="4706511"/>
              <a:chExt cx="3183338" cy="358073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DA247B5-E6C1-4D1A-986D-4E90E44A1F25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81CD884-1851-4603-9E77-13373C5C95D6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0516A37-3AB3-444A-A952-923F1BA4E2AD}"/>
                </a:ext>
              </a:extLst>
            </p:cNvPr>
            <p:cNvSpPr txBox="1"/>
            <p:nvPr/>
          </p:nvSpPr>
          <p:spPr>
            <a:xfrm>
              <a:off x="901769" y="5078164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BD35E1C0-00A7-402A-A678-A16BB7884AD6}"/>
              </a:ext>
            </a:extLst>
          </p:cNvPr>
          <p:cNvGrpSpPr/>
          <p:nvPr/>
        </p:nvGrpSpPr>
        <p:grpSpPr>
          <a:xfrm>
            <a:off x="941353" y="4317783"/>
            <a:ext cx="2106648" cy="1756648"/>
            <a:chOff x="869475" y="1735111"/>
            <a:chExt cx="3183338" cy="1756648"/>
          </a:xfrm>
        </p:grpSpPr>
        <p:grpSp>
          <p:nvGrpSpPr>
            <p:cNvPr id="134" name="Group 46">
              <a:extLst>
                <a:ext uri="{FF2B5EF4-FFF2-40B4-BE49-F238E27FC236}">
                  <a16:creationId xmlns:a16="http://schemas.microsoft.com/office/drawing/2014/main" id="{D01D4F76-8463-40AE-8564-B39D303ED628}"/>
                </a:ext>
              </a:extLst>
            </p:cNvPr>
            <p:cNvGrpSpPr/>
            <p:nvPr/>
          </p:nvGrpSpPr>
          <p:grpSpPr>
            <a:xfrm>
              <a:off x="869475" y="1735111"/>
              <a:ext cx="3183338" cy="358073"/>
              <a:chOff x="869475" y="1735111"/>
              <a:chExt cx="3183338" cy="358073"/>
            </a:xfrm>
          </p:grpSpPr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028D8EC5-043E-4E5A-B4E0-116767AAFC22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DFF78094-3F64-4EB5-A27C-669D7302E7B3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9EF522D1-494B-483E-8BFC-73E966089476}"/>
                </a:ext>
              </a:extLst>
            </p:cNvPr>
            <p:cNvSpPr txBox="1"/>
            <p:nvPr/>
          </p:nvSpPr>
          <p:spPr>
            <a:xfrm>
              <a:off x="901769" y="2106764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164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2022-10-28T05:29:15Z</dcterms:modified>
</cp:coreProperties>
</file>