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t>2014-04-25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923928" y="578551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279722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4705399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Enter Your Tittle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107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2014-04-01T16:35:38Z</dcterms:created>
  <dcterms:modified xsi:type="dcterms:W3CDTF">2014-04-24T19:39:23Z</dcterms:modified>
</cp:coreProperties>
</file>