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slideLayouts/slideLayout22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51" r:id="rId2"/>
    <p:sldMasterId id="2147483673" r:id="rId3"/>
  </p:sldMasterIdLst>
  <p:notesMasterIdLst>
    <p:notesMasterId r:id="rId52"/>
  </p:notesMasterIdLst>
  <p:sldIdLst>
    <p:sldId id="359" r:id="rId4"/>
    <p:sldId id="360" r:id="rId5"/>
    <p:sldId id="347" r:id="rId6"/>
    <p:sldId id="259" r:id="rId7"/>
    <p:sldId id="260" r:id="rId8"/>
    <p:sldId id="298" r:id="rId9"/>
    <p:sldId id="307" r:id="rId10"/>
    <p:sldId id="308" r:id="rId11"/>
    <p:sldId id="309" r:id="rId12"/>
    <p:sldId id="310" r:id="rId13"/>
    <p:sldId id="311" r:id="rId14"/>
    <p:sldId id="312" r:id="rId15"/>
    <p:sldId id="313" r:id="rId16"/>
    <p:sldId id="314" r:id="rId17"/>
    <p:sldId id="315" r:id="rId18"/>
    <p:sldId id="316" r:id="rId19"/>
    <p:sldId id="317" r:id="rId20"/>
    <p:sldId id="318" r:id="rId21"/>
    <p:sldId id="319" r:id="rId22"/>
    <p:sldId id="320" r:id="rId23"/>
    <p:sldId id="321" r:id="rId24"/>
    <p:sldId id="322" r:id="rId25"/>
    <p:sldId id="323" r:id="rId26"/>
    <p:sldId id="324" r:id="rId27"/>
    <p:sldId id="325" r:id="rId28"/>
    <p:sldId id="326" r:id="rId29"/>
    <p:sldId id="327" r:id="rId30"/>
    <p:sldId id="328" r:id="rId31"/>
    <p:sldId id="329" r:id="rId32"/>
    <p:sldId id="330" r:id="rId33"/>
    <p:sldId id="331" r:id="rId34"/>
    <p:sldId id="332" r:id="rId35"/>
    <p:sldId id="333" r:id="rId36"/>
    <p:sldId id="334" r:id="rId37"/>
    <p:sldId id="335" r:id="rId38"/>
    <p:sldId id="336" r:id="rId39"/>
    <p:sldId id="337" r:id="rId40"/>
    <p:sldId id="338" r:id="rId41"/>
    <p:sldId id="339" r:id="rId42"/>
    <p:sldId id="340" r:id="rId43"/>
    <p:sldId id="299" r:id="rId44"/>
    <p:sldId id="300" r:id="rId45"/>
    <p:sldId id="346" r:id="rId46"/>
    <p:sldId id="302" r:id="rId47"/>
    <p:sldId id="303" r:id="rId48"/>
    <p:sldId id="304" r:id="rId49"/>
    <p:sldId id="305" r:id="rId50"/>
    <p:sldId id="306" r:id="rId5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83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 showGuides="1">
      <p:cViewPr varScale="1">
        <p:scale>
          <a:sx n="108" d="100"/>
          <a:sy n="108" d="100"/>
        </p:scale>
        <p:origin x="714" y="102"/>
      </p:cViewPr>
      <p:guideLst>
        <p:guide orient="horz" pos="2183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slide" Target="slides/slide47.xml"/><Relationship Id="rId55" Type="http://schemas.openxmlformats.org/officeDocument/2006/relationships/theme" Target="theme/theme1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9" Type="http://schemas.openxmlformats.org/officeDocument/2006/relationships/slide" Target="slides/slide26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presProps" Target="presProps.xml"/><Relationship Id="rId5" Type="http://schemas.openxmlformats.org/officeDocument/2006/relationships/slide" Target="slides/slide2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56" Type="http://schemas.openxmlformats.org/officeDocument/2006/relationships/tableStyles" Target="tableStyles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20" Type="http://schemas.openxmlformats.org/officeDocument/2006/relationships/slide" Target="slides/slide17.xml"/><Relationship Id="rId41" Type="http://schemas.openxmlformats.org/officeDocument/2006/relationships/slide" Target="slides/slide38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3.902626081521203E-2"/>
          <c:y val="1.8843674426077067E-2"/>
          <c:w val="0.92984998507314165"/>
          <c:h val="1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solidFill>
              <a:srgbClr val="AFD740"/>
            </a:solidFill>
          </c:spPr>
          <c:dPt>
            <c:idx val="0"/>
            <c:bubble3D val="0"/>
            <c:spPr>
              <a:solidFill>
                <a:schemeClr val="accent1"/>
              </a:solidFill>
            </c:spPr>
            <c:extLst>
              <c:ext xmlns:c16="http://schemas.microsoft.com/office/drawing/2014/chart" uri="{C3380CC4-5D6E-409C-BE32-E72D297353CC}">
                <c16:uniqueId val="{00000001-26C6-4F73-810D-F5DAD11BF5BD}"/>
              </c:ext>
            </c:extLst>
          </c:dPt>
          <c:dPt>
            <c:idx val="1"/>
            <c:bubble3D val="0"/>
            <c:spPr>
              <a:solidFill>
                <a:schemeClr val="bg1"/>
              </a:solidFill>
            </c:spPr>
            <c:extLst>
              <c:ext xmlns:c16="http://schemas.microsoft.com/office/drawing/2014/chart" uri="{C3380CC4-5D6E-409C-BE32-E72D297353CC}">
                <c16:uniqueId val="{00000003-26C6-4F73-810D-F5DAD11BF5BD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60</c:v>
                </c:pt>
                <c:pt idx="1">
                  <c:v>40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26C6-4F73-810D-F5DAD11BF5B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90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3.902626081521203E-2"/>
          <c:y val="1.8843674426077067E-2"/>
          <c:w val="0.92984998507314165"/>
          <c:h val="1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solidFill>
              <a:srgbClr val="AFD740"/>
            </a:solidFill>
          </c:spPr>
          <c:dPt>
            <c:idx val="0"/>
            <c:bubble3D val="0"/>
            <c:spPr>
              <a:solidFill>
                <a:schemeClr val="accent2"/>
              </a:solidFill>
            </c:spPr>
            <c:extLst>
              <c:ext xmlns:c16="http://schemas.microsoft.com/office/drawing/2014/chart" uri="{C3380CC4-5D6E-409C-BE32-E72D297353CC}">
                <c16:uniqueId val="{00000001-0A3B-4214-9A08-B90428184B81}"/>
              </c:ext>
            </c:extLst>
          </c:dPt>
          <c:dPt>
            <c:idx val="1"/>
            <c:bubble3D val="0"/>
            <c:spPr>
              <a:solidFill>
                <a:schemeClr val="bg1"/>
              </a:solidFill>
            </c:spPr>
            <c:extLst>
              <c:ext xmlns:c16="http://schemas.microsoft.com/office/drawing/2014/chart" uri="{C3380CC4-5D6E-409C-BE32-E72D297353CC}">
                <c16:uniqueId val="{00000003-0A3B-4214-9A08-B90428184B81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80</c:v>
                </c:pt>
                <c:pt idx="1">
                  <c:v>20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0A3B-4214-9A08-B90428184B8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90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3.902626081521203E-2"/>
          <c:y val="1.8843674426077067E-2"/>
          <c:w val="0.92984998507314165"/>
          <c:h val="1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solidFill>
              <a:srgbClr val="AFD740"/>
            </a:solidFill>
          </c:spPr>
          <c:dPt>
            <c:idx val="0"/>
            <c:bubble3D val="0"/>
            <c:spPr>
              <a:solidFill>
                <a:schemeClr val="accent3"/>
              </a:solidFill>
            </c:spPr>
            <c:extLst>
              <c:ext xmlns:c16="http://schemas.microsoft.com/office/drawing/2014/chart" uri="{C3380CC4-5D6E-409C-BE32-E72D297353CC}">
                <c16:uniqueId val="{00000001-6CDC-4355-80B0-0C1686459515}"/>
              </c:ext>
            </c:extLst>
          </c:dPt>
          <c:dPt>
            <c:idx val="1"/>
            <c:bubble3D val="0"/>
            <c:spPr>
              <a:solidFill>
                <a:schemeClr val="bg1"/>
              </a:solidFill>
            </c:spPr>
            <c:extLst>
              <c:ext xmlns:c16="http://schemas.microsoft.com/office/drawing/2014/chart" uri="{C3380CC4-5D6E-409C-BE32-E72D297353CC}">
                <c16:uniqueId val="{00000003-6CDC-4355-80B0-0C1686459515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30</c:v>
                </c:pt>
                <c:pt idx="1">
                  <c:v>70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6CDC-4355-80B0-0C168645951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90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3.902626081521203E-2"/>
          <c:y val="1.8843674426077067E-2"/>
          <c:w val="0.92984998507314165"/>
          <c:h val="1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solidFill>
              <a:srgbClr val="AFD740"/>
            </a:solidFill>
          </c:spPr>
          <c:dPt>
            <c:idx val="0"/>
            <c:bubble3D val="0"/>
            <c:spPr>
              <a:solidFill>
                <a:schemeClr val="accent4"/>
              </a:solidFill>
            </c:spPr>
            <c:extLst>
              <c:ext xmlns:c16="http://schemas.microsoft.com/office/drawing/2014/chart" uri="{C3380CC4-5D6E-409C-BE32-E72D297353CC}">
                <c16:uniqueId val="{00000001-99FB-4800-9E10-EA43D4014741}"/>
              </c:ext>
            </c:extLst>
          </c:dPt>
          <c:dPt>
            <c:idx val="1"/>
            <c:bubble3D val="0"/>
            <c:spPr>
              <a:solidFill>
                <a:schemeClr val="bg1"/>
              </a:solidFill>
            </c:spPr>
            <c:extLst>
              <c:ext xmlns:c16="http://schemas.microsoft.com/office/drawing/2014/chart" uri="{C3380CC4-5D6E-409C-BE32-E72D297353CC}">
                <c16:uniqueId val="{00000003-99FB-4800-9E10-EA43D4014741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50</c:v>
                </c:pt>
                <c:pt idx="1">
                  <c:v>50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99FB-4800-9E10-EA43D401474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90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  <a:ln w="6350">
              <a:noFill/>
            </a:ln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8169-4F2C-97A9-0156325F82C0}"/>
              </c:ext>
            </c:extLst>
          </c:dPt>
          <c:dPt>
            <c:idx val="1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8169-4F2C-97A9-0156325F82C0}"/>
              </c:ext>
            </c:extLst>
          </c:dPt>
          <c:dPt>
            <c:idx val="2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2-8169-4F2C-97A9-0156325F82C0}"/>
              </c:ext>
            </c:extLst>
          </c:dPt>
          <c:dPt>
            <c:idx val="3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3-8169-4F2C-97A9-0156325F82C0}"/>
              </c:ext>
            </c:extLst>
          </c:dPt>
          <c:dPt>
            <c:idx val="4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4-8169-4F2C-97A9-0156325F82C0}"/>
              </c:ext>
            </c:extLst>
          </c:dPt>
          <c:cat>
            <c:strRef>
              <c:f>Sheet1!$A$2:$A$8</c:f>
              <c:strCache>
                <c:ptCount val="7"/>
                <c:pt idx="0">
                  <c:v>Item 1</c:v>
                </c:pt>
                <c:pt idx="1">
                  <c:v>Item 2</c:v>
                </c:pt>
                <c:pt idx="2">
                  <c:v>Item 3</c:v>
                </c:pt>
                <c:pt idx="3">
                  <c:v>Item 4</c:v>
                </c:pt>
                <c:pt idx="4">
                  <c:v>Item 5</c:v>
                </c:pt>
                <c:pt idx="5">
                  <c:v>Item 6</c:v>
                </c:pt>
                <c:pt idx="6">
                  <c:v>Item 7</c:v>
                </c:pt>
              </c:strCache>
            </c:strRef>
          </c:cat>
          <c:val>
            <c:numRef>
              <c:f>Sheet1!$B$2:$B$8</c:f>
              <c:numCache>
                <c:formatCode>General</c:formatCode>
                <c:ptCount val="7"/>
                <c:pt idx="0">
                  <c:v>25</c:v>
                </c:pt>
                <c:pt idx="1">
                  <c:v>32</c:v>
                </c:pt>
                <c:pt idx="2">
                  <c:v>47</c:v>
                </c:pt>
                <c:pt idx="3">
                  <c:v>58</c:v>
                </c:pt>
                <c:pt idx="4">
                  <c:v>69</c:v>
                </c:pt>
                <c:pt idx="5">
                  <c:v>74</c:v>
                </c:pt>
                <c:pt idx="6">
                  <c:v>85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8169-4F2C-97A9-0156325F82C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5"/>
        <c:axId val="157966720"/>
        <c:axId val="157968256"/>
      </c:barChart>
      <c:catAx>
        <c:axId val="15796672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spPr>
          <a:ln>
            <a:noFill/>
          </a:ln>
        </c:spPr>
        <c:txPr>
          <a:bodyPr/>
          <a:lstStyle/>
          <a:p>
            <a:pPr>
              <a:defRPr sz="1200" b="1">
                <a:solidFill>
                  <a:schemeClr val="tx1">
                    <a:lumMod val="75000"/>
                    <a:lumOff val="25000"/>
                  </a:schemeClr>
                </a:solidFill>
              </a:defRPr>
            </a:pPr>
            <a:endParaRPr lang="ko-KR"/>
          </a:p>
        </c:txPr>
        <c:crossAx val="157968256"/>
        <c:crosses val="autoZero"/>
        <c:auto val="1"/>
        <c:lblAlgn val="ctr"/>
        <c:lblOffset val="100"/>
        <c:noMultiLvlLbl val="0"/>
      </c:catAx>
      <c:valAx>
        <c:axId val="157968256"/>
        <c:scaling>
          <c:orientation val="minMax"/>
        </c:scaling>
        <c:delete val="1"/>
        <c:axPos val="l"/>
        <c:majorGridlines>
          <c:spPr>
            <a:ln>
              <a:noFill/>
              <a:prstDash val="dash"/>
            </a:ln>
          </c:spPr>
        </c:majorGridlines>
        <c:numFmt formatCode="General" sourceLinked="1"/>
        <c:majorTickMark val="out"/>
        <c:minorTickMark val="none"/>
        <c:tickLblPos val="nextTo"/>
        <c:crossAx val="157966720"/>
        <c:crosses val="autoZero"/>
        <c:crossBetween val="between"/>
      </c:valAx>
      <c:spPr>
        <a:noFill/>
        <a:ln w="53975">
          <a:noFill/>
        </a:ln>
      </c:spPr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AAAF045-FEF6-43EA-9CDC-C84FC3F85E9C}" type="datetimeFigureOut">
              <a:rPr lang="en-US" smtClean="0"/>
              <a:t>11/18/2025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52F1279-6CE4-4169-83D3-4483097B69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55899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476917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926674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2">
            <a:extLst>
              <a:ext uri="{FF2B5EF4-FFF2-40B4-BE49-F238E27FC236}">
                <a16:creationId xmlns:a16="http://schemas.microsoft.com/office/drawing/2014/main" id="{0A022ADE-0634-4EE2-BF15-57FD9DF995F6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6820044" y="448493"/>
            <a:ext cx="4589410" cy="5961014"/>
          </a:xfrm>
          <a:custGeom>
            <a:avLst/>
            <a:gdLst>
              <a:gd name="connsiteX0" fmla="*/ 2355665 w 4589410"/>
              <a:gd name="connsiteY0" fmla="*/ 5725881 h 5961014"/>
              <a:gd name="connsiteX1" fmla="*/ 3984168 w 4589410"/>
              <a:gd name="connsiteY1" fmla="*/ 5725881 h 5961014"/>
              <a:gd name="connsiteX2" fmla="*/ 3984168 w 4589410"/>
              <a:gd name="connsiteY2" fmla="*/ 5961014 h 5961014"/>
              <a:gd name="connsiteX3" fmla="*/ 2355665 w 4589410"/>
              <a:gd name="connsiteY3" fmla="*/ 5961014 h 5961014"/>
              <a:gd name="connsiteX4" fmla="*/ 605244 w 4589410"/>
              <a:gd name="connsiteY4" fmla="*/ 5190304 h 5961014"/>
              <a:gd name="connsiteX5" fmla="*/ 2233747 w 4589410"/>
              <a:gd name="connsiteY5" fmla="*/ 5190304 h 5961014"/>
              <a:gd name="connsiteX6" fmla="*/ 2233747 w 4589410"/>
              <a:gd name="connsiteY6" fmla="*/ 5756361 h 5961014"/>
              <a:gd name="connsiteX7" fmla="*/ 605244 w 4589410"/>
              <a:gd name="connsiteY7" fmla="*/ 5756361 h 5961014"/>
              <a:gd name="connsiteX8" fmla="*/ 2355665 w 4589410"/>
              <a:gd name="connsiteY8" fmla="*/ 4214945 h 5961014"/>
              <a:gd name="connsiteX9" fmla="*/ 3984168 w 4589410"/>
              <a:gd name="connsiteY9" fmla="*/ 4214945 h 5961014"/>
              <a:gd name="connsiteX10" fmla="*/ 3984168 w 4589410"/>
              <a:gd name="connsiteY10" fmla="*/ 5608316 h 5961014"/>
              <a:gd name="connsiteX11" fmla="*/ 2355665 w 4589410"/>
              <a:gd name="connsiteY11" fmla="*/ 5608316 h 5961014"/>
              <a:gd name="connsiteX12" fmla="*/ 1 w 4589410"/>
              <a:gd name="connsiteY12" fmla="*/ 2233746 h 5961014"/>
              <a:gd name="connsiteX13" fmla="*/ 483327 w 4589410"/>
              <a:gd name="connsiteY13" fmla="*/ 2233746 h 5961014"/>
              <a:gd name="connsiteX14" fmla="*/ 483327 w 4589410"/>
              <a:gd name="connsiteY14" fmla="*/ 5961014 h 5961014"/>
              <a:gd name="connsiteX15" fmla="*/ 1 w 4589410"/>
              <a:gd name="connsiteY15" fmla="*/ 5961014 h 5961014"/>
              <a:gd name="connsiteX16" fmla="*/ 4106084 w 4589410"/>
              <a:gd name="connsiteY16" fmla="*/ 1820090 h 5961014"/>
              <a:gd name="connsiteX17" fmla="*/ 4589410 w 4589410"/>
              <a:gd name="connsiteY17" fmla="*/ 1820090 h 5961014"/>
              <a:gd name="connsiteX18" fmla="*/ 4589410 w 4589410"/>
              <a:gd name="connsiteY18" fmla="*/ 5608315 h 5961014"/>
              <a:gd name="connsiteX19" fmla="*/ 4106084 w 4589410"/>
              <a:gd name="connsiteY19" fmla="*/ 5608315 h 5961014"/>
              <a:gd name="connsiteX20" fmla="*/ 605244 w 4589410"/>
              <a:gd name="connsiteY20" fmla="*/ 1323701 h 5961014"/>
              <a:gd name="connsiteX21" fmla="*/ 2233747 w 4589410"/>
              <a:gd name="connsiteY21" fmla="*/ 1323701 h 5961014"/>
              <a:gd name="connsiteX22" fmla="*/ 2233747 w 4589410"/>
              <a:gd name="connsiteY22" fmla="*/ 5050968 h 5961014"/>
              <a:gd name="connsiteX23" fmla="*/ 605244 w 4589410"/>
              <a:gd name="connsiteY23" fmla="*/ 5050968 h 5961014"/>
              <a:gd name="connsiteX24" fmla="*/ 1 w 4589410"/>
              <a:gd name="connsiteY24" fmla="*/ 1323701 h 5961014"/>
              <a:gd name="connsiteX25" fmla="*/ 483327 w 4589410"/>
              <a:gd name="connsiteY25" fmla="*/ 1323701 h 5961014"/>
              <a:gd name="connsiteX26" fmla="*/ 483327 w 4589410"/>
              <a:gd name="connsiteY26" fmla="*/ 2133597 h 5961014"/>
              <a:gd name="connsiteX27" fmla="*/ 1 w 4589410"/>
              <a:gd name="connsiteY27" fmla="*/ 2133597 h 5961014"/>
              <a:gd name="connsiteX28" fmla="*/ 4106084 w 4589410"/>
              <a:gd name="connsiteY28" fmla="*/ 910045 h 5961014"/>
              <a:gd name="connsiteX29" fmla="*/ 4589410 w 4589410"/>
              <a:gd name="connsiteY29" fmla="*/ 910045 h 5961014"/>
              <a:gd name="connsiteX30" fmla="*/ 4589410 w 4589410"/>
              <a:gd name="connsiteY30" fmla="*/ 1719942 h 5961014"/>
              <a:gd name="connsiteX31" fmla="*/ 4106084 w 4589410"/>
              <a:gd name="connsiteY31" fmla="*/ 1719942 h 5961014"/>
              <a:gd name="connsiteX32" fmla="*/ 2355665 w 4589410"/>
              <a:gd name="connsiteY32" fmla="*/ 370113 h 5961014"/>
              <a:gd name="connsiteX33" fmla="*/ 3984168 w 4589410"/>
              <a:gd name="connsiteY33" fmla="*/ 370113 h 5961014"/>
              <a:gd name="connsiteX34" fmla="*/ 3984168 w 4589410"/>
              <a:gd name="connsiteY34" fmla="*/ 4097380 h 5961014"/>
              <a:gd name="connsiteX35" fmla="*/ 2355665 w 4589410"/>
              <a:gd name="connsiteY35" fmla="*/ 4097380 h 5961014"/>
              <a:gd name="connsiteX36" fmla="*/ 0 w 4589410"/>
              <a:gd name="connsiteY36" fmla="*/ 370113 h 5961014"/>
              <a:gd name="connsiteX37" fmla="*/ 1084218 w 4589410"/>
              <a:gd name="connsiteY37" fmla="*/ 370113 h 5961014"/>
              <a:gd name="connsiteX38" fmla="*/ 1084218 w 4589410"/>
              <a:gd name="connsiteY38" fmla="*/ 1184364 h 5961014"/>
              <a:gd name="connsiteX39" fmla="*/ 0 w 4589410"/>
              <a:gd name="connsiteY39" fmla="*/ 1184364 h 5961014"/>
              <a:gd name="connsiteX40" fmla="*/ 4106084 w 4589410"/>
              <a:gd name="connsiteY40" fmla="*/ 0 h 5961014"/>
              <a:gd name="connsiteX41" fmla="*/ 4589410 w 4589410"/>
              <a:gd name="connsiteY41" fmla="*/ 0 h 5961014"/>
              <a:gd name="connsiteX42" fmla="*/ 4589410 w 4589410"/>
              <a:gd name="connsiteY42" fmla="*/ 809897 h 5961014"/>
              <a:gd name="connsiteX43" fmla="*/ 4106084 w 4589410"/>
              <a:gd name="connsiteY43" fmla="*/ 809897 h 5961014"/>
              <a:gd name="connsiteX44" fmla="*/ 1206136 w 4589410"/>
              <a:gd name="connsiteY44" fmla="*/ 0 h 5961014"/>
              <a:gd name="connsiteX45" fmla="*/ 2233747 w 4589410"/>
              <a:gd name="connsiteY45" fmla="*/ 0 h 5961014"/>
              <a:gd name="connsiteX46" fmla="*/ 2233747 w 4589410"/>
              <a:gd name="connsiteY46" fmla="*/ 1184364 h 5961014"/>
              <a:gd name="connsiteX47" fmla="*/ 1206136 w 4589410"/>
              <a:gd name="connsiteY47" fmla="*/ 1184364 h 59610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4589410" h="5961014">
                <a:moveTo>
                  <a:pt x="2355665" y="5725881"/>
                </a:moveTo>
                <a:lnTo>
                  <a:pt x="3984168" y="5725881"/>
                </a:lnTo>
                <a:lnTo>
                  <a:pt x="3984168" y="5961014"/>
                </a:lnTo>
                <a:lnTo>
                  <a:pt x="2355665" y="5961014"/>
                </a:lnTo>
                <a:close/>
                <a:moveTo>
                  <a:pt x="605244" y="5190304"/>
                </a:moveTo>
                <a:lnTo>
                  <a:pt x="2233747" y="5190304"/>
                </a:lnTo>
                <a:lnTo>
                  <a:pt x="2233747" y="5756361"/>
                </a:lnTo>
                <a:lnTo>
                  <a:pt x="605244" y="5756361"/>
                </a:lnTo>
                <a:close/>
                <a:moveTo>
                  <a:pt x="2355665" y="4214945"/>
                </a:moveTo>
                <a:lnTo>
                  <a:pt x="3984168" y="4214945"/>
                </a:lnTo>
                <a:lnTo>
                  <a:pt x="3984168" y="5608316"/>
                </a:lnTo>
                <a:lnTo>
                  <a:pt x="2355665" y="5608316"/>
                </a:lnTo>
                <a:close/>
                <a:moveTo>
                  <a:pt x="1" y="2233746"/>
                </a:moveTo>
                <a:lnTo>
                  <a:pt x="483327" y="2233746"/>
                </a:lnTo>
                <a:lnTo>
                  <a:pt x="483327" y="5961014"/>
                </a:lnTo>
                <a:lnTo>
                  <a:pt x="1" y="5961014"/>
                </a:lnTo>
                <a:close/>
                <a:moveTo>
                  <a:pt x="4106084" y="1820090"/>
                </a:moveTo>
                <a:lnTo>
                  <a:pt x="4589410" y="1820090"/>
                </a:lnTo>
                <a:lnTo>
                  <a:pt x="4589410" y="5608315"/>
                </a:lnTo>
                <a:lnTo>
                  <a:pt x="4106084" y="5608315"/>
                </a:lnTo>
                <a:close/>
                <a:moveTo>
                  <a:pt x="605244" y="1323701"/>
                </a:moveTo>
                <a:lnTo>
                  <a:pt x="2233747" y="1323701"/>
                </a:lnTo>
                <a:lnTo>
                  <a:pt x="2233747" y="5050968"/>
                </a:lnTo>
                <a:lnTo>
                  <a:pt x="605244" y="5050968"/>
                </a:lnTo>
                <a:close/>
                <a:moveTo>
                  <a:pt x="1" y="1323701"/>
                </a:moveTo>
                <a:lnTo>
                  <a:pt x="483327" y="1323701"/>
                </a:lnTo>
                <a:lnTo>
                  <a:pt x="483327" y="2133597"/>
                </a:lnTo>
                <a:lnTo>
                  <a:pt x="1" y="2133597"/>
                </a:lnTo>
                <a:close/>
                <a:moveTo>
                  <a:pt x="4106084" y="910045"/>
                </a:moveTo>
                <a:lnTo>
                  <a:pt x="4589410" y="910045"/>
                </a:lnTo>
                <a:lnTo>
                  <a:pt x="4589410" y="1719942"/>
                </a:lnTo>
                <a:lnTo>
                  <a:pt x="4106084" y="1719942"/>
                </a:lnTo>
                <a:close/>
                <a:moveTo>
                  <a:pt x="2355665" y="370113"/>
                </a:moveTo>
                <a:lnTo>
                  <a:pt x="3984168" y="370113"/>
                </a:lnTo>
                <a:lnTo>
                  <a:pt x="3984168" y="4097380"/>
                </a:lnTo>
                <a:lnTo>
                  <a:pt x="2355665" y="4097380"/>
                </a:lnTo>
                <a:close/>
                <a:moveTo>
                  <a:pt x="0" y="370113"/>
                </a:moveTo>
                <a:lnTo>
                  <a:pt x="1084218" y="370113"/>
                </a:lnTo>
                <a:lnTo>
                  <a:pt x="1084218" y="1184364"/>
                </a:lnTo>
                <a:lnTo>
                  <a:pt x="0" y="1184364"/>
                </a:lnTo>
                <a:close/>
                <a:moveTo>
                  <a:pt x="4106084" y="0"/>
                </a:moveTo>
                <a:lnTo>
                  <a:pt x="4589410" y="0"/>
                </a:lnTo>
                <a:lnTo>
                  <a:pt x="4589410" y="809897"/>
                </a:lnTo>
                <a:lnTo>
                  <a:pt x="4106084" y="809897"/>
                </a:lnTo>
                <a:close/>
                <a:moveTo>
                  <a:pt x="1206136" y="0"/>
                </a:moveTo>
                <a:lnTo>
                  <a:pt x="2233747" y="0"/>
                </a:lnTo>
                <a:lnTo>
                  <a:pt x="2233747" y="1184364"/>
                </a:lnTo>
                <a:lnTo>
                  <a:pt x="1206136" y="1184364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txBody>
          <a:bodyPr wrap="square" anchor="ctr">
            <a:noAutofit/>
          </a:bodyPr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44528347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4868462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그림 개체 틀 5">
            <a:extLst>
              <a:ext uri="{FF2B5EF4-FFF2-40B4-BE49-F238E27FC236}">
                <a16:creationId xmlns:a16="http://schemas.microsoft.com/office/drawing/2014/main" id="{1E352FD1-ADC5-4E6D-809C-62B95CC4B830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1" y="-1"/>
            <a:ext cx="6096000" cy="6918385"/>
          </a:xfrm>
          <a:custGeom>
            <a:avLst/>
            <a:gdLst>
              <a:gd name="connsiteX0" fmla="*/ 0 w 6096000"/>
              <a:gd name="connsiteY0" fmla="*/ 0 h 6918385"/>
              <a:gd name="connsiteX1" fmla="*/ 6096000 w 6096000"/>
              <a:gd name="connsiteY1" fmla="*/ 0 h 6918385"/>
              <a:gd name="connsiteX2" fmla="*/ 6096000 w 6096000"/>
              <a:gd name="connsiteY2" fmla="*/ 2559192 h 6918385"/>
              <a:gd name="connsiteX3" fmla="*/ 4296000 w 6096000"/>
              <a:gd name="connsiteY3" fmla="*/ 2559192 h 6918385"/>
              <a:gd name="connsiteX4" fmla="*/ 4296000 w 6096000"/>
              <a:gd name="connsiteY4" fmla="*/ 4359192 h 6918385"/>
              <a:gd name="connsiteX5" fmla="*/ 6096000 w 6096000"/>
              <a:gd name="connsiteY5" fmla="*/ 4359192 h 6918385"/>
              <a:gd name="connsiteX6" fmla="*/ 6096000 w 6096000"/>
              <a:gd name="connsiteY6" fmla="*/ 6918385 h 6918385"/>
              <a:gd name="connsiteX7" fmla="*/ 0 w 6096000"/>
              <a:gd name="connsiteY7" fmla="*/ 6918385 h 69183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096000" h="6918385">
                <a:moveTo>
                  <a:pt x="0" y="0"/>
                </a:moveTo>
                <a:lnTo>
                  <a:pt x="6096000" y="0"/>
                </a:lnTo>
                <a:lnTo>
                  <a:pt x="6096000" y="2559192"/>
                </a:lnTo>
                <a:lnTo>
                  <a:pt x="4296000" y="2559192"/>
                </a:lnTo>
                <a:lnTo>
                  <a:pt x="4296000" y="4359192"/>
                </a:lnTo>
                <a:lnTo>
                  <a:pt x="6096000" y="4359192"/>
                </a:lnTo>
                <a:lnTo>
                  <a:pt x="6096000" y="6918385"/>
                </a:lnTo>
                <a:lnTo>
                  <a:pt x="0" y="6918385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txBody>
          <a:bodyPr wrap="square" anchor="ctr">
            <a:noAutofit/>
          </a:bodyPr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91883796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4557430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2">
            <a:extLst>
              <a:ext uri="{FF2B5EF4-FFF2-40B4-BE49-F238E27FC236}">
                <a16:creationId xmlns:a16="http://schemas.microsoft.com/office/drawing/2014/main" id="{C3A16AA6-7F39-4A3B-BCDF-AD793A9229E2}"/>
              </a:ext>
            </a:extLst>
          </p:cNvPr>
          <p:cNvSpPr/>
          <p:nvPr userDrawn="1"/>
        </p:nvSpPr>
        <p:spPr>
          <a:xfrm flipH="1">
            <a:off x="0" y="-1"/>
            <a:ext cx="3607904" cy="6858001"/>
          </a:xfrm>
          <a:prstGeom prst="rect">
            <a:avLst/>
          </a:prstGeom>
          <a:gradFill>
            <a:gsLst>
              <a:gs pos="0">
                <a:schemeClr val="accent3">
                  <a:lumMod val="35000"/>
                </a:schemeClr>
              </a:gs>
              <a:gs pos="100000">
                <a:schemeClr val="accent3">
                  <a:lumMod val="35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7" name="그림 개체 틀 6">
            <a:extLst>
              <a:ext uri="{FF2B5EF4-FFF2-40B4-BE49-F238E27FC236}">
                <a16:creationId xmlns:a16="http://schemas.microsoft.com/office/drawing/2014/main" id="{9EEBF38B-4071-492F-8078-AF470175868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 rot="687548">
            <a:off x="2652906" y="1471701"/>
            <a:ext cx="2314736" cy="4523799"/>
          </a:xfrm>
          <a:custGeom>
            <a:avLst/>
            <a:gdLst>
              <a:gd name="connsiteX0" fmla="*/ 347219 w 2314736"/>
              <a:gd name="connsiteY0" fmla="*/ 3838 h 4523799"/>
              <a:gd name="connsiteX1" fmla="*/ 401115 w 2314736"/>
              <a:gd name="connsiteY1" fmla="*/ 139 h 4523799"/>
              <a:gd name="connsiteX2" fmla="*/ 2056552 w 2314736"/>
              <a:gd name="connsiteY2" fmla="*/ 53066 h 4523799"/>
              <a:gd name="connsiteX3" fmla="*/ 2314598 w 2314736"/>
              <a:gd name="connsiteY3" fmla="*/ 328157 h 4523799"/>
              <a:gd name="connsiteX4" fmla="*/ 2188714 w 2314736"/>
              <a:gd name="connsiteY4" fmla="*/ 4265615 h 4523799"/>
              <a:gd name="connsiteX5" fmla="*/ 1913622 w 2314736"/>
              <a:gd name="connsiteY5" fmla="*/ 4523661 h 4523799"/>
              <a:gd name="connsiteX6" fmla="*/ 258185 w 2314736"/>
              <a:gd name="connsiteY6" fmla="*/ 4470735 h 4523799"/>
              <a:gd name="connsiteX7" fmla="*/ 139 w 2314736"/>
              <a:gd name="connsiteY7" fmla="*/ 4195644 h 4523799"/>
              <a:gd name="connsiteX8" fmla="*/ 126024 w 2314736"/>
              <a:gd name="connsiteY8" fmla="*/ 258186 h 4523799"/>
              <a:gd name="connsiteX9" fmla="*/ 347219 w 2314736"/>
              <a:gd name="connsiteY9" fmla="*/ 3838 h 45237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314736" h="4523799">
                <a:moveTo>
                  <a:pt x="347219" y="3838"/>
                </a:moveTo>
                <a:cubicBezTo>
                  <a:pt x="364685" y="841"/>
                  <a:pt x="382712" y="-449"/>
                  <a:pt x="401115" y="139"/>
                </a:cubicBezTo>
                <a:lnTo>
                  <a:pt x="2056552" y="53066"/>
                </a:lnTo>
                <a:cubicBezTo>
                  <a:pt x="2203774" y="57772"/>
                  <a:pt x="2319305" y="180935"/>
                  <a:pt x="2314598" y="328157"/>
                </a:cubicBezTo>
                <a:lnTo>
                  <a:pt x="2188714" y="4265615"/>
                </a:lnTo>
                <a:cubicBezTo>
                  <a:pt x="2184007" y="4412837"/>
                  <a:pt x="2060844" y="4528368"/>
                  <a:pt x="1913622" y="4523661"/>
                </a:cubicBezTo>
                <a:lnTo>
                  <a:pt x="258185" y="4470735"/>
                </a:lnTo>
                <a:cubicBezTo>
                  <a:pt x="110963" y="4466028"/>
                  <a:pt x="-4568" y="4342866"/>
                  <a:pt x="139" y="4195644"/>
                </a:cubicBezTo>
                <a:lnTo>
                  <a:pt x="126024" y="258186"/>
                </a:lnTo>
                <a:cubicBezTo>
                  <a:pt x="130142" y="129367"/>
                  <a:pt x="224953" y="24811"/>
                  <a:pt x="347219" y="3838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txBody>
          <a:bodyPr wrap="square" lIns="252000" tIns="216000" anchor="ctr">
            <a:noAutofit/>
          </a:bodyPr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 And Send To Back</a:t>
            </a:r>
            <a:endParaRPr lang="ko-KR" altLang="en-US" dirty="0"/>
          </a:p>
        </p:txBody>
      </p:sp>
      <p:grpSp>
        <p:nvGrpSpPr>
          <p:cNvPr id="8" name="Group 4">
            <a:extLst>
              <a:ext uri="{FF2B5EF4-FFF2-40B4-BE49-F238E27FC236}">
                <a16:creationId xmlns:a16="http://schemas.microsoft.com/office/drawing/2014/main" id="{6D3D5547-4C81-4845-B596-3268EDAD8451}"/>
              </a:ext>
            </a:extLst>
          </p:cNvPr>
          <p:cNvGrpSpPr/>
          <p:nvPr userDrawn="1"/>
        </p:nvGrpSpPr>
        <p:grpSpPr>
          <a:xfrm>
            <a:off x="5827170" y="1700808"/>
            <a:ext cx="6370226" cy="72000"/>
            <a:chOff x="3843032" y="6553200"/>
            <a:chExt cx="2066410" cy="87086"/>
          </a:xfrm>
        </p:grpSpPr>
        <p:sp>
          <p:nvSpPr>
            <p:cNvPr id="9" name="Rectangle 5">
              <a:extLst>
                <a:ext uri="{FF2B5EF4-FFF2-40B4-BE49-F238E27FC236}">
                  <a16:creationId xmlns:a16="http://schemas.microsoft.com/office/drawing/2014/main" id="{AFE677AE-6356-4FE0-A59E-13F0AB257BBF}"/>
                </a:ext>
              </a:extLst>
            </p:cNvPr>
            <p:cNvSpPr/>
            <p:nvPr userDrawn="1"/>
          </p:nvSpPr>
          <p:spPr>
            <a:xfrm flipV="1">
              <a:off x="3843032" y="6553200"/>
              <a:ext cx="413282" cy="87086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>
                <a:solidFill>
                  <a:schemeClr val="bg1"/>
                </a:solidFill>
              </a:endParaRPr>
            </a:p>
          </p:txBody>
        </p:sp>
        <p:sp>
          <p:nvSpPr>
            <p:cNvPr id="10" name="Rectangle 6">
              <a:extLst>
                <a:ext uri="{FF2B5EF4-FFF2-40B4-BE49-F238E27FC236}">
                  <a16:creationId xmlns:a16="http://schemas.microsoft.com/office/drawing/2014/main" id="{5DB02485-121D-46B2-9CA5-C07981DACC6D}"/>
                </a:ext>
              </a:extLst>
            </p:cNvPr>
            <p:cNvSpPr/>
            <p:nvPr userDrawn="1"/>
          </p:nvSpPr>
          <p:spPr>
            <a:xfrm flipV="1">
              <a:off x="4256314" y="6553200"/>
              <a:ext cx="413282" cy="87086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>
                <a:solidFill>
                  <a:schemeClr val="bg1"/>
                </a:solidFill>
              </a:endParaRPr>
            </a:p>
          </p:txBody>
        </p:sp>
        <p:sp>
          <p:nvSpPr>
            <p:cNvPr id="11" name="Rectangle 7">
              <a:extLst>
                <a:ext uri="{FF2B5EF4-FFF2-40B4-BE49-F238E27FC236}">
                  <a16:creationId xmlns:a16="http://schemas.microsoft.com/office/drawing/2014/main" id="{32DD69E4-DD31-4280-970F-86E8CF5B6597}"/>
                </a:ext>
              </a:extLst>
            </p:cNvPr>
            <p:cNvSpPr/>
            <p:nvPr userDrawn="1"/>
          </p:nvSpPr>
          <p:spPr>
            <a:xfrm flipV="1">
              <a:off x="4669596" y="6553200"/>
              <a:ext cx="413282" cy="8708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>
                <a:solidFill>
                  <a:schemeClr val="bg1"/>
                </a:solidFill>
              </a:endParaRPr>
            </a:p>
          </p:txBody>
        </p:sp>
        <p:sp>
          <p:nvSpPr>
            <p:cNvPr id="12" name="Rectangle 8">
              <a:extLst>
                <a:ext uri="{FF2B5EF4-FFF2-40B4-BE49-F238E27FC236}">
                  <a16:creationId xmlns:a16="http://schemas.microsoft.com/office/drawing/2014/main" id="{3D3FF44E-8AAA-484E-B2D2-5A417C4F22C9}"/>
                </a:ext>
              </a:extLst>
            </p:cNvPr>
            <p:cNvSpPr/>
            <p:nvPr userDrawn="1"/>
          </p:nvSpPr>
          <p:spPr>
            <a:xfrm flipV="1">
              <a:off x="5082878" y="6553200"/>
              <a:ext cx="413282" cy="87086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>
                <a:solidFill>
                  <a:schemeClr val="bg1"/>
                </a:solidFill>
              </a:endParaRPr>
            </a:p>
          </p:txBody>
        </p:sp>
        <p:sp>
          <p:nvSpPr>
            <p:cNvPr id="13" name="Rectangle 9">
              <a:extLst>
                <a:ext uri="{FF2B5EF4-FFF2-40B4-BE49-F238E27FC236}">
                  <a16:creationId xmlns:a16="http://schemas.microsoft.com/office/drawing/2014/main" id="{C53872E6-4991-4A62-9984-E3D4CAF29C64}"/>
                </a:ext>
              </a:extLst>
            </p:cNvPr>
            <p:cNvSpPr/>
            <p:nvPr userDrawn="1"/>
          </p:nvSpPr>
          <p:spPr>
            <a:xfrm flipV="1">
              <a:off x="5496160" y="6553200"/>
              <a:ext cx="413282" cy="87086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75097400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1636620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>
            <a:extLst>
              <a:ext uri="{FF2B5EF4-FFF2-40B4-BE49-F238E27FC236}">
                <a16:creationId xmlns:a16="http://schemas.microsoft.com/office/drawing/2014/main" id="{CEF9B9F9-F35D-4A66-85F7-2BC3DB364EF0}"/>
              </a:ext>
            </a:extLst>
          </p:cNvPr>
          <p:cNvSpPr/>
          <p:nvPr userDrawn="1"/>
        </p:nvSpPr>
        <p:spPr>
          <a:xfrm>
            <a:off x="0" y="957532"/>
            <a:ext cx="8402128" cy="3071004"/>
          </a:xfrm>
          <a:prstGeom prst="rect">
            <a:avLst/>
          </a:prstGeom>
          <a:gradFill>
            <a:gsLst>
              <a:gs pos="0">
                <a:schemeClr val="accent3">
                  <a:lumMod val="35000"/>
                </a:schemeClr>
              </a:gs>
              <a:gs pos="100000">
                <a:schemeClr val="accent3">
                  <a:lumMod val="35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ko-KR" altLang="en-US"/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F00EC720-86DA-4856-9188-8D6BCFE41E39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714919" y="603849"/>
            <a:ext cx="3658673" cy="3778370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txBody>
          <a:bodyPr anchor="ctr"/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Place Your Picture Here And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96492805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7960406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748309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5066714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NG se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2482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PNG &amp; Shapes Layout</a:t>
            </a:r>
          </a:p>
        </p:txBody>
      </p:sp>
    </p:spTree>
    <p:extLst>
      <p:ext uri="{BB962C8B-B14F-4D97-AF65-F5344CB8AC3E}">
        <p14:creationId xmlns:p14="http://schemas.microsoft.com/office/powerpoint/2010/main" val="244639275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con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123478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Icon Sets Layout</a:t>
            </a:r>
          </a:p>
        </p:txBody>
      </p:sp>
      <p:sp>
        <p:nvSpPr>
          <p:cNvPr id="3" name="Rounded Rectangle 2"/>
          <p:cNvSpPr/>
          <p:nvPr userDrawn="1"/>
        </p:nvSpPr>
        <p:spPr>
          <a:xfrm>
            <a:off x="354010" y="1131591"/>
            <a:ext cx="3560767" cy="5402561"/>
          </a:xfrm>
          <a:prstGeom prst="roundRect">
            <a:avLst>
              <a:gd name="adj" fmla="val 396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/>
          </a:p>
        </p:txBody>
      </p:sp>
      <p:sp>
        <p:nvSpPr>
          <p:cNvPr id="4" name="Rounded Rectangle 3"/>
          <p:cNvSpPr/>
          <p:nvPr userDrawn="1"/>
        </p:nvSpPr>
        <p:spPr>
          <a:xfrm>
            <a:off x="531933" y="1347500"/>
            <a:ext cx="153868" cy="5015200"/>
          </a:xfrm>
          <a:prstGeom prst="roundRect">
            <a:avLst>
              <a:gd name="adj" fmla="val 50000"/>
            </a:avLst>
          </a:prstGeom>
          <a:solidFill>
            <a:schemeClr val="bg1"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bg1"/>
              </a:solidFill>
            </a:endParaRPr>
          </a:p>
        </p:txBody>
      </p:sp>
      <p:sp>
        <p:nvSpPr>
          <p:cNvPr id="5" name="Half Frame 4"/>
          <p:cNvSpPr/>
          <p:nvPr userDrawn="1"/>
        </p:nvSpPr>
        <p:spPr>
          <a:xfrm rot="5400000">
            <a:off x="3057177" y="1276653"/>
            <a:ext cx="685849" cy="685148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bg1"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5644E8BB-F13A-4AE0-889E-633DE4143787}"/>
              </a:ext>
            </a:extLst>
          </p:cNvPr>
          <p:cNvSpPr txBox="1"/>
          <p:nvPr userDrawn="1"/>
        </p:nvSpPr>
        <p:spPr>
          <a:xfrm>
            <a:off x="711704" y="1637214"/>
            <a:ext cx="2232248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Resize without losing quality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F2CE2B8B-ED32-491A-95B2-D28904BC432C}"/>
              </a:ext>
            </a:extLst>
          </p:cNvPr>
          <p:cNvSpPr txBox="1"/>
          <p:nvPr userDrawn="1"/>
        </p:nvSpPr>
        <p:spPr>
          <a:xfrm>
            <a:off x="711704" y="2127463"/>
            <a:ext cx="2232248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Change Fill Color &amp;</a:t>
            </a:r>
          </a:p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Line Color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962A52DF-2523-4479-BFA3-B5ACE9887E1C}"/>
              </a:ext>
            </a:extLst>
          </p:cNvPr>
          <p:cNvSpPr txBox="1"/>
          <p:nvPr userDrawn="1"/>
        </p:nvSpPr>
        <p:spPr>
          <a:xfrm>
            <a:off x="721229" y="5808438"/>
            <a:ext cx="223200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www.allppt.com</a:t>
            </a:r>
            <a:endParaRPr lang="ko-KR" altLang="en-US" sz="1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BAAC314F-E96A-4408-95DE-A70E9ED054AF}"/>
              </a:ext>
            </a:extLst>
          </p:cNvPr>
          <p:cNvSpPr txBox="1"/>
          <p:nvPr userDrawn="1"/>
        </p:nvSpPr>
        <p:spPr>
          <a:xfrm>
            <a:off x="721229" y="4450324"/>
            <a:ext cx="2717296" cy="138499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FREE </a:t>
            </a:r>
          </a:p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PPT TEMPLATES</a:t>
            </a:r>
          </a:p>
        </p:txBody>
      </p:sp>
    </p:spTree>
    <p:extLst>
      <p:ext uri="{BB962C8B-B14F-4D97-AF65-F5344CB8AC3E}">
        <p14:creationId xmlns:p14="http://schemas.microsoft.com/office/powerpoint/2010/main" val="31367658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847202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18993242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58394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Agenda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823200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aam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6377C18D-EB62-4958-8DF3-C5D144A0E9EE}"/>
              </a:ext>
            </a:extLst>
          </p:cNvPr>
          <p:cNvSpPr>
            <a:spLocks noGrp="1"/>
          </p:cNvSpPr>
          <p:nvPr>
            <p:ph type="pic" idx="14" hasCustomPrompt="1"/>
          </p:nvPr>
        </p:nvSpPr>
        <p:spPr>
          <a:xfrm>
            <a:off x="1679509" y="562895"/>
            <a:ext cx="3311968" cy="1800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973C9679-5160-4B77-B17E-9A4E954335B3}"/>
              </a:ext>
            </a:extLst>
          </p:cNvPr>
          <p:cNvSpPr>
            <a:spLocks noGrp="1"/>
          </p:cNvSpPr>
          <p:nvPr>
            <p:ph type="pic" idx="15" hasCustomPrompt="1"/>
          </p:nvPr>
        </p:nvSpPr>
        <p:spPr>
          <a:xfrm>
            <a:off x="1679509" y="2531245"/>
            <a:ext cx="3311968" cy="1800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31167120-86CE-478D-BE6F-F7D85CCCC659}"/>
              </a:ext>
            </a:extLst>
          </p:cNvPr>
          <p:cNvSpPr>
            <a:spLocks noGrp="1"/>
          </p:cNvSpPr>
          <p:nvPr>
            <p:ph type="pic" idx="16" hasCustomPrompt="1"/>
          </p:nvPr>
        </p:nvSpPr>
        <p:spPr>
          <a:xfrm>
            <a:off x="1679509" y="4499595"/>
            <a:ext cx="3311968" cy="1800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7686641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>
            <a:extLst>
              <a:ext uri="{FF2B5EF4-FFF2-40B4-BE49-F238E27FC236}">
                <a16:creationId xmlns:a16="http://schemas.microsoft.com/office/drawing/2014/main" id="{36ECCA05-3111-4B60-AF25-AC858BB599C8}"/>
              </a:ext>
            </a:extLst>
          </p:cNvPr>
          <p:cNvSpPr/>
          <p:nvPr userDrawn="1"/>
        </p:nvSpPr>
        <p:spPr>
          <a:xfrm>
            <a:off x="3985404" y="918494"/>
            <a:ext cx="6788988" cy="5021012"/>
          </a:xfrm>
          <a:prstGeom prst="rect">
            <a:avLst/>
          </a:prstGeom>
          <a:gradFill>
            <a:gsLst>
              <a:gs pos="0">
                <a:schemeClr val="accent3">
                  <a:lumMod val="35000"/>
                </a:schemeClr>
              </a:gs>
              <a:gs pos="100000">
                <a:schemeClr val="accent3">
                  <a:lumMod val="35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ko-KR" altLang="en-US"/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18EFD0C7-E138-44AA-8F99-855CE157EC0F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4527795" y="2001328"/>
            <a:ext cx="1631465" cy="2855344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txBody>
          <a:bodyPr anchor="ctr"/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4" name="그림 개체 틀 2">
            <a:extLst>
              <a:ext uri="{FF2B5EF4-FFF2-40B4-BE49-F238E27FC236}">
                <a16:creationId xmlns:a16="http://schemas.microsoft.com/office/drawing/2014/main" id="{01DAEF17-FB39-406F-BDB6-4DE4CDF98F7B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6474489" y="2001328"/>
            <a:ext cx="5007269" cy="2855344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txBody>
          <a:bodyPr anchor="ctr"/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8332950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204451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433E842-3BA6-44A7-8F59-AB7D5711DFF8}"/>
              </a:ext>
            </a:extLst>
          </p:cNvPr>
          <p:cNvSpPr/>
          <p:nvPr userDrawn="1"/>
        </p:nvSpPr>
        <p:spPr>
          <a:xfrm>
            <a:off x="0" y="0"/>
            <a:ext cx="12192000" cy="4249783"/>
          </a:xfrm>
          <a:prstGeom prst="rect">
            <a:avLst/>
          </a:prstGeom>
          <a:gradFill>
            <a:gsLst>
              <a:gs pos="0">
                <a:schemeClr val="accent3">
                  <a:lumMod val="35000"/>
                </a:schemeClr>
              </a:gs>
              <a:gs pos="100000">
                <a:schemeClr val="accent3">
                  <a:lumMod val="35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CB17F06C-032F-47C9-B8F4-59FB5F8C2F03}"/>
              </a:ext>
            </a:extLst>
          </p:cNvPr>
          <p:cNvGrpSpPr/>
          <p:nvPr userDrawn="1"/>
        </p:nvGrpSpPr>
        <p:grpSpPr>
          <a:xfrm>
            <a:off x="6357379" y="701878"/>
            <a:ext cx="5179940" cy="2846026"/>
            <a:chOff x="-548507" y="477868"/>
            <a:chExt cx="11570449" cy="6357177"/>
          </a:xfrm>
        </p:grpSpPr>
        <p:sp>
          <p:nvSpPr>
            <p:cNvPr id="4" name="Freeform: Shape 4">
              <a:extLst>
                <a:ext uri="{FF2B5EF4-FFF2-40B4-BE49-F238E27FC236}">
                  <a16:creationId xmlns:a16="http://schemas.microsoft.com/office/drawing/2014/main" id="{10C7A570-24D0-4048-A744-828EE269FACE}"/>
                </a:ext>
              </a:extLst>
            </p:cNvPr>
            <p:cNvSpPr/>
            <p:nvPr/>
          </p:nvSpPr>
          <p:spPr>
            <a:xfrm>
              <a:off x="-482765" y="6440599"/>
              <a:ext cx="11438966" cy="394446"/>
            </a:xfrm>
            <a:custGeom>
              <a:avLst/>
              <a:gdLst>
                <a:gd name="connsiteX0" fmla="*/ 1605439 w 1657350"/>
                <a:gd name="connsiteY0" fmla="*/ 54769 h 57150"/>
                <a:gd name="connsiteX1" fmla="*/ 1652111 w 1657350"/>
                <a:gd name="connsiteY1" fmla="*/ 22384 h 57150"/>
                <a:gd name="connsiteX2" fmla="*/ 1652111 w 1657350"/>
                <a:gd name="connsiteY2" fmla="*/ 22384 h 57150"/>
                <a:gd name="connsiteX3" fmla="*/ 1636871 w 1657350"/>
                <a:gd name="connsiteY3" fmla="*/ 7144 h 57150"/>
                <a:gd name="connsiteX4" fmla="*/ 44291 w 1657350"/>
                <a:gd name="connsiteY4" fmla="*/ 12859 h 57150"/>
                <a:gd name="connsiteX5" fmla="*/ 23336 w 1657350"/>
                <a:gd name="connsiteY5" fmla="*/ 12859 h 57150"/>
                <a:gd name="connsiteX6" fmla="*/ 7144 w 1657350"/>
                <a:gd name="connsiteY6" fmla="*/ 26194 h 57150"/>
                <a:gd name="connsiteX7" fmla="*/ 7144 w 1657350"/>
                <a:gd name="connsiteY7" fmla="*/ 26194 h 57150"/>
                <a:gd name="connsiteX8" fmla="*/ 50959 w 1657350"/>
                <a:gd name="connsiteY8" fmla="*/ 53816 h 57150"/>
                <a:gd name="connsiteX9" fmla="*/ 51911 w 1657350"/>
                <a:gd name="connsiteY9" fmla="*/ 54769 h 57150"/>
                <a:gd name="connsiteX10" fmla="*/ 51911 w 1657350"/>
                <a:gd name="connsiteY10" fmla="*/ 54769 h 57150"/>
                <a:gd name="connsiteX11" fmla="*/ 56674 w 1657350"/>
                <a:gd name="connsiteY11" fmla="*/ 5476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657350" h="57150">
                  <a:moveTo>
                    <a:pt x="1605439" y="54769"/>
                  </a:moveTo>
                  <a:cubicBezTo>
                    <a:pt x="1605439" y="54769"/>
                    <a:pt x="1638776" y="50959"/>
                    <a:pt x="1652111" y="22384"/>
                  </a:cubicBezTo>
                  <a:lnTo>
                    <a:pt x="1652111" y="22384"/>
                  </a:lnTo>
                  <a:cubicBezTo>
                    <a:pt x="1652111" y="13811"/>
                    <a:pt x="1645444" y="7144"/>
                    <a:pt x="1636871" y="7144"/>
                  </a:cubicBezTo>
                  <a:lnTo>
                    <a:pt x="44291" y="12859"/>
                  </a:lnTo>
                  <a:lnTo>
                    <a:pt x="23336" y="12859"/>
                  </a:lnTo>
                  <a:cubicBezTo>
                    <a:pt x="14764" y="12859"/>
                    <a:pt x="7144" y="18574"/>
                    <a:pt x="7144" y="26194"/>
                  </a:cubicBezTo>
                  <a:lnTo>
                    <a:pt x="7144" y="26194"/>
                  </a:lnTo>
                  <a:cubicBezTo>
                    <a:pt x="17621" y="45244"/>
                    <a:pt x="40481" y="51911"/>
                    <a:pt x="50959" y="53816"/>
                  </a:cubicBezTo>
                  <a:lnTo>
                    <a:pt x="51911" y="54769"/>
                  </a:lnTo>
                  <a:cubicBezTo>
                    <a:pt x="51911" y="54769"/>
                    <a:pt x="51911" y="54769"/>
                    <a:pt x="51911" y="54769"/>
                  </a:cubicBezTo>
                  <a:lnTo>
                    <a:pt x="56674" y="54769"/>
                  </a:lnTo>
                </a:path>
              </a:pathLst>
            </a:custGeom>
            <a:solidFill>
              <a:srgbClr val="5F676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Freeform: Shape 5">
              <a:extLst>
                <a:ext uri="{FF2B5EF4-FFF2-40B4-BE49-F238E27FC236}">
                  <a16:creationId xmlns:a16="http://schemas.microsoft.com/office/drawing/2014/main" id="{33F6D30A-8B5E-4EF3-8394-8027416B8CB0}"/>
                </a:ext>
              </a:extLst>
            </p:cNvPr>
            <p:cNvSpPr/>
            <p:nvPr/>
          </p:nvSpPr>
          <p:spPr>
            <a:xfrm>
              <a:off x="700575" y="477868"/>
              <a:ext cx="9072285" cy="5916709"/>
            </a:xfrm>
            <a:custGeom>
              <a:avLst/>
              <a:gdLst>
                <a:gd name="connsiteX0" fmla="*/ 1311116 w 1314450"/>
                <a:gd name="connsiteY0" fmla="*/ 813911 h 857250"/>
                <a:gd name="connsiteX1" fmla="*/ 1281589 w 1314450"/>
                <a:gd name="connsiteY1" fmla="*/ 852964 h 857250"/>
                <a:gd name="connsiteX2" fmla="*/ 36671 w 1314450"/>
                <a:gd name="connsiteY2" fmla="*/ 852964 h 857250"/>
                <a:gd name="connsiteX3" fmla="*/ 7144 w 1314450"/>
                <a:gd name="connsiteY3" fmla="*/ 813911 h 857250"/>
                <a:gd name="connsiteX4" fmla="*/ 7144 w 1314450"/>
                <a:gd name="connsiteY4" fmla="*/ 46196 h 857250"/>
                <a:gd name="connsiteX5" fmla="*/ 36671 w 1314450"/>
                <a:gd name="connsiteY5" fmla="*/ 7144 h 857250"/>
                <a:gd name="connsiteX6" fmla="*/ 1281589 w 1314450"/>
                <a:gd name="connsiteY6" fmla="*/ 7144 h 857250"/>
                <a:gd name="connsiteX7" fmla="*/ 1311116 w 1314450"/>
                <a:gd name="connsiteY7" fmla="*/ 46196 h 857250"/>
                <a:gd name="connsiteX8" fmla="*/ 1311116 w 1314450"/>
                <a:gd name="connsiteY8" fmla="*/ 813911 h 857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14450" h="857250">
                  <a:moveTo>
                    <a:pt x="1311116" y="813911"/>
                  </a:moveTo>
                  <a:cubicBezTo>
                    <a:pt x="1311116" y="834866"/>
                    <a:pt x="1297781" y="852964"/>
                    <a:pt x="1281589" y="852964"/>
                  </a:cubicBezTo>
                  <a:lnTo>
                    <a:pt x="36671" y="852964"/>
                  </a:lnTo>
                  <a:cubicBezTo>
                    <a:pt x="20479" y="852964"/>
                    <a:pt x="7144" y="835819"/>
                    <a:pt x="7144" y="813911"/>
                  </a:cubicBezTo>
                  <a:lnTo>
                    <a:pt x="7144" y="46196"/>
                  </a:lnTo>
                  <a:cubicBezTo>
                    <a:pt x="7144" y="25241"/>
                    <a:pt x="20479" y="7144"/>
                    <a:pt x="36671" y="7144"/>
                  </a:cubicBezTo>
                  <a:lnTo>
                    <a:pt x="1281589" y="7144"/>
                  </a:lnTo>
                  <a:cubicBezTo>
                    <a:pt x="1297781" y="7144"/>
                    <a:pt x="1311116" y="24289"/>
                    <a:pt x="1311116" y="46196"/>
                  </a:cubicBezTo>
                  <a:lnTo>
                    <a:pt x="1311116" y="813911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6">
              <a:extLst>
                <a:ext uri="{FF2B5EF4-FFF2-40B4-BE49-F238E27FC236}">
                  <a16:creationId xmlns:a16="http://schemas.microsoft.com/office/drawing/2014/main" id="{B9086B0E-73DF-42B6-8230-0C0E89802F99}"/>
                </a:ext>
              </a:extLst>
            </p:cNvPr>
            <p:cNvSpPr/>
            <p:nvPr/>
          </p:nvSpPr>
          <p:spPr>
            <a:xfrm>
              <a:off x="1088451" y="839448"/>
              <a:ext cx="8283390" cy="5062073"/>
            </a:xfrm>
            <a:custGeom>
              <a:avLst/>
              <a:gdLst>
                <a:gd name="connsiteX0" fmla="*/ 7144 w 1200150"/>
                <a:gd name="connsiteY0" fmla="*/ 7144 h 733425"/>
                <a:gd name="connsiteX1" fmla="*/ 1196816 w 1200150"/>
                <a:gd name="connsiteY1" fmla="*/ 7144 h 733425"/>
                <a:gd name="connsiteX2" fmla="*/ 1196816 w 1200150"/>
                <a:gd name="connsiteY2" fmla="*/ 730091 h 733425"/>
                <a:gd name="connsiteX3" fmla="*/ 7144 w 1200150"/>
                <a:gd name="connsiteY3" fmla="*/ 730091 h 733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00150" h="733425">
                  <a:moveTo>
                    <a:pt x="7144" y="7144"/>
                  </a:moveTo>
                  <a:lnTo>
                    <a:pt x="1196816" y="7144"/>
                  </a:lnTo>
                  <a:lnTo>
                    <a:pt x="1196816" y="730091"/>
                  </a:lnTo>
                  <a:lnTo>
                    <a:pt x="7144" y="730091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7">
              <a:extLst>
                <a:ext uri="{FF2B5EF4-FFF2-40B4-BE49-F238E27FC236}">
                  <a16:creationId xmlns:a16="http://schemas.microsoft.com/office/drawing/2014/main" id="{0AD0A5BA-2805-4F79-91C9-03912E96AC5E}"/>
                </a:ext>
              </a:extLst>
            </p:cNvPr>
            <p:cNvSpPr/>
            <p:nvPr/>
          </p:nvSpPr>
          <p:spPr>
            <a:xfrm>
              <a:off x="-548507" y="6164484"/>
              <a:ext cx="11570449" cy="460187"/>
            </a:xfrm>
            <a:custGeom>
              <a:avLst/>
              <a:gdLst>
                <a:gd name="connsiteX0" fmla="*/ 50006 w 1676400"/>
                <a:gd name="connsiteY0" fmla="*/ 7144 h 66675"/>
                <a:gd name="connsiteX1" fmla="*/ 1630204 w 1676400"/>
                <a:gd name="connsiteY1" fmla="*/ 7144 h 66675"/>
                <a:gd name="connsiteX2" fmla="*/ 1672114 w 1676400"/>
                <a:gd name="connsiteY2" fmla="*/ 49054 h 66675"/>
                <a:gd name="connsiteX3" fmla="*/ 1672114 w 1676400"/>
                <a:gd name="connsiteY3" fmla="*/ 57626 h 66675"/>
                <a:gd name="connsiteX4" fmla="*/ 1656874 w 1676400"/>
                <a:gd name="connsiteY4" fmla="*/ 62389 h 66675"/>
                <a:gd name="connsiteX5" fmla="*/ 1654016 w 1676400"/>
                <a:gd name="connsiteY5" fmla="*/ 62389 h 66675"/>
                <a:gd name="connsiteX6" fmla="*/ 29051 w 1676400"/>
                <a:gd name="connsiteY6" fmla="*/ 62389 h 66675"/>
                <a:gd name="connsiteX7" fmla="*/ 21431 w 1676400"/>
                <a:gd name="connsiteY7" fmla="*/ 63341 h 66675"/>
                <a:gd name="connsiteX8" fmla="*/ 7144 w 1676400"/>
                <a:gd name="connsiteY8" fmla="*/ 55721 h 66675"/>
                <a:gd name="connsiteX9" fmla="*/ 7144 w 1676400"/>
                <a:gd name="connsiteY9" fmla="*/ 48101 h 66675"/>
                <a:gd name="connsiteX10" fmla="*/ 50006 w 1676400"/>
                <a:gd name="connsiteY10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6400" h="66675">
                  <a:moveTo>
                    <a:pt x="50006" y="7144"/>
                  </a:moveTo>
                  <a:lnTo>
                    <a:pt x="1630204" y="7144"/>
                  </a:lnTo>
                  <a:cubicBezTo>
                    <a:pt x="1653064" y="7144"/>
                    <a:pt x="1672114" y="26194"/>
                    <a:pt x="1672114" y="49054"/>
                  </a:cubicBezTo>
                  <a:lnTo>
                    <a:pt x="1672114" y="57626"/>
                  </a:lnTo>
                  <a:cubicBezTo>
                    <a:pt x="1672114" y="57626"/>
                    <a:pt x="1674019" y="64294"/>
                    <a:pt x="1656874" y="62389"/>
                  </a:cubicBezTo>
                  <a:cubicBezTo>
                    <a:pt x="1655921" y="62389"/>
                    <a:pt x="1654969" y="62389"/>
                    <a:pt x="1654016" y="62389"/>
                  </a:cubicBezTo>
                  <a:lnTo>
                    <a:pt x="29051" y="62389"/>
                  </a:lnTo>
                  <a:cubicBezTo>
                    <a:pt x="26194" y="62389"/>
                    <a:pt x="24289" y="62389"/>
                    <a:pt x="21431" y="63341"/>
                  </a:cubicBezTo>
                  <a:cubicBezTo>
                    <a:pt x="16669" y="64294"/>
                    <a:pt x="8096" y="64294"/>
                    <a:pt x="7144" y="55721"/>
                  </a:cubicBezTo>
                  <a:lnTo>
                    <a:pt x="7144" y="48101"/>
                  </a:lnTo>
                  <a:cubicBezTo>
                    <a:pt x="8096" y="25241"/>
                    <a:pt x="26194" y="7144"/>
                    <a:pt x="50006" y="7144"/>
                  </a:cubicBezTo>
                  <a:close/>
                </a:path>
              </a:pathLst>
            </a:custGeom>
            <a:solidFill>
              <a:srgbClr val="CCCCC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" name="Freeform: Shape 8">
              <a:extLst>
                <a:ext uri="{FF2B5EF4-FFF2-40B4-BE49-F238E27FC236}">
                  <a16:creationId xmlns:a16="http://schemas.microsoft.com/office/drawing/2014/main" id="{73D6B334-04A9-4F27-A4ED-569983D4EC84}"/>
                </a:ext>
              </a:extLst>
            </p:cNvPr>
            <p:cNvSpPr/>
            <p:nvPr/>
          </p:nvSpPr>
          <p:spPr>
            <a:xfrm>
              <a:off x="4438629" y="6215033"/>
              <a:ext cx="1618413" cy="184076"/>
            </a:xfrm>
            <a:custGeom>
              <a:avLst/>
              <a:gdLst>
                <a:gd name="connsiteX0" fmla="*/ 1478513 w 1618413"/>
                <a:gd name="connsiteY0" fmla="*/ 177499 h 184076"/>
                <a:gd name="connsiteX1" fmla="*/ 1485084 w 1618413"/>
                <a:gd name="connsiteY1" fmla="*/ 177499 h 184076"/>
                <a:gd name="connsiteX2" fmla="*/ 1502686 w 1618413"/>
                <a:gd name="connsiteY2" fmla="*/ 178122 h 184076"/>
                <a:gd name="connsiteX3" fmla="*/ 1499879 w 1618413"/>
                <a:gd name="connsiteY3" fmla="*/ 178526 h 184076"/>
                <a:gd name="connsiteX4" fmla="*/ 1478513 w 1618413"/>
                <a:gd name="connsiteY4" fmla="*/ 177499 h 184076"/>
                <a:gd name="connsiteX5" fmla="*/ 84799 w 1618413"/>
                <a:gd name="connsiteY5" fmla="*/ 170928 h 184076"/>
                <a:gd name="connsiteX6" fmla="*/ 117666 w 1618413"/>
                <a:gd name="connsiteY6" fmla="*/ 177499 h 184076"/>
                <a:gd name="connsiteX7" fmla="*/ 104518 w 1618413"/>
                <a:gd name="connsiteY7" fmla="*/ 177499 h 184076"/>
                <a:gd name="connsiteX8" fmla="*/ 84799 w 1618413"/>
                <a:gd name="connsiteY8" fmla="*/ 170928 h 184076"/>
                <a:gd name="connsiteX9" fmla="*/ 1603418 w 1618413"/>
                <a:gd name="connsiteY9" fmla="*/ 0 h 184076"/>
                <a:gd name="connsiteX10" fmla="*/ 1616567 w 1618413"/>
                <a:gd name="connsiteY10" fmla="*/ 0 h 184076"/>
                <a:gd name="connsiteX11" fmla="*/ 1511177 w 1618413"/>
                <a:gd name="connsiteY11" fmla="*/ 178423 h 184076"/>
                <a:gd name="connsiteX12" fmla="*/ 1502686 w 1618413"/>
                <a:gd name="connsiteY12" fmla="*/ 178122 h 184076"/>
                <a:gd name="connsiteX13" fmla="*/ 1521501 w 1618413"/>
                <a:gd name="connsiteY13" fmla="*/ 175419 h 184076"/>
                <a:gd name="connsiteX14" fmla="*/ 1603418 w 1618413"/>
                <a:gd name="connsiteY14" fmla="*/ 6571 h 184076"/>
                <a:gd name="connsiteX15" fmla="*/ 5911 w 1618413"/>
                <a:gd name="connsiteY15" fmla="*/ 0 h 184076"/>
                <a:gd name="connsiteX16" fmla="*/ 19060 w 1618413"/>
                <a:gd name="connsiteY16" fmla="*/ 6571 h 184076"/>
                <a:gd name="connsiteX17" fmla="*/ 91379 w 1618413"/>
                <a:gd name="connsiteY17" fmla="*/ 184076 h 184076"/>
                <a:gd name="connsiteX18" fmla="*/ 5911 w 1618413"/>
                <a:gd name="connsiteY18" fmla="*/ 0 h 184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618413" h="184076">
                  <a:moveTo>
                    <a:pt x="1478513" y="177499"/>
                  </a:moveTo>
                  <a:lnTo>
                    <a:pt x="1485084" y="177499"/>
                  </a:lnTo>
                  <a:lnTo>
                    <a:pt x="1502686" y="178122"/>
                  </a:lnTo>
                  <a:lnTo>
                    <a:pt x="1499879" y="178526"/>
                  </a:lnTo>
                  <a:cubicBezTo>
                    <a:pt x="1487142" y="179142"/>
                    <a:pt x="1478513" y="177499"/>
                    <a:pt x="1478513" y="177499"/>
                  </a:cubicBezTo>
                  <a:close/>
                  <a:moveTo>
                    <a:pt x="84799" y="170928"/>
                  </a:moveTo>
                  <a:cubicBezTo>
                    <a:pt x="97947" y="177499"/>
                    <a:pt x="104518" y="177499"/>
                    <a:pt x="117666" y="177499"/>
                  </a:cubicBezTo>
                  <a:lnTo>
                    <a:pt x="104518" y="177499"/>
                  </a:lnTo>
                  <a:cubicBezTo>
                    <a:pt x="97947" y="177499"/>
                    <a:pt x="91370" y="177499"/>
                    <a:pt x="84799" y="170928"/>
                  </a:cubicBezTo>
                  <a:close/>
                  <a:moveTo>
                    <a:pt x="1603418" y="0"/>
                  </a:moveTo>
                  <a:lnTo>
                    <a:pt x="1616567" y="0"/>
                  </a:lnTo>
                  <a:cubicBezTo>
                    <a:pt x="1631361" y="152847"/>
                    <a:pt x="1553705" y="176266"/>
                    <a:pt x="1511177" y="178423"/>
                  </a:cubicBezTo>
                  <a:lnTo>
                    <a:pt x="1502686" y="178122"/>
                  </a:lnTo>
                  <a:lnTo>
                    <a:pt x="1521501" y="175419"/>
                  </a:lnTo>
                  <a:cubicBezTo>
                    <a:pt x="1560791" y="165788"/>
                    <a:pt x="1611636" y="129836"/>
                    <a:pt x="1603418" y="6571"/>
                  </a:cubicBezTo>
                  <a:close/>
                  <a:moveTo>
                    <a:pt x="5911" y="0"/>
                  </a:moveTo>
                  <a:lnTo>
                    <a:pt x="19060" y="6571"/>
                  </a:lnTo>
                  <a:cubicBezTo>
                    <a:pt x="19060" y="6571"/>
                    <a:pt x="-20385" y="144631"/>
                    <a:pt x="91379" y="184076"/>
                  </a:cubicBezTo>
                  <a:cubicBezTo>
                    <a:pt x="-33534" y="151202"/>
                    <a:pt x="5911" y="0"/>
                    <a:pt x="5911" y="0"/>
                  </a:cubicBezTo>
                  <a:close/>
                </a:path>
              </a:pathLst>
            </a:custGeom>
            <a:solidFill>
              <a:srgbClr val="4D4D4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9" name="Group 9">
              <a:extLst>
                <a:ext uri="{FF2B5EF4-FFF2-40B4-BE49-F238E27FC236}">
                  <a16:creationId xmlns:a16="http://schemas.microsoft.com/office/drawing/2014/main" id="{B1A28D82-DB1A-41E3-B182-061FEF9122F2}"/>
                </a:ext>
              </a:extLst>
            </p:cNvPr>
            <p:cNvGrpSpPr/>
            <p:nvPr/>
          </p:nvGrpSpPr>
          <p:grpSpPr>
            <a:xfrm>
              <a:off x="1606" y="6382978"/>
              <a:ext cx="413937" cy="115242"/>
              <a:chOff x="5955" y="6353672"/>
              <a:chExt cx="413937" cy="115242"/>
            </a:xfrm>
          </p:grpSpPr>
          <p:sp>
            <p:nvSpPr>
              <p:cNvPr id="14" name="Rectangle: Rounded Corners 14">
                <a:extLst>
                  <a:ext uri="{FF2B5EF4-FFF2-40B4-BE49-F238E27FC236}">
                    <a16:creationId xmlns:a16="http://schemas.microsoft.com/office/drawing/2014/main" id="{EC218ABE-8E88-4DE4-947E-65370BF9B9BC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" name="Rectangle: Rounded Corners 15">
                <a:extLst>
                  <a:ext uri="{FF2B5EF4-FFF2-40B4-BE49-F238E27FC236}">
                    <a16:creationId xmlns:a16="http://schemas.microsoft.com/office/drawing/2014/main" id="{44093785-0743-411A-ADCA-4AA9770E4A03}"/>
                  </a:ext>
                </a:extLst>
              </p:cNvPr>
              <p:cNvSpPr/>
              <p:nvPr/>
            </p:nvSpPr>
            <p:spPr>
              <a:xfrm>
                <a:off x="99417" y="6382279"/>
                <a:ext cx="227012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0" name="Group 10">
              <a:extLst>
                <a:ext uri="{FF2B5EF4-FFF2-40B4-BE49-F238E27FC236}">
                  <a16:creationId xmlns:a16="http://schemas.microsoft.com/office/drawing/2014/main" id="{F6679003-5203-4BE8-90B9-0B2B55541AAA}"/>
                </a:ext>
              </a:extLst>
            </p:cNvPr>
            <p:cNvGrpSpPr/>
            <p:nvPr/>
          </p:nvGrpSpPr>
          <p:grpSpPr>
            <a:xfrm>
              <a:off x="9855291" y="6381600"/>
              <a:ext cx="885989" cy="115242"/>
              <a:chOff x="5955" y="6353672"/>
              <a:chExt cx="413937" cy="115242"/>
            </a:xfrm>
          </p:grpSpPr>
          <p:sp>
            <p:nvSpPr>
              <p:cNvPr id="12" name="Rectangle: Rounded Corners 12">
                <a:extLst>
                  <a:ext uri="{FF2B5EF4-FFF2-40B4-BE49-F238E27FC236}">
                    <a16:creationId xmlns:a16="http://schemas.microsoft.com/office/drawing/2014/main" id="{E5FF51FD-3C6D-4A12-8F9A-904B6BE4B370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" name="Rectangle: Rounded Corners 13">
                <a:extLst>
                  <a:ext uri="{FF2B5EF4-FFF2-40B4-BE49-F238E27FC236}">
                    <a16:creationId xmlns:a16="http://schemas.microsoft.com/office/drawing/2014/main" id="{86AC811B-6509-4562-805A-A6F56A148767}"/>
                  </a:ext>
                </a:extLst>
              </p:cNvPr>
              <p:cNvSpPr/>
              <p:nvPr/>
            </p:nvSpPr>
            <p:spPr>
              <a:xfrm>
                <a:off x="84761" y="6382279"/>
                <a:ext cx="256326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11" name="Freeform: Shape 11">
              <a:extLst>
                <a:ext uri="{FF2B5EF4-FFF2-40B4-BE49-F238E27FC236}">
                  <a16:creationId xmlns:a16="http://schemas.microsoft.com/office/drawing/2014/main" id="{9DE8A087-3B84-4949-9EF6-0C9FBA66C9C8}"/>
                </a:ext>
              </a:extLst>
            </p:cNvPr>
            <p:cNvSpPr/>
            <p:nvPr/>
          </p:nvSpPr>
          <p:spPr>
            <a:xfrm>
              <a:off x="3892805" y="496953"/>
              <a:ext cx="5479036" cy="5431217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16" name="그림 개체 틀 2">
            <a:extLst>
              <a:ext uri="{FF2B5EF4-FFF2-40B4-BE49-F238E27FC236}">
                <a16:creationId xmlns:a16="http://schemas.microsoft.com/office/drawing/2014/main" id="{401D8652-5E0F-48CC-9A90-4D4DF98481BB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7053321" y="861723"/>
            <a:ext cx="3814976" cy="2298759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txBody>
          <a:bodyPr anchor="ctr"/>
          <a:lstStyle>
            <a:lvl1pPr marL="0" indent="0" algn="ctr">
              <a:buFontTx/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1995856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5.xml"/><Relationship Id="rId1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5.xml"/><Relationship Id="rId7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9.xml"/><Relationship Id="rId2" Type="http://schemas.openxmlformats.org/officeDocument/2006/relationships/slideLayout" Target="../slideLayouts/slideLayout4.xml"/><Relationship Id="rId16" Type="http://schemas.openxmlformats.org/officeDocument/2006/relationships/slideLayout" Target="../slideLayouts/slideLayout18.xml"/><Relationship Id="rId20" Type="http://schemas.openxmlformats.org/officeDocument/2006/relationships/theme" Target="../theme/theme2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12.xml"/><Relationship Id="rId19" Type="http://schemas.openxmlformats.org/officeDocument/2006/relationships/slideLayout" Target="../slideLayouts/slideLayout21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6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459903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153115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9" r:id="rId15"/>
    <p:sldLayoutId id="2147483688" r:id="rId16"/>
    <p:sldLayoutId id="2147483687" r:id="rId17"/>
    <p:sldLayoutId id="2147483671" r:id="rId18"/>
    <p:sldLayoutId id="2147483672" r:id="rId19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984080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3.xml"/><Relationship Id="rId5" Type="http://schemas.openxmlformats.org/officeDocument/2006/relationships/chart" Target="../charts/chart4.xml"/><Relationship Id="rId4" Type="http://schemas.openxmlformats.org/officeDocument/2006/relationships/chart" Target="../charts/char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5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0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그룹 6">
            <a:extLst>
              <a:ext uri="{FF2B5EF4-FFF2-40B4-BE49-F238E27FC236}">
                <a16:creationId xmlns:a16="http://schemas.microsoft.com/office/drawing/2014/main" id="{80F30558-FFDC-4D3D-8CF4-0B7BFDA129F1}"/>
              </a:ext>
            </a:extLst>
          </p:cNvPr>
          <p:cNvGrpSpPr/>
          <p:nvPr/>
        </p:nvGrpSpPr>
        <p:grpSpPr>
          <a:xfrm>
            <a:off x="6705598" y="2766815"/>
            <a:ext cx="5043056" cy="3752065"/>
            <a:chOff x="7175982" y="1087908"/>
            <a:chExt cx="4957304" cy="3752065"/>
          </a:xfrm>
        </p:grpSpPr>
        <p:sp>
          <p:nvSpPr>
            <p:cNvPr id="8" name="TextBox 7">
              <a:hlinkClick r:id="rId2"/>
              <a:extLst>
                <a:ext uri="{FF2B5EF4-FFF2-40B4-BE49-F238E27FC236}">
                  <a16:creationId xmlns:a16="http://schemas.microsoft.com/office/drawing/2014/main" id="{6AA9D6BC-07CF-4258-9C38-59CE69CFCC8E}"/>
                </a:ext>
              </a:extLst>
            </p:cNvPr>
            <p:cNvSpPr txBox="1"/>
            <p:nvPr/>
          </p:nvSpPr>
          <p:spPr>
            <a:xfrm>
              <a:off x="7175984" y="4075177"/>
              <a:ext cx="4957302" cy="24622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000" dirty="0">
                  <a:solidFill>
                    <a:schemeClr val="bg1"/>
                  </a:solidFill>
                  <a:cs typeface="Arial" pitchFamily="34" charset="0"/>
                  <a:hlinkClick r:id="rId2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http://www.free-powerpoint-templates-design.com</a:t>
              </a:r>
              <a:endParaRPr lang="ko-KR" altLang="en-US" sz="10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B2DAA667-36E5-482D-9F54-32B2E46999CA}"/>
                </a:ext>
              </a:extLst>
            </p:cNvPr>
            <p:cNvSpPr txBox="1"/>
            <p:nvPr/>
          </p:nvSpPr>
          <p:spPr>
            <a:xfrm>
              <a:off x="7175982" y="1087908"/>
              <a:ext cx="4957303" cy="258532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sz="5400" dirty="0">
                  <a:solidFill>
                    <a:schemeClr val="bg1"/>
                  </a:solidFill>
                  <a:latin typeface="+mj-lt"/>
                </a:rPr>
                <a:t>Free </a:t>
              </a:r>
            </a:p>
            <a:p>
              <a:pPr algn="r"/>
              <a:r>
                <a:rPr lang="en-US" sz="5400" dirty="0">
                  <a:solidFill>
                    <a:schemeClr val="bg1"/>
                  </a:solidFill>
                  <a:latin typeface="+mj-lt"/>
                </a:rPr>
                <a:t>Finance</a:t>
              </a:r>
            </a:p>
            <a:p>
              <a:pPr algn="r"/>
              <a:r>
                <a:rPr lang="en-US" sz="5400" dirty="0">
                  <a:solidFill>
                    <a:schemeClr val="bg1"/>
                  </a:solidFill>
                  <a:latin typeface="+mj-lt"/>
                </a:rPr>
                <a:t>PPT Templates</a:t>
              </a:r>
              <a:endParaRPr lang="ko-KR" altLang="en-US" sz="5400" dirty="0">
                <a:solidFill>
                  <a:schemeClr val="bg1"/>
                </a:solidFill>
                <a:latin typeface="+mj-lt"/>
                <a:cs typeface="Arial" pitchFamily="34" charset="0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1A94EB18-56FD-424D-A0AA-1D17E8496CA2}"/>
                </a:ext>
              </a:extLst>
            </p:cNvPr>
            <p:cNvSpPr txBox="1"/>
            <p:nvPr/>
          </p:nvSpPr>
          <p:spPr>
            <a:xfrm>
              <a:off x="7175982" y="3673231"/>
              <a:ext cx="4957303" cy="37965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867" dirty="0">
                  <a:solidFill>
                    <a:schemeClr val="bg1"/>
                  </a:solidFill>
                  <a:cs typeface="Arial" pitchFamily="34" charset="0"/>
                </a:rPr>
                <a:t>Insert the Subtitle of Your Presentation</a:t>
              </a:r>
              <a:endParaRPr lang="ko-KR" altLang="en-US" sz="1867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1" name="자유형: 도형 10">
              <a:extLst>
                <a:ext uri="{FF2B5EF4-FFF2-40B4-BE49-F238E27FC236}">
                  <a16:creationId xmlns:a16="http://schemas.microsoft.com/office/drawing/2014/main" id="{6368D18C-4BB9-4A88-B618-03728A36C9FD}"/>
                </a:ext>
              </a:extLst>
            </p:cNvPr>
            <p:cNvSpPr/>
            <p:nvPr/>
          </p:nvSpPr>
          <p:spPr>
            <a:xfrm>
              <a:off x="10339738" y="4407056"/>
              <a:ext cx="1684599" cy="432917"/>
            </a:xfrm>
            <a:custGeom>
              <a:avLst/>
              <a:gdLst>
                <a:gd name="connsiteX0" fmla="*/ 1270457 w 1684599"/>
                <a:gd name="connsiteY0" fmla="*/ 318010 h 432917"/>
                <a:gd name="connsiteX1" fmla="*/ 1282754 w 1684599"/>
                <a:gd name="connsiteY1" fmla="*/ 318010 h 432917"/>
                <a:gd name="connsiteX2" fmla="*/ 1282754 w 1684599"/>
                <a:gd name="connsiteY2" fmla="*/ 328456 h 432917"/>
                <a:gd name="connsiteX3" fmla="*/ 1270457 w 1684599"/>
                <a:gd name="connsiteY3" fmla="*/ 328456 h 432917"/>
                <a:gd name="connsiteX4" fmla="*/ 1388670 w 1684599"/>
                <a:gd name="connsiteY4" fmla="*/ 282441 h 432917"/>
                <a:gd name="connsiteX5" fmla="*/ 1375712 w 1684599"/>
                <a:gd name="connsiteY5" fmla="*/ 287069 h 432917"/>
                <a:gd name="connsiteX6" fmla="*/ 1370819 w 1684599"/>
                <a:gd name="connsiteY6" fmla="*/ 301217 h 432917"/>
                <a:gd name="connsiteX7" fmla="*/ 1375844 w 1684599"/>
                <a:gd name="connsiteY7" fmla="*/ 315234 h 432917"/>
                <a:gd name="connsiteX8" fmla="*/ 1388670 w 1684599"/>
                <a:gd name="connsiteY8" fmla="*/ 319994 h 432917"/>
                <a:gd name="connsiteX9" fmla="*/ 1401364 w 1684599"/>
                <a:gd name="connsiteY9" fmla="*/ 315234 h 432917"/>
                <a:gd name="connsiteX10" fmla="*/ 1406389 w 1684599"/>
                <a:gd name="connsiteY10" fmla="*/ 300953 h 432917"/>
                <a:gd name="connsiteX11" fmla="*/ 1401496 w 1684599"/>
                <a:gd name="connsiteY11" fmla="*/ 286937 h 432917"/>
                <a:gd name="connsiteX12" fmla="*/ 1388670 w 1684599"/>
                <a:gd name="connsiteY12" fmla="*/ 282441 h 432917"/>
                <a:gd name="connsiteX13" fmla="*/ 1425033 w 1684599"/>
                <a:gd name="connsiteY13" fmla="*/ 273846 h 432917"/>
                <a:gd name="connsiteX14" fmla="*/ 1444339 w 1684599"/>
                <a:gd name="connsiteY14" fmla="*/ 273846 h 432917"/>
                <a:gd name="connsiteX15" fmla="*/ 1455975 w 1684599"/>
                <a:gd name="connsiteY15" fmla="*/ 311134 h 432917"/>
                <a:gd name="connsiteX16" fmla="*/ 1467479 w 1684599"/>
                <a:gd name="connsiteY16" fmla="*/ 273846 h 432917"/>
                <a:gd name="connsiteX17" fmla="*/ 1486916 w 1684599"/>
                <a:gd name="connsiteY17" fmla="*/ 273846 h 432917"/>
                <a:gd name="connsiteX18" fmla="*/ 1486916 w 1684599"/>
                <a:gd name="connsiteY18" fmla="*/ 328456 h 432917"/>
                <a:gd name="connsiteX19" fmla="*/ 1474883 w 1684599"/>
                <a:gd name="connsiteY19" fmla="*/ 328456 h 432917"/>
                <a:gd name="connsiteX20" fmla="*/ 1474883 w 1684599"/>
                <a:gd name="connsiteY20" fmla="*/ 285482 h 432917"/>
                <a:gd name="connsiteX21" fmla="*/ 1462190 w 1684599"/>
                <a:gd name="connsiteY21" fmla="*/ 328456 h 432917"/>
                <a:gd name="connsiteX22" fmla="*/ 1449760 w 1684599"/>
                <a:gd name="connsiteY22" fmla="*/ 328456 h 432917"/>
                <a:gd name="connsiteX23" fmla="*/ 1437066 w 1684599"/>
                <a:gd name="connsiteY23" fmla="*/ 285482 h 432917"/>
                <a:gd name="connsiteX24" fmla="*/ 1437066 w 1684599"/>
                <a:gd name="connsiteY24" fmla="*/ 328456 h 432917"/>
                <a:gd name="connsiteX25" fmla="*/ 1425033 w 1684599"/>
                <a:gd name="connsiteY25" fmla="*/ 328456 h 432917"/>
                <a:gd name="connsiteX26" fmla="*/ 1388538 w 1684599"/>
                <a:gd name="connsiteY26" fmla="*/ 272920 h 432917"/>
                <a:gd name="connsiteX27" fmla="*/ 1411149 w 1684599"/>
                <a:gd name="connsiteY27" fmla="*/ 280457 h 432917"/>
                <a:gd name="connsiteX28" fmla="*/ 1419612 w 1684599"/>
                <a:gd name="connsiteY28" fmla="*/ 301217 h 432917"/>
                <a:gd name="connsiteX29" fmla="*/ 1411149 w 1684599"/>
                <a:gd name="connsiteY29" fmla="*/ 321845 h 432917"/>
                <a:gd name="connsiteX30" fmla="*/ 1388538 w 1684599"/>
                <a:gd name="connsiteY30" fmla="*/ 329250 h 432917"/>
                <a:gd name="connsiteX31" fmla="*/ 1365795 w 1684599"/>
                <a:gd name="connsiteY31" fmla="*/ 321845 h 432917"/>
                <a:gd name="connsiteX32" fmla="*/ 1357332 w 1684599"/>
                <a:gd name="connsiteY32" fmla="*/ 301350 h 432917"/>
                <a:gd name="connsiteX33" fmla="*/ 1360241 w 1684599"/>
                <a:gd name="connsiteY33" fmla="*/ 287333 h 432917"/>
                <a:gd name="connsiteX34" fmla="*/ 1366191 w 1684599"/>
                <a:gd name="connsiteY34" fmla="*/ 279796 h 432917"/>
                <a:gd name="connsiteX35" fmla="*/ 1374522 w 1684599"/>
                <a:gd name="connsiteY35" fmla="*/ 274904 h 432917"/>
                <a:gd name="connsiteX36" fmla="*/ 1388538 w 1684599"/>
                <a:gd name="connsiteY36" fmla="*/ 272920 h 432917"/>
                <a:gd name="connsiteX37" fmla="*/ 1322688 w 1684599"/>
                <a:gd name="connsiteY37" fmla="*/ 272920 h 432917"/>
                <a:gd name="connsiteX38" fmla="*/ 1341729 w 1684599"/>
                <a:gd name="connsiteY38" fmla="*/ 278871 h 432917"/>
                <a:gd name="connsiteX39" fmla="*/ 1348340 w 1684599"/>
                <a:gd name="connsiteY39" fmla="*/ 288920 h 432917"/>
                <a:gd name="connsiteX40" fmla="*/ 1335514 w 1684599"/>
                <a:gd name="connsiteY40" fmla="*/ 291565 h 432917"/>
                <a:gd name="connsiteX41" fmla="*/ 1330754 w 1684599"/>
                <a:gd name="connsiteY41" fmla="*/ 284821 h 432917"/>
                <a:gd name="connsiteX42" fmla="*/ 1322027 w 1684599"/>
                <a:gd name="connsiteY42" fmla="*/ 282309 h 432917"/>
                <a:gd name="connsiteX43" fmla="*/ 1310523 w 1684599"/>
                <a:gd name="connsiteY43" fmla="*/ 286672 h 432917"/>
                <a:gd name="connsiteX44" fmla="*/ 1306027 w 1684599"/>
                <a:gd name="connsiteY44" fmla="*/ 300821 h 432917"/>
                <a:gd name="connsiteX45" fmla="*/ 1310390 w 1684599"/>
                <a:gd name="connsiteY45" fmla="*/ 315630 h 432917"/>
                <a:gd name="connsiteX46" fmla="*/ 1321762 w 1684599"/>
                <a:gd name="connsiteY46" fmla="*/ 319994 h 432917"/>
                <a:gd name="connsiteX47" fmla="*/ 1330622 w 1684599"/>
                <a:gd name="connsiteY47" fmla="*/ 317217 h 432917"/>
                <a:gd name="connsiteX48" fmla="*/ 1335911 w 1684599"/>
                <a:gd name="connsiteY48" fmla="*/ 308490 h 432917"/>
                <a:gd name="connsiteX49" fmla="*/ 1348472 w 1684599"/>
                <a:gd name="connsiteY49" fmla="*/ 311928 h 432917"/>
                <a:gd name="connsiteX50" fmla="*/ 1338820 w 1684599"/>
                <a:gd name="connsiteY50" fmla="*/ 325151 h 432917"/>
                <a:gd name="connsiteX51" fmla="*/ 1321762 w 1684599"/>
                <a:gd name="connsiteY51" fmla="*/ 329514 h 432917"/>
                <a:gd name="connsiteX52" fmla="*/ 1300738 w 1684599"/>
                <a:gd name="connsiteY52" fmla="*/ 322109 h 432917"/>
                <a:gd name="connsiteX53" fmla="*/ 1292540 w 1684599"/>
                <a:gd name="connsiteY53" fmla="*/ 301746 h 432917"/>
                <a:gd name="connsiteX54" fmla="*/ 1300738 w 1684599"/>
                <a:gd name="connsiteY54" fmla="*/ 280590 h 432917"/>
                <a:gd name="connsiteX55" fmla="*/ 1322688 w 1684599"/>
                <a:gd name="connsiteY55" fmla="*/ 272920 h 432917"/>
                <a:gd name="connsiteX56" fmla="*/ 1016180 w 1684599"/>
                <a:gd name="connsiteY56" fmla="*/ 134080 h 432917"/>
                <a:gd name="connsiteX57" fmla="*/ 1016180 w 1684599"/>
                <a:gd name="connsiteY57" fmla="*/ 200723 h 432917"/>
                <a:gd name="connsiteX58" fmla="*/ 1039055 w 1684599"/>
                <a:gd name="connsiteY58" fmla="*/ 200723 h 432917"/>
                <a:gd name="connsiteX59" fmla="*/ 1072113 w 1684599"/>
                <a:gd name="connsiteY59" fmla="*/ 197021 h 432917"/>
                <a:gd name="connsiteX60" fmla="*/ 1085203 w 1684599"/>
                <a:gd name="connsiteY60" fmla="*/ 185517 h 432917"/>
                <a:gd name="connsiteX61" fmla="*/ 1089964 w 1684599"/>
                <a:gd name="connsiteY61" fmla="*/ 167269 h 432917"/>
                <a:gd name="connsiteX62" fmla="*/ 1083352 w 1684599"/>
                <a:gd name="connsiteY62" fmla="*/ 146113 h 432917"/>
                <a:gd name="connsiteX63" fmla="*/ 1066559 w 1684599"/>
                <a:gd name="connsiteY63" fmla="*/ 135667 h 432917"/>
                <a:gd name="connsiteX64" fmla="*/ 1036411 w 1684599"/>
                <a:gd name="connsiteY64" fmla="*/ 134080 h 432917"/>
                <a:gd name="connsiteX65" fmla="*/ 822993 w 1684599"/>
                <a:gd name="connsiteY65" fmla="*/ 134080 h 432917"/>
                <a:gd name="connsiteX66" fmla="*/ 822993 w 1684599"/>
                <a:gd name="connsiteY66" fmla="*/ 200723 h 432917"/>
                <a:gd name="connsiteX67" fmla="*/ 845869 w 1684599"/>
                <a:gd name="connsiteY67" fmla="*/ 200723 h 432917"/>
                <a:gd name="connsiteX68" fmla="*/ 878926 w 1684599"/>
                <a:gd name="connsiteY68" fmla="*/ 197021 h 432917"/>
                <a:gd name="connsiteX69" fmla="*/ 892017 w 1684599"/>
                <a:gd name="connsiteY69" fmla="*/ 185517 h 432917"/>
                <a:gd name="connsiteX70" fmla="*/ 896777 w 1684599"/>
                <a:gd name="connsiteY70" fmla="*/ 167269 h 432917"/>
                <a:gd name="connsiteX71" fmla="*/ 890166 w 1684599"/>
                <a:gd name="connsiteY71" fmla="*/ 146113 h 432917"/>
                <a:gd name="connsiteX72" fmla="*/ 873373 w 1684599"/>
                <a:gd name="connsiteY72" fmla="*/ 135667 h 432917"/>
                <a:gd name="connsiteX73" fmla="*/ 843224 w 1684599"/>
                <a:gd name="connsiteY73" fmla="*/ 134080 h 432917"/>
                <a:gd name="connsiteX74" fmla="*/ 626501 w 1684599"/>
                <a:gd name="connsiteY74" fmla="*/ 103271 h 432917"/>
                <a:gd name="connsiteX75" fmla="*/ 645278 w 1684599"/>
                <a:gd name="connsiteY75" fmla="*/ 103800 h 432917"/>
                <a:gd name="connsiteX76" fmla="*/ 640121 w 1684599"/>
                <a:gd name="connsiteY76" fmla="*/ 319994 h 432917"/>
                <a:gd name="connsiteX77" fmla="*/ 743524 w 1684599"/>
                <a:gd name="connsiteY77" fmla="*/ 319994 h 432917"/>
                <a:gd name="connsiteX78" fmla="*/ 743524 w 1684599"/>
                <a:gd name="connsiteY78" fmla="*/ 338902 h 432917"/>
                <a:gd name="connsiteX79" fmla="*/ 620948 w 1684599"/>
                <a:gd name="connsiteY79" fmla="*/ 338902 h 432917"/>
                <a:gd name="connsiteX80" fmla="*/ 475496 w 1684599"/>
                <a:gd name="connsiteY80" fmla="*/ 103271 h 432917"/>
                <a:gd name="connsiteX81" fmla="*/ 494272 w 1684599"/>
                <a:gd name="connsiteY81" fmla="*/ 103800 h 432917"/>
                <a:gd name="connsiteX82" fmla="*/ 489644 w 1684599"/>
                <a:gd name="connsiteY82" fmla="*/ 319994 h 432917"/>
                <a:gd name="connsiteX83" fmla="*/ 583527 w 1684599"/>
                <a:gd name="connsiteY83" fmla="*/ 319994 h 432917"/>
                <a:gd name="connsiteX84" fmla="*/ 583527 w 1684599"/>
                <a:gd name="connsiteY84" fmla="*/ 338902 h 432917"/>
                <a:gd name="connsiteX85" fmla="*/ 470339 w 1684599"/>
                <a:gd name="connsiteY85" fmla="*/ 338902 h 432917"/>
                <a:gd name="connsiteX86" fmla="*/ 340754 w 1684599"/>
                <a:gd name="connsiteY86" fmla="*/ 103271 h 432917"/>
                <a:gd name="connsiteX87" fmla="*/ 441645 w 1684599"/>
                <a:gd name="connsiteY87" fmla="*/ 332422 h 432917"/>
                <a:gd name="connsiteX88" fmla="*/ 424191 w 1684599"/>
                <a:gd name="connsiteY88" fmla="*/ 338902 h 432917"/>
                <a:gd name="connsiteX89" fmla="*/ 341019 w 1684599"/>
                <a:gd name="connsiteY89" fmla="*/ 150226 h 432917"/>
                <a:gd name="connsiteX90" fmla="*/ 262871 w 1684599"/>
                <a:gd name="connsiteY90" fmla="*/ 334133 h 432917"/>
                <a:gd name="connsiteX91" fmla="*/ 245285 w 1684599"/>
                <a:gd name="connsiteY91" fmla="*/ 327653 h 432917"/>
                <a:gd name="connsiteX92" fmla="*/ 1152640 w 1684599"/>
                <a:gd name="connsiteY92" fmla="*/ 94147 h 432917"/>
                <a:gd name="connsiteX93" fmla="*/ 1317530 w 1684599"/>
                <a:gd name="connsiteY93" fmla="*/ 94147 h 432917"/>
                <a:gd name="connsiteX94" fmla="*/ 1317530 w 1684599"/>
                <a:gd name="connsiteY94" fmla="*/ 133948 h 432917"/>
                <a:gd name="connsiteX95" fmla="*/ 1256176 w 1684599"/>
                <a:gd name="connsiteY95" fmla="*/ 133948 h 432917"/>
                <a:gd name="connsiteX96" fmla="*/ 1256176 w 1684599"/>
                <a:gd name="connsiteY96" fmla="*/ 329514 h 432917"/>
                <a:gd name="connsiteX97" fmla="*/ 1214259 w 1684599"/>
                <a:gd name="connsiteY97" fmla="*/ 329514 h 432917"/>
                <a:gd name="connsiteX98" fmla="*/ 1214259 w 1684599"/>
                <a:gd name="connsiteY98" fmla="*/ 133948 h 432917"/>
                <a:gd name="connsiteX99" fmla="*/ 1152640 w 1684599"/>
                <a:gd name="connsiteY99" fmla="*/ 133948 h 432917"/>
                <a:gd name="connsiteX100" fmla="*/ 974396 w 1684599"/>
                <a:gd name="connsiteY100" fmla="*/ 94147 h 432917"/>
                <a:gd name="connsiteX101" fmla="*/ 1041568 w 1684599"/>
                <a:gd name="connsiteY101" fmla="*/ 94147 h 432917"/>
                <a:gd name="connsiteX102" fmla="*/ 1091418 w 1684599"/>
                <a:gd name="connsiteY102" fmla="*/ 97717 h 432917"/>
                <a:gd name="connsiteX103" fmla="*/ 1121302 w 1684599"/>
                <a:gd name="connsiteY103" fmla="*/ 120725 h 432917"/>
                <a:gd name="connsiteX104" fmla="*/ 1133335 w 1684599"/>
                <a:gd name="connsiteY104" fmla="*/ 166608 h 432917"/>
                <a:gd name="connsiteX105" fmla="*/ 1126459 w 1684599"/>
                <a:gd name="connsiteY105" fmla="*/ 203103 h 432917"/>
                <a:gd name="connsiteX106" fmla="*/ 1108872 w 1684599"/>
                <a:gd name="connsiteY106" fmla="*/ 226243 h 432917"/>
                <a:gd name="connsiteX107" fmla="*/ 1087187 w 1684599"/>
                <a:gd name="connsiteY107" fmla="*/ 237350 h 432917"/>
                <a:gd name="connsiteX108" fmla="*/ 1043684 w 1684599"/>
                <a:gd name="connsiteY108" fmla="*/ 240656 h 432917"/>
                <a:gd name="connsiteX109" fmla="*/ 1016312 w 1684599"/>
                <a:gd name="connsiteY109" fmla="*/ 240656 h 432917"/>
                <a:gd name="connsiteX110" fmla="*/ 1016312 w 1684599"/>
                <a:gd name="connsiteY110" fmla="*/ 329382 h 432917"/>
                <a:gd name="connsiteX111" fmla="*/ 974396 w 1684599"/>
                <a:gd name="connsiteY111" fmla="*/ 329382 h 432917"/>
                <a:gd name="connsiteX112" fmla="*/ 781077 w 1684599"/>
                <a:gd name="connsiteY112" fmla="*/ 94147 h 432917"/>
                <a:gd name="connsiteX113" fmla="*/ 848249 w 1684599"/>
                <a:gd name="connsiteY113" fmla="*/ 94147 h 432917"/>
                <a:gd name="connsiteX114" fmla="*/ 898099 w 1684599"/>
                <a:gd name="connsiteY114" fmla="*/ 97717 h 432917"/>
                <a:gd name="connsiteX115" fmla="*/ 927983 w 1684599"/>
                <a:gd name="connsiteY115" fmla="*/ 120725 h 432917"/>
                <a:gd name="connsiteX116" fmla="*/ 940016 w 1684599"/>
                <a:gd name="connsiteY116" fmla="*/ 166608 h 432917"/>
                <a:gd name="connsiteX117" fmla="*/ 933140 w 1684599"/>
                <a:gd name="connsiteY117" fmla="*/ 203103 h 432917"/>
                <a:gd name="connsiteX118" fmla="*/ 915554 w 1684599"/>
                <a:gd name="connsiteY118" fmla="*/ 226243 h 432917"/>
                <a:gd name="connsiteX119" fmla="*/ 893868 w 1684599"/>
                <a:gd name="connsiteY119" fmla="*/ 237350 h 432917"/>
                <a:gd name="connsiteX120" fmla="*/ 850365 w 1684599"/>
                <a:gd name="connsiteY120" fmla="*/ 240656 h 432917"/>
                <a:gd name="connsiteX121" fmla="*/ 822993 w 1684599"/>
                <a:gd name="connsiteY121" fmla="*/ 240656 h 432917"/>
                <a:gd name="connsiteX122" fmla="*/ 822993 w 1684599"/>
                <a:gd name="connsiteY122" fmla="*/ 329382 h 432917"/>
                <a:gd name="connsiteX123" fmla="*/ 781077 w 1684599"/>
                <a:gd name="connsiteY123" fmla="*/ 329382 h 432917"/>
                <a:gd name="connsiteX124" fmla="*/ 216459 w 1684599"/>
                <a:gd name="connsiteY124" fmla="*/ 18776 h 432917"/>
                <a:gd name="connsiteX125" fmla="*/ 18776 w 1684599"/>
                <a:gd name="connsiteY125" fmla="*/ 216458 h 432917"/>
                <a:gd name="connsiteX126" fmla="*/ 216459 w 1684599"/>
                <a:gd name="connsiteY126" fmla="*/ 414141 h 432917"/>
                <a:gd name="connsiteX127" fmla="*/ 1468140 w 1684599"/>
                <a:gd name="connsiteY127" fmla="*/ 414141 h 432917"/>
                <a:gd name="connsiteX128" fmla="*/ 1665823 w 1684599"/>
                <a:gd name="connsiteY128" fmla="*/ 216458 h 432917"/>
                <a:gd name="connsiteX129" fmla="*/ 1468140 w 1684599"/>
                <a:gd name="connsiteY129" fmla="*/ 18776 h 432917"/>
                <a:gd name="connsiteX130" fmla="*/ 216459 w 1684599"/>
                <a:gd name="connsiteY130" fmla="*/ 0 h 432917"/>
                <a:gd name="connsiteX131" fmla="*/ 1468140 w 1684599"/>
                <a:gd name="connsiteY131" fmla="*/ 0 h 432917"/>
                <a:gd name="connsiteX132" fmla="*/ 1684599 w 1684599"/>
                <a:gd name="connsiteY132" fmla="*/ 216458 h 432917"/>
                <a:gd name="connsiteX133" fmla="*/ 1468140 w 1684599"/>
                <a:gd name="connsiteY133" fmla="*/ 432917 h 432917"/>
                <a:gd name="connsiteX134" fmla="*/ 216459 w 1684599"/>
                <a:gd name="connsiteY134" fmla="*/ 432917 h 432917"/>
                <a:gd name="connsiteX135" fmla="*/ 0 w 1684599"/>
                <a:gd name="connsiteY135" fmla="*/ 216458 h 432917"/>
                <a:gd name="connsiteX136" fmla="*/ 216459 w 1684599"/>
                <a:gd name="connsiteY136" fmla="*/ 0 h 432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</a:cxnLst>
              <a:rect l="l" t="t" r="r" b="b"/>
              <a:pathLst>
                <a:path w="1684599" h="432917">
                  <a:moveTo>
                    <a:pt x="1270457" y="318010"/>
                  </a:moveTo>
                  <a:lnTo>
                    <a:pt x="1282754" y="318010"/>
                  </a:lnTo>
                  <a:lnTo>
                    <a:pt x="1282754" y="328456"/>
                  </a:lnTo>
                  <a:lnTo>
                    <a:pt x="1270457" y="328456"/>
                  </a:lnTo>
                  <a:close/>
                  <a:moveTo>
                    <a:pt x="1388670" y="282441"/>
                  </a:moveTo>
                  <a:cubicBezTo>
                    <a:pt x="1383381" y="282441"/>
                    <a:pt x="1379017" y="284027"/>
                    <a:pt x="1375712" y="287069"/>
                  </a:cubicBezTo>
                  <a:cubicBezTo>
                    <a:pt x="1372406" y="290242"/>
                    <a:pt x="1370819" y="294870"/>
                    <a:pt x="1370819" y="301217"/>
                  </a:cubicBezTo>
                  <a:cubicBezTo>
                    <a:pt x="1370819" y="307432"/>
                    <a:pt x="1372538" y="312060"/>
                    <a:pt x="1375844" y="315234"/>
                  </a:cubicBezTo>
                  <a:cubicBezTo>
                    <a:pt x="1379150" y="318407"/>
                    <a:pt x="1383513" y="319994"/>
                    <a:pt x="1388670" y="319994"/>
                  </a:cubicBezTo>
                  <a:cubicBezTo>
                    <a:pt x="1393827" y="319994"/>
                    <a:pt x="1398058" y="318407"/>
                    <a:pt x="1401364" y="315234"/>
                  </a:cubicBezTo>
                  <a:cubicBezTo>
                    <a:pt x="1404670" y="312060"/>
                    <a:pt x="1406389" y="307300"/>
                    <a:pt x="1406389" y="300953"/>
                  </a:cubicBezTo>
                  <a:cubicBezTo>
                    <a:pt x="1406389" y="294738"/>
                    <a:pt x="1404802" y="289978"/>
                    <a:pt x="1401496" y="286937"/>
                  </a:cubicBezTo>
                  <a:cubicBezTo>
                    <a:pt x="1398191" y="283895"/>
                    <a:pt x="1393959" y="282441"/>
                    <a:pt x="1388670" y="282441"/>
                  </a:cubicBezTo>
                  <a:close/>
                  <a:moveTo>
                    <a:pt x="1425033" y="273846"/>
                  </a:moveTo>
                  <a:lnTo>
                    <a:pt x="1444339" y="273846"/>
                  </a:lnTo>
                  <a:lnTo>
                    <a:pt x="1455975" y="311134"/>
                  </a:lnTo>
                  <a:lnTo>
                    <a:pt x="1467479" y="273846"/>
                  </a:lnTo>
                  <a:lnTo>
                    <a:pt x="1486916" y="273846"/>
                  </a:lnTo>
                  <a:lnTo>
                    <a:pt x="1486916" y="328456"/>
                  </a:lnTo>
                  <a:lnTo>
                    <a:pt x="1474883" y="328456"/>
                  </a:lnTo>
                  <a:lnTo>
                    <a:pt x="1474883" y="285482"/>
                  </a:lnTo>
                  <a:lnTo>
                    <a:pt x="1462190" y="328456"/>
                  </a:lnTo>
                  <a:lnTo>
                    <a:pt x="1449760" y="328456"/>
                  </a:lnTo>
                  <a:lnTo>
                    <a:pt x="1437066" y="285482"/>
                  </a:lnTo>
                  <a:lnTo>
                    <a:pt x="1437066" y="328456"/>
                  </a:lnTo>
                  <a:lnTo>
                    <a:pt x="1425033" y="328456"/>
                  </a:lnTo>
                  <a:close/>
                  <a:moveTo>
                    <a:pt x="1388538" y="272920"/>
                  </a:moveTo>
                  <a:cubicBezTo>
                    <a:pt x="1397926" y="272920"/>
                    <a:pt x="1405595" y="275433"/>
                    <a:pt x="1411149" y="280457"/>
                  </a:cubicBezTo>
                  <a:cubicBezTo>
                    <a:pt x="1416835" y="285482"/>
                    <a:pt x="1419612" y="292358"/>
                    <a:pt x="1419612" y="301217"/>
                  </a:cubicBezTo>
                  <a:cubicBezTo>
                    <a:pt x="1419612" y="310077"/>
                    <a:pt x="1416835" y="316953"/>
                    <a:pt x="1411149" y="321845"/>
                  </a:cubicBezTo>
                  <a:cubicBezTo>
                    <a:pt x="1405463" y="326870"/>
                    <a:pt x="1398058" y="329250"/>
                    <a:pt x="1388538" y="329250"/>
                  </a:cubicBezTo>
                  <a:cubicBezTo>
                    <a:pt x="1379017" y="329250"/>
                    <a:pt x="1371480" y="326738"/>
                    <a:pt x="1365795" y="321845"/>
                  </a:cubicBezTo>
                  <a:cubicBezTo>
                    <a:pt x="1360109" y="316953"/>
                    <a:pt x="1357332" y="310077"/>
                    <a:pt x="1357332" y="301350"/>
                  </a:cubicBezTo>
                  <a:cubicBezTo>
                    <a:pt x="1357332" y="295796"/>
                    <a:pt x="1358257" y="291168"/>
                    <a:pt x="1360241" y="287333"/>
                  </a:cubicBezTo>
                  <a:cubicBezTo>
                    <a:pt x="1361695" y="284556"/>
                    <a:pt x="1363679" y="282044"/>
                    <a:pt x="1366191" y="279796"/>
                  </a:cubicBezTo>
                  <a:cubicBezTo>
                    <a:pt x="1368703" y="277548"/>
                    <a:pt x="1371480" y="275962"/>
                    <a:pt x="1374522" y="274904"/>
                  </a:cubicBezTo>
                  <a:cubicBezTo>
                    <a:pt x="1378621" y="273714"/>
                    <a:pt x="1383249" y="272920"/>
                    <a:pt x="1388538" y="272920"/>
                  </a:cubicBezTo>
                  <a:close/>
                  <a:moveTo>
                    <a:pt x="1322688" y="272920"/>
                  </a:moveTo>
                  <a:cubicBezTo>
                    <a:pt x="1330489" y="272920"/>
                    <a:pt x="1336836" y="274904"/>
                    <a:pt x="1341729" y="278871"/>
                  </a:cubicBezTo>
                  <a:cubicBezTo>
                    <a:pt x="1344638" y="281251"/>
                    <a:pt x="1346886" y="284556"/>
                    <a:pt x="1348340" y="288920"/>
                  </a:cubicBezTo>
                  <a:lnTo>
                    <a:pt x="1335514" y="291565"/>
                  </a:lnTo>
                  <a:cubicBezTo>
                    <a:pt x="1334721" y="288788"/>
                    <a:pt x="1333134" y="286540"/>
                    <a:pt x="1330754" y="284821"/>
                  </a:cubicBezTo>
                  <a:cubicBezTo>
                    <a:pt x="1328374" y="283234"/>
                    <a:pt x="1325465" y="282309"/>
                    <a:pt x="1322027" y="282309"/>
                  </a:cubicBezTo>
                  <a:cubicBezTo>
                    <a:pt x="1317266" y="282309"/>
                    <a:pt x="1313432" y="283763"/>
                    <a:pt x="1310523" y="286672"/>
                  </a:cubicBezTo>
                  <a:cubicBezTo>
                    <a:pt x="1307614" y="289581"/>
                    <a:pt x="1306027" y="294341"/>
                    <a:pt x="1306027" y="300821"/>
                  </a:cubicBezTo>
                  <a:cubicBezTo>
                    <a:pt x="1306027" y="307697"/>
                    <a:pt x="1307481" y="312589"/>
                    <a:pt x="1310390" y="315630"/>
                  </a:cubicBezTo>
                  <a:cubicBezTo>
                    <a:pt x="1313299" y="318539"/>
                    <a:pt x="1317134" y="319994"/>
                    <a:pt x="1321762" y="319994"/>
                  </a:cubicBezTo>
                  <a:cubicBezTo>
                    <a:pt x="1325200" y="319994"/>
                    <a:pt x="1328109" y="319068"/>
                    <a:pt x="1330622" y="317217"/>
                  </a:cubicBezTo>
                  <a:cubicBezTo>
                    <a:pt x="1333134" y="315366"/>
                    <a:pt x="1334853" y="312457"/>
                    <a:pt x="1335911" y="308490"/>
                  </a:cubicBezTo>
                  <a:lnTo>
                    <a:pt x="1348472" y="311928"/>
                  </a:lnTo>
                  <a:cubicBezTo>
                    <a:pt x="1346489" y="317878"/>
                    <a:pt x="1343316" y="322374"/>
                    <a:pt x="1338820" y="325151"/>
                  </a:cubicBezTo>
                  <a:cubicBezTo>
                    <a:pt x="1334324" y="328060"/>
                    <a:pt x="1328638" y="329514"/>
                    <a:pt x="1321762" y="329514"/>
                  </a:cubicBezTo>
                  <a:cubicBezTo>
                    <a:pt x="1313299" y="329514"/>
                    <a:pt x="1306291" y="327002"/>
                    <a:pt x="1300738" y="322109"/>
                  </a:cubicBezTo>
                  <a:cubicBezTo>
                    <a:pt x="1295316" y="317217"/>
                    <a:pt x="1292540" y="310341"/>
                    <a:pt x="1292540" y="301746"/>
                  </a:cubicBezTo>
                  <a:cubicBezTo>
                    <a:pt x="1292540" y="292622"/>
                    <a:pt x="1295316" y="285614"/>
                    <a:pt x="1300738" y="280590"/>
                  </a:cubicBezTo>
                  <a:cubicBezTo>
                    <a:pt x="1306159" y="275565"/>
                    <a:pt x="1313696" y="272920"/>
                    <a:pt x="1322688" y="272920"/>
                  </a:cubicBezTo>
                  <a:close/>
                  <a:moveTo>
                    <a:pt x="1016180" y="134080"/>
                  </a:moveTo>
                  <a:lnTo>
                    <a:pt x="1016180" y="200723"/>
                  </a:lnTo>
                  <a:lnTo>
                    <a:pt x="1039055" y="200723"/>
                  </a:lnTo>
                  <a:cubicBezTo>
                    <a:pt x="1055584" y="200723"/>
                    <a:pt x="1066559" y="199533"/>
                    <a:pt x="1072113" y="197021"/>
                  </a:cubicBezTo>
                  <a:cubicBezTo>
                    <a:pt x="1077666" y="194508"/>
                    <a:pt x="1082030" y="190674"/>
                    <a:pt x="1085203" y="185517"/>
                  </a:cubicBezTo>
                  <a:cubicBezTo>
                    <a:pt x="1088377" y="180228"/>
                    <a:pt x="1089964" y="174145"/>
                    <a:pt x="1089964" y="167269"/>
                  </a:cubicBezTo>
                  <a:cubicBezTo>
                    <a:pt x="1089964" y="158674"/>
                    <a:pt x="1087716" y="151666"/>
                    <a:pt x="1083352" y="146113"/>
                  </a:cubicBezTo>
                  <a:cubicBezTo>
                    <a:pt x="1078856" y="140559"/>
                    <a:pt x="1073303" y="137121"/>
                    <a:pt x="1066559" y="135667"/>
                  </a:cubicBezTo>
                  <a:cubicBezTo>
                    <a:pt x="1061534" y="134609"/>
                    <a:pt x="1051485" y="134080"/>
                    <a:pt x="1036411" y="134080"/>
                  </a:cubicBezTo>
                  <a:close/>
                  <a:moveTo>
                    <a:pt x="822993" y="134080"/>
                  </a:moveTo>
                  <a:lnTo>
                    <a:pt x="822993" y="200723"/>
                  </a:lnTo>
                  <a:lnTo>
                    <a:pt x="845869" y="200723"/>
                  </a:lnTo>
                  <a:cubicBezTo>
                    <a:pt x="862398" y="200723"/>
                    <a:pt x="873373" y="199533"/>
                    <a:pt x="878926" y="197021"/>
                  </a:cubicBezTo>
                  <a:cubicBezTo>
                    <a:pt x="884480" y="194508"/>
                    <a:pt x="888843" y="190674"/>
                    <a:pt x="892017" y="185517"/>
                  </a:cubicBezTo>
                  <a:cubicBezTo>
                    <a:pt x="895190" y="180228"/>
                    <a:pt x="896777" y="174145"/>
                    <a:pt x="896777" y="167269"/>
                  </a:cubicBezTo>
                  <a:cubicBezTo>
                    <a:pt x="896777" y="158674"/>
                    <a:pt x="894529" y="151666"/>
                    <a:pt x="890166" y="146113"/>
                  </a:cubicBezTo>
                  <a:cubicBezTo>
                    <a:pt x="885670" y="140559"/>
                    <a:pt x="880116" y="137121"/>
                    <a:pt x="873373" y="135667"/>
                  </a:cubicBezTo>
                  <a:cubicBezTo>
                    <a:pt x="868348" y="134609"/>
                    <a:pt x="858298" y="134080"/>
                    <a:pt x="843224" y="134080"/>
                  </a:cubicBezTo>
                  <a:close/>
                  <a:moveTo>
                    <a:pt x="626501" y="103271"/>
                  </a:moveTo>
                  <a:lnTo>
                    <a:pt x="645278" y="103800"/>
                  </a:lnTo>
                  <a:lnTo>
                    <a:pt x="640121" y="319994"/>
                  </a:lnTo>
                  <a:lnTo>
                    <a:pt x="743524" y="319994"/>
                  </a:lnTo>
                  <a:lnTo>
                    <a:pt x="743524" y="338902"/>
                  </a:lnTo>
                  <a:lnTo>
                    <a:pt x="620948" y="338902"/>
                  </a:lnTo>
                  <a:close/>
                  <a:moveTo>
                    <a:pt x="475496" y="103271"/>
                  </a:moveTo>
                  <a:lnTo>
                    <a:pt x="494272" y="103800"/>
                  </a:lnTo>
                  <a:lnTo>
                    <a:pt x="489644" y="319994"/>
                  </a:lnTo>
                  <a:lnTo>
                    <a:pt x="583527" y="319994"/>
                  </a:lnTo>
                  <a:lnTo>
                    <a:pt x="583527" y="338902"/>
                  </a:lnTo>
                  <a:lnTo>
                    <a:pt x="470339" y="338902"/>
                  </a:lnTo>
                  <a:close/>
                  <a:moveTo>
                    <a:pt x="340754" y="103271"/>
                  </a:moveTo>
                  <a:lnTo>
                    <a:pt x="441645" y="332422"/>
                  </a:lnTo>
                  <a:lnTo>
                    <a:pt x="424191" y="338902"/>
                  </a:lnTo>
                  <a:lnTo>
                    <a:pt x="341019" y="150226"/>
                  </a:lnTo>
                  <a:lnTo>
                    <a:pt x="262871" y="334133"/>
                  </a:lnTo>
                  <a:lnTo>
                    <a:pt x="245285" y="327653"/>
                  </a:lnTo>
                  <a:close/>
                  <a:moveTo>
                    <a:pt x="1152640" y="94147"/>
                  </a:moveTo>
                  <a:lnTo>
                    <a:pt x="1317530" y="94147"/>
                  </a:lnTo>
                  <a:lnTo>
                    <a:pt x="1317530" y="133948"/>
                  </a:lnTo>
                  <a:lnTo>
                    <a:pt x="1256176" y="133948"/>
                  </a:lnTo>
                  <a:lnTo>
                    <a:pt x="1256176" y="329514"/>
                  </a:lnTo>
                  <a:lnTo>
                    <a:pt x="1214259" y="329514"/>
                  </a:lnTo>
                  <a:lnTo>
                    <a:pt x="1214259" y="133948"/>
                  </a:lnTo>
                  <a:lnTo>
                    <a:pt x="1152640" y="133948"/>
                  </a:lnTo>
                  <a:close/>
                  <a:moveTo>
                    <a:pt x="974396" y="94147"/>
                  </a:moveTo>
                  <a:lnTo>
                    <a:pt x="1041568" y="94147"/>
                  </a:lnTo>
                  <a:cubicBezTo>
                    <a:pt x="1067088" y="94147"/>
                    <a:pt x="1083617" y="95337"/>
                    <a:pt x="1091418" y="97717"/>
                  </a:cubicBezTo>
                  <a:cubicBezTo>
                    <a:pt x="1103319" y="101287"/>
                    <a:pt x="1113236" y="108956"/>
                    <a:pt x="1121302" y="120725"/>
                  </a:cubicBezTo>
                  <a:cubicBezTo>
                    <a:pt x="1129368" y="132493"/>
                    <a:pt x="1133335" y="147832"/>
                    <a:pt x="1133335" y="166608"/>
                  </a:cubicBezTo>
                  <a:cubicBezTo>
                    <a:pt x="1133335" y="181021"/>
                    <a:pt x="1131087" y="193186"/>
                    <a:pt x="1126459" y="203103"/>
                  </a:cubicBezTo>
                  <a:cubicBezTo>
                    <a:pt x="1121831" y="212888"/>
                    <a:pt x="1116013" y="220690"/>
                    <a:pt x="1108872" y="226243"/>
                  </a:cubicBezTo>
                  <a:cubicBezTo>
                    <a:pt x="1101732" y="231797"/>
                    <a:pt x="1094460" y="235631"/>
                    <a:pt x="1087187" y="237350"/>
                  </a:cubicBezTo>
                  <a:cubicBezTo>
                    <a:pt x="1077137" y="239598"/>
                    <a:pt x="1062725" y="240656"/>
                    <a:pt x="1043684" y="240656"/>
                  </a:cubicBezTo>
                  <a:lnTo>
                    <a:pt x="1016312" y="240656"/>
                  </a:lnTo>
                  <a:lnTo>
                    <a:pt x="1016312" y="329382"/>
                  </a:lnTo>
                  <a:lnTo>
                    <a:pt x="974396" y="329382"/>
                  </a:lnTo>
                  <a:close/>
                  <a:moveTo>
                    <a:pt x="781077" y="94147"/>
                  </a:moveTo>
                  <a:lnTo>
                    <a:pt x="848249" y="94147"/>
                  </a:lnTo>
                  <a:cubicBezTo>
                    <a:pt x="873769" y="94147"/>
                    <a:pt x="890298" y="95337"/>
                    <a:pt x="898099" y="97717"/>
                  </a:cubicBezTo>
                  <a:cubicBezTo>
                    <a:pt x="910000" y="101287"/>
                    <a:pt x="919917" y="108956"/>
                    <a:pt x="927983" y="120725"/>
                  </a:cubicBezTo>
                  <a:cubicBezTo>
                    <a:pt x="936049" y="132493"/>
                    <a:pt x="940016" y="147832"/>
                    <a:pt x="940016" y="166608"/>
                  </a:cubicBezTo>
                  <a:cubicBezTo>
                    <a:pt x="940016" y="181021"/>
                    <a:pt x="937768" y="193186"/>
                    <a:pt x="933140" y="203103"/>
                  </a:cubicBezTo>
                  <a:cubicBezTo>
                    <a:pt x="928512" y="212888"/>
                    <a:pt x="922694" y="220690"/>
                    <a:pt x="915554" y="226243"/>
                  </a:cubicBezTo>
                  <a:cubicBezTo>
                    <a:pt x="908413" y="231797"/>
                    <a:pt x="901141" y="235631"/>
                    <a:pt x="893868" y="237350"/>
                  </a:cubicBezTo>
                  <a:cubicBezTo>
                    <a:pt x="883819" y="239598"/>
                    <a:pt x="869406" y="240656"/>
                    <a:pt x="850365" y="240656"/>
                  </a:cubicBezTo>
                  <a:lnTo>
                    <a:pt x="822993" y="240656"/>
                  </a:lnTo>
                  <a:lnTo>
                    <a:pt x="822993" y="329382"/>
                  </a:lnTo>
                  <a:lnTo>
                    <a:pt x="781077" y="329382"/>
                  </a:lnTo>
                  <a:close/>
                  <a:moveTo>
                    <a:pt x="216459" y="18776"/>
                  </a:moveTo>
                  <a:cubicBezTo>
                    <a:pt x="107502" y="18776"/>
                    <a:pt x="18776" y="107502"/>
                    <a:pt x="18776" y="216458"/>
                  </a:cubicBezTo>
                  <a:cubicBezTo>
                    <a:pt x="18776" y="325415"/>
                    <a:pt x="107370" y="414141"/>
                    <a:pt x="216459" y="414141"/>
                  </a:cubicBezTo>
                  <a:lnTo>
                    <a:pt x="1468140" y="414141"/>
                  </a:lnTo>
                  <a:cubicBezTo>
                    <a:pt x="1577097" y="414141"/>
                    <a:pt x="1665823" y="325415"/>
                    <a:pt x="1665823" y="216458"/>
                  </a:cubicBezTo>
                  <a:cubicBezTo>
                    <a:pt x="1665823" y="107502"/>
                    <a:pt x="1577229" y="18776"/>
                    <a:pt x="1468140" y="18776"/>
                  </a:cubicBezTo>
                  <a:close/>
                  <a:moveTo>
                    <a:pt x="216459" y="0"/>
                  </a:moveTo>
                  <a:lnTo>
                    <a:pt x="1468140" y="0"/>
                  </a:lnTo>
                  <a:cubicBezTo>
                    <a:pt x="1587543" y="0"/>
                    <a:pt x="1684599" y="97056"/>
                    <a:pt x="1684599" y="216458"/>
                  </a:cubicBezTo>
                  <a:cubicBezTo>
                    <a:pt x="1684599" y="335861"/>
                    <a:pt x="1587543" y="432917"/>
                    <a:pt x="1468140" y="432917"/>
                  </a:cubicBezTo>
                  <a:lnTo>
                    <a:pt x="216459" y="432917"/>
                  </a:lnTo>
                  <a:cubicBezTo>
                    <a:pt x="97056" y="432917"/>
                    <a:pt x="0" y="335861"/>
                    <a:pt x="0" y="216458"/>
                  </a:cubicBezTo>
                  <a:cubicBezTo>
                    <a:pt x="0" y="97056"/>
                    <a:pt x="97056" y="0"/>
                    <a:pt x="216459" y="0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algn="r"/>
              <a:endParaRPr lang="en-US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59424597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9" name="그룹 118">
            <a:extLst>
              <a:ext uri="{FF2B5EF4-FFF2-40B4-BE49-F238E27FC236}">
                <a16:creationId xmlns:a16="http://schemas.microsoft.com/office/drawing/2014/main" id="{172DF58D-0F5D-4E08-AFC3-0A62F395FA6A}"/>
              </a:ext>
            </a:extLst>
          </p:cNvPr>
          <p:cNvGrpSpPr/>
          <p:nvPr/>
        </p:nvGrpSpPr>
        <p:grpSpPr>
          <a:xfrm>
            <a:off x="544749" y="1348145"/>
            <a:ext cx="5875575" cy="4082274"/>
            <a:chOff x="544749" y="1348145"/>
            <a:chExt cx="5875575" cy="4082274"/>
          </a:xfrm>
        </p:grpSpPr>
        <p:grpSp>
          <p:nvGrpSpPr>
            <p:cNvPr id="15" name="그룹 14">
              <a:extLst>
                <a:ext uri="{FF2B5EF4-FFF2-40B4-BE49-F238E27FC236}">
                  <a16:creationId xmlns:a16="http://schemas.microsoft.com/office/drawing/2014/main" id="{0E37280D-7AAA-4C53-B655-68A49B9C4F0E}"/>
                </a:ext>
              </a:extLst>
            </p:cNvPr>
            <p:cNvGrpSpPr/>
            <p:nvPr/>
          </p:nvGrpSpPr>
          <p:grpSpPr>
            <a:xfrm>
              <a:off x="1289261" y="1374535"/>
              <a:ext cx="4656997" cy="3617731"/>
              <a:chOff x="1289261" y="1374535"/>
              <a:chExt cx="4656997" cy="3617731"/>
            </a:xfrm>
            <a:solidFill>
              <a:schemeClr val="accent4">
                <a:alpha val="50000"/>
              </a:schemeClr>
            </a:solidFill>
          </p:grpSpPr>
          <p:sp>
            <p:nvSpPr>
              <p:cNvPr id="106" name="자유형: 도형 105">
                <a:extLst>
                  <a:ext uri="{FF2B5EF4-FFF2-40B4-BE49-F238E27FC236}">
                    <a16:creationId xmlns:a16="http://schemas.microsoft.com/office/drawing/2014/main" id="{671498FD-B57E-4063-8333-BEFF1C6EEAD0}"/>
                  </a:ext>
                </a:extLst>
              </p:cNvPr>
              <p:cNvSpPr/>
              <p:nvPr/>
            </p:nvSpPr>
            <p:spPr>
              <a:xfrm flipH="1">
                <a:off x="3527462" y="2900507"/>
                <a:ext cx="205690" cy="1605961"/>
              </a:xfrm>
              <a:custGeom>
                <a:avLst/>
                <a:gdLst>
                  <a:gd name="connsiteX0" fmla="*/ 102842 w 205690"/>
                  <a:gd name="connsiteY0" fmla="*/ 0 h 1605961"/>
                  <a:gd name="connsiteX1" fmla="*/ 91450 w 205690"/>
                  <a:gd name="connsiteY1" fmla="*/ 11392 h 1605961"/>
                  <a:gd name="connsiteX2" fmla="*/ 91450 w 205690"/>
                  <a:gd name="connsiteY2" fmla="*/ 534795 h 1605961"/>
                  <a:gd name="connsiteX3" fmla="*/ 62813 w 205690"/>
                  <a:gd name="connsiteY3" fmla="*/ 540576 h 1605961"/>
                  <a:gd name="connsiteX4" fmla="*/ 0 w 205690"/>
                  <a:gd name="connsiteY4" fmla="*/ 635339 h 1605961"/>
                  <a:gd name="connsiteX5" fmla="*/ 0 w 205690"/>
                  <a:gd name="connsiteY5" fmla="*/ 1281604 h 1605961"/>
                  <a:gd name="connsiteX6" fmla="*/ 62813 w 205690"/>
                  <a:gd name="connsiteY6" fmla="*/ 1376367 h 1605961"/>
                  <a:gd name="connsiteX7" fmla="*/ 91450 w 205690"/>
                  <a:gd name="connsiteY7" fmla="*/ 1382149 h 1605961"/>
                  <a:gd name="connsiteX8" fmla="*/ 91450 w 205690"/>
                  <a:gd name="connsiteY8" fmla="*/ 1594569 h 1605961"/>
                  <a:gd name="connsiteX9" fmla="*/ 102842 w 205690"/>
                  <a:gd name="connsiteY9" fmla="*/ 1605961 h 1605961"/>
                  <a:gd name="connsiteX10" fmla="*/ 114234 w 205690"/>
                  <a:gd name="connsiteY10" fmla="*/ 1594569 h 1605961"/>
                  <a:gd name="connsiteX11" fmla="*/ 114234 w 205690"/>
                  <a:gd name="connsiteY11" fmla="*/ 1382150 h 1605961"/>
                  <a:gd name="connsiteX12" fmla="*/ 142877 w 205690"/>
                  <a:gd name="connsiteY12" fmla="*/ 1376367 h 1605961"/>
                  <a:gd name="connsiteX13" fmla="*/ 205690 w 205690"/>
                  <a:gd name="connsiteY13" fmla="*/ 1281604 h 1605961"/>
                  <a:gd name="connsiteX14" fmla="*/ 205690 w 205690"/>
                  <a:gd name="connsiteY14" fmla="*/ 635339 h 1605961"/>
                  <a:gd name="connsiteX15" fmla="*/ 142877 w 205690"/>
                  <a:gd name="connsiteY15" fmla="*/ 540576 h 1605961"/>
                  <a:gd name="connsiteX16" fmla="*/ 114234 w 205690"/>
                  <a:gd name="connsiteY16" fmla="*/ 534793 h 1605961"/>
                  <a:gd name="connsiteX17" fmla="*/ 114234 w 205690"/>
                  <a:gd name="connsiteY17" fmla="*/ 11392 h 1605961"/>
                  <a:gd name="connsiteX18" fmla="*/ 102842 w 205690"/>
                  <a:gd name="connsiteY18" fmla="*/ 0 h 16059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205690" h="1605961">
                    <a:moveTo>
                      <a:pt x="102842" y="0"/>
                    </a:moveTo>
                    <a:cubicBezTo>
                      <a:pt x="96550" y="0"/>
                      <a:pt x="91450" y="5100"/>
                      <a:pt x="91450" y="11392"/>
                    </a:cubicBezTo>
                    <a:lnTo>
                      <a:pt x="91450" y="534795"/>
                    </a:lnTo>
                    <a:lnTo>
                      <a:pt x="62813" y="540576"/>
                    </a:lnTo>
                    <a:cubicBezTo>
                      <a:pt x="25900" y="556189"/>
                      <a:pt x="0" y="592739"/>
                      <a:pt x="0" y="635339"/>
                    </a:cubicBezTo>
                    <a:lnTo>
                      <a:pt x="0" y="1281604"/>
                    </a:lnTo>
                    <a:cubicBezTo>
                      <a:pt x="0" y="1324204"/>
                      <a:pt x="25900" y="1360755"/>
                      <a:pt x="62813" y="1376367"/>
                    </a:cubicBezTo>
                    <a:lnTo>
                      <a:pt x="91450" y="1382149"/>
                    </a:lnTo>
                    <a:lnTo>
                      <a:pt x="91450" y="1594569"/>
                    </a:lnTo>
                    <a:cubicBezTo>
                      <a:pt x="91450" y="1600861"/>
                      <a:pt x="96550" y="1605961"/>
                      <a:pt x="102842" y="1605961"/>
                    </a:cubicBezTo>
                    <a:cubicBezTo>
                      <a:pt x="109134" y="1605961"/>
                      <a:pt x="114234" y="1600861"/>
                      <a:pt x="114234" y="1594569"/>
                    </a:cubicBezTo>
                    <a:lnTo>
                      <a:pt x="114234" y="1382150"/>
                    </a:lnTo>
                    <a:lnTo>
                      <a:pt x="142877" y="1376367"/>
                    </a:lnTo>
                    <a:cubicBezTo>
                      <a:pt x="179790" y="1360755"/>
                      <a:pt x="205690" y="1324204"/>
                      <a:pt x="205690" y="1281604"/>
                    </a:cubicBezTo>
                    <a:lnTo>
                      <a:pt x="205690" y="635339"/>
                    </a:lnTo>
                    <a:cubicBezTo>
                      <a:pt x="205690" y="592739"/>
                      <a:pt x="179790" y="556189"/>
                      <a:pt x="142877" y="540576"/>
                    </a:cubicBezTo>
                    <a:lnTo>
                      <a:pt x="114234" y="534793"/>
                    </a:lnTo>
                    <a:lnTo>
                      <a:pt x="114234" y="11392"/>
                    </a:lnTo>
                    <a:cubicBezTo>
                      <a:pt x="114234" y="5100"/>
                      <a:pt x="109134" y="0"/>
                      <a:pt x="102842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114" name="자유형: 도형 113">
                <a:extLst>
                  <a:ext uri="{FF2B5EF4-FFF2-40B4-BE49-F238E27FC236}">
                    <a16:creationId xmlns:a16="http://schemas.microsoft.com/office/drawing/2014/main" id="{676D39FE-C655-4E6C-9EA2-D4B34687F510}"/>
                  </a:ext>
                </a:extLst>
              </p:cNvPr>
              <p:cNvSpPr/>
              <p:nvPr/>
            </p:nvSpPr>
            <p:spPr>
              <a:xfrm flipH="1">
                <a:off x="5740568" y="2016782"/>
                <a:ext cx="205690" cy="1518938"/>
              </a:xfrm>
              <a:custGeom>
                <a:avLst/>
                <a:gdLst>
                  <a:gd name="connsiteX0" fmla="*/ 102842 w 205690"/>
                  <a:gd name="connsiteY0" fmla="*/ 0 h 1518938"/>
                  <a:gd name="connsiteX1" fmla="*/ 91450 w 205690"/>
                  <a:gd name="connsiteY1" fmla="*/ 11392 h 1518938"/>
                  <a:gd name="connsiteX2" fmla="*/ 91450 w 205690"/>
                  <a:gd name="connsiteY2" fmla="*/ 505941 h 1518938"/>
                  <a:gd name="connsiteX3" fmla="*/ 62813 w 205690"/>
                  <a:gd name="connsiteY3" fmla="*/ 511722 h 1518938"/>
                  <a:gd name="connsiteX4" fmla="*/ 0 w 205690"/>
                  <a:gd name="connsiteY4" fmla="*/ 606485 h 1518938"/>
                  <a:gd name="connsiteX5" fmla="*/ 0 w 205690"/>
                  <a:gd name="connsiteY5" fmla="*/ 1031925 h 1518938"/>
                  <a:gd name="connsiteX6" fmla="*/ 62813 w 205690"/>
                  <a:gd name="connsiteY6" fmla="*/ 1126688 h 1518938"/>
                  <a:gd name="connsiteX7" fmla="*/ 91450 w 205690"/>
                  <a:gd name="connsiteY7" fmla="*/ 1132470 h 1518938"/>
                  <a:gd name="connsiteX8" fmla="*/ 91450 w 205690"/>
                  <a:gd name="connsiteY8" fmla="*/ 1507546 h 1518938"/>
                  <a:gd name="connsiteX9" fmla="*/ 102842 w 205690"/>
                  <a:gd name="connsiteY9" fmla="*/ 1518938 h 1518938"/>
                  <a:gd name="connsiteX10" fmla="*/ 114234 w 205690"/>
                  <a:gd name="connsiteY10" fmla="*/ 1507546 h 1518938"/>
                  <a:gd name="connsiteX11" fmla="*/ 114234 w 205690"/>
                  <a:gd name="connsiteY11" fmla="*/ 1132471 h 1518938"/>
                  <a:gd name="connsiteX12" fmla="*/ 142877 w 205690"/>
                  <a:gd name="connsiteY12" fmla="*/ 1126688 h 1518938"/>
                  <a:gd name="connsiteX13" fmla="*/ 205690 w 205690"/>
                  <a:gd name="connsiteY13" fmla="*/ 1031925 h 1518938"/>
                  <a:gd name="connsiteX14" fmla="*/ 205690 w 205690"/>
                  <a:gd name="connsiteY14" fmla="*/ 606485 h 1518938"/>
                  <a:gd name="connsiteX15" fmla="*/ 142877 w 205690"/>
                  <a:gd name="connsiteY15" fmla="*/ 511722 h 1518938"/>
                  <a:gd name="connsiteX16" fmla="*/ 114234 w 205690"/>
                  <a:gd name="connsiteY16" fmla="*/ 505939 h 1518938"/>
                  <a:gd name="connsiteX17" fmla="*/ 114234 w 205690"/>
                  <a:gd name="connsiteY17" fmla="*/ 11392 h 1518938"/>
                  <a:gd name="connsiteX18" fmla="*/ 102842 w 205690"/>
                  <a:gd name="connsiteY18" fmla="*/ 0 h 15189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205690" h="1518938">
                    <a:moveTo>
                      <a:pt x="102842" y="0"/>
                    </a:moveTo>
                    <a:cubicBezTo>
                      <a:pt x="96550" y="0"/>
                      <a:pt x="91450" y="5100"/>
                      <a:pt x="91450" y="11392"/>
                    </a:cubicBezTo>
                    <a:lnTo>
                      <a:pt x="91450" y="505941"/>
                    </a:lnTo>
                    <a:lnTo>
                      <a:pt x="62813" y="511722"/>
                    </a:lnTo>
                    <a:cubicBezTo>
                      <a:pt x="25900" y="527335"/>
                      <a:pt x="0" y="563885"/>
                      <a:pt x="0" y="606485"/>
                    </a:cubicBezTo>
                    <a:lnTo>
                      <a:pt x="0" y="1031925"/>
                    </a:lnTo>
                    <a:cubicBezTo>
                      <a:pt x="0" y="1074525"/>
                      <a:pt x="25900" y="1111075"/>
                      <a:pt x="62813" y="1126688"/>
                    </a:cubicBezTo>
                    <a:lnTo>
                      <a:pt x="91450" y="1132470"/>
                    </a:lnTo>
                    <a:lnTo>
                      <a:pt x="91450" y="1507546"/>
                    </a:lnTo>
                    <a:cubicBezTo>
                      <a:pt x="91450" y="1513838"/>
                      <a:pt x="96550" y="1518938"/>
                      <a:pt x="102842" y="1518938"/>
                    </a:cubicBezTo>
                    <a:cubicBezTo>
                      <a:pt x="109134" y="1518938"/>
                      <a:pt x="114234" y="1513838"/>
                      <a:pt x="114234" y="1507546"/>
                    </a:cubicBezTo>
                    <a:lnTo>
                      <a:pt x="114234" y="1132471"/>
                    </a:lnTo>
                    <a:lnTo>
                      <a:pt x="142877" y="1126688"/>
                    </a:lnTo>
                    <a:cubicBezTo>
                      <a:pt x="179790" y="1111075"/>
                      <a:pt x="205690" y="1074525"/>
                      <a:pt x="205690" y="1031925"/>
                    </a:cubicBezTo>
                    <a:lnTo>
                      <a:pt x="205690" y="606485"/>
                    </a:lnTo>
                    <a:cubicBezTo>
                      <a:pt x="205690" y="563885"/>
                      <a:pt x="179790" y="527335"/>
                      <a:pt x="142877" y="511722"/>
                    </a:cubicBezTo>
                    <a:lnTo>
                      <a:pt x="114234" y="505939"/>
                    </a:lnTo>
                    <a:lnTo>
                      <a:pt x="114234" y="11392"/>
                    </a:lnTo>
                    <a:cubicBezTo>
                      <a:pt x="114234" y="5100"/>
                      <a:pt x="109134" y="0"/>
                      <a:pt x="102842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100" name="자유형: 도형 99">
                <a:extLst>
                  <a:ext uri="{FF2B5EF4-FFF2-40B4-BE49-F238E27FC236}">
                    <a16:creationId xmlns:a16="http://schemas.microsoft.com/office/drawing/2014/main" id="{AA712879-39FA-413F-84B5-B5E0C3B58C4C}"/>
                  </a:ext>
                </a:extLst>
              </p:cNvPr>
              <p:cNvSpPr/>
              <p:nvPr/>
            </p:nvSpPr>
            <p:spPr>
              <a:xfrm flipH="1">
                <a:off x="2303861" y="1949682"/>
                <a:ext cx="205690" cy="1518938"/>
              </a:xfrm>
              <a:custGeom>
                <a:avLst/>
                <a:gdLst>
                  <a:gd name="connsiteX0" fmla="*/ 102842 w 205690"/>
                  <a:gd name="connsiteY0" fmla="*/ 0 h 1518938"/>
                  <a:gd name="connsiteX1" fmla="*/ 91450 w 205690"/>
                  <a:gd name="connsiteY1" fmla="*/ 11392 h 1518938"/>
                  <a:gd name="connsiteX2" fmla="*/ 91450 w 205690"/>
                  <a:gd name="connsiteY2" fmla="*/ 505941 h 1518938"/>
                  <a:gd name="connsiteX3" fmla="*/ 62813 w 205690"/>
                  <a:gd name="connsiteY3" fmla="*/ 511722 h 1518938"/>
                  <a:gd name="connsiteX4" fmla="*/ 0 w 205690"/>
                  <a:gd name="connsiteY4" fmla="*/ 606485 h 1518938"/>
                  <a:gd name="connsiteX5" fmla="*/ 0 w 205690"/>
                  <a:gd name="connsiteY5" fmla="*/ 912452 h 1518938"/>
                  <a:gd name="connsiteX6" fmla="*/ 62813 w 205690"/>
                  <a:gd name="connsiteY6" fmla="*/ 1007215 h 1518938"/>
                  <a:gd name="connsiteX7" fmla="*/ 91450 w 205690"/>
                  <a:gd name="connsiteY7" fmla="*/ 1012997 h 1518938"/>
                  <a:gd name="connsiteX8" fmla="*/ 91450 w 205690"/>
                  <a:gd name="connsiteY8" fmla="*/ 1507546 h 1518938"/>
                  <a:gd name="connsiteX9" fmla="*/ 102842 w 205690"/>
                  <a:gd name="connsiteY9" fmla="*/ 1518938 h 1518938"/>
                  <a:gd name="connsiteX10" fmla="*/ 114234 w 205690"/>
                  <a:gd name="connsiteY10" fmla="*/ 1507546 h 1518938"/>
                  <a:gd name="connsiteX11" fmla="*/ 114234 w 205690"/>
                  <a:gd name="connsiteY11" fmla="*/ 1012998 h 1518938"/>
                  <a:gd name="connsiteX12" fmla="*/ 142877 w 205690"/>
                  <a:gd name="connsiteY12" fmla="*/ 1007215 h 1518938"/>
                  <a:gd name="connsiteX13" fmla="*/ 205690 w 205690"/>
                  <a:gd name="connsiteY13" fmla="*/ 912452 h 1518938"/>
                  <a:gd name="connsiteX14" fmla="*/ 205690 w 205690"/>
                  <a:gd name="connsiteY14" fmla="*/ 606485 h 1518938"/>
                  <a:gd name="connsiteX15" fmla="*/ 142877 w 205690"/>
                  <a:gd name="connsiteY15" fmla="*/ 511722 h 1518938"/>
                  <a:gd name="connsiteX16" fmla="*/ 114234 w 205690"/>
                  <a:gd name="connsiteY16" fmla="*/ 505939 h 1518938"/>
                  <a:gd name="connsiteX17" fmla="*/ 114234 w 205690"/>
                  <a:gd name="connsiteY17" fmla="*/ 11392 h 1518938"/>
                  <a:gd name="connsiteX18" fmla="*/ 102842 w 205690"/>
                  <a:gd name="connsiteY18" fmla="*/ 0 h 15189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205690" h="1518938">
                    <a:moveTo>
                      <a:pt x="102842" y="0"/>
                    </a:moveTo>
                    <a:cubicBezTo>
                      <a:pt x="96550" y="0"/>
                      <a:pt x="91450" y="5100"/>
                      <a:pt x="91450" y="11392"/>
                    </a:cubicBezTo>
                    <a:lnTo>
                      <a:pt x="91450" y="505941"/>
                    </a:lnTo>
                    <a:lnTo>
                      <a:pt x="62813" y="511722"/>
                    </a:lnTo>
                    <a:cubicBezTo>
                      <a:pt x="25900" y="527335"/>
                      <a:pt x="0" y="563885"/>
                      <a:pt x="0" y="606485"/>
                    </a:cubicBezTo>
                    <a:lnTo>
                      <a:pt x="0" y="912452"/>
                    </a:lnTo>
                    <a:cubicBezTo>
                      <a:pt x="0" y="955052"/>
                      <a:pt x="25900" y="991602"/>
                      <a:pt x="62813" y="1007215"/>
                    </a:cubicBezTo>
                    <a:lnTo>
                      <a:pt x="91450" y="1012997"/>
                    </a:lnTo>
                    <a:lnTo>
                      <a:pt x="91450" y="1507546"/>
                    </a:lnTo>
                    <a:cubicBezTo>
                      <a:pt x="91450" y="1513838"/>
                      <a:pt x="96550" y="1518938"/>
                      <a:pt x="102842" y="1518938"/>
                    </a:cubicBezTo>
                    <a:cubicBezTo>
                      <a:pt x="109134" y="1518938"/>
                      <a:pt x="114234" y="1513838"/>
                      <a:pt x="114234" y="1507546"/>
                    </a:cubicBezTo>
                    <a:lnTo>
                      <a:pt x="114234" y="1012998"/>
                    </a:lnTo>
                    <a:lnTo>
                      <a:pt x="142877" y="1007215"/>
                    </a:lnTo>
                    <a:cubicBezTo>
                      <a:pt x="179790" y="991602"/>
                      <a:pt x="205690" y="955052"/>
                      <a:pt x="205690" y="912452"/>
                    </a:cubicBezTo>
                    <a:lnTo>
                      <a:pt x="205690" y="606485"/>
                    </a:lnTo>
                    <a:cubicBezTo>
                      <a:pt x="205690" y="563885"/>
                      <a:pt x="179790" y="527335"/>
                      <a:pt x="142877" y="511722"/>
                    </a:cubicBezTo>
                    <a:lnTo>
                      <a:pt x="114234" y="505939"/>
                    </a:lnTo>
                    <a:lnTo>
                      <a:pt x="114234" y="11392"/>
                    </a:lnTo>
                    <a:cubicBezTo>
                      <a:pt x="114234" y="5100"/>
                      <a:pt x="109134" y="0"/>
                      <a:pt x="102842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111" name="자유형: 도형 110">
                <a:extLst>
                  <a:ext uri="{FF2B5EF4-FFF2-40B4-BE49-F238E27FC236}">
                    <a16:creationId xmlns:a16="http://schemas.microsoft.com/office/drawing/2014/main" id="{6C50D842-B222-4B5F-ADC0-6A923E60E6C5}"/>
                  </a:ext>
                </a:extLst>
              </p:cNvPr>
              <p:cNvSpPr/>
              <p:nvPr/>
            </p:nvSpPr>
            <p:spPr>
              <a:xfrm flipH="1">
                <a:off x="4998125" y="3302260"/>
                <a:ext cx="205690" cy="1518938"/>
              </a:xfrm>
              <a:custGeom>
                <a:avLst/>
                <a:gdLst>
                  <a:gd name="connsiteX0" fmla="*/ 92985 w 205690"/>
                  <a:gd name="connsiteY0" fmla="*/ 0 h 1518938"/>
                  <a:gd name="connsiteX1" fmla="*/ 81593 w 205690"/>
                  <a:gd name="connsiteY1" fmla="*/ 11392 h 1518938"/>
                  <a:gd name="connsiteX2" fmla="*/ 81593 w 205690"/>
                  <a:gd name="connsiteY2" fmla="*/ 207647 h 1518938"/>
                  <a:gd name="connsiteX3" fmla="*/ 62813 w 205690"/>
                  <a:gd name="connsiteY3" fmla="*/ 211438 h 1518938"/>
                  <a:gd name="connsiteX4" fmla="*/ 0 w 205690"/>
                  <a:gd name="connsiteY4" fmla="*/ 306201 h 1518938"/>
                  <a:gd name="connsiteX5" fmla="*/ 0 w 205690"/>
                  <a:gd name="connsiteY5" fmla="*/ 978148 h 1518938"/>
                  <a:gd name="connsiteX6" fmla="*/ 62813 w 205690"/>
                  <a:gd name="connsiteY6" fmla="*/ 1072911 h 1518938"/>
                  <a:gd name="connsiteX7" fmla="*/ 81593 w 205690"/>
                  <a:gd name="connsiteY7" fmla="*/ 1076703 h 1518938"/>
                  <a:gd name="connsiteX8" fmla="*/ 81593 w 205690"/>
                  <a:gd name="connsiteY8" fmla="*/ 1507546 h 1518938"/>
                  <a:gd name="connsiteX9" fmla="*/ 92985 w 205690"/>
                  <a:gd name="connsiteY9" fmla="*/ 1518938 h 1518938"/>
                  <a:gd name="connsiteX10" fmla="*/ 104377 w 205690"/>
                  <a:gd name="connsiteY10" fmla="*/ 1507546 h 1518938"/>
                  <a:gd name="connsiteX11" fmla="*/ 104377 w 205690"/>
                  <a:gd name="connsiteY11" fmla="*/ 1080684 h 1518938"/>
                  <a:gd name="connsiteX12" fmla="*/ 142877 w 205690"/>
                  <a:gd name="connsiteY12" fmla="*/ 1072911 h 1518938"/>
                  <a:gd name="connsiteX13" fmla="*/ 205690 w 205690"/>
                  <a:gd name="connsiteY13" fmla="*/ 978148 h 1518938"/>
                  <a:gd name="connsiteX14" fmla="*/ 205690 w 205690"/>
                  <a:gd name="connsiteY14" fmla="*/ 306201 h 1518938"/>
                  <a:gd name="connsiteX15" fmla="*/ 142877 w 205690"/>
                  <a:gd name="connsiteY15" fmla="*/ 211438 h 1518938"/>
                  <a:gd name="connsiteX16" fmla="*/ 104377 w 205690"/>
                  <a:gd name="connsiteY16" fmla="*/ 203665 h 1518938"/>
                  <a:gd name="connsiteX17" fmla="*/ 104377 w 205690"/>
                  <a:gd name="connsiteY17" fmla="*/ 11392 h 1518938"/>
                  <a:gd name="connsiteX18" fmla="*/ 92985 w 205690"/>
                  <a:gd name="connsiteY18" fmla="*/ 0 h 15189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205690" h="1518938">
                    <a:moveTo>
                      <a:pt x="92985" y="0"/>
                    </a:moveTo>
                    <a:cubicBezTo>
                      <a:pt x="86693" y="0"/>
                      <a:pt x="81593" y="5100"/>
                      <a:pt x="81593" y="11392"/>
                    </a:cubicBezTo>
                    <a:lnTo>
                      <a:pt x="81593" y="207647"/>
                    </a:lnTo>
                    <a:lnTo>
                      <a:pt x="62813" y="211438"/>
                    </a:lnTo>
                    <a:cubicBezTo>
                      <a:pt x="25900" y="227051"/>
                      <a:pt x="0" y="263601"/>
                      <a:pt x="0" y="306201"/>
                    </a:cubicBezTo>
                    <a:lnTo>
                      <a:pt x="0" y="978148"/>
                    </a:lnTo>
                    <a:cubicBezTo>
                      <a:pt x="0" y="1020748"/>
                      <a:pt x="25900" y="1057299"/>
                      <a:pt x="62813" y="1072911"/>
                    </a:cubicBezTo>
                    <a:lnTo>
                      <a:pt x="81593" y="1076703"/>
                    </a:lnTo>
                    <a:lnTo>
                      <a:pt x="81593" y="1507546"/>
                    </a:lnTo>
                    <a:cubicBezTo>
                      <a:pt x="81593" y="1513838"/>
                      <a:pt x="86693" y="1518938"/>
                      <a:pt x="92985" y="1518938"/>
                    </a:cubicBezTo>
                    <a:cubicBezTo>
                      <a:pt x="99277" y="1518938"/>
                      <a:pt x="104377" y="1513838"/>
                      <a:pt x="104377" y="1507546"/>
                    </a:cubicBezTo>
                    <a:lnTo>
                      <a:pt x="104377" y="1080684"/>
                    </a:lnTo>
                    <a:lnTo>
                      <a:pt x="142877" y="1072911"/>
                    </a:lnTo>
                    <a:cubicBezTo>
                      <a:pt x="179790" y="1057299"/>
                      <a:pt x="205690" y="1020748"/>
                      <a:pt x="205690" y="978148"/>
                    </a:cubicBezTo>
                    <a:lnTo>
                      <a:pt x="205690" y="306201"/>
                    </a:lnTo>
                    <a:cubicBezTo>
                      <a:pt x="205690" y="263601"/>
                      <a:pt x="179790" y="227051"/>
                      <a:pt x="142877" y="211438"/>
                    </a:cubicBezTo>
                    <a:lnTo>
                      <a:pt x="104377" y="203665"/>
                    </a:lnTo>
                    <a:lnTo>
                      <a:pt x="104377" y="11392"/>
                    </a:lnTo>
                    <a:cubicBezTo>
                      <a:pt x="104377" y="5100"/>
                      <a:pt x="99277" y="0"/>
                      <a:pt x="92985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110" name="자유형: 도형 109">
                <a:extLst>
                  <a:ext uri="{FF2B5EF4-FFF2-40B4-BE49-F238E27FC236}">
                    <a16:creationId xmlns:a16="http://schemas.microsoft.com/office/drawing/2014/main" id="{11348A4F-78CF-481E-A5E7-D56F93D5837B}"/>
                  </a:ext>
                </a:extLst>
              </p:cNvPr>
              <p:cNvSpPr/>
              <p:nvPr/>
            </p:nvSpPr>
            <p:spPr>
              <a:xfrm flipH="1">
                <a:off x="4754609" y="4080903"/>
                <a:ext cx="205690" cy="911363"/>
              </a:xfrm>
              <a:custGeom>
                <a:avLst/>
                <a:gdLst>
                  <a:gd name="connsiteX0" fmla="*/ 102842 w 205690"/>
                  <a:gd name="connsiteY0" fmla="*/ 0 h 911363"/>
                  <a:gd name="connsiteX1" fmla="*/ 91450 w 205690"/>
                  <a:gd name="connsiteY1" fmla="*/ 11392 h 911363"/>
                  <a:gd name="connsiteX2" fmla="*/ 91450 w 205690"/>
                  <a:gd name="connsiteY2" fmla="*/ 202154 h 911363"/>
                  <a:gd name="connsiteX3" fmla="*/ 62813 w 205690"/>
                  <a:gd name="connsiteY3" fmla="*/ 207935 h 911363"/>
                  <a:gd name="connsiteX4" fmla="*/ 0 w 205690"/>
                  <a:gd name="connsiteY4" fmla="*/ 302698 h 911363"/>
                  <a:gd name="connsiteX5" fmla="*/ 0 w 205690"/>
                  <a:gd name="connsiteY5" fmla="*/ 608665 h 911363"/>
                  <a:gd name="connsiteX6" fmla="*/ 62813 w 205690"/>
                  <a:gd name="connsiteY6" fmla="*/ 703428 h 911363"/>
                  <a:gd name="connsiteX7" fmla="*/ 91450 w 205690"/>
                  <a:gd name="connsiteY7" fmla="*/ 709210 h 911363"/>
                  <a:gd name="connsiteX8" fmla="*/ 91450 w 205690"/>
                  <a:gd name="connsiteY8" fmla="*/ 899971 h 911363"/>
                  <a:gd name="connsiteX9" fmla="*/ 102842 w 205690"/>
                  <a:gd name="connsiteY9" fmla="*/ 911363 h 911363"/>
                  <a:gd name="connsiteX10" fmla="*/ 114234 w 205690"/>
                  <a:gd name="connsiteY10" fmla="*/ 899971 h 911363"/>
                  <a:gd name="connsiteX11" fmla="*/ 114234 w 205690"/>
                  <a:gd name="connsiteY11" fmla="*/ 709211 h 911363"/>
                  <a:gd name="connsiteX12" fmla="*/ 142877 w 205690"/>
                  <a:gd name="connsiteY12" fmla="*/ 703428 h 911363"/>
                  <a:gd name="connsiteX13" fmla="*/ 205690 w 205690"/>
                  <a:gd name="connsiteY13" fmla="*/ 608665 h 911363"/>
                  <a:gd name="connsiteX14" fmla="*/ 205690 w 205690"/>
                  <a:gd name="connsiteY14" fmla="*/ 302698 h 911363"/>
                  <a:gd name="connsiteX15" fmla="*/ 142877 w 205690"/>
                  <a:gd name="connsiteY15" fmla="*/ 207935 h 911363"/>
                  <a:gd name="connsiteX16" fmla="*/ 114234 w 205690"/>
                  <a:gd name="connsiteY16" fmla="*/ 202153 h 911363"/>
                  <a:gd name="connsiteX17" fmla="*/ 114234 w 205690"/>
                  <a:gd name="connsiteY17" fmla="*/ 11392 h 911363"/>
                  <a:gd name="connsiteX18" fmla="*/ 102842 w 205690"/>
                  <a:gd name="connsiteY18" fmla="*/ 0 h 9113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205690" h="911363">
                    <a:moveTo>
                      <a:pt x="102842" y="0"/>
                    </a:moveTo>
                    <a:cubicBezTo>
                      <a:pt x="96550" y="0"/>
                      <a:pt x="91450" y="5100"/>
                      <a:pt x="91450" y="11392"/>
                    </a:cubicBezTo>
                    <a:lnTo>
                      <a:pt x="91450" y="202154"/>
                    </a:lnTo>
                    <a:lnTo>
                      <a:pt x="62813" y="207935"/>
                    </a:lnTo>
                    <a:cubicBezTo>
                      <a:pt x="25900" y="223548"/>
                      <a:pt x="0" y="260098"/>
                      <a:pt x="0" y="302698"/>
                    </a:cubicBezTo>
                    <a:lnTo>
                      <a:pt x="0" y="608665"/>
                    </a:lnTo>
                    <a:cubicBezTo>
                      <a:pt x="0" y="651265"/>
                      <a:pt x="25900" y="687816"/>
                      <a:pt x="62813" y="703428"/>
                    </a:cubicBezTo>
                    <a:lnTo>
                      <a:pt x="91450" y="709210"/>
                    </a:lnTo>
                    <a:lnTo>
                      <a:pt x="91450" y="899971"/>
                    </a:lnTo>
                    <a:cubicBezTo>
                      <a:pt x="91450" y="906263"/>
                      <a:pt x="96550" y="911363"/>
                      <a:pt x="102842" y="911363"/>
                    </a:cubicBezTo>
                    <a:cubicBezTo>
                      <a:pt x="109134" y="911363"/>
                      <a:pt x="114234" y="906263"/>
                      <a:pt x="114234" y="899971"/>
                    </a:cubicBezTo>
                    <a:lnTo>
                      <a:pt x="114234" y="709211"/>
                    </a:lnTo>
                    <a:lnTo>
                      <a:pt x="142877" y="703428"/>
                    </a:lnTo>
                    <a:cubicBezTo>
                      <a:pt x="179790" y="687816"/>
                      <a:pt x="205690" y="651265"/>
                      <a:pt x="205690" y="608665"/>
                    </a:cubicBezTo>
                    <a:lnTo>
                      <a:pt x="205690" y="302698"/>
                    </a:lnTo>
                    <a:cubicBezTo>
                      <a:pt x="205690" y="260098"/>
                      <a:pt x="179790" y="223548"/>
                      <a:pt x="142877" y="207935"/>
                    </a:cubicBezTo>
                    <a:lnTo>
                      <a:pt x="114234" y="202153"/>
                    </a:lnTo>
                    <a:lnTo>
                      <a:pt x="114234" y="11392"/>
                    </a:lnTo>
                    <a:cubicBezTo>
                      <a:pt x="114234" y="5100"/>
                      <a:pt x="109134" y="0"/>
                      <a:pt x="102842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96" name="자유형: 도형 95">
                <a:extLst>
                  <a:ext uri="{FF2B5EF4-FFF2-40B4-BE49-F238E27FC236}">
                    <a16:creationId xmlns:a16="http://schemas.microsoft.com/office/drawing/2014/main" id="{CAB1A275-03A2-4FB7-94EC-A672823DBBE8}"/>
                  </a:ext>
                </a:extLst>
              </p:cNvPr>
              <p:cNvSpPr/>
              <p:nvPr/>
            </p:nvSpPr>
            <p:spPr>
              <a:xfrm flipH="1">
                <a:off x="1289261" y="1374535"/>
                <a:ext cx="205690" cy="1605961"/>
              </a:xfrm>
              <a:custGeom>
                <a:avLst/>
                <a:gdLst>
                  <a:gd name="connsiteX0" fmla="*/ 102842 w 205690"/>
                  <a:gd name="connsiteY0" fmla="*/ 0 h 1605961"/>
                  <a:gd name="connsiteX1" fmla="*/ 91450 w 205690"/>
                  <a:gd name="connsiteY1" fmla="*/ 11392 h 1605961"/>
                  <a:gd name="connsiteX2" fmla="*/ 91450 w 205690"/>
                  <a:gd name="connsiteY2" fmla="*/ 534796 h 1605961"/>
                  <a:gd name="connsiteX3" fmla="*/ 62813 w 205690"/>
                  <a:gd name="connsiteY3" fmla="*/ 540577 h 1605961"/>
                  <a:gd name="connsiteX4" fmla="*/ 0 w 205690"/>
                  <a:gd name="connsiteY4" fmla="*/ 635340 h 1605961"/>
                  <a:gd name="connsiteX5" fmla="*/ 0 w 205690"/>
                  <a:gd name="connsiteY5" fmla="*/ 934794 h 1605961"/>
                  <a:gd name="connsiteX6" fmla="*/ 62813 w 205690"/>
                  <a:gd name="connsiteY6" fmla="*/ 1029557 h 1605961"/>
                  <a:gd name="connsiteX7" fmla="*/ 91450 w 205690"/>
                  <a:gd name="connsiteY7" fmla="*/ 1035339 h 1605961"/>
                  <a:gd name="connsiteX8" fmla="*/ 91450 w 205690"/>
                  <a:gd name="connsiteY8" fmla="*/ 1594569 h 1605961"/>
                  <a:gd name="connsiteX9" fmla="*/ 102842 w 205690"/>
                  <a:gd name="connsiteY9" fmla="*/ 1605961 h 1605961"/>
                  <a:gd name="connsiteX10" fmla="*/ 114234 w 205690"/>
                  <a:gd name="connsiteY10" fmla="*/ 1594569 h 1605961"/>
                  <a:gd name="connsiteX11" fmla="*/ 114234 w 205690"/>
                  <a:gd name="connsiteY11" fmla="*/ 1035340 h 1605961"/>
                  <a:gd name="connsiteX12" fmla="*/ 142877 w 205690"/>
                  <a:gd name="connsiteY12" fmla="*/ 1029557 h 1605961"/>
                  <a:gd name="connsiteX13" fmla="*/ 205690 w 205690"/>
                  <a:gd name="connsiteY13" fmla="*/ 934794 h 1605961"/>
                  <a:gd name="connsiteX14" fmla="*/ 205690 w 205690"/>
                  <a:gd name="connsiteY14" fmla="*/ 635340 h 1605961"/>
                  <a:gd name="connsiteX15" fmla="*/ 142877 w 205690"/>
                  <a:gd name="connsiteY15" fmla="*/ 540577 h 1605961"/>
                  <a:gd name="connsiteX16" fmla="*/ 114234 w 205690"/>
                  <a:gd name="connsiteY16" fmla="*/ 534794 h 1605961"/>
                  <a:gd name="connsiteX17" fmla="*/ 114234 w 205690"/>
                  <a:gd name="connsiteY17" fmla="*/ 11392 h 1605961"/>
                  <a:gd name="connsiteX18" fmla="*/ 102842 w 205690"/>
                  <a:gd name="connsiteY18" fmla="*/ 0 h 16059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205690" h="1605961">
                    <a:moveTo>
                      <a:pt x="102842" y="0"/>
                    </a:moveTo>
                    <a:cubicBezTo>
                      <a:pt x="96550" y="0"/>
                      <a:pt x="91450" y="5100"/>
                      <a:pt x="91450" y="11392"/>
                    </a:cubicBezTo>
                    <a:lnTo>
                      <a:pt x="91450" y="534796"/>
                    </a:lnTo>
                    <a:lnTo>
                      <a:pt x="62813" y="540577"/>
                    </a:lnTo>
                    <a:cubicBezTo>
                      <a:pt x="25900" y="556190"/>
                      <a:pt x="0" y="592740"/>
                      <a:pt x="0" y="635340"/>
                    </a:cubicBezTo>
                    <a:lnTo>
                      <a:pt x="0" y="934794"/>
                    </a:lnTo>
                    <a:cubicBezTo>
                      <a:pt x="0" y="977394"/>
                      <a:pt x="25900" y="1013944"/>
                      <a:pt x="62813" y="1029557"/>
                    </a:cubicBezTo>
                    <a:lnTo>
                      <a:pt x="91450" y="1035339"/>
                    </a:lnTo>
                    <a:lnTo>
                      <a:pt x="91450" y="1594569"/>
                    </a:lnTo>
                    <a:cubicBezTo>
                      <a:pt x="91450" y="1600861"/>
                      <a:pt x="96550" y="1605961"/>
                      <a:pt x="102842" y="1605961"/>
                    </a:cubicBezTo>
                    <a:cubicBezTo>
                      <a:pt x="109134" y="1605961"/>
                      <a:pt x="114234" y="1600861"/>
                      <a:pt x="114234" y="1594569"/>
                    </a:cubicBezTo>
                    <a:lnTo>
                      <a:pt x="114234" y="1035340"/>
                    </a:lnTo>
                    <a:lnTo>
                      <a:pt x="142877" y="1029557"/>
                    </a:lnTo>
                    <a:cubicBezTo>
                      <a:pt x="179790" y="1013944"/>
                      <a:pt x="205690" y="977394"/>
                      <a:pt x="205690" y="934794"/>
                    </a:cubicBezTo>
                    <a:lnTo>
                      <a:pt x="205690" y="635340"/>
                    </a:lnTo>
                    <a:cubicBezTo>
                      <a:pt x="205690" y="592740"/>
                      <a:pt x="179790" y="556190"/>
                      <a:pt x="142877" y="540577"/>
                    </a:cubicBezTo>
                    <a:lnTo>
                      <a:pt x="114234" y="534794"/>
                    </a:lnTo>
                    <a:lnTo>
                      <a:pt x="114234" y="11392"/>
                    </a:lnTo>
                    <a:cubicBezTo>
                      <a:pt x="114234" y="5100"/>
                      <a:pt x="109134" y="0"/>
                      <a:pt x="102842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97" name="자유형: 도형 96">
                <a:extLst>
                  <a:ext uri="{FF2B5EF4-FFF2-40B4-BE49-F238E27FC236}">
                    <a16:creationId xmlns:a16="http://schemas.microsoft.com/office/drawing/2014/main" id="{3DEC895F-636F-4467-BD7B-B782D4A12971}"/>
                  </a:ext>
                </a:extLst>
              </p:cNvPr>
              <p:cNvSpPr/>
              <p:nvPr/>
            </p:nvSpPr>
            <p:spPr>
              <a:xfrm flipH="1">
                <a:off x="1547894" y="1676936"/>
                <a:ext cx="205690" cy="911363"/>
              </a:xfrm>
              <a:custGeom>
                <a:avLst/>
                <a:gdLst>
                  <a:gd name="connsiteX0" fmla="*/ 102842 w 205690"/>
                  <a:gd name="connsiteY0" fmla="*/ 0 h 911363"/>
                  <a:gd name="connsiteX1" fmla="*/ 91450 w 205690"/>
                  <a:gd name="connsiteY1" fmla="*/ 11392 h 911363"/>
                  <a:gd name="connsiteX2" fmla="*/ 91450 w 205690"/>
                  <a:gd name="connsiteY2" fmla="*/ 67996 h 911363"/>
                  <a:gd name="connsiteX3" fmla="*/ 62813 w 205690"/>
                  <a:gd name="connsiteY3" fmla="*/ 73777 h 911363"/>
                  <a:gd name="connsiteX4" fmla="*/ 0 w 205690"/>
                  <a:gd name="connsiteY4" fmla="*/ 168540 h 911363"/>
                  <a:gd name="connsiteX5" fmla="*/ 0 w 205690"/>
                  <a:gd name="connsiteY5" fmla="*/ 474507 h 911363"/>
                  <a:gd name="connsiteX6" fmla="*/ 62813 w 205690"/>
                  <a:gd name="connsiteY6" fmla="*/ 569270 h 911363"/>
                  <a:gd name="connsiteX7" fmla="*/ 91450 w 205690"/>
                  <a:gd name="connsiteY7" fmla="*/ 575052 h 911363"/>
                  <a:gd name="connsiteX8" fmla="*/ 91450 w 205690"/>
                  <a:gd name="connsiteY8" fmla="*/ 899971 h 911363"/>
                  <a:gd name="connsiteX9" fmla="*/ 102842 w 205690"/>
                  <a:gd name="connsiteY9" fmla="*/ 911363 h 911363"/>
                  <a:gd name="connsiteX10" fmla="*/ 114234 w 205690"/>
                  <a:gd name="connsiteY10" fmla="*/ 899971 h 911363"/>
                  <a:gd name="connsiteX11" fmla="*/ 114234 w 205690"/>
                  <a:gd name="connsiteY11" fmla="*/ 575053 h 911363"/>
                  <a:gd name="connsiteX12" fmla="*/ 142877 w 205690"/>
                  <a:gd name="connsiteY12" fmla="*/ 569270 h 911363"/>
                  <a:gd name="connsiteX13" fmla="*/ 205690 w 205690"/>
                  <a:gd name="connsiteY13" fmla="*/ 474507 h 911363"/>
                  <a:gd name="connsiteX14" fmla="*/ 205690 w 205690"/>
                  <a:gd name="connsiteY14" fmla="*/ 168540 h 911363"/>
                  <a:gd name="connsiteX15" fmla="*/ 142877 w 205690"/>
                  <a:gd name="connsiteY15" fmla="*/ 73777 h 911363"/>
                  <a:gd name="connsiteX16" fmla="*/ 114234 w 205690"/>
                  <a:gd name="connsiteY16" fmla="*/ 67994 h 911363"/>
                  <a:gd name="connsiteX17" fmla="*/ 114234 w 205690"/>
                  <a:gd name="connsiteY17" fmla="*/ 11392 h 911363"/>
                  <a:gd name="connsiteX18" fmla="*/ 102842 w 205690"/>
                  <a:gd name="connsiteY18" fmla="*/ 0 h 9113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205690" h="911363">
                    <a:moveTo>
                      <a:pt x="102842" y="0"/>
                    </a:moveTo>
                    <a:cubicBezTo>
                      <a:pt x="96550" y="0"/>
                      <a:pt x="91450" y="5100"/>
                      <a:pt x="91450" y="11392"/>
                    </a:cubicBezTo>
                    <a:lnTo>
                      <a:pt x="91450" y="67996"/>
                    </a:lnTo>
                    <a:lnTo>
                      <a:pt x="62813" y="73777"/>
                    </a:lnTo>
                    <a:cubicBezTo>
                      <a:pt x="25900" y="89390"/>
                      <a:pt x="0" y="125940"/>
                      <a:pt x="0" y="168540"/>
                    </a:cubicBezTo>
                    <a:lnTo>
                      <a:pt x="0" y="474507"/>
                    </a:lnTo>
                    <a:cubicBezTo>
                      <a:pt x="0" y="517107"/>
                      <a:pt x="25900" y="553657"/>
                      <a:pt x="62813" y="569270"/>
                    </a:cubicBezTo>
                    <a:lnTo>
                      <a:pt x="91450" y="575052"/>
                    </a:lnTo>
                    <a:lnTo>
                      <a:pt x="91450" y="899971"/>
                    </a:lnTo>
                    <a:cubicBezTo>
                      <a:pt x="91450" y="906263"/>
                      <a:pt x="96550" y="911363"/>
                      <a:pt x="102842" y="911363"/>
                    </a:cubicBezTo>
                    <a:cubicBezTo>
                      <a:pt x="109134" y="911363"/>
                      <a:pt x="114234" y="906263"/>
                      <a:pt x="114234" y="899971"/>
                    </a:cubicBezTo>
                    <a:lnTo>
                      <a:pt x="114234" y="575053"/>
                    </a:lnTo>
                    <a:lnTo>
                      <a:pt x="142877" y="569270"/>
                    </a:lnTo>
                    <a:cubicBezTo>
                      <a:pt x="179790" y="553657"/>
                      <a:pt x="205690" y="517107"/>
                      <a:pt x="205690" y="474507"/>
                    </a:cubicBezTo>
                    <a:lnTo>
                      <a:pt x="205690" y="168540"/>
                    </a:lnTo>
                    <a:cubicBezTo>
                      <a:pt x="205690" y="125940"/>
                      <a:pt x="179790" y="89390"/>
                      <a:pt x="142877" y="73777"/>
                    </a:cubicBezTo>
                    <a:lnTo>
                      <a:pt x="114234" y="67994"/>
                    </a:lnTo>
                    <a:lnTo>
                      <a:pt x="114234" y="11392"/>
                    </a:lnTo>
                    <a:cubicBezTo>
                      <a:pt x="114234" y="5100"/>
                      <a:pt x="109134" y="0"/>
                      <a:pt x="102842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107" name="자유형: 도형 106">
                <a:extLst>
                  <a:ext uri="{FF2B5EF4-FFF2-40B4-BE49-F238E27FC236}">
                    <a16:creationId xmlns:a16="http://schemas.microsoft.com/office/drawing/2014/main" id="{0FEBACF9-463A-4110-95A1-CCC376498803}"/>
                  </a:ext>
                </a:extLst>
              </p:cNvPr>
              <p:cNvSpPr/>
              <p:nvPr/>
            </p:nvSpPr>
            <p:spPr>
              <a:xfrm flipH="1">
                <a:off x="3760353" y="3132904"/>
                <a:ext cx="205690" cy="911363"/>
              </a:xfrm>
              <a:custGeom>
                <a:avLst/>
                <a:gdLst>
                  <a:gd name="connsiteX0" fmla="*/ 102842 w 205690"/>
                  <a:gd name="connsiteY0" fmla="*/ 0 h 911363"/>
                  <a:gd name="connsiteX1" fmla="*/ 91450 w 205690"/>
                  <a:gd name="connsiteY1" fmla="*/ 11392 h 911363"/>
                  <a:gd name="connsiteX2" fmla="*/ 91450 w 205690"/>
                  <a:gd name="connsiteY2" fmla="*/ 202154 h 911363"/>
                  <a:gd name="connsiteX3" fmla="*/ 62813 w 205690"/>
                  <a:gd name="connsiteY3" fmla="*/ 207935 h 911363"/>
                  <a:gd name="connsiteX4" fmla="*/ 0 w 205690"/>
                  <a:gd name="connsiteY4" fmla="*/ 302698 h 911363"/>
                  <a:gd name="connsiteX5" fmla="*/ 0 w 205690"/>
                  <a:gd name="connsiteY5" fmla="*/ 608665 h 911363"/>
                  <a:gd name="connsiteX6" fmla="*/ 62813 w 205690"/>
                  <a:gd name="connsiteY6" fmla="*/ 703428 h 911363"/>
                  <a:gd name="connsiteX7" fmla="*/ 91450 w 205690"/>
                  <a:gd name="connsiteY7" fmla="*/ 709210 h 911363"/>
                  <a:gd name="connsiteX8" fmla="*/ 91450 w 205690"/>
                  <a:gd name="connsiteY8" fmla="*/ 899971 h 911363"/>
                  <a:gd name="connsiteX9" fmla="*/ 102842 w 205690"/>
                  <a:gd name="connsiteY9" fmla="*/ 911363 h 911363"/>
                  <a:gd name="connsiteX10" fmla="*/ 114234 w 205690"/>
                  <a:gd name="connsiteY10" fmla="*/ 899971 h 911363"/>
                  <a:gd name="connsiteX11" fmla="*/ 114234 w 205690"/>
                  <a:gd name="connsiteY11" fmla="*/ 709211 h 911363"/>
                  <a:gd name="connsiteX12" fmla="*/ 142877 w 205690"/>
                  <a:gd name="connsiteY12" fmla="*/ 703428 h 911363"/>
                  <a:gd name="connsiteX13" fmla="*/ 205690 w 205690"/>
                  <a:gd name="connsiteY13" fmla="*/ 608665 h 911363"/>
                  <a:gd name="connsiteX14" fmla="*/ 205690 w 205690"/>
                  <a:gd name="connsiteY14" fmla="*/ 302698 h 911363"/>
                  <a:gd name="connsiteX15" fmla="*/ 142877 w 205690"/>
                  <a:gd name="connsiteY15" fmla="*/ 207935 h 911363"/>
                  <a:gd name="connsiteX16" fmla="*/ 114234 w 205690"/>
                  <a:gd name="connsiteY16" fmla="*/ 202152 h 911363"/>
                  <a:gd name="connsiteX17" fmla="*/ 114234 w 205690"/>
                  <a:gd name="connsiteY17" fmla="*/ 11392 h 911363"/>
                  <a:gd name="connsiteX18" fmla="*/ 102842 w 205690"/>
                  <a:gd name="connsiteY18" fmla="*/ 0 h 9113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205690" h="911363">
                    <a:moveTo>
                      <a:pt x="102842" y="0"/>
                    </a:moveTo>
                    <a:cubicBezTo>
                      <a:pt x="96550" y="0"/>
                      <a:pt x="91450" y="5100"/>
                      <a:pt x="91450" y="11392"/>
                    </a:cubicBezTo>
                    <a:lnTo>
                      <a:pt x="91450" y="202154"/>
                    </a:lnTo>
                    <a:lnTo>
                      <a:pt x="62813" y="207935"/>
                    </a:lnTo>
                    <a:cubicBezTo>
                      <a:pt x="25900" y="223548"/>
                      <a:pt x="0" y="260098"/>
                      <a:pt x="0" y="302698"/>
                    </a:cubicBezTo>
                    <a:lnTo>
                      <a:pt x="0" y="608665"/>
                    </a:lnTo>
                    <a:cubicBezTo>
                      <a:pt x="0" y="651265"/>
                      <a:pt x="25900" y="687815"/>
                      <a:pt x="62813" y="703428"/>
                    </a:cubicBezTo>
                    <a:lnTo>
                      <a:pt x="91450" y="709210"/>
                    </a:lnTo>
                    <a:lnTo>
                      <a:pt x="91450" y="899971"/>
                    </a:lnTo>
                    <a:cubicBezTo>
                      <a:pt x="91450" y="906263"/>
                      <a:pt x="96550" y="911363"/>
                      <a:pt x="102842" y="911363"/>
                    </a:cubicBezTo>
                    <a:cubicBezTo>
                      <a:pt x="109134" y="911363"/>
                      <a:pt x="114234" y="906263"/>
                      <a:pt x="114234" y="899971"/>
                    </a:cubicBezTo>
                    <a:lnTo>
                      <a:pt x="114234" y="709211"/>
                    </a:lnTo>
                    <a:lnTo>
                      <a:pt x="142877" y="703428"/>
                    </a:lnTo>
                    <a:cubicBezTo>
                      <a:pt x="179790" y="687815"/>
                      <a:pt x="205690" y="651265"/>
                      <a:pt x="205690" y="608665"/>
                    </a:cubicBezTo>
                    <a:lnTo>
                      <a:pt x="205690" y="302698"/>
                    </a:lnTo>
                    <a:cubicBezTo>
                      <a:pt x="205690" y="260098"/>
                      <a:pt x="179790" y="223548"/>
                      <a:pt x="142877" y="207935"/>
                    </a:cubicBezTo>
                    <a:lnTo>
                      <a:pt x="114234" y="202152"/>
                    </a:lnTo>
                    <a:lnTo>
                      <a:pt x="114234" y="11392"/>
                    </a:lnTo>
                    <a:cubicBezTo>
                      <a:pt x="114234" y="5100"/>
                      <a:pt x="109134" y="0"/>
                      <a:pt x="102842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18" name="그룹 117">
              <a:extLst>
                <a:ext uri="{FF2B5EF4-FFF2-40B4-BE49-F238E27FC236}">
                  <a16:creationId xmlns:a16="http://schemas.microsoft.com/office/drawing/2014/main" id="{1CF5F759-1636-4841-8094-799028A9CC88}"/>
                </a:ext>
              </a:extLst>
            </p:cNvPr>
            <p:cNvGrpSpPr/>
            <p:nvPr/>
          </p:nvGrpSpPr>
          <p:grpSpPr>
            <a:xfrm>
              <a:off x="544749" y="1348145"/>
              <a:ext cx="5875575" cy="4082274"/>
              <a:chOff x="544749" y="1348145"/>
              <a:chExt cx="5875575" cy="4082274"/>
            </a:xfrm>
            <a:solidFill>
              <a:schemeClr val="accent1">
                <a:alpha val="50000"/>
              </a:schemeClr>
            </a:solidFill>
          </p:grpSpPr>
          <p:sp>
            <p:nvSpPr>
              <p:cNvPr id="102" name="자유형: 도형 101">
                <a:extLst>
                  <a:ext uri="{FF2B5EF4-FFF2-40B4-BE49-F238E27FC236}">
                    <a16:creationId xmlns:a16="http://schemas.microsoft.com/office/drawing/2014/main" id="{F0D1B329-08B2-412B-836C-72298BDB4A2E}"/>
                  </a:ext>
                </a:extLst>
              </p:cNvPr>
              <p:cNvSpPr/>
              <p:nvPr/>
            </p:nvSpPr>
            <p:spPr>
              <a:xfrm flipH="1">
                <a:off x="2785019" y="2334125"/>
                <a:ext cx="205690" cy="1746779"/>
              </a:xfrm>
              <a:custGeom>
                <a:avLst/>
                <a:gdLst>
                  <a:gd name="connsiteX0" fmla="*/ 102845 w 205690"/>
                  <a:gd name="connsiteY0" fmla="*/ 0 h 1746779"/>
                  <a:gd name="connsiteX1" fmla="*/ 91453 w 205690"/>
                  <a:gd name="connsiteY1" fmla="*/ 11392 h 1746779"/>
                  <a:gd name="connsiteX2" fmla="*/ 91453 w 205690"/>
                  <a:gd name="connsiteY2" fmla="*/ 116883 h 1746779"/>
                  <a:gd name="connsiteX3" fmla="*/ 57981 w 205690"/>
                  <a:gd name="connsiteY3" fmla="*/ 123640 h 1746779"/>
                  <a:gd name="connsiteX4" fmla="*/ 0 w 205690"/>
                  <a:gd name="connsiteY4" fmla="*/ 211114 h 1746779"/>
                  <a:gd name="connsiteX5" fmla="*/ 0 w 205690"/>
                  <a:gd name="connsiteY5" fmla="*/ 1436436 h 1746779"/>
                  <a:gd name="connsiteX6" fmla="*/ 57981 w 205690"/>
                  <a:gd name="connsiteY6" fmla="*/ 1523910 h 1746779"/>
                  <a:gd name="connsiteX7" fmla="*/ 91453 w 205690"/>
                  <a:gd name="connsiteY7" fmla="*/ 1530667 h 1746779"/>
                  <a:gd name="connsiteX8" fmla="*/ 91453 w 205690"/>
                  <a:gd name="connsiteY8" fmla="*/ 1735387 h 1746779"/>
                  <a:gd name="connsiteX9" fmla="*/ 102845 w 205690"/>
                  <a:gd name="connsiteY9" fmla="*/ 1746779 h 1746779"/>
                  <a:gd name="connsiteX10" fmla="*/ 114237 w 205690"/>
                  <a:gd name="connsiteY10" fmla="*/ 1735387 h 1746779"/>
                  <a:gd name="connsiteX11" fmla="*/ 114237 w 205690"/>
                  <a:gd name="connsiteY11" fmla="*/ 1530667 h 1746779"/>
                  <a:gd name="connsiteX12" fmla="*/ 147709 w 205690"/>
                  <a:gd name="connsiteY12" fmla="*/ 1523910 h 1746779"/>
                  <a:gd name="connsiteX13" fmla="*/ 205690 w 205690"/>
                  <a:gd name="connsiteY13" fmla="*/ 1436436 h 1746779"/>
                  <a:gd name="connsiteX14" fmla="*/ 205690 w 205690"/>
                  <a:gd name="connsiteY14" fmla="*/ 211114 h 1746779"/>
                  <a:gd name="connsiteX15" fmla="*/ 147709 w 205690"/>
                  <a:gd name="connsiteY15" fmla="*/ 123640 h 1746779"/>
                  <a:gd name="connsiteX16" fmla="*/ 114237 w 205690"/>
                  <a:gd name="connsiteY16" fmla="*/ 116883 h 1746779"/>
                  <a:gd name="connsiteX17" fmla="*/ 114237 w 205690"/>
                  <a:gd name="connsiteY17" fmla="*/ 11392 h 1746779"/>
                  <a:gd name="connsiteX18" fmla="*/ 102845 w 205690"/>
                  <a:gd name="connsiteY18" fmla="*/ 0 h 17467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205690" h="1746779">
                    <a:moveTo>
                      <a:pt x="102845" y="0"/>
                    </a:moveTo>
                    <a:cubicBezTo>
                      <a:pt x="96553" y="0"/>
                      <a:pt x="91453" y="5100"/>
                      <a:pt x="91453" y="11392"/>
                    </a:cubicBezTo>
                    <a:lnTo>
                      <a:pt x="91453" y="116883"/>
                    </a:lnTo>
                    <a:lnTo>
                      <a:pt x="57981" y="123640"/>
                    </a:lnTo>
                    <a:cubicBezTo>
                      <a:pt x="23908" y="138052"/>
                      <a:pt x="0" y="171791"/>
                      <a:pt x="0" y="211114"/>
                    </a:cubicBezTo>
                    <a:lnTo>
                      <a:pt x="0" y="1436436"/>
                    </a:lnTo>
                    <a:cubicBezTo>
                      <a:pt x="0" y="1475759"/>
                      <a:pt x="23908" y="1509498"/>
                      <a:pt x="57981" y="1523910"/>
                    </a:cubicBezTo>
                    <a:lnTo>
                      <a:pt x="91453" y="1530667"/>
                    </a:lnTo>
                    <a:lnTo>
                      <a:pt x="91453" y="1735387"/>
                    </a:lnTo>
                    <a:cubicBezTo>
                      <a:pt x="91453" y="1741679"/>
                      <a:pt x="96553" y="1746779"/>
                      <a:pt x="102845" y="1746779"/>
                    </a:cubicBezTo>
                    <a:cubicBezTo>
                      <a:pt x="109137" y="1746779"/>
                      <a:pt x="114237" y="1741679"/>
                      <a:pt x="114237" y="1735387"/>
                    </a:cubicBezTo>
                    <a:lnTo>
                      <a:pt x="114237" y="1530667"/>
                    </a:lnTo>
                    <a:lnTo>
                      <a:pt x="147709" y="1523910"/>
                    </a:lnTo>
                    <a:cubicBezTo>
                      <a:pt x="181782" y="1509498"/>
                      <a:pt x="205690" y="1475759"/>
                      <a:pt x="205690" y="1436436"/>
                    </a:cubicBezTo>
                    <a:lnTo>
                      <a:pt x="205690" y="211114"/>
                    </a:lnTo>
                    <a:cubicBezTo>
                      <a:pt x="205690" y="171791"/>
                      <a:pt x="181782" y="138052"/>
                      <a:pt x="147709" y="123640"/>
                    </a:cubicBezTo>
                    <a:lnTo>
                      <a:pt x="114237" y="116883"/>
                    </a:lnTo>
                    <a:lnTo>
                      <a:pt x="114237" y="11392"/>
                    </a:lnTo>
                    <a:cubicBezTo>
                      <a:pt x="114237" y="5100"/>
                      <a:pt x="109137" y="0"/>
                      <a:pt x="102845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112" name="자유형: 도형 111">
                <a:extLst>
                  <a:ext uri="{FF2B5EF4-FFF2-40B4-BE49-F238E27FC236}">
                    <a16:creationId xmlns:a16="http://schemas.microsoft.com/office/drawing/2014/main" id="{E35F770C-B9BE-4908-B1D5-F1A566EDC559}"/>
                  </a:ext>
                </a:extLst>
              </p:cNvPr>
              <p:cNvSpPr/>
              <p:nvPr/>
            </p:nvSpPr>
            <p:spPr>
              <a:xfrm flipH="1">
                <a:off x="5261367" y="3033400"/>
                <a:ext cx="205690" cy="911363"/>
              </a:xfrm>
              <a:custGeom>
                <a:avLst/>
                <a:gdLst>
                  <a:gd name="connsiteX0" fmla="*/ 102845 w 205690"/>
                  <a:gd name="connsiteY0" fmla="*/ 0 h 911363"/>
                  <a:gd name="connsiteX1" fmla="*/ 91453 w 205690"/>
                  <a:gd name="connsiteY1" fmla="*/ 11392 h 911363"/>
                  <a:gd name="connsiteX2" fmla="*/ 91453 w 205690"/>
                  <a:gd name="connsiteY2" fmla="*/ 202153 h 911363"/>
                  <a:gd name="connsiteX3" fmla="*/ 62813 w 205690"/>
                  <a:gd name="connsiteY3" fmla="*/ 207935 h 911363"/>
                  <a:gd name="connsiteX4" fmla="*/ 0 w 205690"/>
                  <a:gd name="connsiteY4" fmla="*/ 302698 h 911363"/>
                  <a:gd name="connsiteX5" fmla="*/ 0 w 205690"/>
                  <a:gd name="connsiteY5" fmla="*/ 608665 h 911363"/>
                  <a:gd name="connsiteX6" fmla="*/ 62813 w 205690"/>
                  <a:gd name="connsiteY6" fmla="*/ 703428 h 911363"/>
                  <a:gd name="connsiteX7" fmla="*/ 91453 w 205690"/>
                  <a:gd name="connsiteY7" fmla="*/ 709210 h 911363"/>
                  <a:gd name="connsiteX8" fmla="*/ 91453 w 205690"/>
                  <a:gd name="connsiteY8" fmla="*/ 899971 h 911363"/>
                  <a:gd name="connsiteX9" fmla="*/ 102845 w 205690"/>
                  <a:gd name="connsiteY9" fmla="*/ 911363 h 911363"/>
                  <a:gd name="connsiteX10" fmla="*/ 114237 w 205690"/>
                  <a:gd name="connsiteY10" fmla="*/ 899971 h 911363"/>
                  <a:gd name="connsiteX11" fmla="*/ 114237 w 205690"/>
                  <a:gd name="connsiteY11" fmla="*/ 709210 h 911363"/>
                  <a:gd name="connsiteX12" fmla="*/ 142877 w 205690"/>
                  <a:gd name="connsiteY12" fmla="*/ 703428 h 911363"/>
                  <a:gd name="connsiteX13" fmla="*/ 205690 w 205690"/>
                  <a:gd name="connsiteY13" fmla="*/ 608665 h 911363"/>
                  <a:gd name="connsiteX14" fmla="*/ 205690 w 205690"/>
                  <a:gd name="connsiteY14" fmla="*/ 302698 h 911363"/>
                  <a:gd name="connsiteX15" fmla="*/ 142877 w 205690"/>
                  <a:gd name="connsiteY15" fmla="*/ 207935 h 911363"/>
                  <a:gd name="connsiteX16" fmla="*/ 114237 w 205690"/>
                  <a:gd name="connsiteY16" fmla="*/ 202153 h 911363"/>
                  <a:gd name="connsiteX17" fmla="*/ 114237 w 205690"/>
                  <a:gd name="connsiteY17" fmla="*/ 11392 h 911363"/>
                  <a:gd name="connsiteX18" fmla="*/ 102845 w 205690"/>
                  <a:gd name="connsiteY18" fmla="*/ 0 h 9113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205690" h="911363">
                    <a:moveTo>
                      <a:pt x="102845" y="0"/>
                    </a:moveTo>
                    <a:cubicBezTo>
                      <a:pt x="96553" y="0"/>
                      <a:pt x="91453" y="5100"/>
                      <a:pt x="91453" y="11392"/>
                    </a:cubicBezTo>
                    <a:lnTo>
                      <a:pt x="91453" y="202153"/>
                    </a:lnTo>
                    <a:lnTo>
                      <a:pt x="62813" y="207935"/>
                    </a:lnTo>
                    <a:cubicBezTo>
                      <a:pt x="25901" y="223548"/>
                      <a:pt x="0" y="260098"/>
                      <a:pt x="0" y="302698"/>
                    </a:cubicBezTo>
                    <a:lnTo>
                      <a:pt x="0" y="608665"/>
                    </a:lnTo>
                    <a:cubicBezTo>
                      <a:pt x="0" y="651265"/>
                      <a:pt x="25901" y="687815"/>
                      <a:pt x="62813" y="703428"/>
                    </a:cubicBezTo>
                    <a:lnTo>
                      <a:pt x="91453" y="709210"/>
                    </a:lnTo>
                    <a:lnTo>
                      <a:pt x="91453" y="899971"/>
                    </a:lnTo>
                    <a:cubicBezTo>
                      <a:pt x="91453" y="906263"/>
                      <a:pt x="96553" y="911363"/>
                      <a:pt x="102845" y="911363"/>
                    </a:cubicBezTo>
                    <a:cubicBezTo>
                      <a:pt x="109137" y="911363"/>
                      <a:pt x="114237" y="906263"/>
                      <a:pt x="114237" y="899971"/>
                    </a:cubicBezTo>
                    <a:lnTo>
                      <a:pt x="114237" y="709210"/>
                    </a:lnTo>
                    <a:lnTo>
                      <a:pt x="142877" y="703428"/>
                    </a:lnTo>
                    <a:cubicBezTo>
                      <a:pt x="179790" y="687815"/>
                      <a:pt x="205690" y="651265"/>
                      <a:pt x="205690" y="608665"/>
                    </a:cubicBezTo>
                    <a:lnTo>
                      <a:pt x="205690" y="302698"/>
                    </a:lnTo>
                    <a:cubicBezTo>
                      <a:pt x="205690" y="260098"/>
                      <a:pt x="179790" y="223548"/>
                      <a:pt x="142877" y="207935"/>
                    </a:cubicBezTo>
                    <a:lnTo>
                      <a:pt x="114237" y="202153"/>
                    </a:lnTo>
                    <a:lnTo>
                      <a:pt x="114237" y="11392"/>
                    </a:lnTo>
                    <a:cubicBezTo>
                      <a:pt x="114237" y="5100"/>
                      <a:pt x="109137" y="0"/>
                      <a:pt x="102845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109" name="자유형: 도형 108">
                <a:extLst>
                  <a:ext uri="{FF2B5EF4-FFF2-40B4-BE49-F238E27FC236}">
                    <a16:creationId xmlns:a16="http://schemas.microsoft.com/office/drawing/2014/main" id="{C9220D59-3222-44BD-A6E4-7FCC91C04754}"/>
                  </a:ext>
                </a:extLst>
              </p:cNvPr>
              <p:cNvSpPr/>
              <p:nvPr/>
            </p:nvSpPr>
            <p:spPr>
              <a:xfrm flipH="1">
                <a:off x="4500688" y="3911481"/>
                <a:ext cx="205690" cy="1518938"/>
              </a:xfrm>
              <a:custGeom>
                <a:avLst/>
                <a:gdLst>
                  <a:gd name="connsiteX0" fmla="*/ 87590 w 205690"/>
                  <a:gd name="connsiteY0" fmla="*/ 0 h 1518938"/>
                  <a:gd name="connsiteX1" fmla="*/ 76198 w 205690"/>
                  <a:gd name="connsiteY1" fmla="*/ 11392 h 1518938"/>
                  <a:gd name="connsiteX2" fmla="*/ 76198 w 205690"/>
                  <a:gd name="connsiteY2" fmla="*/ 232179 h 1518938"/>
                  <a:gd name="connsiteX3" fmla="*/ 62813 w 205690"/>
                  <a:gd name="connsiteY3" fmla="*/ 234881 h 1518938"/>
                  <a:gd name="connsiteX4" fmla="*/ 0 w 205690"/>
                  <a:gd name="connsiteY4" fmla="*/ 329644 h 1518938"/>
                  <a:gd name="connsiteX5" fmla="*/ 0 w 205690"/>
                  <a:gd name="connsiteY5" fmla="*/ 725488 h 1518938"/>
                  <a:gd name="connsiteX6" fmla="*/ 62813 w 205690"/>
                  <a:gd name="connsiteY6" fmla="*/ 820251 h 1518938"/>
                  <a:gd name="connsiteX7" fmla="*/ 76198 w 205690"/>
                  <a:gd name="connsiteY7" fmla="*/ 822954 h 1518938"/>
                  <a:gd name="connsiteX8" fmla="*/ 76198 w 205690"/>
                  <a:gd name="connsiteY8" fmla="*/ 1507546 h 1518938"/>
                  <a:gd name="connsiteX9" fmla="*/ 87590 w 205690"/>
                  <a:gd name="connsiteY9" fmla="*/ 1518938 h 1518938"/>
                  <a:gd name="connsiteX10" fmla="*/ 98982 w 205690"/>
                  <a:gd name="connsiteY10" fmla="*/ 1507546 h 1518938"/>
                  <a:gd name="connsiteX11" fmla="*/ 98982 w 205690"/>
                  <a:gd name="connsiteY11" fmla="*/ 827553 h 1518938"/>
                  <a:gd name="connsiteX12" fmla="*/ 102845 w 205690"/>
                  <a:gd name="connsiteY12" fmla="*/ 828333 h 1518938"/>
                  <a:gd name="connsiteX13" fmla="*/ 205690 w 205690"/>
                  <a:gd name="connsiteY13" fmla="*/ 725488 h 1518938"/>
                  <a:gd name="connsiteX14" fmla="*/ 205690 w 205690"/>
                  <a:gd name="connsiteY14" fmla="*/ 329644 h 1518938"/>
                  <a:gd name="connsiteX15" fmla="*/ 102845 w 205690"/>
                  <a:gd name="connsiteY15" fmla="*/ 226799 h 1518938"/>
                  <a:gd name="connsiteX16" fmla="*/ 98982 w 205690"/>
                  <a:gd name="connsiteY16" fmla="*/ 227579 h 1518938"/>
                  <a:gd name="connsiteX17" fmla="*/ 98982 w 205690"/>
                  <a:gd name="connsiteY17" fmla="*/ 11392 h 1518938"/>
                  <a:gd name="connsiteX18" fmla="*/ 87590 w 205690"/>
                  <a:gd name="connsiteY18" fmla="*/ 0 h 15189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205690" h="1518938">
                    <a:moveTo>
                      <a:pt x="87590" y="0"/>
                    </a:moveTo>
                    <a:cubicBezTo>
                      <a:pt x="81298" y="0"/>
                      <a:pt x="76198" y="5100"/>
                      <a:pt x="76198" y="11392"/>
                    </a:cubicBezTo>
                    <a:lnTo>
                      <a:pt x="76198" y="232179"/>
                    </a:lnTo>
                    <a:lnTo>
                      <a:pt x="62813" y="234881"/>
                    </a:lnTo>
                    <a:cubicBezTo>
                      <a:pt x="25901" y="250494"/>
                      <a:pt x="0" y="287044"/>
                      <a:pt x="0" y="329644"/>
                    </a:cubicBezTo>
                    <a:lnTo>
                      <a:pt x="0" y="725488"/>
                    </a:lnTo>
                    <a:cubicBezTo>
                      <a:pt x="0" y="768088"/>
                      <a:pt x="25901" y="804639"/>
                      <a:pt x="62813" y="820251"/>
                    </a:cubicBezTo>
                    <a:lnTo>
                      <a:pt x="76198" y="822954"/>
                    </a:lnTo>
                    <a:lnTo>
                      <a:pt x="76198" y="1507546"/>
                    </a:lnTo>
                    <a:cubicBezTo>
                      <a:pt x="76198" y="1513838"/>
                      <a:pt x="81298" y="1518938"/>
                      <a:pt x="87590" y="1518938"/>
                    </a:cubicBezTo>
                    <a:cubicBezTo>
                      <a:pt x="93882" y="1518938"/>
                      <a:pt x="98982" y="1513838"/>
                      <a:pt x="98982" y="1507546"/>
                    </a:cubicBezTo>
                    <a:lnTo>
                      <a:pt x="98982" y="827553"/>
                    </a:lnTo>
                    <a:lnTo>
                      <a:pt x="102845" y="828333"/>
                    </a:lnTo>
                    <a:cubicBezTo>
                      <a:pt x="159645" y="828333"/>
                      <a:pt x="205690" y="782288"/>
                      <a:pt x="205690" y="725488"/>
                    </a:cubicBezTo>
                    <a:lnTo>
                      <a:pt x="205690" y="329644"/>
                    </a:lnTo>
                    <a:cubicBezTo>
                      <a:pt x="205690" y="272844"/>
                      <a:pt x="159645" y="226799"/>
                      <a:pt x="102845" y="226799"/>
                    </a:cubicBezTo>
                    <a:lnTo>
                      <a:pt x="98982" y="227579"/>
                    </a:lnTo>
                    <a:lnTo>
                      <a:pt x="98982" y="11392"/>
                    </a:lnTo>
                    <a:cubicBezTo>
                      <a:pt x="98982" y="5100"/>
                      <a:pt x="93882" y="0"/>
                      <a:pt x="8759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dirty="0"/>
              </a:p>
            </p:txBody>
          </p:sp>
          <p:sp>
            <p:nvSpPr>
              <p:cNvPr id="99" name="자유형: 도형 98">
                <a:extLst>
                  <a:ext uri="{FF2B5EF4-FFF2-40B4-BE49-F238E27FC236}">
                    <a16:creationId xmlns:a16="http://schemas.microsoft.com/office/drawing/2014/main" id="{E2EBDCC8-FFB6-4F90-AC64-26EEC2EE56AA}"/>
                  </a:ext>
                </a:extLst>
              </p:cNvPr>
              <p:cNvSpPr/>
              <p:nvPr/>
            </p:nvSpPr>
            <p:spPr>
              <a:xfrm flipH="1">
                <a:off x="2051752" y="1790691"/>
                <a:ext cx="205690" cy="1518938"/>
              </a:xfrm>
              <a:custGeom>
                <a:avLst/>
                <a:gdLst>
                  <a:gd name="connsiteX0" fmla="*/ 102831 w 205690"/>
                  <a:gd name="connsiteY0" fmla="*/ 0 h 1518938"/>
                  <a:gd name="connsiteX1" fmla="*/ 91439 w 205690"/>
                  <a:gd name="connsiteY1" fmla="*/ 11392 h 1518938"/>
                  <a:gd name="connsiteX2" fmla="*/ 91439 w 205690"/>
                  <a:gd name="connsiteY2" fmla="*/ 250115 h 1518938"/>
                  <a:gd name="connsiteX3" fmla="*/ 62813 w 205690"/>
                  <a:gd name="connsiteY3" fmla="*/ 255894 h 1518938"/>
                  <a:gd name="connsiteX4" fmla="*/ 0 w 205690"/>
                  <a:gd name="connsiteY4" fmla="*/ 350657 h 1518938"/>
                  <a:gd name="connsiteX5" fmla="*/ 0 w 205690"/>
                  <a:gd name="connsiteY5" fmla="*/ 987909 h 1518938"/>
                  <a:gd name="connsiteX6" fmla="*/ 62813 w 205690"/>
                  <a:gd name="connsiteY6" fmla="*/ 1082672 h 1518938"/>
                  <a:gd name="connsiteX7" fmla="*/ 91439 w 205690"/>
                  <a:gd name="connsiteY7" fmla="*/ 1088451 h 1518938"/>
                  <a:gd name="connsiteX8" fmla="*/ 91439 w 205690"/>
                  <a:gd name="connsiteY8" fmla="*/ 1507546 h 1518938"/>
                  <a:gd name="connsiteX9" fmla="*/ 102831 w 205690"/>
                  <a:gd name="connsiteY9" fmla="*/ 1518938 h 1518938"/>
                  <a:gd name="connsiteX10" fmla="*/ 114223 w 205690"/>
                  <a:gd name="connsiteY10" fmla="*/ 1507546 h 1518938"/>
                  <a:gd name="connsiteX11" fmla="*/ 114223 w 205690"/>
                  <a:gd name="connsiteY11" fmla="*/ 1088457 h 1518938"/>
                  <a:gd name="connsiteX12" fmla="*/ 142877 w 205690"/>
                  <a:gd name="connsiteY12" fmla="*/ 1082672 h 1518938"/>
                  <a:gd name="connsiteX13" fmla="*/ 205690 w 205690"/>
                  <a:gd name="connsiteY13" fmla="*/ 987909 h 1518938"/>
                  <a:gd name="connsiteX14" fmla="*/ 205690 w 205690"/>
                  <a:gd name="connsiteY14" fmla="*/ 350657 h 1518938"/>
                  <a:gd name="connsiteX15" fmla="*/ 142877 w 205690"/>
                  <a:gd name="connsiteY15" fmla="*/ 255894 h 1518938"/>
                  <a:gd name="connsiteX16" fmla="*/ 114223 w 205690"/>
                  <a:gd name="connsiteY16" fmla="*/ 250109 h 1518938"/>
                  <a:gd name="connsiteX17" fmla="*/ 114223 w 205690"/>
                  <a:gd name="connsiteY17" fmla="*/ 11392 h 1518938"/>
                  <a:gd name="connsiteX18" fmla="*/ 102831 w 205690"/>
                  <a:gd name="connsiteY18" fmla="*/ 0 h 15189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205690" h="1518938">
                    <a:moveTo>
                      <a:pt x="102831" y="0"/>
                    </a:moveTo>
                    <a:cubicBezTo>
                      <a:pt x="96539" y="0"/>
                      <a:pt x="91439" y="5100"/>
                      <a:pt x="91439" y="11392"/>
                    </a:cubicBezTo>
                    <a:lnTo>
                      <a:pt x="91439" y="250115"/>
                    </a:lnTo>
                    <a:lnTo>
                      <a:pt x="62813" y="255894"/>
                    </a:lnTo>
                    <a:cubicBezTo>
                      <a:pt x="25900" y="271507"/>
                      <a:pt x="0" y="308057"/>
                      <a:pt x="0" y="350657"/>
                    </a:cubicBezTo>
                    <a:lnTo>
                      <a:pt x="0" y="987909"/>
                    </a:lnTo>
                    <a:cubicBezTo>
                      <a:pt x="0" y="1030509"/>
                      <a:pt x="25900" y="1067059"/>
                      <a:pt x="62813" y="1082672"/>
                    </a:cubicBezTo>
                    <a:lnTo>
                      <a:pt x="91439" y="1088451"/>
                    </a:lnTo>
                    <a:lnTo>
                      <a:pt x="91439" y="1507546"/>
                    </a:lnTo>
                    <a:cubicBezTo>
                      <a:pt x="91439" y="1513838"/>
                      <a:pt x="96539" y="1518938"/>
                      <a:pt x="102831" y="1518938"/>
                    </a:cubicBezTo>
                    <a:cubicBezTo>
                      <a:pt x="109123" y="1518938"/>
                      <a:pt x="114223" y="1513838"/>
                      <a:pt x="114223" y="1507546"/>
                    </a:cubicBezTo>
                    <a:lnTo>
                      <a:pt x="114223" y="1088457"/>
                    </a:lnTo>
                    <a:lnTo>
                      <a:pt x="142877" y="1082672"/>
                    </a:lnTo>
                    <a:cubicBezTo>
                      <a:pt x="179790" y="1067059"/>
                      <a:pt x="205690" y="1030509"/>
                      <a:pt x="205690" y="987909"/>
                    </a:cubicBezTo>
                    <a:lnTo>
                      <a:pt x="205690" y="350657"/>
                    </a:lnTo>
                    <a:cubicBezTo>
                      <a:pt x="205690" y="308057"/>
                      <a:pt x="179790" y="271507"/>
                      <a:pt x="142877" y="255894"/>
                    </a:cubicBezTo>
                    <a:lnTo>
                      <a:pt x="114223" y="250109"/>
                    </a:lnTo>
                    <a:lnTo>
                      <a:pt x="114223" y="11392"/>
                    </a:lnTo>
                    <a:cubicBezTo>
                      <a:pt x="114223" y="5100"/>
                      <a:pt x="109123" y="0"/>
                      <a:pt x="102831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dirty="0"/>
              </a:p>
            </p:txBody>
          </p:sp>
          <p:sp>
            <p:nvSpPr>
              <p:cNvPr id="101" name="자유형: 도형 100">
                <a:extLst>
                  <a:ext uri="{FF2B5EF4-FFF2-40B4-BE49-F238E27FC236}">
                    <a16:creationId xmlns:a16="http://schemas.microsoft.com/office/drawing/2014/main" id="{402D38BF-AEEB-4266-9673-2D1830869B23}"/>
                  </a:ext>
                </a:extLst>
              </p:cNvPr>
              <p:cNvSpPr/>
              <p:nvPr/>
            </p:nvSpPr>
            <p:spPr>
              <a:xfrm flipH="1">
                <a:off x="2540214" y="2052950"/>
                <a:ext cx="205690" cy="911363"/>
              </a:xfrm>
              <a:custGeom>
                <a:avLst/>
                <a:gdLst>
                  <a:gd name="connsiteX0" fmla="*/ 102845 w 205690"/>
                  <a:gd name="connsiteY0" fmla="*/ 0 h 911363"/>
                  <a:gd name="connsiteX1" fmla="*/ 91453 w 205690"/>
                  <a:gd name="connsiteY1" fmla="*/ 11392 h 911363"/>
                  <a:gd name="connsiteX2" fmla="*/ 91453 w 205690"/>
                  <a:gd name="connsiteY2" fmla="*/ 202153 h 911363"/>
                  <a:gd name="connsiteX3" fmla="*/ 62813 w 205690"/>
                  <a:gd name="connsiteY3" fmla="*/ 207935 h 911363"/>
                  <a:gd name="connsiteX4" fmla="*/ 0 w 205690"/>
                  <a:gd name="connsiteY4" fmla="*/ 302698 h 911363"/>
                  <a:gd name="connsiteX5" fmla="*/ 0 w 205690"/>
                  <a:gd name="connsiteY5" fmla="*/ 420411 h 911363"/>
                  <a:gd name="connsiteX6" fmla="*/ 62813 w 205690"/>
                  <a:gd name="connsiteY6" fmla="*/ 515174 h 911363"/>
                  <a:gd name="connsiteX7" fmla="*/ 91453 w 205690"/>
                  <a:gd name="connsiteY7" fmla="*/ 520956 h 911363"/>
                  <a:gd name="connsiteX8" fmla="*/ 91453 w 205690"/>
                  <a:gd name="connsiteY8" fmla="*/ 899971 h 911363"/>
                  <a:gd name="connsiteX9" fmla="*/ 102845 w 205690"/>
                  <a:gd name="connsiteY9" fmla="*/ 911363 h 911363"/>
                  <a:gd name="connsiteX10" fmla="*/ 114237 w 205690"/>
                  <a:gd name="connsiteY10" fmla="*/ 899971 h 911363"/>
                  <a:gd name="connsiteX11" fmla="*/ 114237 w 205690"/>
                  <a:gd name="connsiteY11" fmla="*/ 520956 h 911363"/>
                  <a:gd name="connsiteX12" fmla="*/ 142877 w 205690"/>
                  <a:gd name="connsiteY12" fmla="*/ 515174 h 911363"/>
                  <a:gd name="connsiteX13" fmla="*/ 205690 w 205690"/>
                  <a:gd name="connsiteY13" fmla="*/ 420411 h 911363"/>
                  <a:gd name="connsiteX14" fmla="*/ 205690 w 205690"/>
                  <a:gd name="connsiteY14" fmla="*/ 302698 h 911363"/>
                  <a:gd name="connsiteX15" fmla="*/ 142877 w 205690"/>
                  <a:gd name="connsiteY15" fmla="*/ 207935 h 911363"/>
                  <a:gd name="connsiteX16" fmla="*/ 114237 w 205690"/>
                  <a:gd name="connsiteY16" fmla="*/ 202153 h 911363"/>
                  <a:gd name="connsiteX17" fmla="*/ 114237 w 205690"/>
                  <a:gd name="connsiteY17" fmla="*/ 11392 h 911363"/>
                  <a:gd name="connsiteX18" fmla="*/ 102845 w 205690"/>
                  <a:gd name="connsiteY18" fmla="*/ 0 h 9113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205690" h="911363">
                    <a:moveTo>
                      <a:pt x="102845" y="0"/>
                    </a:moveTo>
                    <a:cubicBezTo>
                      <a:pt x="96553" y="0"/>
                      <a:pt x="91453" y="5100"/>
                      <a:pt x="91453" y="11392"/>
                    </a:cubicBezTo>
                    <a:lnTo>
                      <a:pt x="91453" y="202153"/>
                    </a:lnTo>
                    <a:lnTo>
                      <a:pt x="62813" y="207935"/>
                    </a:lnTo>
                    <a:cubicBezTo>
                      <a:pt x="25900" y="223548"/>
                      <a:pt x="0" y="260098"/>
                      <a:pt x="0" y="302698"/>
                    </a:cubicBezTo>
                    <a:lnTo>
                      <a:pt x="0" y="420411"/>
                    </a:lnTo>
                    <a:cubicBezTo>
                      <a:pt x="0" y="463011"/>
                      <a:pt x="25900" y="499561"/>
                      <a:pt x="62813" y="515174"/>
                    </a:cubicBezTo>
                    <a:lnTo>
                      <a:pt x="91453" y="520956"/>
                    </a:lnTo>
                    <a:lnTo>
                      <a:pt x="91453" y="899971"/>
                    </a:lnTo>
                    <a:cubicBezTo>
                      <a:pt x="91453" y="906263"/>
                      <a:pt x="96553" y="911363"/>
                      <a:pt x="102845" y="911363"/>
                    </a:cubicBezTo>
                    <a:cubicBezTo>
                      <a:pt x="109137" y="911363"/>
                      <a:pt x="114237" y="906263"/>
                      <a:pt x="114237" y="899971"/>
                    </a:cubicBezTo>
                    <a:lnTo>
                      <a:pt x="114237" y="520956"/>
                    </a:lnTo>
                    <a:lnTo>
                      <a:pt x="142877" y="515174"/>
                    </a:lnTo>
                    <a:cubicBezTo>
                      <a:pt x="179790" y="499561"/>
                      <a:pt x="205690" y="463011"/>
                      <a:pt x="205690" y="420411"/>
                    </a:cubicBezTo>
                    <a:lnTo>
                      <a:pt x="205690" y="302698"/>
                    </a:lnTo>
                    <a:cubicBezTo>
                      <a:pt x="205690" y="260098"/>
                      <a:pt x="179790" y="223548"/>
                      <a:pt x="142877" y="207935"/>
                    </a:cubicBezTo>
                    <a:lnTo>
                      <a:pt x="114237" y="202153"/>
                    </a:lnTo>
                    <a:lnTo>
                      <a:pt x="114237" y="11392"/>
                    </a:lnTo>
                    <a:cubicBezTo>
                      <a:pt x="114237" y="5100"/>
                      <a:pt x="109137" y="0"/>
                      <a:pt x="102845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115" name="자유형: 도형 114">
                <a:extLst>
                  <a:ext uri="{FF2B5EF4-FFF2-40B4-BE49-F238E27FC236}">
                    <a16:creationId xmlns:a16="http://schemas.microsoft.com/office/drawing/2014/main" id="{C9CBF8A3-3FA2-45F3-92E7-30CB1A41BF8D}"/>
                  </a:ext>
                </a:extLst>
              </p:cNvPr>
              <p:cNvSpPr/>
              <p:nvPr/>
            </p:nvSpPr>
            <p:spPr>
              <a:xfrm flipH="1">
                <a:off x="5980170" y="2344138"/>
                <a:ext cx="205690" cy="911363"/>
              </a:xfrm>
              <a:custGeom>
                <a:avLst/>
                <a:gdLst>
                  <a:gd name="connsiteX0" fmla="*/ 102845 w 205690"/>
                  <a:gd name="connsiteY0" fmla="*/ 0 h 911363"/>
                  <a:gd name="connsiteX1" fmla="*/ 91453 w 205690"/>
                  <a:gd name="connsiteY1" fmla="*/ 11392 h 911363"/>
                  <a:gd name="connsiteX2" fmla="*/ 91453 w 205690"/>
                  <a:gd name="connsiteY2" fmla="*/ 202153 h 911363"/>
                  <a:gd name="connsiteX3" fmla="*/ 62813 w 205690"/>
                  <a:gd name="connsiteY3" fmla="*/ 207935 h 911363"/>
                  <a:gd name="connsiteX4" fmla="*/ 0 w 205690"/>
                  <a:gd name="connsiteY4" fmla="*/ 302698 h 911363"/>
                  <a:gd name="connsiteX5" fmla="*/ 0 w 205690"/>
                  <a:gd name="connsiteY5" fmla="*/ 608666 h 911363"/>
                  <a:gd name="connsiteX6" fmla="*/ 62813 w 205690"/>
                  <a:gd name="connsiteY6" fmla="*/ 703429 h 911363"/>
                  <a:gd name="connsiteX7" fmla="*/ 91453 w 205690"/>
                  <a:gd name="connsiteY7" fmla="*/ 709211 h 911363"/>
                  <a:gd name="connsiteX8" fmla="*/ 91453 w 205690"/>
                  <a:gd name="connsiteY8" fmla="*/ 899971 h 911363"/>
                  <a:gd name="connsiteX9" fmla="*/ 102845 w 205690"/>
                  <a:gd name="connsiteY9" fmla="*/ 911363 h 911363"/>
                  <a:gd name="connsiteX10" fmla="*/ 114237 w 205690"/>
                  <a:gd name="connsiteY10" fmla="*/ 899971 h 911363"/>
                  <a:gd name="connsiteX11" fmla="*/ 114237 w 205690"/>
                  <a:gd name="connsiteY11" fmla="*/ 709211 h 911363"/>
                  <a:gd name="connsiteX12" fmla="*/ 142877 w 205690"/>
                  <a:gd name="connsiteY12" fmla="*/ 703429 h 911363"/>
                  <a:gd name="connsiteX13" fmla="*/ 205690 w 205690"/>
                  <a:gd name="connsiteY13" fmla="*/ 608666 h 911363"/>
                  <a:gd name="connsiteX14" fmla="*/ 205690 w 205690"/>
                  <a:gd name="connsiteY14" fmla="*/ 302698 h 911363"/>
                  <a:gd name="connsiteX15" fmla="*/ 142877 w 205690"/>
                  <a:gd name="connsiteY15" fmla="*/ 207935 h 911363"/>
                  <a:gd name="connsiteX16" fmla="*/ 114237 w 205690"/>
                  <a:gd name="connsiteY16" fmla="*/ 202153 h 911363"/>
                  <a:gd name="connsiteX17" fmla="*/ 114237 w 205690"/>
                  <a:gd name="connsiteY17" fmla="*/ 11392 h 911363"/>
                  <a:gd name="connsiteX18" fmla="*/ 102845 w 205690"/>
                  <a:gd name="connsiteY18" fmla="*/ 0 h 9113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205690" h="911363">
                    <a:moveTo>
                      <a:pt x="102845" y="0"/>
                    </a:moveTo>
                    <a:cubicBezTo>
                      <a:pt x="96553" y="0"/>
                      <a:pt x="91453" y="5100"/>
                      <a:pt x="91453" y="11392"/>
                    </a:cubicBezTo>
                    <a:lnTo>
                      <a:pt x="91453" y="202153"/>
                    </a:lnTo>
                    <a:lnTo>
                      <a:pt x="62813" y="207935"/>
                    </a:lnTo>
                    <a:cubicBezTo>
                      <a:pt x="25901" y="223548"/>
                      <a:pt x="0" y="260098"/>
                      <a:pt x="0" y="302698"/>
                    </a:cubicBezTo>
                    <a:lnTo>
                      <a:pt x="0" y="608666"/>
                    </a:lnTo>
                    <a:cubicBezTo>
                      <a:pt x="0" y="651266"/>
                      <a:pt x="25901" y="687816"/>
                      <a:pt x="62813" y="703429"/>
                    </a:cubicBezTo>
                    <a:lnTo>
                      <a:pt x="91453" y="709211"/>
                    </a:lnTo>
                    <a:lnTo>
                      <a:pt x="91453" y="899971"/>
                    </a:lnTo>
                    <a:cubicBezTo>
                      <a:pt x="91453" y="906263"/>
                      <a:pt x="96553" y="911363"/>
                      <a:pt x="102845" y="911363"/>
                    </a:cubicBezTo>
                    <a:cubicBezTo>
                      <a:pt x="109137" y="911363"/>
                      <a:pt x="114237" y="906263"/>
                      <a:pt x="114237" y="899971"/>
                    </a:cubicBezTo>
                    <a:lnTo>
                      <a:pt x="114237" y="709211"/>
                    </a:lnTo>
                    <a:lnTo>
                      <a:pt x="142877" y="703429"/>
                    </a:lnTo>
                    <a:cubicBezTo>
                      <a:pt x="179790" y="687816"/>
                      <a:pt x="205690" y="651266"/>
                      <a:pt x="205690" y="608666"/>
                    </a:cubicBezTo>
                    <a:lnTo>
                      <a:pt x="205690" y="302698"/>
                    </a:lnTo>
                    <a:cubicBezTo>
                      <a:pt x="205690" y="260098"/>
                      <a:pt x="179790" y="223548"/>
                      <a:pt x="142877" y="207935"/>
                    </a:cubicBezTo>
                    <a:lnTo>
                      <a:pt x="114237" y="202153"/>
                    </a:lnTo>
                    <a:lnTo>
                      <a:pt x="114237" y="11392"/>
                    </a:lnTo>
                    <a:cubicBezTo>
                      <a:pt x="114237" y="5100"/>
                      <a:pt x="109137" y="0"/>
                      <a:pt x="102845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116" name="자유형: 도형 115">
                <a:extLst>
                  <a:ext uri="{FF2B5EF4-FFF2-40B4-BE49-F238E27FC236}">
                    <a16:creationId xmlns:a16="http://schemas.microsoft.com/office/drawing/2014/main" id="{029DD633-C815-4D3F-AE39-E0A5CB99177D}"/>
                  </a:ext>
                </a:extLst>
              </p:cNvPr>
              <p:cNvSpPr/>
              <p:nvPr/>
            </p:nvSpPr>
            <p:spPr>
              <a:xfrm flipH="1">
                <a:off x="6214634" y="2621164"/>
                <a:ext cx="205690" cy="911363"/>
              </a:xfrm>
              <a:custGeom>
                <a:avLst/>
                <a:gdLst>
                  <a:gd name="connsiteX0" fmla="*/ 102845 w 205690"/>
                  <a:gd name="connsiteY0" fmla="*/ 0 h 911363"/>
                  <a:gd name="connsiteX1" fmla="*/ 91453 w 205690"/>
                  <a:gd name="connsiteY1" fmla="*/ 11392 h 911363"/>
                  <a:gd name="connsiteX2" fmla="*/ 91453 w 205690"/>
                  <a:gd name="connsiteY2" fmla="*/ 67995 h 911363"/>
                  <a:gd name="connsiteX3" fmla="*/ 62813 w 205690"/>
                  <a:gd name="connsiteY3" fmla="*/ 73777 h 911363"/>
                  <a:gd name="connsiteX4" fmla="*/ 0 w 205690"/>
                  <a:gd name="connsiteY4" fmla="*/ 168540 h 911363"/>
                  <a:gd name="connsiteX5" fmla="*/ 0 w 205690"/>
                  <a:gd name="connsiteY5" fmla="*/ 474508 h 911363"/>
                  <a:gd name="connsiteX6" fmla="*/ 62813 w 205690"/>
                  <a:gd name="connsiteY6" fmla="*/ 569271 h 911363"/>
                  <a:gd name="connsiteX7" fmla="*/ 91453 w 205690"/>
                  <a:gd name="connsiteY7" fmla="*/ 575053 h 911363"/>
                  <a:gd name="connsiteX8" fmla="*/ 91453 w 205690"/>
                  <a:gd name="connsiteY8" fmla="*/ 899971 h 911363"/>
                  <a:gd name="connsiteX9" fmla="*/ 102845 w 205690"/>
                  <a:gd name="connsiteY9" fmla="*/ 911363 h 911363"/>
                  <a:gd name="connsiteX10" fmla="*/ 114237 w 205690"/>
                  <a:gd name="connsiteY10" fmla="*/ 899971 h 911363"/>
                  <a:gd name="connsiteX11" fmla="*/ 114237 w 205690"/>
                  <a:gd name="connsiteY11" fmla="*/ 575053 h 911363"/>
                  <a:gd name="connsiteX12" fmla="*/ 142877 w 205690"/>
                  <a:gd name="connsiteY12" fmla="*/ 569271 h 911363"/>
                  <a:gd name="connsiteX13" fmla="*/ 205690 w 205690"/>
                  <a:gd name="connsiteY13" fmla="*/ 474508 h 911363"/>
                  <a:gd name="connsiteX14" fmla="*/ 205690 w 205690"/>
                  <a:gd name="connsiteY14" fmla="*/ 168540 h 911363"/>
                  <a:gd name="connsiteX15" fmla="*/ 142877 w 205690"/>
                  <a:gd name="connsiteY15" fmla="*/ 73777 h 911363"/>
                  <a:gd name="connsiteX16" fmla="*/ 114237 w 205690"/>
                  <a:gd name="connsiteY16" fmla="*/ 67995 h 911363"/>
                  <a:gd name="connsiteX17" fmla="*/ 114237 w 205690"/>
                  <a:gd name="connsiteY17" fmla="*/ 11392 h 911363"/>
                  <a:gd name="connsiteX18" fmla="*/ 102845 w 205690"/>
                  <a:gd name="connsiteY18" fmla="*/ 0 h 9113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205690" h="911363">
                    <a:moveTo>
                      <a:pt x="102845" y="0"/>
                    </a:moveTo>
                    <a:cubicBezTo>
                      <a:pt x="96553" y="0"/>
                      <a:pt x="91453" y="5100"/>
                      <a:pt x="91453" y="11392"/>
                    </a:cubicBezTo>
                    <a:lnTo>
                      <a:pt x="91453" y="67995"/>
                    </a:lnTo>
                    <a:lnTo>
                      <a:pt x="62813" y="73777"/>
                    </a:lnTo>
                    <a:cubicBezTo>
                      <a:pt x="25901" y="89390"/>
                      <a:pt x="0" y="125940"/>
                      <a:pt x="0" y="168540"/>
                    </a:cubicBezTo>
                    <a:lnTo>
                      <a:pt x="0" y="474508"/>
                    </a:lnTo>
                    <a:cubicBezTo>
                      <a:pt x="0" y="517108"/>
                      <a:pt x="25901" y="553658"/>
                      <a:pt x="62813" y="569271"/>
                    </a:cubicBezTo>
                    <a:lnTo>
                      <a:pt x="91453" y="575053"/>
                    </a:lnTo>
                    <a:lnTo>
                      <a:pt x="91453" y="899971"/>
                    </a:lnTo>
                    <a:cubicBezTo>
                      <a:pt x="91453" y="906263"/>
                      <a:pt x="96553" y="911363"/>
                      <a:pt x="102845" y="911363"/>
                    </a:cubicBezTo>
                    <a:cubicBezTo>
                      <a:pt x="109137" y="911363"/>
                      <a:pt x="114237" y="906263"/>
                      <a:pt x="114237" y="899971"/>
                    </a:cubicBezTo>
                    <a:lnTo>
                      <a:pt x="114237" y="575053"/>
                    </a:lnTo>
                    <a:lnTo>
                      <a:pt x="142877" y="569271"/>
                    </a:lnTo>
                    <a:cubicBezTo>
                      <a:pt x="179790" y="553658"/>
                      <a:pt x="205690" y="517108"/>
                      <a:pt x="205690" y="474508"/>
                    </a:cubicBezTo>
                    <a:lnTo>
                      <a:pt x="205690" y="168540"/>
                    </a:lnTo>
                    <a:cubicBezTo>
                      <a:pt x="205690" y="125940"/>
                      <a:pt x="179790" y="89390"/>
                      <a:pt x="142877" y="73777"/>
                    </a:cubicBezTo>
                    <a:lnTo>
                      <a:pt x="114237" y="67995"/>
                    </a:lnTo>
                    <a:lnTo>
                      <a:pt x="114237" y="11392"/>
                    </a:lnTo>
                    <a:cubicBezTo>
                      <a:pt x="114237" y="5100"/>
                      <a:pt x="109137" y="0"/>
                      <a:pt x="102845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92" name="자유형: 도형 91">
                <a:extLst>
                  <a:ext uri="{FF2B5EF4-FFF2-40B4-BE49-F238E27FC236}">
                    <a16:creationId xmlns:a16="http://schemas.microsoft.com/office/drawing/2014/main" id="{46A75192-E7FC-42A6-9C5E-DD907AB2473F}"/>
                  </a:ext>
                </a:extLst>
              </p:cNvPr>
              <p:cNvSpPr/>
              <p:nvPr/>
            </p:nvSpPr>
            <p:spPr>
              <a:xfrm flipH="1">
                <a:off x="544749" y="2477852"/>
                <a:ext cx="205690" cy="911363"/>
              </a:xfrm>
              <a:custGeom>
                <a:avLst/>
                <a:gdLst>
                  <a:gd name="connsiteX0" fmla="*/ 102845 w 205690"/>
                  <a:gd name="connsiteY0" fmla="*/ 0 h 911363"/>
                  <a:gd name="connsiteX1" fmla="*/ 91453 w 205690"/>
                  <a:gd name="connsiteY1" fmla="*/ 11392 h 911363"/>
                  <a:gd name="connsiteX2" fmla="*/ 91453 w 205690"/>
                  <a:gd name="connsiteY2" fmla="*/ 67996 h 911363"/>
                  <a:gd name="connsiteX3" fmla="*/ 62813 w 205690"/>
                  <a:gd name="connsiteY3" fmla="*/ 73778 h 911363"/>
                  <a:gd name="connsiteX4" fmla="*/ 0 w 205690"/>
                  <a:gd name="connsiteY4" fmla="*/ 168541 h 911363"/>
                  <a:gd name="connsiteX5" fmla="*/ 0 w 205690"/>
                  <a:gd name="connsiteY5" fmla="*/ 474509 h 911363"/>
                  <a:gd name="connsiteX6" fmla="*/ 62813 w 205690"/>
                  <a:gd name="connsiteY6" fmla="*/ 569272 h 911363"/>
                  <a:gd name="connsiteX7" fmla="*/ 91453 w 205690"/>
                  <a:gd name="connsiteY7" fmla="*/ 575054 h 911363"/>
                  <a:gd name="connsiteX8" fmla="*/ 91453 w 205690"/>
                  <a:gd name="connsiteY8" fmla="*/ 899971 h 911363"/>
                  <a:gd name="connsiteX9" fmla="*/ 102845 w 205690"/>
                  <a:gd name="connsiteY9" fmla="*/ 911363 h 911363"/>
                  <a:gd name="connsiteX10" fmla="*/ 114237 w 205690"/>
                  <a:gd name="connsiteY10" fmla="*/ 899971 h 911363"/>
                  <a:gd name="connsiteX11" fmla="*/ 114237 w 205690"/>
                  <a:gd name="connsiteY11" fmla="*/ 575054 h 911363"/>
                  <a:gd name="connsiteX12" fmla="*/ 142877 w 205690"/>
                  <a:gd name="connsiteY12" fmla="*/ 569272 h 911363"/>
                  <a:gd name="connsiteX13" fmla="*/ 205690 w 205690"/>
                  <a:gd name="connsiteY13" fmla="*/ 474509 h 911363"/>
                  <a:gd name="connsiteX14" fmla="*/ 205690 w 205690"/>
                  <a:gd name="connsiteY14" fmla="*/ 168541 h 911363"/>
                  <a:gd name="connsiteX15" fmla="*/ 142877 w 205690"/>
                  <a:gd name="connsiteY15" fmla="*/ 73778 h 911363"/>
                  <a:gd name="connsiteX16" fmla="*/ 114237 w 205690"/>
                  <a:gd name="connsiteY16" fmla="*/ 67996 h 911363"/>
                  <a:gd name="connsiteX17" fmla="*/ 114237 w 205690"/>
                  <a:gd name="connsiteY17" fmla="*/ 11392 h 911363"/>
                  <a:gd name="connsiteX18" fmla="*/ 102845 w 205690"/>
                  <a:gd name="connsiteY18" fmla="*/ 0 h 9113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205690" h="911363">
                    <a:moveTo>
                      <a:pt x="102845" y="0"/>
                    </a:moveTo>
                    <a:cubicBezTo>
                      <a:pt x="96553" y="0"/>
                      <a:pt x="91453" y="5100"/>
                      <a:pt x="91453" y="11392"/>
                    </a:cubicBezTo>
                    <a:lnTo>
                      <a:pt x="91453" y="67996"/>
                    </a:lnTo>
                    <a:lnTo>
                      <a:pt x="62813" y="73778"/>
                    </a:lnTo>
                    <a:cubicBezTo>
                      <a:pt x="25900" y="89391"/>
                      <a:pt x="0" y="125941"/>
                      <a:pt x="0" y="168541"/>
                    </a:cubicBezTo>
                    <a:lnTo>
                      <a:pt x="0" y="474509"/>
                    </a:lnTo>
                    <a:cubicBezTo>
                      <a:pt x="0" y="517109"/>
                      <a:pt x="25900" y="553659"/>
                      <a:pt x="62813" y="569272"/>
                    </a:cubicBezTo>
                    <a:lnTo>
                      <a:pt x="91453" y="575054"/>
                    </a:lnTo>
                    <a:lnTo>
                      <a:pt x="91453" y="899971"/>
                    </a:lnTo>
                    <a:cubicBezTo>
                      <a:pt x="91453" y="906263"/>
                      <a:pt x="96553" y="911363"/>
                      <a:pt x="102845" y="911363"/>
                    </a:cubicBezTo>
                    <a:cubicBezTo>
                      <a:pt x="109137" y="911363"/>
                      <a:pt x="114237" y="906263"/>
                      <a:pt x="114237" y="899971"/>
                    </a:cubicBezTo>
                    <a:lnTo>
                      <a:pt x="114237" y="575054"/>
                    </a:lnTo>
                    <a:lnTo>
                      <a:pt x="142877" y="569272"/>
                    </a:lnTo>
                    <a:cubicBezTo>
                      <a:pt x="179790" y="553659"/>
                      <a:pt x="205690" y="517109"/>
                      <a:pt x="205690" y="474509"/>
                    </a:cubicBezTo>
                    <a:lnTo>
                      <a:pt x="205690" y="168541"/>
                    </a:lnTo>
                    <a:cubicBezTo>
                      <a:pt x="205690" y="125941"/>
                      <a:pt x="179790" y="89391"/>
                      <a:pt x="142877" y="73778"/>
                    </a:cubicBezTo>
                    <a:lnTo>
                      <a:pt x="114237" y="67996"/>
                    </a:lnTo>
                    <a:lnTo>
                      <a:pt x="114237" y="11392"/>
                    </a:lnTo>
                    <a:cubicBezTo>
                      <a:pt x="114237" y="5100"/>
                      <a:pt x="109137" y="0"/>
                      <a:pt x="102845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95" name="자유형: 도형 94">
                <a:extLst>
                  <a:ext uri="{FF2B5EF4-FFF2-40B4-BE49-F238E27FC236}">
                    <a16:creationId xmlns:a16="http://schemas.microsoft.com/office/drawing/2014/main" id="{5B9ADCD7-FAAB-4C0B-9276-E7BEC0DAC16A}"/>
                  </a:ext>
                </a:extLst>
              </p:cNvPr>
              <p:cNvSpPr/>
              <p:nvPr/>
            </p:nvSpPr>
            <p:spPr>
              <a:xfrm flipH="1">
                <a:off x="1048095" y="1766601"/>
                <a:ext cx="205690" cy="911363"/>
              </a:xfrm>
              <a:custGeom>
                <a:avLst/>
                <a:gdLst>
                  <a:gd name="connsiteX0" fmla="*/ 102845 w 205690"/>
                  <a:gd name="connsiteY0" fmla="*/ 0 h 911363"/>
                  <a:gd name="connsiteX1" fmla="*/ 91453 w 205690"/>
                  <a:gd name="connsiteY1" fmla="*/ 11392 h 911363"/>
                  <a:gd name="connsiteX2" fmla="*/ 91453 w 205690"/>
                  <a:gd name="connsiteY2" fmla="*/ 67995 h 911363"/>
                  <a:gd name="connsiteX3" fmla="*/ 62813 w 205690"/>
                  <a:gd name="connsiteY3" fmla="*/ 73777 h 911363"/>
                  <a:gd name="connsiteX4" fmla="*/ 0 w 205690"/>
                  <a:gd name="connsiteY4" fmla="*/ 168540 h 911363"/>
                  <a:gd name="connsiteX5" fmla="*/ 0 w 205690"/>
                  <a:gd name="connsiteY5" fmla="*/ 542727 h 911363"/>
                  <a:gd name="connsiteX6" fmla="*/ 62813 w 205690"/>
                  <a:gd name="connsiteY6" fmla="*/ 637490 h 911363"/>
                  <a:gd name="connsiteX7" fmla="*/ 91453 w 205690"/>
                  <a:gd name="connsiteY7" fmla="*/ 643272 h 911363"/>
                  <a:gd name="connsiteX8" fmla="*/ 91453 w 205690"/>
                  <a:gd name="connsiteY8" fmla="*/ 899971 h 911363"/>
                  <a:gd name="connsiteX9" fmla="*/ 102845 w 205690"/>
                  <a:gd name="connsiteY9" fmla="*/ 911363 h 911363"/>
                  <a:gd name="connsiteX10" fmla="*/ 114237 w 205690"/>
                  <a:gd name="connsiteY10" fmla="*/ 899971 h 911363"/>
                  <a:gd name="connsiteX11" fmla="*/ 114237 w 205690"/>
                  <a:gd name="connsiteY11" fmla="*/ 643272 h 911363"/>
                  <a:gd name="connsiteX12" fmla="*/ 142877 w 205690"/>
                  <a:gd name="connsiteY12" fmla="*/ 637490 h 911363"/>
                  <a:gd name="connsiteX13" fmla="*/ 205690 w 205690"/>
                  <a:gd name="connsiteY13" fmla="*/ 542727 h 911363"/>
                  <a:gd name="connsiteX14" fmla="*/ 205690 w 205690"/>
                  <a:gd name="connsiteY14" fmla="*/ 168540 h 911363"/>
                  <a:gd name="connsiteX15" fmla="*/ 142877 w 205690"/>
                  <a:gd name="connsiteY15" fmla="*/ 73777 h 911363"/>
                  <a:gd name="connsiteX16" fmla="*/ 114237 w 205690"/>
                  <a:gd name="connsiteY16" fmla="*/ 67995 h 911363"/>
                  <a:gd name="connsiteX17" fmla="*/ 114237 w 205690"/>
                  <a:gd name="connsiteY17" fmla="*/ 11392 h 911363"/>
                  <a:gd name="connsiteX18" fmla="*/ 102845 w 205690"/>
                  <a:gd name="connsiteY18" fmla="*/ 0 h 9113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205690" h="911363">
                    <a:moveTo>
                      <a:pt x="102845" y="0"/>
                    </a:moveTo>
                    <a:cubicBezTo>
                      <a:pt x="96553" y="0"/>
                      <a:pt x="91453" y="5100"/>
                      <a:pt x="91453" y="11392"/>
                    </a:cubicBezTo>
                    <a:lnTo>
                      <a:pt x="91453" y="67995"/>
                    </a:lnTo>
                    <a:lnTo>
                      <a:pt x="62813" y="73777"/>
                    </a:lnTo>
                    <a:cubicBezTo>
                      <a:pt x="25900" y="89390"/>
                      <a:pt x="0" y="125940"/>
                      <a:pt x="0" y="168540"/>
                    </a:cubicBezTo>
                    <a:lnTo>
                      <a:pt x="0" y="542727"/>
                    </a:lnTo>
                    <a:cubicBezTo>
                      <a:pt x="0" y="585327"/>
                      <a:pt x="25900" y="621877"/>
                      <a:pt x="62813" y="637490"/>
                    </a:cubicBezTo>
                    <a:lnTo>
                      <a:pt x="91453" y="643272"/>
                    </a:lnTo>
                    <a:lnTo>
                      <a:pt x="91453" y="899971"/>
                    </a:lnTo>
                    <a:cubicBezTo>
                      <a:pt x="91453" y="906263"/>
                      <a:pt x="96553" y="911363"/>
                      <a:pt x="102845" y="911363"/>
                    </a:cubicBezTo>
                    <a:cubicBezTo>
                      <a:pt x="109137" y="911363"/>
                      <a:pt x="114237" y="906263"/>
                      <a:pt x="114237" y="899971"/>
                    </a:cubicBezTo>
                    <a:lnTo>
                      <a:pt x="114237" y="643272"/>
                    </a:lnTo>
                    <a:lnTo>
                      <a:pt x="142877" y="637490"/>
                    </a:lnTo>
                    <a:cubicBezTo>
                      <a:pt x="179790" y="621877"/>
                      <a:pt x="205690" y="585327"/>
                      <a:pt x="205690" y="542727"/>
                    </a:cubicBezTo>
                    <a:lnTo>
                      <a:pt x="205690" y="168540"/>
                    </a:lnTo>
                    <a:cubicBezTo>
                      <a:pt x="205690" y="125940"/>
                      <a:pt x="179790" y="89390"/>
                      <a:pt x="142877" y="73777"/>
                    </a:cubicBezTo>
                    <a:lnTo>
                      <a:pt x="114237" y="67995"/>
                    </a:lnTo>
                    <a:lnTo>
                      <a:pt x="114237" y="11392"/>
                    </a:lnTo>
                    <a:cubicBezTo>
                      <a:pt x="114237" y="5100"/>
                      <a:pt x="109137" y="0"/>
                      <a:pt x="102845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98" name="자유형: 도형 97">
                <a:extLst>
                  <a:ext uri="{FF2B5EF4-FFF2-40B4-BE49-F238E27FC236}">
                    <a16:creationId xmlns:a16="http://schemas.microsoft.com/office/drawing/2014/main" id="{28B65198-3338-44B3-B97E-CE7F4E5AA5B2}"/>
                  </a:ext>
                </a:extLst>
              </p:cNvPr>
              <p:cNvSpPr/>
              <p:nvPr/>
            </p:nvSpPr>
            <p:spPr>
              <a:xfrm flipH="1">
                <a:off x="1784751" y="1348145"/>
                <a:ext cx="205690" cy="1518938"/>
              </a:xfrm>
              <a:custGeom>
                <a:avLst/>
                <a:gdLst>
                  <a:gd name="connsiteX0" fmla="*/ 102845 w 205690"/>
                  <a:gd name="connsiteY0" fmla="*/ 0 h 1518938"/>
                  <a:gd name="connsiteX1" fmla="*/ 91453 w 205690"/>
                  <a:gd name="connsiteY1" fmla="*/ 11392 h 1518938"/>
                  <a:gd name="connsiteX2" fmla="*/ 91453 w 205690"/>
                  <a:gd name="connsiteY2" fmla="*/ 505940 h 1518938"/>
                  <a:gd name="connsiteX3" fmla="*/ 62813 w 205690"/>
                  <a:gd name="connsiteY3" fmla="*/ 511722 h 1518938"/>
                  <a:gd name="connsiteX4" fmla="*/ 0 w 205690"/>
                  <a:gd name="connsiteY4" fmla="*/ 606485 h 1518938"/>
                  <a:gd name="connsiteX5" fmla="*/ 0 w 205690"/>
                  <a:gd name="connsiteY5" fmla="*/ 912452 h 1518938"/>
                  <a:gd name="connsiteX6" fmla="*/ 62813 w 205690"/>
                  <a:gd name="connsiteY6" fmla="*/ 1007215 h 1518938"/>
                  <a:gd name="connsiteX7" fmla="*/ 91453 w 205690"/>
                  <a:gd name="connsiteY7" fmla="*/ 1012997 h 1518938"/>
                  <a:gd name="connsiteX8" fmla="*/ 91453 w 205690"/>
                  <a:gd name="connsiteY8" fmla="*/ 1507546 h 1518938"/>
                  <a:gd name="connsiteX9" fmla="*/ 102845 w 205690"/>
                  <a:gd name="connsiteY9" fmla="*/ 1518938 h 1518938"/>
                  <a:gd name="connsiteX10" fmla="*/ 114237 w 205690"/>
                  <a:gd name="connsiteY10" fmla="*/ 1507546 h 1518938"/>
                  <a:gd name="connsiteX11" fmla="*/ 114237 w 205690"/>
                  <a:gd name="connsiteY11" fmla="*/ 1012997 h 1518938"/>
                  <a:gd name="connsiteX12" fmla="*/ 142877 w 205690"/>
                  <a:gd name="connsiteY12" fmla="*/ 1007215 h 1518938"/>
                  <a:gd name="connsiteX13" fmla="*/ 205690 w 205690"/>
                  <a:gd name="connsiteY13" fmla="*/ 912452 h 1518938"/>
                  <a:gd name="connsiteX14" fmla="*/ 205690 w 205690"/>
                  <a:gd name="connsiteY14" fmla="*/ 606485 h 1518938"/>
                  <a:gd name="connsiteX15" fmla="*/ 142877 w 205690"/>
                  <a:gd name="connsiteY15" fmla="*/ 511722 h 1518938"/>
                  <a:gd name="connsiteX16" fmla="*/ 114237 w 205690"/>
                  <a:gd name="connsiteY16" fmla="*/ 505940 h 1518938"/>
                  <a:gd name="connsiteX17" fmla="*/ 114237 w 205690"/>
                  <a:gd name="connsiteY17" fmla="*/ 11392 h 1518938"/>
                  <a:gd name="connsiteX18" fmla="*/ 102845 w 205690"/>
                  <a:gd name="connsiteY18" fmla="*/ 0 h 15189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205690" h="1518938">
                    <a:moveTo>
                      <a:pt x="102845" y="0"/>
                    </a:moveTo>
                    <a:cubicBezTo>
                      <a:pt x="96553" y="0"/>
                      <a:pt x="91453" y="5100"/>
                      <a:pt x="91453" y="11392"/>
                    </a:cubicBezTo>
                    <a:lnTo>
                      <a:pt x="91453" y="505940"/>
                    </a:lnTo>
                    <a:lnTo>
                      <a:pt x="62813" y="511722"/>
                    </a:lnTo>
                    <a:cubicBezTo>
                      <a:pt x="25900" y="527335"/>
                      <a:pt x="0" y="563885"/>
                      <a:pt x="0" y="606485"/>
                    </a:cubicBezTo>
                    <a:lnTo>
                      <a:pt x="0" y="912452"/>
                    </a:lnTo>
                    <a:cubicBezTo>
                      <a:pt x="0" y="955052"/>
                      <a:pt x="25900" y="991602"/>
                      <a:pt x="62813" y="1007215"/>
                    </a:cubicBezTo>
                    <a:lnTo>
                      <a:pt x="91453" y="1012997"/>
                    </a:lnTo>
                    <a:lnTo>
                      <a:pt x="91453" y="1507546"/>
                    </a:lnTo>
                    <a:cubicBezTo>
                      <a:pt x="91453" y="1513838"/>
                      <a:pt x="96553" y="1518938"/>
                      <a:pt x="102845" y="1518938"/>
                    </a:cubicBezTo>
                    <a:cubicBezTo>
                      <a:pt x="109137" y="1518938"/>
                      <a:pt x="114237" y="1513838"/>
                      <a:pt x="114237" y="1507546"/>
                    </a:cubicBezTo>
                    <a:lnTo>
                      <a:pt x="114237" y="1012997"/>
                    </a:lnTo>
                    <a:lnTo>
                      <a:pt x="142877" y="1007215"/>
                    </a:lnTo>
                    <a:cubicBezTo>
                      <a:pt x="179790" y="991602"/>
                      <a:pt x="205690" y="955052"/>
                      <a:pt x="205690" y="912452"/>
                    </a:cubicBezTo>
                    <a:lnTo>
                      <a:pt x="205690" y="606485"/>
                    </a:lnTo>
                    <a:cubicBezTo>
                      <a:pt x="205690" y="563885"/>
                      <a:pt x="179790" y="527335"/>
                      <a:pt x="142877" y="511722"/>
                    </a:cubicBezTo>
                    <a:lnTo>
                      <a:pt x="114237" y="505940"/>
                    </a:lnTo>
                    <a:lnTo>
                      <a:pt x="114237" y="11392"/>
                    </a:lnTo>
                    <a:cubicBezTo>
                      <a:pt x="114237" y="5100"/>
                      <a:pt x="109137" y="0"/>
                      <a:pt x="102845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113" name="자유형: 도형 112">
                <a:extLst>
                  <a:ext uri="{FF2B5EF4-FFF2-40B4-BE49-F238E27FC236}">
                    <a16:creationId xmlns:a16="http://schemas.microsoft.com/office/drawing/2014/main" id="{86BF2E39-0D8A-438A-9365-C7B73BD3B50D}"/>
                  </a:ext>
                </a:extLst>
              </p:cNvPr>
              <p:cNvSpPr/>
              <p:nvPr/>
            </p:nvSpPr>
            <p:spPr>
              <a:xfrm flipH="1">
                <a:off x="5498671" y="2077400"/>
                <a:ext cx="205690" cy="1518938"/>
              </a:xfrm>
              <a:custGeom>
                <a:avLst/>
                <a:gdLst>
                  <a:gd name="connsiteX0" fmla="*/ 102845 w 205690"/>
                  <a:gd name="connsiteY0" fmla="*/ 0 h 1518938"/>
                  <a:gd name="connsiteX1" fmla="*/ 91453 w 205690"/>
                  <a:gd name="connsiteY1" fmla="*/ 11392 h 1518938"/>
                  <a:gd name="connsiteX2" fmla="*/ 91453 w 205690"/>
                  <a:gd name="connsiteY2" fmla="*/ 505940 h 1518938"/>
                  <a:gd name="connsiteX3" fmla="*/ 62813 w 205690"/>
                  <a:gd name="connsiteY3" fmla="*/ 511722 h 1518938"/>
                  <a:gd name="connsiteX4" fmla="*/ 0 w 205690"/>
                  <a:gd name="connsiteY4" fmla="*/ 606485 h 1518938"/>
                  <a:gd name="connsiteX5" fmla="*/ 0 w 205690"/>
                  <a:gd name="connsiteY5" fmla="*/ 1096768 h 1518938"/>
                  <a:gd name="connsiteX6" fmla="*/ 62813 w 205690"/>
                  <a:gd name="connsiteY6" fmla="*/ 1191531 h 1518938"/>
                  <a:gd name="connsiteX7" fmla="*/ 91453 w 205690"/>
                  <a:gd name="connsiteY7" fmla="*/ 1197313 h 1518938"/>
                  <a:gd name="connsiteX8" fmla="*/ 91453 w 205690"/>
                  <a:gd name="connsiteY8" fmla="*/ 1507546 h 1518938"/>
                  <a:gd name="connsiteX9" fmla="*/ 102845 w 205690"/>
                  <a:gd name="connsiteY9" fmla="*/ 1518938 h 1518938"/>
                  <a:gd name="connsiteX10" fmla="*/ 114237 w 205690"/>
                  <a:gd name="connsiteY10" fmla="*/ 1507546 h 1518938"/>
                  <a:gd name="connsiteX11" fmla="*/ 114237 w 205690"/>
                  <a:gd name="connsiteY11" fmla="*/ 1197313 h 1518938"/>
                  <a:gd name="connsiteX12" fmla="*/ 142877 w 205690"/>
                  <a:gd name="connsiteY12" fmla="*/ 1191531 h 1518938"/>
                  <a:gd name="connsiteX13" fmla="*/ 205690 w 205690"/>
                  <a:gd name="connsiteY13" fmla="*/ 1096768 h 1518938"/>
                  <a:gd name="connsiteX14" fmla="*/ 205690 w 205690"/>
                  <a:gd name="connsiteY14" fmla="*/ 606485 h 1518938"/>
                  <a:gd name="connsiteX15" fmla="*/ 142877 w 205690"/>
                  <a:gd name="connsiteY15" fmla="*/ 511722 h 1518938"/>
                  <a:gd name="connsiteX16" fmla="*/ 114237 w 205690"/>
                  <a:gd name="connsiteY16" fmla="*/ 505940 h 1518938"/>
                  <a:gd name="connsiteX17" fmla="*/ 114237 w 205690"/>
                  <a:gd name="connsiteY17" fmla="*/ 11392 h 1518938"/>
                  <a:gd name="connsiteX18" fmla="*/ 102845 w 205690"/>
                  <a:gd name="connsiteY18" fmla="*/ 0 h 15189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205690" h="1518938">
                    <a:moveTo>
                      <a:pt x="102845" y="0"/>
                    </a:moveTo>
                    <a:cubicBezTo>
                      <a:pt x="96553" y="0"/>
                      <a:pt x="91453" y="5100"/>
                      <a:pt x="91453" y="11392"/>
                    </a:cubicBezTo>
                    <a:lnTo>
                      <a:pt x="91453" y="505940"/>
                    </a:lnTo>
                    <a:lnTo>
                      <a:pt x="62813" y="511722"/>
                    </a:lnTo>
                    <a:cubicBezTo>
                      <a:pt x="25900" y="527335"/>
                      <a:pt x="0" y="563885"/>
                      <a:pt x="0" y="606485"/>
                    </a:cubicBezTo>
                    <a:lnTo>
                      <a:pt x="0" y="1096768"/>
                    </a:lnTo>
                    <a:cubicBezTo>
                      <a:pt x="0" y="1139368"/>
                      <a:pt x="25900" y="1175918"/>
                      <a:pt x="62813" y="1191531"/>
                    </a:cubicBezTo>
                    <a:lnTo>
                      <a:pt x="91453" y="1197313"/>
                    </a:lnTo>
                    <a:lnTo>
                      <a:pt x="91453" y="1507546"/>
                    </a:lnTo>
                    <a:cubicBezTo>
                      <a:pt x="91453" y="1513838"/>
                      <a:pt x="96553" y="1518938"/>
                      <a:pt x="102845" y="1518938"/>
                    </a:cubicBezTo>
                    <a:cubicBezTo>
                      <a:pt x="109137" y="1518938"/>
                      <a:pt x="114237" y="1513838"/>
                      <a:pt x="114237" y="1507546"/>
                    </a:cubicBezTo>
                    <a:lnTo>
                      <a:pt x="114237" y="1197313"/>
                    </a:lnTo>
                    <a:lnTo>
                      <a:pt x="142877" y="1191531"/>
                    </a:lnTo>
                    <a:cubicBezTo>
                      <a:pt x="179790" y="1175918"/>
                      <a:pt x="205690" y="1139368"/>
                      <a:pt x="205690" y="1096768"/>
                    </a:cubicBezTo>
                    <a:lnTo>
                      <a:pt x="205690" y="606485"/>
                    </a:lnTo>
                    <a:cubicBezTo>
                      <a:pt x="205690" y="563885"/>
                      <a:pt x="179790" y="527335"/>
                      <a:pt x="142877" y="511722"/>
                    </a:cubicBezTo>
                    <a:lnTo>
                      <a:pt x="114237" y="505940"/>
                    </a:lnTo>
                    <a:lnTo>
                      <a:pt x="114237" y="11392"/>
                    </a:lnTo>
                    <a:cubicBezTo>
                      <a:pt x="114237" y="5100"/>
                      <a:pt x="109137" y="0"/>
                      <a:pt x="102845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108" name="자유형: 도형 107">
                <a:extLst>
                  <a:ext uri="{FF2B5EF4-FFF2-40B4-BE49-F238E27FC236}">
                    <a16:creationId xmlns:a16="http://schemas.microsoft.com/office/drawing/2014/main" id="{9ED0026A-C0F0-4820-9A32-107E15E56157}"/>
                  </a:ext>
                </a:extLst>
              </p:cNvPr>
              <p:cNvSpPr/>
              <p:nvPr/>
            </p:nvSpPr>
            <p:spPr>
              <a:xfrm flipH="1">
                <a:off x="4263933" y="3815198"/>
                <a:ext cx="205690" cy="911363"/>
              </a:xfrm>
              <a:custGeom>
                <a:avLst/>
                <a:gdLst>
                  <a:gd name="connsiteX0" fmla="*/ 102845 w 205690"/>
                  <a:gd name="connsiteY0" fmla="*/ 0 h 911363"/>
                  <a:gd name="connsiteX1" fmla="*/ 91453 w 205690"/>
                  <a:gd name="connsiteY1" fmla="*/ 11392 h 911363"/>
                  <a:gd name="connsiteX2" fmla="*/ 91453 w 205690"/>
                  <a:gd name="connsiteY2" fmla="*/ 67995 h 911363"/>
                  <a:gd name="connsiteX3" fmla="*/ 62813 w 205690"/>
                  <a:gd name="connsiteY3" fmla="*/ 73777 h 911363"/>
                  <a:gd name="connsiteX4" fmla="*/ 0 w 205690"/>
                  <a:gd name="connsiteY4" fmla="*/ 168540 h 911363"/>
                  <a:gd name="connsiteX5" fmla="*/ 0 w 205690"/>
                  <a:gd name="connsiteY5" fmla="*/ 580898 h 911363"/>
                  <a:gd name="connsiteX6" fmla="*/ 62813 w 205690"/>
                  <a:gd name="connsiteY6" fmla="*/ 675661 h 911363"/>
                  <a:gd name="connsiteX7" fmla="*/ 91453 w 205690"/>
                  <a:gd name="connsiteY7" fmla="*/ 681443 h 911363"/>
                  <a:gd name="connsiteX8" fmla="*/ 91453 w 205690"/>
                  <a:gd name="connsiteY8" fmla="*/ 899971 h 911363"/>
                  <a:gd name="connsiteX9" fmla="*/ 102845 w 205690"/>
                  <a:gd name="connsiteY9" fmla="*/ 911363 h 911363"/>
                  <a:gd name="connsiteX10" fmla="*/ 114237 w 205690"/>
                  <a:gd name="connsiteY10" fmla="*/ 899971 h 911363"/>
                  <a:gd name="connsiteX11" fmla="*/ 114237 w 205690"/>
                  <a:gd name="connsiteY11" fmla="*/ 681443 h 911363"/>
                  <a:gd name="connsiteX12" fmla="*/ 142877 w 205690"/>
                  <a:gd name="connsiteY12" fmla="*/ 675661 h 911363"/>
                  <a:gd name="connsiteX13" fmla="*/ 205690 w 205690"/>
                  <a:gd name="connsiteY13" fmla="*/ 580898 h 911363"/>
                  <a:gd name="connsiteX14" fmla="*/ 205690 w 205690"/>
                  <a:gd name="connsiteY14" fmla="*/ 168540 h 911363"/>
                  <a:gd name="connsiteX15" fmla="*/ 142877 w 205690"/>
                  <a:gd name="connsiteY15" fmla="*/ 73777 h 911363"/>
                  <a:gd name="connsiteX16" fmla="*/ 114237 w 205690"/>
                  <a:gd name="connsiteY16" fmla="*/ 67995 h 911363"/>
                  <a:gd name="connsiteX17" fmla="*/ 114237 w 205690"/>
                  <a:gd name="connsiteY17" fmla="*/ 11392 h 911363"/>
                  <a:gd name="connsiteX18" fmla="*/ 102845 w 205690"/>
                  <a:gd name="connsiteY18" fmla="*/ 0 h 9113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205690" h="911363">
                    <a:moveTo>
                      <a:pt x="102845" y="0"/>
                    </a:moveTo>
                    <a:cubicBezTo>
                      <a:pt x="96553" y="0"/>
                      <a:pt x="91453" y="5100"/>
                      <a:pt x="91453" y="11392"/>
                    </a:cubicBezTo>
                    <a:lnTo>
                      <a:pt x="91453" y="67995"/>
                    </a:lnTo>
                    <a:lnTo>
                      <a:pt x="62813" y="73777"/>
                    </a:lnTo>
                    <a:cubicBezTo>
                      <a:pt x="25901" y="89390"/>
                      <a:pt x="0" y="125940"/>
                      <a:pt x="0" y="168540"/>
                    </a:cubicBezTo>
                    <a:lnTo>
                      <a:pt x="0" y="580898"/>
                    </a:lnTo>
                    <a:cubicBezTo>
                      <a:pt x="0" y="623498"/>
                      <a:pt x="25901" y="660049"/>
                      <a:pt x="62813" y="675661"/>
                    </a:cubicBezTo>
                    <a:lnTo>
                      <a:pt x="91453" y="681443"/>
                    </a:lnTo>
                    <a:lnTo>
                      <a:pt x="91453" y="899971"/>
                    </a:lnTo>
                    <a:cubicBezTo>
                      <a:pt x="91453" y="906263"/>
                      <a:pt x="96553" y="911363"/>
                      <a:pt x="102845" y="911363"/>
                    </a:cubicBezTo>
                    <a:cubicBezTo>
                      <a:pt x="109137" y="911363"/>
                      <a:pt x="114237" y="906263"/>
                      <a:pt x="114237" y="899971"/>
                    </a:cubicBezTo>
                    <a:lnTo>
                      <a:pt x="114237" y="681443"/>
                    </a:lnTo>
                    <a:lnTo>
                      <a:pt x="142877" y="675661"/>
                    </a:lnTo>
                    <a:cubicBezTo>
                      <a:pt x="179790" y="660049"/>
                      <a:pt x="205690" y="623498"/>
                      <a:pt x="205690" y="580898"/>
                    </a:cubicBezTo>
                    <a:lnTo>
                      <a:pt x="205690" y="168540"/>
                    </a:lnTo>
                    <a:cubicBezTo>
                      <a:pt x="205690" y="125940"/>
                      <a:pt x="179790" y="89390"/>
                      <a:pt x="142877" y="73777"/>
                    </a:cubicBezTo>
                    <a:lnTo>
                      <a:pt x="114237" y="67995"/>
                    </a:lnTo>
                    <a:lnTo>
                      <a:pt x="114237" y="11392"/>
                    </a:lnTo>
                    <a:cubicBezTo>
                      <a:pt x="114237" y="5100"/>
                      <a:pt x="109137" y="0"/>
                      <a:pt x="102845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105" name="자유형: 도형 104">
                <a:extLst>
                  <a:ext uri="{FF2B5EF4-FFF2-40B4-BE49-F238E27FC236}">
                    <a16:creationId xmlns:a16="http://schemas.microsoft.com/office/drawing/2014/main" id="{F80AD744-C7DF-4C72-A36C-667A6101362A}"/>
                  </a:ext>
                </a:extLst>
              </p:cNvPr>
              <p:cNvSpPr/>
              <p:nvPr/>
            </p:nvSpPr>
            <p:spPr>
              <a:xfrm flipH="1">
                <a:off x="4004757" y="3369394"/>
                <a:ext cx="205690" cy="911363"/>
              </a:xfrm>
              <a:custGeom>
                <a:avLst/>
                <a:gdLst>
                  <a:gd name="connsiteX0" fmla="*/ 102845 w 205690"/>
                  <a:gd name="connsiteY0" fmla="*/ 0 h 911363"/>
                  <a:gd name="connsiteX1" fmla="*/ 91453 w 205690"/>
                  <a:gd name="connsiteY1" fmla="*/ 11392 h 911363"/>
                  <a:gd name="connsiteX2" fmla="*/ 91453 w 205690"/>
                  <a:gd name="connsiteY2" fmla="*/ 67995 h 911363"/>
                  <a:gd name="connsiteX3" fmla="*/ 62813 w 205690"/>
                  <a:gd name="connsiteY3" fmla="*/ 73777 h 911363"/>
                  <a:gd name="connsiteX4" fmla="*/ 0 w 205690"/>
                  <a:gd name="connsiteY4" fmla="*/ 168540 h 911363"/>
                  <a:gd name="connsiteX5" fmla="*/ 0 w 205690"/>
                  <a:gd name="connsiteY5" fmla="*/ 614326 h 911363"/>
                  <a:gd name="connsiteX6" fmla="*/ 62813 w 205690"/>
                  <a:gd name="connsiteY6" fmla="*/ 709089 h 911363"/>
                  <a:gd name="connsiteX7" fmla="*/ 91453 w 205690"/>
                  <a:gd name="connsiteY7" fmla="*/ 714871 h 911363"/>
                  <a:gd name="connsiteX8" fmla="*/ 91453 w 205690"/>
                  <a:gd name="connsiteY8" fmla="*/ 899971 h 911363"/>
                  <a:gd name="connsiteX9" fmla="*/ 102845 w 205690"/>
                  <a:gd name="connsiteY9" fmla="*/ 911363 h 911363"/>
                  <a:gd name="connsiteX10" fmla="*/ 114237 w 205690"/>
                  <a:gd name="connsiteY10" fmla="*/ 899971 h 911363"/>
                  <a:gd name="connsiteX11" fmla="*/ 114237 w 205690"/>
                  <a:gd name="connsiteY11" fmla="*/ 714871 h 911363"/>
                  <a:gd name="connsiteX12" fmla="*/ 142877 w 205690"/>
                  <a:gd name="connsiteY12" fmla="*/ 709089 h 911363"/>
                  <a:gd name="connsiteX13" fmla="*/ 205690 w 205690"/>
                  <a:gd name="connsiteY13" fmla="*/ 614326 h 911363"/>
                  <a:gd name="connsiteX14" fmla="*/ 205690 w 205690"/>
                  <a:gd name="connsiteY14" fmla="*/ 168540 h 911363"/>
                  <a:gd name="connsiteX15" fmla="*/ 142877 w 205690"/>
                  <a:gd name="connsiteY15" fmla="*/ 73777 h 911363"/>
                  <a:gd name="connsiteX16" fmla="*/ 114237 w 205690"/>
                  <a:gd name="connsiteY16" fmla="*/ 67995 h 911363"/>
                  <a:gd name="connsiteX17" fmla="*/ 114237 w 205690"/>
                  <a:gd name="connsiteY17" fmla="*/ 11392 h 911363"/>
                  <a:gd name="connsiteX18" fmla="*/ 102845 w 205690"/>
                  <a:gd name="connsiteY18" fmla="*/ 0 h 9113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205690" h="911363">
                    <a:moveTo>
                      <a:pt x="102845" y="0"/>
                    </a:moveTo>
                    <a:cubicBezTo>
                      <a:pt x="96553" y="0"/>
                      <a:pt x="91453" y="5100"/>
                      <a:pt x="91453" y="11392"/>
                    </a:cubicBezTo>
                    <a:lnTo>
                      <a:pt x="91453" y="67995"/>
                    </a:lnTo>
                    <a:lnTo>
                      <a:pt x="62813" y="73777"/>
                    </a:lnTo>
                    <a:cubicBezTo>
                      <a:pt x="25900" y="89390"/>
                      <a:pt x="0" y="125940"/>
                      <a:pt x="0" y="168540"/>
                    </a:cubicBezTo>
                    <a:lnTo>
                      <a:pt x="0" y="614326"/>
                    </a:lnTo>
                    <a:cubicBezTo>
                      <a:pt x="0" y="656926"/>
                      <a:pt x="25900" y="693476"/>
                      <a:pt x="62813" y="709089"/>
                    </a:cubicBezTo>
                    <a:lnTo>
                      <a:pt x="91453" y="714871"/>
                    </a:lnTo>
                    <a:lnTo>
                      <a:pt x="91453" y="899971"/>
                    </a:lnTo>
                    <a:cubicBezTo>
                      <a:pt x="91453" y="906263"/>
                      <a:pt x="96553" y="911363"/>
                      <a:pt x="102845" y="911363"/>
                    </a:cubicBezTo>
                    <a:cubicBezTo>
                      <a:pt x="109137" y="911363"/>
                      <a:pt x="114237" y="906263"/>
                      <a:pt x="114237" y="899971"/>
                    </a:cubicBezTo>
                    <a:lnTo>
                      <a:pt x="114237" y="714871"/>
                    </a:lnTo>
                    <a:lnTo>
                      <a:pt x="142877" y="709089"/>
                    </a:lnTo>
                    <a:cubicBezTo>
                      <a:pt x="179790" y="693476"/>
                      <a:pt x="205690" y="656926"/>
                      <a:pt x="205690" y="614326"/>
                    </a:cubicBezTo>
                    <a:lnTo>
                      <a:pt x="205690" y="168540"/>
                    </a:lnTo>
                    <a:cubicBezTo>
                      <a:pt x="205690" y="125940"/>
                      <a:pt x="179790" y="89390"/>
                      <a:pt x="142877" y="73777"/>
                    </a:cubicBezTo>
                    <a:lnTo>
                      <a:pt x="114237" y="67995"/>
                    </a:lnTo>
                    <a:lnTo>
                      <a:pt x="114237" y="11392"/>
                    </a:lnTo>
                    <a:cubicBezTo>
                      <a:pt x="114237" y="5100"/>
                      <a:pt x="109137" y="0"/>
                      <a:pt x="102845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103" name="자유형: 도형 102">
                <a:extLst>
                  <a:ext uri="{FF2B5EF4-FFF2-40B4-BE49-F238E27FC236}">
                    <a16:creationId xmlns:a16="http://schemas.microsoft.com/office/drawing/2014/main" id="{44C2892B-9C73-4C10-869F-7D4BA9D2EF5C}"/>
                  </a:ext>
                </a:extLst>
              </p:cNvPr>
              <p:cNvSpPr/>
              <p:nvPr/>
            </p:nvSpPr>
            <p:spPr>
              <a:xfrm flipH="1">
                <a:off x="3020871" y="3382543"/>
                <a:ext cx="205690" cy="911363"/>
              </a:xfrm>
              <a:custGeom>
                <a:avLst/>
                <a:gdLst>
                  <a:gd name="connsiteX0" fmla="*/ 102845 w 205690"/>
                  <a:gd name="connsiteY0" fmla="*/ 0 h 911363"/>
                  <a:gd name="connsiteX1" fmla="*/ 91453 w 205690"/>
                  <a:gd name="connsiteY1" fmla="*/ 11392 h 911363"/>
                  <a:gd name="connsiteX2" fmla="*/ 91453 w 205690"/>
                  <a:gd name="connsiteY2" fmla="*/ 202153 h 911363"/>
                  <a:gd name="connsiteX3" fmla="*/ 62813 w 205690"/>
                  <a:gd name="connsiteY3" fmla="*/ 207935 h 911363"/>
                  <a:gd name="connsiteX4" fmla="*/ 0 w 205690"/>
                  <a:gd name="connsiteY4" fmla="*/ 302698 h 911363"/>
                  <a:gd name="connsiteX5" fmla="*/ 0 w 205690"/>
                  <a:gd name="connsiteY5" fmla="*/ 426092 h 911363"/>
                  <a:gd name="connsiteX6" fmla="*/ 62813 w 205690"/>
                  <a:gd name="connsiteY6" fmla="*/ 520855 h 911363"/>
                  <a:gd name="connsiteX7" fmla="*/ 91453 w 205690"/>
                  <a:gd name="connsiteY7" fmla="*/ 526637 h 911363"/>
                  <a:gd name="connsiteX8" fmla="*/ 91453 w 205690"/>
                  <a:gd name="connsiteY8" fmla="*/ 899971 h 911363"/>
                  <a:gd name="connsiteX9" fmla="*/ 102845 w 205690"/>
                  <a:gd name="connsiteY9" fmla="*/ 911363 h 911363"/>
                  <a:gd name="connsiteX10" fmla="*/ 114237 w 205690"/>
                  <a:gd name="connsiteY10" fmla="*/ 899971 h 911363"/>
                  <a:gd name="connsiteX11" fmla="*/ 114237 w 205690"/>
                  <a:gd name="connsiteY11" fmla="*/ 526637 h 911363"/>
                  <a:gd name="connsiteX12" fmla="*/ 142877 w 205690"/>
                  <a:gd name="connsiteY12" fmla="*/ 520855 h 911363"/>
                  <a:gd name="connsiteX13" fmla="*/ 205690 w 205690"/>
                  <a:gd name="connsiteY13" fmla="*/ 426092 h 911363"/>
                  <a:gd name="connsiteX14" fmla="*/ 205690 w 205690"/>
                  <a:gd name="connsiteY14" fmla="*/ 302698 h 911363"/>
                  <a:gd name="connsiteX15" fmla="*/ 142877 w 205690"/>
                  <a:gd name="connsiteY15" fmla="*/ 207935 h 911363"/>
                  <a:gd name="connsiteX16" fmla="*/ 114237 w 205690"/>
                  <a:gd name="connsiteY16" fmla="*/ 202153 h 911363"/>
                  <a:gd name="connsiteX17" fmla="*/ 114237 w 205690"/>
                  <a:gd name="connsiteY17" fmla="*/ 11392 h 911363"/>
                  <a:gd name="connsiteX18" fmla="*/ 102845 w 205690"/>
                  <a:gd name="connsiteY18" fmla="*/ 0 h 9113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205690" h="911363">
                    <a:moveTo>
                      <a:pt x="102845" y="0"/>
                    </a:moveTo>
                    <a:cubicBezTo>
                      <a:pt x="96553" y="0"/>
                      <a:pt x="91453" y="5100"/>
                      <a:pt x="91453" y="11392"/>
                    </a:cubicBezTo>
                    <a:lnTo>
                      <a:pt x="91453" y="202153"/>
                    </a:lnTo>
                    <a:lnTo>
                      <a:pt x="62813" y="207935"/>
                    </a:lnTo>
                    <a:cubicBezTo>
                      <a:pt x="25900" y="223548"/>
                      <a:pt x="0" y="260098"/>
                      <a:pt x="0" y="302698"/>
                    </a:cubicBezTo>
                    <a:lnTo>
                      <a:pt x="0" y="426092"/>
                    </a:lnTo>
                    <a:cubicBezTo>
                      <a:pt x="0" y="468692"/>
                      <a:pt x="25900" y="505242"/>
                      <a:pt x="62813" y="520855"/>
                    </a:cubicBezTo>
                    <a:lnTo>
                      <a:pt x="91453" y="526637"/>
                    </a:lnTo>
                    <a:lnTo>
                      <a:pt x="91453" y="899971"/>
                    </a:lnTo>
                    <a:cubicBezTo>
                      <a:pt x="91453" y="906263"/>
                      <a:pt x="96553" y="911363"/>
                      <a:pt x="102845" y="911363"/>
                    </a:cubicBezTo>
                    <a:cubicBezTo>
                      <a:pt x="109137" y="911363"/>
                      <a:pt x="114237" y="906263"/>
                      <a:pt x="114237" y="899971"/>
                    </a:cubicBezTo>
                    <a:lnTo>
                      <a:pt x="114237" y="526637"/>
                    </a:lnTo>
                    <a:lnTo>
                      <a:pt x="142877" y="520855"/>
                    </a:lnTo>
                    <a:cubicBezTo>
                      <a:pt x="179790" y="505242"/>
                      <a:pt x="205690" y="468692"/>
                      <a:pt x="205690" y="426092"/>
                    </a:cubicBezTo>
                    <a:lnTo>
                      <a:pt x="205690" y="302698"/>
                    </a:lnTo>
                    <a:cubicBezTo>
                      <a:pt x="205690" y="260098"/>
                      <a:pt x="179790" y="223548"/>
                      <a:pt x="142877" y="207935"/>
                    </a:cubicBezTo>
                    <a:lnTo>
                      <a:pt x="114237" y="202153"/>
                    </a:lnTo>
                    <a:lnTo>
                      <a:pt x="114237" y="11392"/>
                    </a:lnTo>
                    <a:cubicBezTo>
                      <a:pt x="114237" y="5100"/>
                      <a:pt x="109137" y="0"/>
                      <a:pt x="102845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104" name="자유형: 도형 103">
                <a:extLst>
                  <a:ext uri="{FF2B5EF4-FFF2-40B4-BE49-F238E27FC236}">
                    <a16:creationId xmlns:a16="http://schemas.microsoft.com/office/drawing/2014/main" id="{47FDB2C2-2A46-496E-AC0D-E827567E14E9}"/>
                  </a:ext>
                </a:extLst>
              </p:cNvPr>
              <p:cNvSpPr/>
              <p:nvPr/>
            </p:nvSpPr>
            <p:spPr>
              <a:xfrm flipH="1">
                <a:off x="3292346" y="3475304"/>
                <a:ext cx="205690" cy="1518938"/>
              </a:xfrm>
              <a:custGeom>
                <a:avLst/>
                <a:gdLst>
                  <a:gd name="connsiteX0" fmla="*/ 102845 w 205690"/>
                  <a:gd name="connsiteY0" fmla="*/ 0 h 1518938"/>
                  <a:gd name="connsiteX1" fmla="*/ 91453 w 205690"/>
                  <a:gd name="connsiteY1" fmla="*/ 11392 h 1518938"/>
                  <a:gd name="connsiteX2" fmla="*/ 91453 w 205690"/>
                  <a:gd name="connsiteY2" fmla="*/ 505941 h 1518938"/>
                  <a:gd name="connsiteX3" fmla="*/ 62813 w 205690"/>
                  <a:gd name="connsiteY3" fmla="*/ 511723 h 1518938"/>
                  <a:gd name="connsiteX4" fmla="*/ 0 w 205690"/>
                  <a:gd name="connsiteY4" fmla="*/ 606486 h 1518938"/>
                  <a:gd name="connsiteX5" fmla="*/ 0 w 205690"/>
                  <a:gd name="connsiteY5" fmla="*/ 702609 h 1518938"/>
                  <a:gd name="connsiteX6" fmla="*/ 62813 w 205690"/>
                  <a:gd name="connsiteY6" fmla="*/ 797372 h 1518938"/>
                  <a:gd name="connsiteX7" fmla="*/ 91453 w 205690"/>
                  <a:gd name="connsiteY7" fmla="*/ 803154 h 1518938"/>
                  <a:gd name="connsiteX8" fmla="*/ 91453 w 205690"/>
                  <a:gd name="connsiteY8" fmla="*/ 1507546 h 1518938"/>
                  <a:gd name="connsiteX9" fmla="*/ 102845 w 205690"/>
                  <a:gd name="connsiteY9" fmla="*/ 1518938 h 1518938"/>
                  <a:gd name="connsiteX10" fmla="*/ 114237 w 205690"/>
                  <a:gd name="connsiteY10" fmla="*/ 1507546 h 1518938"/>
                  <a:gd name="connsiteX11" fmla="*/ 114237 w 205690"/>
                  <a:gd name="connsiteY11" fmla="*/ 803154 h 1518938"/>
                  <a:gd name="connsiteX12" fmla="*/ 142877 w 205690"/>
                  <a:gd name="connsiteY12" fmla="*/ 797372 h 1518938"/>
                  <a:gd name="connsiteX13" fmla="*/ 205690 w 205690"/>
                  <a:gd name="connsiteY13" fmla="*/ 702609 h 1518938"/>
                  <a:gd name="connsiteX14" fmla="*/ 205690 w 205690"/>
                  <a:gd name="connsiteY14" fmla="*/ 606486 h 1518938"/>
                  <a:gd name="connsiteX15" fmla="*/ 142877 w 205690"/>
                  <a:gd name="connsiteY15" fmla="*/ 511723 h 1518938"/>
                  <a:gd name="connsiteX16" fmla="*/ 114237 w 205690"/>
                  <a:gd name="connsiteY16" fmla="*/ 505941 h 1518938"/>
                  <a:gd name="connsiteX17" fmla="*/ 114237 w 205690"/>
                  <a:gd name="connsiteY17" fmla="*/ 11392 h 1518938"/>
                  <a:gd name="connsiteX18" fmla="*/ 102845 w 205690"/>
                  <a:gd name="connsiteY18" fmla="*/ 0 h 15189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205690" h="1518938">
                    <a:moveTo>
                      <a:pt x="102845" y="0"/>
                    </a:moveTo>
                    <a:cubicBezTo>
                      <a:pt x="96553" y="0"/>
                      <a:pt x="91453" y="5100"/>
                      <a:pt x="91453" y="11392"/>
                    </a:cubicBezTo>
                    <a:lnTo>
                      <a:pt x="91453" y="505941"/>
                    </a:lnTo>
                    <a:lnTo>
                      <a:pt x="62813" y="511723"/>
                    </a:lnTo>
                    <a:cubicBezTo>
                      <a:pt x="25900" y="527336"/>
                      <a:pt x="0" y="563886"/>
                      <a:pt x="0" y="606486"/>
                    </a:cubicBezTo>
                    <a:lnTo>
                      <a:pt x="0" y="702609"/>
                    </a:lnTo>
                    <a:cubicBezTo>
                      <a:pt x="0" y="745209"/>
                      <a:pt x="25900" y="781760"/>
                      <a:pt x="62813" y="797372"/>
                    </a:cubicBezTo>
                    <a:lnTo>
                      <a:pt x="91453" y="803154"/>
                    </a:lnTo>
                    <a:lnTo>
                      <a:pt x="91453" y="1507546"/>
                    </a:lnTo>
                    <a:cubicBezTo>
                      <a:pt x="91453" y="1513838"/>
                      <a:pt x="96553" y="1518938"/>
                      <a:pt x="102845" y="1518938"/>
                    </a:cubicBezTo>
                    <a:cubicBezTo>
                      <a:pt x="109137" y="1518938"/>
                      <a:pt x="114237" y="1513838"/>
                      <a:pt x="114237" y="1507546"/>
                    </a:cubicBezTo>
                    <a:lnTo>
                      <a:pt x="114237" y="803154"/>
                    </a:lnTo>
                    <a:lnTo>
                      <a:pt x="142877" y="797372"/>
                    </a:lnTo>
                    <a:cubicBezTo>
                      <a:pt x="179790" y="781760"/>
                      <a:pt x="205690" y="745209"/>
                      <a:pt x="205690" y="702609"/>
                    </a:cubicBezTo>
                    <a:lnTo>
                      <a:pt x="205690" y="606486"/>
                    </a:lnTo>
                    <a:cubicBezTo>
                      <a:pt x="205690" y="563886"/>
                      <a:pt x="179790" y="527336"/>
                      <a:pt x="142877" y="511723"/>
                    </a:cubicBezTo>
                    <a:lnTo>
                      <a:pt x="114237" y="505941"/>
                    </a:lnTo>
                    <a:lnTo>
                      <a:pt x="114237" y="11392"/>
                    </a:lnTo>
                    <a:cubicBezTo>
                      <a:pt x="114237" y="5100"/>
                      <a:pt x="109137" y="0"/>
                      <a:pt x="102845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94" name="자유형: 도형 93">
                <a:extLst>
                  <a:ext uri="{FF2B5EF4-FFF2-40B4-BE49-F238E27FC236}">
                    <a16:creationId xmlns:a16="http://schemas.microsoft.com/office/drawing/2014/main" id="{C087AA4C-56F5-4ACD-B5EF-8A0EFD5F1EB4}"/>
                  </a:ext>
                </a:extLst>
              </p:cNvPr>
              <p:cNvSpPr/>
              <p:nvPr/>
            </p:nvSpPr>
            <p:spPr>
              <a:xfrm flipH="1">
                <a:off x="807815" y="1909443"/>
                <a:ext cx="205690" cy="911363"/>
              </a:xfrm>
              <a:custGeom>
                <a:avLst/>
                <a:gdLst>
                  <a:gd name="connsiteX0" fmla="*/ 102845 w 205690"/>
                  <a:gd name="connsiteY0" fmla="*/ 0 h 911363"/>
                  <a:gd name="connsiteX1" fmla="*/ 91453 w 205690"/>
                  <a:gd name="connsiteY1" fmla="*/ 11392 h 911363"/>
                  <a:gd name="connsiteX2" fmla="*/ 91453 w 205690"/>
                  <a:gd name="connsiteY2" fmla="*/ 67996 h 911363"/>
                  <a:gd name="connsiteX3" fmla="*/ 62813 w 205690"/>
                  <a:gd name="connsiteY3" fmla="*/ 73778 h 911363"/>
                  <a:gd name="connsiteX4" fmla="*/ 0 w 205690"/>
                  <a:gd name="connsiteY4" fmla="*/ 168541 h 911363"/>
                  <a:gd name="connsiteX5" fmla="*/ 0 w 205690"/>
                  <a:gd name="connsiteY5" fmla="*/ 648710 h 911363"/>
                  <a:gd name="connsiteX6" fmla="*/ 62813 w 205690"/>
                  <a:gd name="connsiteY6" fmla="*/ 743473 h 911363"/>
                  <a:gd name="connsiteX7" fmla="*/ 91453 w 205690"/>
                  <a:gd name="connsiteY7" fmla="*/ 749255 h 911363"/>
                  <a:gd name="connsiteX8" fmla="*/ 91453 w 205690"/>
                  <a:gd name="connsiteY8" fmla="*/ 899971 h 911363"/>
                  <a:gd name="connsiteX9" fmla="*/ 102845 w 205690"/>
                  <a:gd name="connsiteY9" fmla="*/ 911363 h 911363"/>
                  <a:gd name="connsiteX10" fmla="*/ 114237 w 205690"/>
                  <a:gd name="connsiteY10" fmla="*/ 899971 h 911363"/>
                  <a:gd name="connsiteX11" fmla="*/ 114237 w 205690"/>
                  <a:gd name="connsiteY11" fmla="*/ 749255 h 911363"/>
                  <a:gd name="connsiteX12" fmla="*/ 142877 w 205690"/>
                  <a:gd name="connsiteY12" fmla="*/ 743473 h 911363"/>
                  <a:gd name="connsiteX13" fmla="*/ 205690 w 205690"/>
                  <a:gd name="connsiteY13" fmla="*/ 648710 h 911363"/>
                  <a:gd name="connsiteX14" fmla="*/ 205690 w 205690"/>
                  <a:gd name="connsiteY14" fmla="*/ 168541 h 911363"/>
                  <a:gd name="connsiteX15" fmla="*/ 142877 w 205690"/>
                  <a:gd name="connsiteY15" fmla="*/ 73778 h 911363"/>
                  <a:gd name="connsiteX16" fmla="*/ 114237 w 205690"/>
                  <a:gd name="connsiteY16" fmla="*/ 67996 h 911363"/>
                  <a:gd name="connsiteX17" fmla="*/ 114237 w 205690"/>
                  <a:gd name="connsiteY17" fmla="*/ 11392 h 911363"/>
                  <a:gd name="connsiteX18" fmla="*/ 102845 w 205690"/>
                  <a:gd name="connsiteY18" fmla="*/ 0 h 9113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205690" h="911363">
                    <a:moveTo>
                      <a:pt x="102845" y="0"/>
                    </a:moveTo>
                    <a:cubicBezTo>
                      <a:pt x="96553" y="0"/>
                      <a:pt x="91453" y="5100"/>
                      <a:pt x="91453" y="11392"/>
                    </a:cubicBezTo>
                    <a:lnTo>
                      <a:pt x="91453" y="67996"/>
                    </a:lnTo>
                    <a:lnTo>
                      <a:pt x="62813" y="73778"/>
                    </a:lnTo>
                    <a:cubicBezTo>
                      <a:pt x="25900" y="89391"/>
                      <a:pt x="0" y="125941"/>
                      <a:pt x="0" y="168541"/>
                    </a:cubicBezTo>
                    <a:lnTo>
                      <a:pt x="0" y="648710"/>
                    </a:lnTo>
                    <a:cubicBezTo>
                      <a:pt x="0" y="691310"/>
                      <a:pt x="25900" y="727860"/>
                      <a:pt x="62813" y="743473"/>
                    </a:cubicBezTo>
                    <a:lnTo>
                      <a:pt x="91453" y="749255"/>
                    </a:lnTo>
                    <a:lnTo>
                      <a:pt x="91453" y="899971"/>
                    </a:lnTo>
                    <a:cubicBezTo>
                      <a:pt x="91453" y="906263"/>
                      <a:pt x="96553" y="911363"/>
                      <a:pt x="102845" y="911363"/>
                    </a:cubicBezTo>
                    <a:cubicBezTo>
                      <a:pt x="109137" y="911363"/>
                      <a:pt x="114237" y="906263"/>
                      <a:pt x="114237" y="899971"/>
                    </a:cubicBezTo>
                    <a:lnTo>
                      <a:pt x="114237" y="749255"/>
                    </a:lnTo>
                    <a:lnTo>
                      <a:pt x="142877" y="743473"/>
                    </a:lnTo>
                    <a:cubicBezTo>
                      <a:pt x="179790" y="727860"/>
                      <a:pt x="205690" y="691310"/>
                      <a:pt x="205690" y="648710"/>
                    </a:cubicBezTo>
                    <a:lnTo>
                      <a:pt x="205690" y="168541"/>
                    </a:lnTo>
                    <a:cubicBezTo>
                      <a:pt x="205690" y="125941"/>
                      <a:pt x="179790" y="89391"/>
                      <a:pt x="142877" y="73778"/>
                    </a:cubicBezTo>
                    <a:lnTo>
                      <a:pt x="114237" y="67996"/>
                    </a:lnTo>
                    <a:lnTo>
                      <a:pt x="114237" y="11392"/>
                    </a:lnTo>
                    <a:cubicBezTo>
                      <a:pt x="114237" y="5100"/>
                      <a:pt x="109137" y="0"/>
                      <a:pt x="102845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그룹 2">
            <a:extLst>
              <a:ext uri="{FF2B5EF4-FFF2-40B4-BE49-F238E27FC236}">
                <a16:creationId xmlns:a16="http://schemas.microsoft.com/office/drawing/2014/main" id="{859DCA20-AF1B-46E9-A9D9-133129B3F2B1}"/>
              </a:ext>
            </a:extLst>
          </p:cNvPr>
          <p:cNvGrpSpPr/>
          <p:nvPr/>
        </p:nvGrpSpPr>
        <p:grpSpPr>
          <a:xfrm>
            <a:off x="544749" y="3906691"/>
            <a:ext cx="6131146" cy="2325354"/>
            <a:chOff x="32" y="1117331"/>
            <a:chExt cx="12193130" cy="4624477"/>
          </a:xfrm>
        </p:grpSpPr>
        <p:sp>
          <p:nvSpPr>
            <p:cNvPr id="4" name="자유형: 도형 3">
              <a:extLst>
                <a:ext uri="{FF2B5EF4-FFF2-40B4-BE49-F238E27FC236}">
                  <a16:creationId xmlns:a16="http://schemas.microsoft.com/office/drawing/2014/main" id="{07CD3CEB-375E-4A9C-ACF8-9B7AD9F4BF73}"/>
                </a:ext>
              </a:extLst>
            </p:cNvPr>
            <p:cNvSpPr/>
            <p:nvPr/>
          </p:nvSpPr>
          <p:spPr>
            <a:xfrm>
              <a:off x="3980213" y="1332521"/>
              <a:ext cx="8212949" cy="2973053"/>
            </a:xfrm>
            <a:custGeom>
              <a:avLst/>
              <a:gdLst>
                <a:gd name="connsiteX0" fmla="*/ 34361 w 8212949"/>
                <a:gd name="connsiteY0" fmla="*/ 2921833 h 2973053"/>
                <a:gd name="connsiteX1" fmla="*/ 2864734 w 8212949"/>
                <a:gd name="connsiteY1" fmla="*/ 909901 h 2973053"/>
                <a:gd name="connsiteX2" fmla="*/ 2960153 w 8212949"/>
                <a:gd name="connsiteY2" fmla="*/ 916454 h 2973053"/>
                <a:gd name="connsiteX3" fmla="*/ 4053976 w 8212949"/>
                <a:gd name="connsiteY3" fmla="*/ 1944600 h 2973053"/>
                <a:gd name="connsiteX4" fmla="*/ 4174600 w 8212949"/>
                <a:gd name="connsiteY4" fmla="*/ 1957419 h 2973053"/>
                <a:gd name="connsiteX5" fmla="*/ 6650952 w 8212949"/>
                <a:gd name="connsiteY5" fmla="*/ 464061 h 2973053"/>
                <a:gd name="connsiteX6" fmla="*/ 6663915 w 8212949"/>
                <a:gd name="connsiteY6" fmla="*/ 423733 h 2973053"/>
                <a:gd name="connsiteX7" fmla="*/ 6504259 w 8212949"/>
                <a:gd name="connsiteY7" fmla="*/ 53796 h 2973053"/>
                <a:gd name="connsiteX8" fmla="*/ 6541922 w 8212949"/>
                <a:gd name="connsiteY8" fmla="*/ 73 h 2973053"/>
                <a:gd name="connsiteX9" fmla="*/ 8176428 w 8212949"/>
                <a:gd name="connsiteY9" fmla="*/ 96068 h 2973053"/>
                <a:gd name="connsiteX10" fmla="*/ 8206314 w 8212949"/>
                <a:gd name="connsiteY10" fmla="*/ 156344 h 2973053"/>
                <a:gd name="connsiteX11" fmla="*/ 7296846 w 8212949"/>
                <a:gd name="connsiteY11" fmla="*/ 1511219 h 2973053"/>
                <a:gd name="connsiteX12" fmla="*/ 7231961 w 8212949"/>
                <a:gd name="connsiteY12" fmla="*/ 1507402 h 2973053"/>
                <a:gd name="connsiteX13" fmla="*/ 7072162 w 8212949"/>
                <a:gd name="connsiteY13" fmla="*/ 1195077 h 2973053"/>
                <a:gd name="connsiteX14" fmla="*/ 6989274 w 8212949"/>
                <a:gd name="connsiteY14" fmla="*/ 1168503 h 2973053"/>
                <a:gd name="connsiteX15" fmla="*/ 4025026 w 8212949"/>
                <a:gd name="connsiteY15" fmla="*/ 2705358 h 2973053"/>
                <a:gd name="connsiteX16" fmla="*/ 3932272 w 8212949"/>
                <a:gd name="connsiteY16" fmla="*/ 2694052 h 2973053"/>
                <a:gd name="connsiteX17" fmla="*/ 2896853 w 8212949"/>
                <a:gd name="connsiteY17" fmla="*/ 1783000 h 2973053"/>
                <a:gd name="connsiteX18" fmla="*/ 2754625 w 8212949"/>
                <a:gd name="connsiteY18" fmla="*/ 1761396 h 2973053"/>
                <a:gd name="connsiteX19" fmla="*/ 56037 w 8212949"/>
                <a:gd name="connsiteY19" fmla="*/ 2964969 h 2973053"/>
                <a:gd name="connsiteX20" fmla="*/ 34361 w 8212949"/>
                <a:gd name="connsiteY20" fmla="*/ 2921833 h 29730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8212949" h="2973053">
                  <a:moveTo>
                    <a:pt x="34361" y="2921833"/>
                  </a:moveTo>
                  <a:lnTo>
                    <a:pt x="2864734" y="909901"/>
                  </a:lnTo>
                  <a:cubicBezTo>
                    <a:pt x="2894044" y="889088"/>
                    <a:pt x="2934012" y="891825"/>
                    <a:pt x="2960153" y="916454"/>
                  </a:cubicBezTo>
                  <a:lnTo>
                    <a:pt x="4053976" y="1944600"/>
                  </a:lnTo>
                  <a:cubicBezTo>
                    <a:pt x="4086742" y="1975422"/>
                    <a:pt x="4136073" y="1980679"/>
                    <a:pt x="4174600" y="1957419"/>
                  </a:cubicBezTo>
                  <a:lnTo>
                    <a:pt x="6650952" y="464061"/>
                  </a:lnTo>
                  <a:cubicBezTo>
                    <a:pt x="6664779" y="455707"/>
                    <a:pt x="6670251" y="438496"/>
                    <a:pt x="6663915" y="423733"/>
                  </a:cubicBezTo>
                  <a:lnTo>
                    <a:pt x="6504259" y="53796"/>
                  </a:lnTo>
                  <a:cubicBezTo>
                    <a:pt x="6492881" y="27439"/>
                    <a:pt x="6513261" y="-1655"/>
                    <a:pt x="6541922" y="73"/>
                  </a:cubicBezTo>
                  <a:lnTo>
                    <a:pt x="8176428" y="96068"/>
                  </a:lnTo>
                  <a:cubicBezTo>
                    <a:pt x="8206386" y="97797"/>
                    <a:pt x="8223021" y="131427"/>
                    <a:pt x="8206314" y="156344"/>
                  </a:cubicBezTo>
                  <a:lnTo>
                    <a:pt x="7296846" y="1511219"/>
                  </a:lnTo>
                  <a:cubicBezTo>
                    <a:pt x="7280859" y="1535056"/>
                    <a:pt x="7245069" y="1532967"/>
                    <a:pt x="7231961" y="1507402"/>
                  </a:cubicBezTo>
                  <a:lnTo>
                    <a:pt x="7072162" y="1195077"/>
                  </a:lnTo>
                  <a:cubicBezTo>
                    <a:pt x="7056679" y="1164759"/>
                    <a:pt x="7019448" y="1152876"/>
                    <a:pt x="6989274" y="1168503"/>
                  </a:cubicBezTo>
                  <a:lnTo>
                    <a:pt x="4025026" y="2705358"/>
                  </a:lnTo>
                  <a:cubicBezTo>
                    <a:pt x="3994709" y="2721057"/>
                    <a:pt x="3957910" y="2716592"/>
                    <a:pt x="3932272" y="2694052"/>
                  </a:cubicBezTo>
                  <a:lnTo>
                    <a:pt x="2896853" y="1783000"/>
                  </a:lnTo>
                  <a:cubicBezTo>
                    <a:pt x="2857749" y="1748578"/>
                    <a:pt x="2802226" y="1740152"/>
                    <a:pt x="2754625" y="1761396"/>
                  </a:cubicBezTo>
                  <a:lnTo>
                    <a:pt x="56037" y="2964969"/>
                  </a:lnTo>
                  <a:cubicBezTo>
                    <a:pt x="20102" y="2979444"/>
                    <a:pt x="-37509" y="2979588"/>
                    <a:pt x="34361" y="2921833"/>
                  </a:cubicBezTo>
                  <a:close/>
                </a:path>
              </a:pathLst>
            </a:custGeom>
            <a:solidFill>
              <a:schemeClr val="accent2">
                <a:lumMod val="50000"/>
              </a:schemeClr>
            </a:solidFill>
            <a:ln w="720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" name="자유형: 도형 4">
              <a:extLst>
                <a:ext uri="{FF2B5EF4-FFF2-40B4-BE49-F238E27FC236}">
                  <a16:creationId xmlns:a16="http://schemas.microsoft.com/office/drawing/2014/main" id="{BCD96E34-E9AF-4585-B8D3-4303C2D9162E}"/>
                </a:ext>
              </a:extLst>
            </p:cNvPr>
            <p:cNvSpPr/>
            <p:nvPr/>
          </p:nvSpPr>
          <p:spPr>
            <a:xfrm>
              <a:off x="3908202" y="1259931"/>
              <a:ext cx="8212946" cy="2973053"/>
            </a:xfrm>
            <a:custGeom>
              <a:avLst/>
              <a:gdLst>
                <a:gd name="connsiteX0" fmla="*/ 34358 w 8212946"/>
                <a:gd name="connsiteY0" fmla="*/ 2921833 h 2973053"/>
                <a:gd name="connsiteX1" fmla="*/ 2864731 w 8212946"/>
                <a:gd name="connsiteY1" fmla="*/ 909901 h 2973053"/>
                <a:gd name="connsiteX2" fmla="*/ 2960150 w 8212946"/>
                <a:gd name="connsiteY2" fmla="*/ 916454 h 2973053"/>
                <a:gd name="connsiteX3" fmla="*/ 4053973 w 8212946"/>
                <a:gd name="connsiteY3" fmla="*/ 1944600 h 2973053"/>
                <a:gd name="connsiteX4" fmla="*/ 4174597 w 8212946"/>
                <a:gd name="connsiteY4" fmla="*/ 1957419 h 2973053"/>
                <a:gd name="connsiteX5" fmla="*/ 6650949 w 8212946"/>
                <a:gd name="connsiteY5" fmla="*/ 464061 h 2973053"/>
                <a:gd name="connsiteX6" fmla="*/ 6663911 w 8212946"/>
                <a:gd name="connsiteY6" fmla="*/ 423733 h 2973053"/>
                <a:gd name="connsiteX7" fmla="*/ 6504256 w 8212946"/>
                <a:gd name="connsiteY7" fmla="*/ 53796 h 2973053"/>
                <a:gd name="connsiteX8" fmla="*/ 6541919 w 8212946"/>
                <a:gd name="connsiteY8" fmla="*/ 73 h 2973053"/>
                <a:gd name="connsiteX9" fmla="*/ 8176425 w 8212946"/>
                <a:gd name="connsiteY9" fmla="*/ 96068 h 2973053"/>
                <a:gd name="connsiteX10" fmla="*/ 8206311 w 8212946"/>
                <a:gd name="connsiteY10" fmla="*/ 156344 h 2973053"/>
                <a:gd name="connsiteX11" fmla="*/ 7296843 w 8212946"/>
                <a:gd name="connsiteY11" fmla="*/ 1511219 h 2973053"/>
                <a:gd name="connsiteX12" fmla="*/ 7231958 w 8212946"/>
                <a:gd name="connsiteY12" fmla="*/ 1507402 h 2973053"/>
                <a:gd name="connsiteX13" fmla="*/ 7072159 w 8212946"/>
                <a:gd name="connsiteY13" fmla="*/ 1195077 h 2973053"/>
                <a:gd name="connsiteX14" fmla="*/ 6989271 w 8212946"/>
                <a:gd name="connsiteY14" fmla="*/ 1168503 h 2973053"/>
                <a:gd name="connsiteX15" fmla="*/ 4025023 w 8212946"/>
                <a:gd name="connsiteY15" fmla="*/ 2705358 h 2973053"/>
                <a:gd name="connsiteX16" fmla="*/ 3932269 w 8212946"/>
                <a:gd name="connsiteY16" fmla="*/ 2694052 h 2973053"/>
                <a:gd name="connsiteX17" fmla="*/ 2896921 w 8212946"/>
                <a:gd name="connsiteY17" fmla="*/ 1783001 h 2973053"/>
                <a:gd name="connsiteX18" fmla="*/ 2754693 w 8212946"/>
                <a:gd name="connsiteY18" fmla="*/ 1761396 h 2973053"/>
                <a:gd name="connsiteX19" fmla="*/ 56106 w 8212946"/>
                <a:gd name="connsiteY19" fmla="*/ 2964969 h 2973053"/>
                <a:gd name="connsiteX20" fmla="*/ 34358 w 8212946"/>
                <a:gd name="connsiteY20" fmla="*/ 2921833 h 29730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8212946" h="2973053">
                  <a:moveTo>
                    <a:pt x="34358" y="2921833"/>
                  </a:moveTo>
                  <a:lnTo>
                    <a:pt x="2864731" y="909901"/>
                  </a:lnTo>
                  <a:cubicBezTo>
                    <a:pt x="2894041" y="889088"/>
                    <a:pt x="2934009" y="891825"/>
                    <a:pt x="2960150" y="916454"/>
                  </a:cubicBezTo>
                  <a:lnTo>
                    <a:pt x="4053973" y="1944600"/>
                  </a:lnTo>
                  <a:cubicBezTo>
                    <a:pt x="4086739" y="1975422"/>
                    <a:pt x="4136070" y="1980679"/>
                    <a:pt x="4174597" y="1957419"/>
                  </a:cubicBezTo>
                  <a:lnTo>
                    <a:pt x="6650949" y="464061"/>
                  </a:lnTo>
                  <a:cubicBezTo>
                    <a:pt x="6664776" y="455707"/>
                    <a:pt x="6670248" y="438496"/>
                    <a:pt x="6663911" y="423733"/>
                  </a:cubicBezTo>
                  <a:lnTo>
                    <a:pt x="6504256" y="53796"/>
                  </a:lnTo>
                  <a:cubicBezTo>
                    <a:pt x="6492878" y="27439"/>
                    <a:pt x="6513258" y="-1655"/>
                    <a:pt x="6541919" y="73"/>
                  </a:cubicBezTo>
                  <a:lnTo>
                    <a:pt x="8176425" y="96068"/>
                  </a:lnTo>
                  <a:cubicBezTo>
                    <a:pt x="8206383" y="97797"/>
                    <a:pt x="8223018" y="131427"/>
                    <a:pt x="8206311" y="156344"/>
                  </a:cubicBezTo>
                  <a:lnTo>
                    <a:pt x="7296843" y="1511219"/>
                  </a:lnTo>
                  <a:cubicBezTo>
                    <a:pt x="7280856" y="1535056"/>
                    <a:pt x="7245066" y="1532967"/>
                    <a:pt x="7231958" y="1507402"/>
                  </a:cubicBezTo>
                  <a:lnTo>
                    <a:pt x="7072159" y="1195077"/>
                  </a:lnTo>
                  <a:cubicBezTo>
                    <a:pt x="7056676" y="1164759"/>
                    <a:pt x="7019445" y="1152876"/>
                    <a:pt x="6989271" y="1168503"/>
                  </a:cubicBezTo>
                  <a:lnTo>
                    <a:pt x="4025023" y="2705358"/>
                  </a:lnTo>
                  <a:cubicBezTo>
                    <a:pt x="3994706" y="2721057"/>
                    <a:pt x="3957907" y="2716592"/>
                    <a:pt x="3932269" y="2694052"/>
                  </a:cubicBezTo>
                  <a:lnTo>
                    <a:pt x="2896921" y="1783001"/>
                  </a:lnTo>
                  <a:cubicBezTo>
                    <a:pt x="2857818" y="1748578"/>
                    <a:pt x="2802295" y="1740152"/>
                    <a:pt x="2754693" y="1761396"/>
                  </a:cubicBezTo>
                  <a:lnTo>
                    <a:pt x="56106" y="2964969"/>
                  </a:lnTo>
                  <a:cubicBezTo>
                    <a:pt x="20099" y="2979444"/>
                    <a:pt x="-37512" y="2979588"/>
                    <a:pt x="34358" y="2921833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 w="720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93F6EE15-760F-483D-A738-F96B669BCE4F}"/>
                </a:ext>
              </a:extLst>
            </p:cNvPr>
            <p:cNvSpPr/>
            <p:nvPr/>
          </p:nvSpPr>
          <p:spPr>
            <a:xfrm>
              <a:off x="10923038" y="1748693"/>
              <a:ext cx="223243" cy="223243"/>
            </a:xfrm>
            <a:custGeom>
              <a:avLst/>
              <a:gdLst>
                <a:gd name="connsiteX0" fmla="*/ 223244 w 223243"/>
                <a:gd name="connsiteY0" fmla="*/ 111622 h 223243"/>
                <a:gd name="connsiteX1" fmla="*/ 111622 w 223243"/>
                <a:gd name="connsiteY1" fmla="*/ 223244 h 223243"/>
                <a:gd name="connsiteX2" fmla="*/ 0 w 223243"/>
                <a:gd name="connsiteY2" fmla="*/ 111622 h 223243"/>
                <a:gd name="connsiteX3" fmla="*/ 111622 w 223243"/>
                <a:gd name="connsiteY3" fmla="*/ 0 h 223243"/>
                <a:gd name="connsiteX4" fmla="*/ 223244 w 223243"/>
                <a:gd name="connsiteY4" fmla="*/ 111622 h 2232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3243" h="223243">
                  <a:moveTo>
                    <a:pt x="223244" y="111622"/>
                  </a:moveTo>
                  <a:cubicBezTo>
                    <a:pt x="223244" y="173269"/>
                    <a:pt x="173269" y="223244"/>
                    <a:pt x="111622" y="223244"/>
                  </a:cubicBezTo>
                  <a:cubicBezTo>
                    <a:pt x="49975" y="223244"/>
                    <a:pt x="0" y="173269"/>
                    <a:pt x="0" y="111622"/>
                  </a:cubicBezTo>
                  <a:cubicBezTo>
                    <a:pt x="0" y="49975"/>
                    <a:pt x="49975" y="0"/>
                    <a:pt x="111622" y="0"/>
                  </a:cubicBezTo>
                  <a:cubicBezTo>
                    <a:pt x="173269" y="0"/>
                    <a:pt x="223244" y="49975"/>
                    <a:pt x="223244" y="111622"/>
                  </a:cubicBezTo>
                  <a:close/>
                </a:path>
              </a:pathLst>
            </a:custGeom>
            <a:solidFill>
              <a:srgbClr val="175351"/>
            </a:solidFill>
            <a:ln w="720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7888583A-D8FB-40C8-AC83-A7E5E0A0E334}"/>
                </a:ext>
              </a:extLst>
            </p:cNvPr>
            <p:cNvSpPr/>
            <p:nvPr/>
          </p:nvSpPr>
          <p:spPr>
            <a:xfrm>
              <a:off x="71759" y="2712162"/>
              <a:ext cx="8220081" cy="2956839"/>
            </a:xfrm>
            <a:custGeom>
              <a:avLst/>
              <a:gdLst>
                <a:gd name="connsiteX0" fmla="*/ 34462 w 8220081"/>
                <a:gd name="connsiteY0" fmla="*/ 51210 h 2956839"/>
                <a:gd name="connsiteX1" fmla="*/ 2869876 w 8220081"/>
                <a:gd name="connsiteY1" fmla="*/ 2056085 h 2956839"/>
                <a:gd name="connsiteX2" fmla="*/ 2965295 w 8220081"/>
                <a:gd name="connsiteY2" fmla="*/ 2049315 h 2956839"/>
                <a:gd name="connsiteX3" fmla="*/ 4056526 w 8220081"/>
                <a:gd name="connsiteY3" fmla="*/ 1018432 h 2956839"/>
                <a:gd name="connsiteX4" fmla="*/ 4177077 w 8220081"/>
                <a:gd name="connsiteY4" fmla="*/ 1005326 h 2956839"/>
                <a:gd name="connsiteX5" fmla="*/ 6657246 w 8220081"/>
                <a:gd name="connsiteY5" fmla="*/ 2492419 h 2956839"/>
                <a:gd name="connsiteX6" fmla="*/ 6670281 w 8220081"/>
                <a:gd name="connsiteY6" fmla="*/ 2532746 h 2956839"/>
                <a:gd name="connsiteX7" fmla="*/ 6511561 w 8220081"/>
                <a:gd name="connsiteY7" fmla="*/ 2903116 h 2956839"/>
                <a:gd name="connsiteX8" fmla="*/ 6549368 w 8220081"/>
                <a:gd name="connsiteY8" fmla="*/ 2956766 h 2956839"/>
                <a:gd name="connsiteX9" fmla="*/ 8183658 w 8220081"/>
                <a:gd name="connsiteY9" fmla="*/ 2856739 h 2956839"/>
                <a:gd name="connsiteX10" fmla="*/ 8213400 w 8220081"/>
                <a:gd name="connsiteY10" fmla="*/ 2796391 h 2956839"/>
                <a:gd name="connsiteX11" fmla="*/ 7300548 w 8220081"/>
                <a:gd name="connsiteY11" fmla="*/ 1443820 h 2956839"/>
                <a:gd name="connsiteX12" fmla="*/ 7235663 w 8220081"/>
                <a:gd name="connsiteY12" fmla="*/ 1447853 h 2956839"/>
                <a:gd name="connsiteX13" fmla="*/ 7076656 w 8220081"/>
                <a:gd name="connsiteY13" fmla="*/ 1760611 h 2956839"/>
                <a:gd name="connsiteX14" fmla="*/ 6993840 w 8220081"/>
                <a:gd name="connsiteY14" fmla="*/ 1787328 h 2956839"/>
                <a:gd name="connsiteX15" fmla="*/ 4025776 w 8220081"/>
                <a:gd name="connsiteY15" fmla="*/ 257819 h 2956839"/>
                <a:gd name="connsiteX16" fmla="*/ 3933093 w 8220081"/>
                <a:gd name="connsiteY16" fmla="*/ 269413 h 2956839"/>
                <a:gd name="connsiteX17" fmla="*/ 2899834 w 8220081"/>
                <a:gd name="connsiteY17" fmla="*/ 1182841 h 2956839"/>
                <a:gd name="connsiteX18" fmla="*/ 2757678 w 8220081"/>
                <a:gd name="connsiteY18" fmla="*/ 1204805 h 2956839"/>
                <a:gd name="connsiteX19" fmla="*/ 56066 w 8220081"/>
                <a:gd name="connsiteY19" fmla="*/ 8002 h 2956839"/>
                <a:gd name="connsiteX20" fmla="*/ 34462 w 8220081"/>
                <a:gd name="connsiteY20" fmla="*/ 51210 h 29568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8220081" h="2956839">
                  <a:moveTo>
                    <a:pt x="34462" y="51210"/>
                  </a:moveTo>
                  <a:lnTo>
                    <a:pt x="2869876" y="2056085"/>
                  </a:lnTo>
                  <a:cubicBezTo>
                    <a:pt x="2899258" y="2076825"/>
                    <a:pt x="2939154" y="2074016"/>
                    <a:pt x="2965295" y="2049315"/>
                  </a:cubicBezTo>
                  <a:lnTo>
                    <a:pt x="4056526" y="1018432"/>
                  </a:lnTo>
                  <a:cubicBezTo>
                    <a:pt x="4089220" y="987538"/>
                    <a:pt x="4138478" y="982209"/>
                    <a:pt x="4177077" y="1005326"/>
                  </a:cubicBezTo>
                  <a:lnTo>
                    <a:pt x="6657246" y="2492419"/>
                  </a:lnTo>
                  <a:cubicBezTo>
                    <a:pt x="6671073" y="2500700"/>
                    <a:pt x="6676618" y="2517911"/>
                    <a:pt x="6670281" y="2532746"/>
                  </a:cubicBezTo>
                  <a:lnTo>
                    <a:pt x="6511561" y="2903116"/>
                  </a:lnTo>
                  <a:cubicBezTo>
                    <a:pt x="6500255" y="2929473"/>
                    <a:pt x="6520707" y="2958495"/>
                    <a:pt x="6549368" y="2956766"/>
                  </a:cubicBezTo>
                  <a:lnTo>
                    <a:pt x="8183658" y="2856739"/>
                  </a:lnTo>
                  <a:cubicBezTo>
                    <a:pt x="8213544" y="2854938"/>
                    <a:pt x="8230179" y="2821235"/>
                    <a:pt x="8213400" y="2796391"/>
                  </a:cubicBezTo>
                  <a:lnTo>
                    <a:pt x="7300548" y="1443820"/>
                  </a:lnTo>
                  <a:cubicBezTo>
                    <a:pt x="7284489" y="1419984"/>
                    <a:pt x="7248698" y="1422216"/>
                    <a:pt x="7235663" y="1447853"/>
                  </a:cubicBezTo>
                  <a:lnTo>
                    <a:pt x="7076656" y="1760611"/>
                  </a:lnTo>
                  <a:cubicBezTo>
                    <a:pt x="7061245" y="1790928"/>
                    <a:pt x="7024086" y="1802955"/>
                    <a:pt x="6993840" y="1787328"/>
                  </a:cubicBezTo>
                  <a:lnTo>
                    <a:pt x="4025776" y="257819"/>
                  </a:lnTo>
                  <a:cubicBezTo>
                    <a:pt x="3995458" y="242192"/>
                    <a:pt x="3958658" y="246801"/>
                    <a:pt x="3933093" y="269413"/>
                  </a:cubicBezTo>
                  <a:lnTo>
                    <a:pt x="2899834" y="1182841"/>
                  </a:lnTo>
                  <a:cubicBezTo>
                    <a:pt x="2860802" y="1217336"/>
                    <a:pt x="2805279" y="1225905"/>
                    <a:pt x="2757678" y="1204805"/>
                  </a:cubicBezTo>
                  <a:lnTo>
                    <a:pt x="56066" y="8002"/>
                  </a:lnTo>
                  <a:cubicBezTo>
                    <a:pt x="20059" y="-6401"/>
                    <a:pt x="-37552" y="-6401"/>
                    <a:pt x="34462" y="51210"/>
                  </a:cubicBezTo>
                  <a:close/>
                </a:path>
              </a:pathLst>
            </a:custGeom>
            <a:solidFill>
              <a:schemeClr val="accent4">
                <a:lumMod val="50000"/>
              </a:schemeClr>
            </a:solidFill>
            <a:ln w="720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C149D0BE-8289-49B6-8B4A-5E53C85A3DF4}"/>
                </a:ext>
              </a:extLst>
            </p:cNvPr>
            <p:cNvSpPr/>
            <p:nvPr/>
          </p:nvSpPr>
          <p:spPr>
            <a:xfrm>
              <a:off x="32" y="2784897"/>
              <a:ext cx="8220009" cy="2956911"/>
            </a:xfrm>
            <a:custGeom>
              <a:avLst/>
              <a:gdLst>
                <a:gd name="connsiteX0" fmla="*/ 34462 w 8220009"/>
                <a:gd name="connsiteY0" fmla="*/ 51210 h 2956911"/>
                <a:gd name="connsiteX1" fmla="*/ 2869876 w 8220009"/>
                <a:gd name="connsiteY1" fmla="*/ 2056085 h 2956911"/>
                <a:gd name="connsiteX2" fmla="*/ 2965295 w 8220009"/>
                <a:gd name="connsiteY2" fmla="*/ 2049315 h 2956911"/>
                <a:gd name="connsiteX3" fmla="*/ 4056526 w 8220009"/>
                <a:gd name="connsiteY3" fmla="*/ 1018433 h 2956911"/>
                <a:gd name="connsiteX4" fmla="*/ 4177077 w 8220009"/>
                <a:gd name="connsiteY4" fmla="*/ 1005326 h 2956911"/>
                <a:gd name="connsiteX5" fmla="*/ 6657174 w 8220009"/>
                <a:gd name="connsiteY5" fmla="*/ 2492491 h 2956911"/>
                <a:gd name="connsiteX6" fmla="*/ 6670208 w 8220009"/>
                <a:gd name="connsiteY6" fmla="*/ 2532819 h 2956911"/>
                <a:gd name="connsiteX7" fmla="*/ 6511489 w 8220009"/>
                <a:gd name="connsiteY7" fmla="*/ 2903188 h 2956911"/>
                <a:gd name="connsiteX8" fmla="*/ 6549297 w 8220009"/>
                <a:gd name="connsiteY8" fmla="*/ 2956838 h 2956911"/>
                <a:gd name="connsiteX9" fmla="*/ 8183586 w 8220009"/>
                <a:gd name="connsiteY9" fmla="*/ 2856811 h 2956911"/>
                <a:gd name="connsiteX10" fmla="*/ 8213328 w 8220009"/>
                <a:gd name="connsiteY10" fmla="*/ 2796463 h 2956911"/>
                <a:gd name="connsiteX11" fmla="*/ 7300477 w 8220009"/>
                <a:gd name="connsiteY11" fmla="*/ 1443892 h 2956911"/>
                <a:gd name="connsiteX12" fmla="*/ 7235592 w 8220009"/>
                <a:gd name="connsiteY12" fmla="*/ 1447925 h 2956911"/>
                <a:gd name="connsiteX13" fmla="*/ 7076584 w 8220009"/>
                <a:gd name="connsiteY13" fmla="*/ 1760683 h 2956911"/>
                <a:gd name="connsiteX14" fmla="*/ 6993768 w 8220009"/>
                <a:gd name="connsiteY14" fmla="*/ 1787400 h 2956911"/>
                <a:gd name="connsiteX15" fmla="*/ 4025704 w 8220009"/>
                <a:gd name="connsiteY15" fmla="*/ 257891 h 2956911"/>
                <a:gd name="connsiteX16" fmla="*/ 3933022 w 8220009"/>
                <a:gd name="connsiteY16" fmla="*/ 269485 h 2956911"/>
                <a:gd name="connsiteX17" fmla="*/ 2899762 w 8220009"/>
                <a:gd name="connsiteY17" fmla="*/ 1182841 h 2956911"/>
                <a:gd name="connsiteX18" fmla="*/ 2757606 w 8220009"/>
                <a:gd name="connsiteY18" fmla="*/ 1204805 h 2956911"/>
                <a:gd name="connsiteX19" fmla="*/ 56066 w 8220009"/>
                <a:gd name="connsiteY19" fmla="*/ 8002 h 2956911"/>
                <a:gd name="connsiteX20" fmla="*/ 34462 w 8220009"/>
                <a:gd name="connsiteY20" fmla="*/ 51210 h 29569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8220009" h="2956911">
                  <a:moveTo>
                    <a:pt x="34462" y="51210"/>
                  </a:moveTo>
                  <a:lnTo>
                    <a:pt x="2869876" y="2056085"/>
                  </a:lnTo>
                  <a:cubicBezTo>
                    <a:pt x="2899258" y="2076825"/>
                    <a:pt x="2939154" y="2074016"/>
                    <a:pt x="2965295" y="2049315"/>
                  </a:cubicBezTo>
                  <a:lnTo>
                    <a:pt x="4056526" y="1018433"/>
                  </a:lnTo>
                  <a:cubicBezTo>
                    <a:pt x="4089220" y="987538"/>
                    <a:pt x="4138478" y="982209"/>
                    <a:pt x="4177077" y="1005326"/>
                  </a:cubicBezTo>
                  <a:lnTo>
                    <a:pt x="6657174" y="2492491"/>
                  </a:lnTo>
                  <a:cubicBezTo>
                    <a:pt x="6671000" y="2500772"/>
                    <a:pt x="6676546" y="2517984"/>
                    <a:pt x="6670208" y="2532819"/>
                  </a:cubicBezTo>
                  <a:lnTo>
                    <a:pt x="6511489" y="2903188"/>
                  </a:lnTo>
                  <a:cubicBezTo>
                    <a:pt x="6500183" y="2929545"/>
                    <a:pt x="6520635" y="2958567"/>
                    <a:pt x="6549297" y="2956838"/>
                  </a:cubicBezTo>
                  <a:lnTo>
                    <a:pt x="8183586" y="2856811"/>
                  </a:lnTo>
                  <a:cubicBezTo>
                    <a:pt x="8213472" y="2855010"/>
                    <a:pt x="8230107" y="2821308"/>
                    <a:pt x="8213328" y="2796463"/>
                  </a:cubicBezTo>
                  <a:lnTo>
                    <a:pt x="7300477" y="1443892"/>
                  </a:lnTo>
                  <a:cubicBezTo>
                    <a:pt x="7284417" y="1420056"/>
                    <a:pt x="7248626" y="1422288"/>
                    <a:pt x="7235592" y="1447925"/>
                  </a:cubicBezTo>
                  <a:lnTo>
                    <a:pt x="7076584" y="1760683"/>
                  </a:lnTo>
                  <a:cubicBezTo>
                    <a:pt x="7061174" y="1791001"/>
                    <a:pt x="7024014" y="1803027"/>
                    <a:pt x="6993768" y="1787400"/>
                  </a:cubicBezTo>
                  <a:lnTo>
                    <a:pt x="4025704" y="257891"/>
                  </a:lnTo>
                  <a:cubicBezTo>
                    <a:pt x="3995386" y="242264"/>
                    <a:pt x="3958587" y="246873"/>
                    <a:pt x="3933022" y="269485"/>
                  </a:cubicBezTo>
                  <a:lnTo>
                    <a:pt x="2899762" y="1182841"/>
                  </a:lnTo>
                  <a:cubicBezTo>
                    <a:pt x="2860730" y="1217336"/>
                    <a:pt x="2805207" y="1225905"/>
                    <a:pt x="2757606" y="1204805"/>
                  </a:cubicBezTo>
                  <a:lnTo>
                    <a:pt x="56066" y="8002"/>
                  </a:lnTo>
                  <a:cubicBezTo>
                    <a:pt x="20059" y="-6401"/>
                    <a:pt x="-37552" y="-6401"/>
                    <a:pt x="34462" y="51210"/>
                  </a:cubicBezTo>
                  <a:close/>
                </a:path>
              </a:pathLst>
            </a:custGeom>
            <a:solidFill>
              <a:schemeClr val="accent4">
                <a:lumMod val="75000"/>
              </a:schemeClr>
            </a:solidFill>
            <a:ln w="720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2A200073-C77A-44B4-B796-23CE1DAEBA3C}"/>
                </a:ext>
              </a:extLst>
            </p:cNvPr>
            <p:cNvSpPr/>
            <p:nvPr/>
          </p:nvSpPr>
          <p:spPr>
            <a:xfrm>
              <a:off x="7077071" y="1734290"/>
              <a:ext cx="3219960" cy="2515115"/>
            </a:xfrm>
            <a:custGeom>
              <a:avLst/>
              <a:gdLst>
                <a:gd name="connsiteX0" fmla="*/ 2877016 w 3219960"/>
                <a:gd name="connsiteY0" fmla="*/ 2046427 h 2515115"/>
                <a:gd name="connsiteX1" fmla="*/ 2930667 w 3219960"/>
                <a:gd name="connsiteY1" fmla="*/ 2062342 h 2515115"/>
                <a:gd name="connsiteX2" fmla="*/ 3069582 w 3219960"/>
                <a:gd name="connsiteY2" fmla="*/ 1982910 h 2515115"/>
                <a:gd name="connsiteX3" fmla="*/ 3117832 w 3219960"/>
                <a:gd name="connsiteY3" fmla="*/ 1945823 h 2515115"/>
                <a:gd name="connsiteX4" fmla="*/ 3219228 w 3219960"/>
                <a:gd name="connsiteY4" fmla="*/ 1997889 h 2515115"/>
                <a:gd name="connsiteX5" fmla="*/ 3171194 w 3219960"/>
                <a:gd name="connsiteY5" fmla="*/ 2128955 h 2515115"/>
                <a:gd name="connsiteX6" fmla="*/ 2948094 w 3219960"/>
                <a:gd name="connsiteY6" fmla="*/ 2362425 h 2515115"/>
                <a:gd name="connsiteX7" fmla="*/ 2852459 w 3219960"/>
                <a:gd name="connsiteY7" fmla="*/ 2464613 h 2515115"/>
                <a:gd name="connsiteX8" fmla="*/ 2700582 w 3219960"/>
                <a:gd name="connsiteY8" fmla="*/ 2465837 h 2515115"/>
                <a:gd name="connsiteX9" fmla="*/ 2440970 w 3219960"/>
                <a:gd name="connsiteY9" fmla="*/ 2173100 h 2515115"/>
                <a:gd name="connsiteX10" fmla="*/ 1765117 w 3219960"/>
                <a:gd name="connsiteY10" fmla="*/ 1551041 h 2515115"/>
                <a:gd name="connsiteX11" fmla="*/ 1542522 w 3219960"/>
                <a:gd name="connsiteY11" fmla="*/ 1492638 h 2515115"/>
                <a:gd name="connsiteX12" fmla="*/ 1381786 w 3219960"/>
                <a:gd name="connsiteY12" fmla="*/ 1503800 h 2515115"/>
                <a:gd name="connsiteX13" fmla="*/ 1162935 w 3219960"/>
                <a:gd name="connsiteY13" fmla="*/ 1595906 h 2515115"/>
                <a:gd name="connsiteX14" fmla="*/ 1006016 w 3219960"/>
                <a:gd name="connsiteY14" fmla="*/ 1632561 h 2515115"/>
                <a:gd name="connsiteX15" fmla="*/ 929897 w 3219960"/>
                <a:gd name="connsiteY15" fmla="*/ 1615134 h 2515115"/>
                <a:gd name="connsiteX16" fmla="*/ 678495 w 3219960"/>
                <a:gd name="connsiteY16" fmla="*/ 1386273 h 2515115"/>
                <a:gd name="connsiteX17" fmla="*/ 466630 w 3219960"/>
                <a:gd name="connsiteY17" fmla="*/ 1110531 h 2515115"/>
                <a:gd name="connsiteX18" fmla="*/ 166907 w 3219960"/>
                <a:gd name="connsiteY18" fmla="*/ 772208 h 2515115"/>
                <a:gd name="connsiteX19" fmla="*/ 44699 w 3219960"/>
                <a:gd name="connsiteY19" fmla="*/ 538954 h 2515115"/>
                <a:gd name="connsiteX20" fmla="*/ 31952 w 3219960"/>
                <a:gd name="connsiteY20" fmla="*/ 350493 h 2515115"/>
                <a:gd name="connsiteX21" fmla="*/ 48012 w 3219960"/>
                <a:gd name="connsiteY21" fmla="*/ 226125 h 2515115"/>
                <a:gd name="connsiteX22" fmla="*/ 38289 w 3219960"/>
                <a:gd name="connsiteY22" fmla="*/ 177587 h 2515115"/>
                <a:gd name="connsiteX23" fmla="*/ 8332 w 3219960"/>
                <a:gd name="connsiteY23" fmla="*/ 116303 h 2515115"/>
                <a:gd name="connsiteX24" fmla="*/ 41098 w 3219960"/>
                <a:gd name="connsiteY24" fmla="*/ 52426 h 2515115"/>
                <a:gd name="connsiteX25" fmla="*/ 321449 w 3219960"/>
                <a:gd name="connsiteY25" fmla="*/ 0 h 2515115"/>
                <a:gd name="connsiteX26" fmla="*/ 488810 w 3219960"/>
                <a:gd name="connsiteY26" fmla="*/ 93402 h 2515115"/>
                <a:gd name="connsiteX27" fmla="*/ 613395 w 3219960"/>
                <a:gd name="connsiteY27" fmla="*/ 188461 h 2515115"/>
                <a:gd name="connsiteX28" fmla="*/ 687569 w 3219960"/>
                <a:gd name="connsiteY28" fmla="*/ 213522 h 2515115"/>
                <a:gd name="connsiteX29" fmla="*/ 1415273 w 3219960"/>
                <a:gd name="connsiteY29" fmla="*/ 34711 h 2515115"/>
                <a:gd name="connsiteX30" fmla="*/ 1466547 w 3219960"/>
                <a:gd name="connsiteY30" fmla="*/ 41120 h 2515115"/>
                <a:gd name="connsiteX31" fmla="*/ 1453656 w 3219960"/>
                <a:gd name="connsiteY31" fmla="*/ 160232 h 2515115"/>
                <a:gd name="connsiteX32" fmla="*/ 1444870 w 3219960"/>
                <a:gd name="connsiteY32" fmla="*/ 199983 h 2515115"/>
                <a:gd name="connsiteX33" fmla="*/ 1456609 w 3219960"/>
                <a:gd name="connsiteY33" fmla="*/ 435398 h 2515115"/>
                <a:gd name="connsiteX34" fmla="*/ 1415776 w 3219960"/>
                <a:gd name="connsiteY34" fmla="*/ 466076 h 2515115"/>
                <a:gd name="connsiteX35" fmla="*/ 1021283 w 3219960"/>
                <a:gd name="connsiteY35" fmla="*/ 562575 h 2515115"/>
                <a:gd name="connsiteX36" fmla="*/ 927305 w 3219960"/>
                <a:gd name="connsiteY36" fmla="*/ 586844 h 2515115"/>
                <a:gd name="connsiteX37" fmla="*/ 914342 w 3219960"/>
                <a:gd name="connsiteY37" fmla="*/ 617090 h 2515115"/>
                <a:gd name="connsiteX38" fmla="*/ 1120807 w 3219960"/>
                <a:gd name="connsiteY38" fmla="*/ 887863 h 2515115"/>
                <a:gd name="connsiteX39" fmla="*/ 1235741 w 3219960"/>
                <a:gd name="connsiteY39" fmla="*/ 926678 h 2515115"/>
                <a:gd name="connsiteX40" fmla="*/ 1280534 w 3219960"/>
                <a:gd name="connsiteY40" fmla="*/ 946266 h 2515115"/>
                <a:gd name="connsiteX41" fmla="*/ 1308547 w 3219960"/>
                <a:gd name="connsiteY41" fmla="*/ 951883 h 2515115"/>
                <a:gd name="connsiteX42" fmla="*/ 1550947 w 3219960"/>
                <a:gd name="connsiteY42" fmla="*/ 922934 h 2515115"/>
                <a:gd name="connsiteX43" fmla="*/ 1721693 w 3219960"/>
                <a:gd name="connsiteY43" fmla="*/ 938993 h 2515115"/>
                <a:gd name="connsiteX44" fmla="*/ 1885309 w 3219960"/>
                <a:gd name="connsiteY44" fmla="*/ 1003086 h 2515115"/>
                <a:gd name="connsiteX45" fmla="*/ 2877016 w 3219960"/>
                <a:gd name="connsiteY45" fmla="*/ 2046427 h 25151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219960" h="2515115">
                  <a:moveTo>
                    <a:pt x="2877016" y="2046427"/>
                  </a:moveTo>
                  <a:cubicBezTo>
                    <a:pt x="2892859" y="2062774"/>
                    <a:pt x="2907191" y="2068031"/>
                    <a:pt x="2930667" y="2062342"/>
                  </a:cubicBezTo>
                  <a:cubicBezTo>
                    <a:pt x="2985182" y="2049091"/>
                    <a:pt x="3027310" y="2016469"/>
                    <a:pt x="3069582" y="1982910"/>
                  </a:cubicBezTo>
                  <a:cubicBezTo>
                    <a:pt x="3085497" y="1970308"/>
                    <a:pt x="3100980" y="1956985"/>
                    <a:pt x="3117832" y="1945823"/>
                  </a:cubicBezTo>
                  <a:cubicBezTo>
                    <a:pt x="3171338" y="1910464"/>
                    <a:pt x="3212818" y="1933077"/>
                    <a:pt x="3219228" y="1997889"/>
                  </a:cubicBezTo>
                  <a:cubicBezTo>
                    <a:pt x="3224341" y="2050172"/>
                    <a:pt x="3202088" y="2091364"/>
                    <a:pt x="3171194" y="2128955"/>
                  </a:cubicBezTo>
                  <a:cubicBezTo>
                    <a:pt x="3102636" y="2212276"/>
                    <a:pt x="3022773" y="2284866"/>
                    <a:pt x="2948094" y="2362425"/>
                  </a:cubicBezTo>
                  <a:cubicBezTo>
                    <a:pt x="2915760" y="2396056"/>
                    <a:pt x="2883209" y="2429542"/>
                    <a:pt x="2852459" y="2464613"/>
                  </a:cubicBezTo>
                  <a:cubicBezTo>
                    <a:pt x="2794848" y="2530362"/>
                    <a:pt x="2758409" y="2533099"/>
                    <a:pt x="2700582" y="2465837"/>
                  </a:cubicBezTo>
                  <a:cubicBezTo>
                    <a:pt x="2615533" y="2366890"/>
                    <a:pt x="2527316" y="2270823"/>
                    <a:pt x="2440970" y="2173100"/>
                  </a:cubicBezTo>
                  <a:cubicBezTo>
                    <a:pt x="2338710" y="2057373"/>
                    <a:pt x="1930462" y="1584384"/>
                    <a:pt x="1765117" y="1551041"/>
                  </a:cubicBezTo>
                  <a:cubicBezTo>
                    <a:pt x="1690511" y="1533326"/>
                    <a:pt x="1616048" y="1514314"/>
                    <a:pt x="1542522" y="1492638"/>
                  </a:cubicBezTo>
                  <a:cubicBezTo>
                    <a:pt x="1485847" y="1475931"/>
                    <a:pt x="1434357" y="1482556"/>
                    <a:pt x="1381786" y="1503800"/>
                  </a:cubicBezTo>
                  <a:cubicBezTo>
                    <a:pt x="1308404" y="1533470"/>
                    <a:pt x="1236318" y="1566092"/>
                    <a:pt x="1162935" y="1595906"/>
                  </a:cubicBezTo>
                  <a:cubicBezTo>
                    <a:pt x="1112309" y="1616502"/>
                    <a:pt x="1059955" y="1627304"/>
                    <a:pt x="1006016" y="1632561"/>
                  </a:cubicBezTo>
                  <a:cubicBezTo>
                    <a:pt x="978651" y="1635226"/>
                    <a:pt x="953157" y="1628169"/>
                    <a:pt x="929897" y="1615134"/>
                  </a:cubicBezTo>
                  <a:cubicBezTo>
                    <a:pt x="828357" y="1558459"/>
                    <a:pt x="735387" y="1493574"/>
                    <a:pt x="678495" y="1386273"/>
                  </a:cubicBezTo>
                  <a:cubicBezTo>
                    <a:pt x="623692" y="1282861"/>
                    <a:pt x="547933" y="1194427"/>
                    <a:pt x="466630" y="1110531"/>
                  </a:cubicBezTo>
                  <a:cubicBezTo>
                    <a:pt x="384965" y="1026274"/>
                    <a:pt x="188655" y="797341"/>
                    <a:pt x="166907" y="772208"/>
                  </a:cubicBezTo>
                  <a:cubicBezTo>
                    <a:pt x="107783" y="703795"/>
                    <a:pt x="67455" y="625371"/>
                    <a:pt x="44699" y="538954"/>
                  </a:cubicBezTo>
                  <a:cubicBezTo>
                    <a:pt x="28568" y="477670"/>
                    <a:pt x="23310" y="414586"/>
                    <a:pt x="31952" y="350493"/>
                  </a:cubicBezTo>
                  <a:cubicBezTo>
                    <a:pt x="37569" y="309085"/>
                    <a:pt x="39658" y="267245"/>
                    <a:pt x="48012" y="226125"/>
                  </a:cubicBezTo>
                  <a:cubicBezTo>
                    <a:pt x="51468" y="209201"/>
                    <a:pt x="45779" y="193070"/>
                    <a:pt x="38289" y="177587"/>
                  </a:cubicBezTo>
                  <a:cubicBezTo>
                    <a:pt x="28351" y="157135"/>
                    <a:pt x="17333" y="137115"/>
                    <a:pt x="8332" y="116303"/>
                  </a:cubicBezTo>
                  <a:cubicBezTo>
                    <a:pt x="-8448" y="77703"/>
                    <a:pt x="-1030" y="63805"/>
                    <a:pt x="41098" y="52426"/>
                  </a:cubicBezTo>
                  <a:cubicBezTo>
                    <a:pt x="36489" y="79360"/>
                    <a:pt x="187719" y="28950"/>
                    <a:pt x="321449" y="0"/>
                  </a:cubicBezTo>
                  <a:cubicBezTo>
                    <a:pt x="346078" y="36151"/>
                    <a:pt x="440489" y="63084"/>
                    <a:pt x="488810" y="93402"/>
                  </a:cubicBezTo>
                  <a:cubicBezTo>
                    <a:pt x="503501" y="102620"/>
                    <a:pt x="602952" y="171754"/>
                    <a:pt x="613395" y="188461"/>
                  </a:cubicBezTo>
                  <a:cubicBezTo>
                    <a:pt x="631758" y="217915"/>
                    <a:pt x="657035" y="221660"/>
                    <a:pt x="687569" y="213522"/>
                  </a:cubicBezTo>
                  <a:cubicBezTo>
                    <a:pt x="770746" y="191270"/>
                    <a:pt x="1256553" y="74823"/>
                    <a:pt x="1415273" y="34711"/>
                  </a:cubicBezTo>
                  <a:cubicBezTo>
                    <a:pt x="1433132" y="30174"/>
                    <a:pt x="1450775" y="28158"/>
                    <a:pt x="1466547" y="41120"/>
                  </a:cubicBezTo>
                  <a:cubicBezTo>
                    <a:pt x="1497441" y="96643"/>
                    <a:pt x="1495713" y="115007"/>
                    <a:pt x="1453656" y="160232"/>
                  </a:cubicBezTo>
                  <a:cubicBezTo>
                    <a:pt x="1442350" y="172330"/>
                    <a:pt x="1444439" y="185293"/>
                    <a:pt x="1444870" y="199983"/>
                  </a:cubicBezTo>
                  <a:cubicBezTo>
                    <a:pt x="1447174" y="278551"/>
                    <a:pt x="1458409" y="356686"/>
                    <a:pt x="1456609" y="435398"/>
                  </a:cubicBezTo>
                  <a:cubicBezTo>
                    <a:pt x="1451136" y="456354"/>
                    <a:pt x="1433060" y="461755"/>
                    <a:pt x="1415776" y="466076"/>
                  </a:cubicBezTo>
                  <a:cubicBezTo>
                    <a:pt x="1284351" y="498554"/>
                    <a:pt x="1153429" y="532977"/>
                    <a:pt x="1021283" y="562575"/>
                  </a:cubicBezTo>
                  <a:cubicBezTo>
                    <a:pt x="989741" y="569632"/>
                    <a:pt x="958775" y="579282"/>
                    <a:pt x="927305" y="586844"/>
                  </a:cubicBezTo>
                  <a:cubicBezTo>
                    <a:pt x="909589" y="591092"/>
                    <a:pt x="902532" y="598942"/>
                    <a:pt x="914342" y="617090"/>
                  </a:cubicBezTo>
                  <a:cubicBezTo>
                    <a:pt x="976347" y="712580"/>
                    <a:pt x="1036334" y="809511"/>
                    <a:pt x="1120807" y="887863"/>
                  </a:cubicBezTo>
                  <a:cubicBezTo>
                    <a:pt x="1153501" y="918253"/>
                    <a:pt x="1191020" y="932728"/>
                    <a:pt x="1235741" y="926678"/>
                  </a:cubicBezTo>
                  <a:cubicBezTo>
                    <a:pt x="1254609" y="924158"/>
                    <a:pt x="1271820" y="924590"/>
                    <a:pt x="1280534" y="946266"/>
                  </a:cubicBezTo>
                  <a:cubicBezTo>
                    <a:pt x="1286583" y="961317"/>
                    <a:pt x="1299042" y="953900"/>
                    <a:pt x="1308547" y="951883"/>
                  </a:cubicBezTo>
                  <a:cubicBezTo>
                    <a:pt x="1388484" y="934888"/>
                    <a:pt x="1469931" y="931071"/>
                    <a:pt x="1550947" y="922934"/>
                  </a:cubicBezTo>
                  <a:cubicBezTo>
                    <a:pt x="1565350" y="921493"/>
                    <a:pt x="1679205" y="933808"/>
                    <a:pt x="1721693" y="938993"/>
                  </a:cubicBezTo>
                  <a:cubicBezTo>
                    <a:pt x="1781320" y="946266"/>
                    <a:pt x="1839364" y="959733"/>
                    <a:pt x="1885309" y="1003086"/>
                  </a:cubicBezTo>
                  <a:cubicBezTo>
                    <a:pt x="2164436" y="1300648"/>
                    <a:pt x="2742782" y="1908304"/>
                    <a:pt x="2877016" y="2046427"/>
                  </a:cubicBezTo>
                  <a:close/>
                </a:path>
              </a:pathLst>
            </a:custGeom>
            <a:solidFill>
              <a:srgbClr val="000000"/>
            </a:solidFill>
            <a:ln w="720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8E16184A-B8F0-40BD-8E55-28B860CD379E}"/>
                </a:ext>
              </a:extLst>
            </p:cNvPr>
            <p:cNvSpPr/>
            <p:nvPr/>
          </p:nvSpPr>
          <p:spPr>
            <a:xfrm>
              <a:off x="8639064" y="1806376"/>
              <a:ext cx="2446186" cy="280855"/>
            </a:xfrm>
            <a:custGeom>
              <a:avLst/>
              <a:gdLst>
                <a:gd name="connsiteX0" fmla="*/ 1004859 w 2446186"/>
                <a:gd name="connsiteY0" fmla="*/ 125881 h 280855"/>
                <a:gd name="connsiteX1" fmla="*/ 1614170 w 2446186"/>
                <a:gd name="connsiteY1" fmla="*/ 136827 h 280855"/>
                <a:gd name="connsiteX2" fmla="*/ 2379465 w 2446186"/>
                <a:gd name="connsiteY2" fmla="*/ 11378 h 280855"/>
                <a:gd name="connsiteX3" fmla="*/ 2444782 w 2446186"/>
                <a:gd name="connsiteY3" fmla="*/ 47745 h 280855"/>
                <a:gd name="connsiteX4" fmla="*/ 2402870 w 2446186"/>
                <a:gd name="connsiteY4" fmla="*/ 113782 h 280855"/>
                <a:gd name="connsiteX5" fmla="*/ 2046328 w 2446186"/>
                <a:gd name="connsiteY5" fmla="*/ 180035 h 280855"/>
                <a:gd name="connsiteX6" fmla="*/ 1455811 w 2446186"/>
                <a:gd name="connsiteY6" fmla="*/ 259251 h 280855"/>
                <a:gd name="connsiteX7" fmla="*/ 1218165 w 2446186"/>
                <a:gd name="connsiteY7" fmla="*/ 280855 h 280855"/>
                <a:gd name="connsiteX8" fmla="*/ 44333 w 2446186"/>
                <a:gd name="connsiteY8" fmla="*/ 136827 h 280855"/>
                <a:gd name="connsiteX9" fmla="*/ 1125 w 2446186"/>
                <a:gd name="connsiteY9" fmla="*/ 86417 h 280855"/>
                <a:gd name="connsiteX10" fmla="*/ 94743 w 2446186"/>
                <a:gd name="connsiteY10" fmla="*/ 64813 h 280855"/>
                <a:gd name="connsiteX11" fmla="*/ 217167 w 2446186"/>
                <a:gd name="connsiteY11" fmla="*/ 93618 h 280855"/>
                <a:gd name="connsiteX12" fmla="*/ 659550 w 2446186"/>
                <a:gd name="connsiteY12" fmla="*/ 167217 h 280855"/>
                <a:gd name="connsiteX13" fmla="*/ 1006515 w 2446186"/>
                <a:gd name="connsiteY13" fmla="*/ 208409 h 280855"/>
                <a:gd name="connsiteX14" fmla="*/ 1006659 w 2446186"/>
                <a:gd name="connsiteY14" fmla="*/ 199839 h 280855"/>
                <a:gd name="connsiteX15" fmla="*/ 224441 w 2446186"/>
                <a:gd name="connsiteY15" fmla="*/ 79216 h 280855"/>
                <a:gd name="connsiteX16" fmla="*/ 181232 w 2446186"/>
                <a:gd name="connsiteY16" fmla="*/ 0 h 280855"/>
                <a:gd name="connsiteX17" fmla="*/ 1004859 w 2446186"/>
                <a:gd name="connsiteY17" fmla="*/ 125881 h 2808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446186" h="280855">
                  <a:moveTo>
                    <a:pt x="1004859" y="125881"/>
                  </a:moveTo>
                  <a:cubicBezTo>
                    <a:pt x="1218093" y="158431"/>
                    <a:pt x="1412531" y="158431"/>
                    <a:pt x="1614170" y="136827"/>
                  </a:cubicBezTo>
                  <a:cubicBezTo>
                    <a:pt x="1952637" y="100820"/>
                    <a:pt x="2347707" y="15483"/>
                    <a:pt x="2379465" y="11378"/>
                  </a:cubicBezTo>
                  <a:cubicBezTo>
                    <a:pt x="2413960" y="6913"/>
                    <a:pt x="2438733" y="21820"/>
                    <a:pt x="2444782" y="47745"/>
                  </a:cubicBezTo>
                  <a:cubicBezTo>
                    <a:pt x="2451263" y="75255"/>
                    <a:pt x="2434988" y="102980"/>
                    <a:pt x="2402870" y="113782"/>
                  </a:cubicBezTo>
                  <a:cubicBezTo>
                    <a:pt x="2371328" y="124440"/>
                    <a:pt x="2133248" y="164336"/>
                    <a:pt x="2046328" y="180035"/>
                  </a:cubicBezTo>
                  <a:cubicBezTo>
                    <a:pt x="1848576" y="215682"/>
                    <a:pt x="1655651" y="237143"/>
                    <a:pt x="1455811" y="259251"/>
                  </a:cubicBezTo>
                  <a:cubicBezTo>
                    <a:pt x="1443929" y="260547"/>
                    <a:pt x="1281321" y="273942"/>
                    <a:pt x="1218165" y="280855"/>
                  </a:cubicBezTo>
                  <a:cubicBezTo>
                    <a:pt x="729476" y="280639"/>
                    <a:pt x="209966" y="180035"/>
                    <a:pt x="44333" y="136827"/>
                  </a:cubicBezTo>
                  <a:cubicBezTo>
                    <a:pt x="8830" y="127537"/>
                    <a:pt x="-4132" y="112054"/>
                    <a:pt x="1125" y="86417"/>
                  </a:cubicBezTo>
                  <a:cubicBezTo>
                    <a:pt x="6310" y="60996"/>
                    <a:pt x="22729" y="43209"/>
                    <a:pt x="94743" y="64813"/>
                  </a:cubicBezTo>
                  <a:cubicBezTo>
                    <a:pt x="134135" y="74895"/>
                    <a:pt x="177991" y="82888"/>
                    <a:pt x="217167" y="93618"/>
                  </a:cubicBezTo>
                  <a:cubicBezTo>
                    <a:pt x="290477" y="115223"/>
                    <a:pt x="586600" y="156271"/>
                    <a:pt x="659550" y="167217"/>
                  </a:cubicBezTo>
                  <a:cubicBezTo>
                    <a:pt x="727604" y="177443"/>
                    <a:pt x="953728" y="205024"/>
                    <a:pt x="1006515" y="208409"/>
                  </a:cubicBezTo>
                  <a:cubicBezTo>
                    <a:pt x="1007379" y="208481"/>
                    <a:pt x="1007451" y="199983"/>
                    <a:pt x="1006659" y="199839"/>
                  </a:cubicBezTo>
                  <a:cubicBezTo>
                    <a:pt x="868104" y="175211"/>
                    <a:pt x="237259" y="84257"/>
                    <a:pt x="224441" y="79216"/>
                  </a:cubicBezTo>
                  <a:cubicBezTo>
                    <a:pt x="210038" y="57611"/>
                    <a:pt x="195635" y="28806"/>
                    <a:pt x="181232" y="0"/>
                  </a:cubicBezTo>
                  <a:cubicBezTo>
                    <a:pt x="417799" y="47745"/>
                    <a:pt x="878329" y="106581"/>
                    <a:pt x="1004859" y="125881"/>
                  </a:cubicBezTo>
                  <a:close/>
                </a:path>
              </a:pathLst>
            </a:custGeom>
            <a:solidFill>
              <a:srgbClr val="212B32"/>
            </a:solidFill>
            <a:ln w="720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" name="자유형: 도형 10">
              <a:extLst>
                <a:ext uri="{FF2B5EF4-FFF2-40B4-BE49-F238E27FC236}">
                  <a16:creationId xmlns:a16="http://schemas.microsoft.com/office/drawing/2014/main" id="{62EB341B-F54E-473F-9A2F-5BD72802829A}"/>
                </a:ext>
              </a:extLst>
            </p:cNvPr>
            <p:cNvSpPr/>
            <p:nvPr/>
          </p:nvSpPr>
          <p:spPr>
            <a:xfrm>
              <a:off x="7005185" y="1145340"/>
              <a:ext cx="473012" cy="652538"/>
            </a:xfrm>
            <a:custGeom>
              <a:avLst/>
              <a:gdLst>
                <a:gd name="connsiteX0" fmla="*/ 112839 w 473012"/>
                <a:gd name="connsiteY0" fmla="*/ 652538 h 652538"/>
                <a:gd name="connsiteX1" fmla="*/ 78129 w 473012"/>
                <a:gd name="connsiteY1" fmla="*/ 601336 h 652538"/>
                <a:gd name="connsiteX2" fmla="*/ 82018 w 473012"/>
                <a:gd name="connsiteY2" fmla="*/ 577211 h 652538"/>
                <a:gd name="connsiteX3" fmla="*/ 57893 w 473012"/>
                <a:gd name="connsiteY3" fmla="*/ 438656 h 652538"/>
                <a:gd name="connsiteX4" fmla="*/ 26855 w 473012"/>
                <a:gd name="connsiteY4" fmla="*/ 408770 h 652538"/>
                <a:gd name="connsiteX5" fmla="*/ 7987 w 473012"/>
                <a:gd name="connsiteY5" fmla="*/ 312631 h 652538"/>
                <a:gd name="connsiteX6" fmla="*/ 98581 w 473012"/>
                <a:gd name="connsiteY6" fmla="*/ 298229 h 652538"/>
                <a:gd name="connsiteX7" fmla="*/ 41618 w 473012"/>
                <a:gd name="connsiteY7" fmla="*/ 193520 h 652538"/>
                <a:gd name="connsiteX8" fmla="*/ 67687 w 473012"/>
                <a:gd name="connsiteY8" fmla="*/ 22486 h 652538"/>
                <a:gd name="connsiteX9" fmla="*/ 125010 w 473012"/>
                <a:gd name="connsiteY9" fmla="*/ 2898 h 652538"/>
                <a:gd name="connsiteX10" fmla="*/ 253915 w 473012"/>
                <a:gd name="connsiteY10" fmla="*/ 99253 h 652538"/>
                <a:gd name="connsiteX11" fmla="*/ 305334 w 473012"/>
                <a:gd name="connsiteY11" fmla="*/ 141886 h 652538"/>
                <a:gd name="connsiteX12" fmla="*/ 358840 w 473012"/>
                <a:gd name="connsiteY12" fmla="*/ 160969 h 652538"/>
                <a:gd name="connsiteX13" fmla="*/ 381813 w 473012"/>
                <a:gd name="connsiteY13" fmla="*/ 216852 h 652538"/>
                <a:gd name="connsiteX14" fmla="*/ 387142 w 473012"/>
                <a:gd name="connsiteY14" fmla="*/ 245658 h 652538"/>
                <a:gd name="connsiteX15" fmla="*/ 427325 w 473012"/>
                <a:gd name="connsiteY15" fmla="*/ 323433 h 652538"/>
                <a:gd name="connsiteX16" fmla="*/ 448210 w 473012"/>
                <a:gd name="connsiteY16" fmla="*/ 364266 h 652538"/>
                <a:gd name="connsiteX17" fmla="*/ 433735 w 473012"/>
                <a:gd name="connsiteY17" fmla="*/ 470774 h 652538"/>
                <a:gd name="connsiteX18" fmla="*/ 417604 w 473012"/>
                <a:gd name="connsiteY18" fmla="*/ 478408 h 652538"/>
                <a:gd name="connsiteX19" fmla="*/ 386925 w 473012"/>
                <a:gd name="connsiteY19" fmla="*/ 561224 h 652538"/>
                <a:gd name="connsiteX20" fmla="*/ 393263 w 473012"/>
                <a:gd name="connsiteY20" fmla="*/ 588734 h 652538"/>
                <a:gd name="connsiteX21" fmla="*/ 112839 w 473012"/>
                <a:gd name="connsiteY21" fmla="*/ 652538 h 6525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473012" h="652538">
                  <a:moveTo>
                    <a:pt x="112839" y="652538"/>
                  </a:moveTo>
                  <a:cubicBezTo>
                    <a:pt x="109383" y="629926"/>
                    <a:pt x="88571" y="619196"/>
                    <a:pt x="78129" y="601336"/>
                  </a:cubicBezTo>
                  <a:cubicBezTo>
                    <a:pt x="75320" y="592622"/>
                    <a:pt x="78201" y="584989"/>
                    <a:pt x="82018" y="577211"/>
                  </a:cubicBezTo>
                  <a:cubicBezTo>
                    <a:pt x="108591" y="522769"/>
                    <a:pt x="101677" y="481144"/>
                    <a:pt x="57893" y="438656"/>
                  </a:cubicBezTo>
                  <a:cubicBezTo>
                    <a:pt x="47595" y="428646"/>
                    <a:pt x="36145" y="419788"/>
                    <a:pt x="26855" y="408770"/>
                  </a:cubicBezTo>
                  <a:cubicBezTo>
                    <a:pt x="-79" y="376940"/>
                    <a:pt x="-7496" y="338845"/>
                    <a:pt x="7987" y="312631"/>
                  </a:cubicBezTo>
                  <a:cubicBezTo>
                    <a:pt x="22678" y="287786"/>
                    <a:pt x="45651" y="283754"/>
                    <a:pt x="98581" y="298229"/>
                  </a:cubicBezTo>
                  <a:cubicBezTo>
                    <a:pt x="78489" y="262077"/>
                    <a:pt x="55444" y="230103"/>
                    <a:pt x="41618" y="193520"/>
                  </a:cubicBezTo>
                  <a:cubicBezTo>
                    <a:pt x="18285" y="131876"/>
                    <a:pt x="20589" y="73472"/>
                    <a:pt x="67687" y="22486"/>
                  </a:cubicBezTo>
                  <a:cubicBezTo>
                    <a:pt x="83026" y="5923"/>
                    <a:pt x="100741" y="-5671"/>
                    <a:pt x="125010" y="2898"/>
                  </a:cubicBezTo>
                  <a:cubicBezTo>
                    <a:pt x="178588" y="20974"/>
                    <a:pt x="227198" y="47331"/>
                    <a:pt x="253915" y="99253"/>
                  </a:cubicBezTo>
                  <a:cubicBezTo>
                    <a:pt x="266014" y="122730"/>
                    <a:pt x="281713" y="135044"/>
                    <a:pt x="305334" y="141886"/>
                  </a:cubicBezTo>
                  <a:cubicBezTo>
                    <a:pt x="323553" y="147143"/>
                    <a:pt x="342133" y="152472"/>
                    <a:pt x="358840" y="160969"/>
                  </a:cubicBezTo>
                  <a:cubicBezTo>
                    <a:pt x="381021" y="172348"/>
                    <a:pt x="407449" y="183870"/>
                    <a:pt x="381813" y="216852"/>
                  </a:cubicBezTo>
                  <a:cubicBezTo>
                    <a:pt x="374683" y="225998"/>
                    <a:pt x="379436" y="235864"/>
                    <a:pt x="387142" y="245658"/>
                  </a:cubicBezTo>
                  <a:cubicBezTo>
                    <a:pt x="405289" y="268847"/>
                    <a:pt x="416164" y="296284"/>
                    <a:pt x="427325" y="323433"/>
                  </a:cubicBezTo>
                  <a:cubicBezTo>
                    <a:pt x="433087" y="337476"/>
                    <a:pt x="436112" y="353103"/>
                    <a:pt x="448210" y="364266"/>
                  </a:cubicBezTo>
                  <a:cubicBezTo>
                    <a:pt x="485297" y="398400"/>
                    <a:pt x="481048" y="433543"/>
                    <a:pt x="433735" y="470774"/>
                  </a:cubicBezTo>
                  <a:cubicBezTo>
                    <a:pt x="429198" y="474375"/>
                    <a:pt x="422860" y="475599"/>
                    <a:pt x="417604" y="478408"/>
                  </a:cubicBezTo>
                  <a:cubicBezTo>
                    <a:pt x="367986" y="504909"/>
                    <a:pt x="368058" y="504981"/>
                    <a:pt x="386925" y="561224"/>
                  </a:cubicBezTo>
                  <a:cubicBezTo>
                    <a:pt x="389014" y="570370"/>
                    <a:pt x="391174" y="579588"/>
                    <a:pt x="393263" y="588734"/>
                  </a:cubicBezTo>
                  <a:cubicBezTo>
                    <a:pt x="325209" y="614731"/>
                    <a:pt x="136100" y="648289"/>
                    <a:pt x="112839" y="652538"/>
                  </a:cubicBezTo>
                  <a:close/>
                </a:path>
              </a:pathLst>
            </a:custGeom>
            <a:solidFill>
              <a:srgbClr val="FEB197"/>
            </a:solidFill>
            <a:ln w="720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C4FAFCF7-A786-4CBB-9B6C-8F1978F5E43C}"/>
                </a:ext>
              </a:extLst>
            </p:cNvPr>
            <p:cNvSpPr/>
            <p:nvPr/>
          </p:nvSpPr>
          <p:spPr>
            <a:xfrm>
              <a:off x="6756783" y="1117331"/>
              <a:ext cx="385510" cy="629345"/>
            </a:xfrm>
            <a:custGeom>
              <a:avLst/>
              <a:gdLst>
                <a:gd name="connsiteX0" fmla="*/ 385510 w 385510"/>
                <a:gd name="connsiteY0" fmla="*/ 26443 h 629345"/>
                <a:gd name="connsiteX1" fmla="*/ 294772 w 385510"/>
                <a:gd name="connsiteY1" fmla="*/ 192291 h 629345"/>
                <a:gd name="connsiteX2" fmla="*/ 359225 w 385510"/>
                <a:gd name="connsiteY2" fmla="*/ 315580 h 629345"/>
                <a:gd name="connsiteX3" fmla="*/ 380901 w 385510"/>
                <a:gd name="connsiteY3" fmla="*/ 353315 h 629345"/>
                <a:gd name="connsiteX4" fmla="*/ 329699 w 385510"/>
                <a:gd name="connsiteY4" fmla="*/ 336032 h 629345"/>
                <a:gd name="connsiteX5" fmla="*/ 270648 w 385510"/>
                <a:gd name="connsiteY5" fmla="*/ 338048 h 629345"/>
                <a:gd name="connsiteX6" fmla="*/ 269783 w 385510"/>
                <a:gd name="connsiteY6" fmla="*/ 405381 h 629345"/>
                <a:gd name="connsiteX7" fmla="*/ 308239 w 385510"/>
                <a:gd name="connsiteY7" fmla="*/ 447510 h 629345"/>
                <a:gd name="connsiteX8" fmla="*/ 361601 w 385510"/>
                <a:gd name="connsiteY8" fmla="*/ 530614 h 629345"/>
                <a:gd name="connsiteX9" fmla="*/ 326530 w 385510"/>
                <a:gd name="connsiteY9" fmla="*/ 629345 h 629345"/>
                <a:gd name="connsiteX10" fmla="*/ 278497 w 385510"/>
                <a:gd name="connsiteY10" fmla="*/ 615591 h 629345"/>
                <a:gd name="connsiteX11" fmla="*/ 175949 w 385510"/>
                <a:gd name="connsiteY11" fmla="*/ 574183 h 629345"/>
                <a:gd name="connsiteX12" fmla="*/ 39482 w 385510"/>
                <a:gd name="connsiteY12" fmla="*/ 148939 h 629345"/>
                <a:gd name="connsiteX13" fmla="*/ 320697 w 385510"/>
                <a:gd name="connsiteY13" fmla="*/ 4838 h 629345"/>
                <a:gd name="connsiteX14" fmla="*/ 385510 w 385510"/>
                <a:gd name="connsiteY14" fmla="*/ 26443 h 6293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85510" h="629345">
                  <a:moveTo>
                    <a:pt x="385510" y="26443"/>
                  </a:moveTo>
                  <a:cubicBezTo>
                    <a:pt x="320409" y="46463"/>
                    <a:pt x="272160" y="124454"/>
                    <a:pt x="294772" y="192291"/>
                  </a:cubicBezTo>
                  <a:cubicBezTo>
                    <a:pt x="309607" y="236796"/>
                    <a:pt x="334524" y="276188"/>
                    <a:pt x="359225" y="315580"/>
                  </a:cubicBezTo>
                  <a:cubicBezTo>
                    <a:pt x="366067" y="326526"/>
                    <a:pt x="372116" y="337904"/>
                    <a:pt x="380901" y="353315"/>
                  </a:cubicBezTo>
                  <a:cubicBezTo>
                    <a:pt x="358577" y="353171"/>
                    <a:pt x="345038" y="341721"/>
                    <a:pt x="329699" y="336032"/>
                  </a:cubicBezTo>
                  <a:cubicBezTo>
                    <a:pt x="309679" y="328542"/>
                    <a:pt x="287787" y="316732"/>
                    <a:pt x="270648" y="338048"/>
                  </a:cubicBezTo>
                  <a:cubicBezTo>
                    <a:pt x="254013" y="358716"/>
                    <a:pt x="257901" y="383057"/>
                    <a:pt x="269783" y="405381"/>
                  </a:cubicBezTo>
                  <a:cubicBezTo>
                    <a:pt x="278929" y="422449"/>
                    <a:pt x="293548" y="435195"/>
                    <a:pt x="308239" y="447510"/>
                  </a:cubicBezTo>
                  <a:cubicBezTo>
                    <a:pt x="334668" y="469618"/>
                    <a:pt x="353032" y="497559"/>
                    <a:pt x="361601" y="530614"/>
                  </a:cubicBezTo>
                  <a:cubicBezTo>
                    <a:pt x="371900" y="570582"/>
                    <a:pt x="356633" y="602988"/>
                    <a:pt x="326530" y="629345"/>
                  </a:cubicBezTo>
                  <a:cubicBezTo>
                    <a:pt x="310543" y="624736"/>
                    <a:pt x="294556" y="620200"/>
                    <a:pt x="278497" y="615591"/>
                  </a:cubicBezTo>
                  <a:cubicBezTo>
                    <a:pt x="244290" y="601764"/>
                    <a:pt x="210084" y="587937"/>
                    <a:pt x="175949" y="574183"/>
                  </a:cubicBezTo>
                  <a:cubicBezTo>
                    <a:pt x="12117" y="480996"/>
                    <a:pt x="-46575" y="304849"/>
                    <a:pt x="39482" y="148939"/>
                  </a:cubicBezTo>
                  <a:cubicBezTo>
                    <a:pt x="105087" y="30043"/>
                    <a:pt x="203891" y="-15974"/>
                    <a:pt x="320697" y="4838"/>
                  </a:cubicBezTo>
                  <a:cubicBezTo>
                    <a:pt x="330419" y="6567"/>
                    <a:pt x="380253" y="14632"/>
                    <a:pt x="385510" y="26443"/>
                  </a:cubicBezTo>
                  <a:close/>
                </a:path>
              </a:pathLst>
            </a:custGeom>
            <a:solidFill>
              <a:srgbClr val="000201"/>
            </a:solidFill>
            <a:ln w="720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" name="자유형: 도형 12">
              <a:extLst>
                <a:ext uri="{FF2B5EF4-FFF2-40B4-BE49-F238E27FC236}">
                  <a16:creationId xmlns:a16="http://schemas.microsoft.com/office/drawing/2014/main" id="{611D5C44-A608-48D1-AE08-77D581A6C399}"/>
                </a:ext>
              </a:extLst>
            </p:cNvPr>
            <p:cNvSpPr/>
            <p:nvPr/>
          </p:nvSpPr>
          <p:spPr>
            <a:xfrm>
              <a:off x="8502650" y="1678904"/>
              <a:ext cx="382314" cy="503547"/>
            </a:xfrm>
            <a:custGeom>
              <a:avLst/>
              <a:gdLst>
                <a:gd name="connsiteX0" fmla="*/ 32613 w 382314"/>
                <a:gd name="connsiteY0" fmla="*/ 99962 h 503547"/>
                <a:gd name="connsiteX1" fmla="*/ 193061 w 382314"/>
                <a:gd name="connsiteY1" fmla="*/ 11529 h 503547"/>
                <a:gd name="connsiteX2" fmla="*/ 237494 w 382314"/>
                <a:gd name="connsiteY2" fmla="*/ 79 h 503547"/>
                <a:gd name="connsiteX3" fmla="*/ 280126 w 382314"/>
                <a:gd name="connsiteY3" fmla="*/ 58842 h 503547"/>
                <a:gd name="connsiteX4" fmla="*/ 316350 w 382314"/>
                <a:gd name="connsiteY4" fmla="*/ 122791 h 503547"/>
                <a:gd name="connsiteX5" fmla="*/ 362150 w 382314"/>
                <a:gd name="connsiteY5" fmla="*/ 199918 h 503547"/>
                <a:gd name="connsiteX6" fmla="*/ 360711 w 382314"/>
                <a:gd name="connsiteY6" fmla="*/ 228292 h 503547"/>
                <a:gd name="connsiteX7" fmla="*/ 190613 w 382314"/>
                <a:gd name="connsiteY7" fmla="*/ 186235 h 503547"/>
                <a:gd name="connsiteX8" fmla="*/ 138762 w 382314"/>
                <a:gd name="connsiteY8" fmla="*/ 215329 h 503547"/>
                <a:gd name="connsiteX9" fmla="*/ 173474 w 382314"/>
                <a:gd name="connsiteY9" fmla="*/ 260482 h 503547"/>
                <a:gd name="connsiteX10" fmla="*/ 382315 w 382314"/>
                <a:gd name="connsiteY10" fmla="*/ 307435 h 503547"/>
                <a:gd name="connsiteX11" fmla="*/ 308284 w 382314"/>
                <a:gd name="connsiteY11" fmla="*/ 406239 h 503547"/>
                <a:gd name="connsiteX12" fmla="*/ 65740 w 382314"/>
                <a:gd name="connsiteY12" fmla="*/ 498057 h 503547"/>
                <a:gd name="connsiteX13" fmla="*/ 21595 w 382314"/>
                <a:gd name="connsiteY13" fmla="*/ 496616 h 503547"/>
                <a:gd name="connsiteX14" fmla="*/ 207 w 382314"/>
                <a:gd name="connsiteY14" fmla="*/ 224403 h 503547"/>
                <a:gd name="connsiteX15" fmla="*/ 18066 w 382314"/>
                <a:gd name="connsiteY15" fmla="*/ 201862 h 503547"/>
                <a:gd name="connsiteX16" fmla="*/ 43128 w 382314"/>
                <a:gd name="connsiteY16" fmla="*/ 145259 h 503547"/>
                <a:gd name="connsiteX17" fmla="*/ 32613 w 382314"/>
                <a:gd name="connsiteY17" fmla="*/ 99962 h 5035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82314" h="503547">
                  <a:moveTo>
                    <a:pt x="32613" y="99962"/>
                  </a:moveTo>
                  <a:cubicBezTo>
                    <a:pt x="44208" y="84479"/>
                    <a:pt x="159287" y="39903"/>
                    <a:pt x="193061" y="11529"/>
                  </a:cubicBezTo>
                  <a:cubicBezTo>
                    <a:pt x="206024" y="655"/>
                    <a:pt x="221795" y="511"/>
                    <a:pt x="237494" y="79"/>
                  </a:cubicBezTo>
                  <a:cubicBezTo>
                    <a:pt x="259963" y="-2154"/>
                    <a:pt x="259746" y="43719"/>
                    <a:pt x="280126" y="58842"/>
                  </a:cubicBezTo>
                  <a:cubicBezTo>
                    <a:pt x="302595" y="74253"/>
                    <a:pt x="319734" y="92689"/>
                    <a:pt x="316350" y="122791"/>
                  </a:cubicBezTo>
                  <a:cubicBezTo>
                    <a:pt x="331617" y="148500"/>
                    <a:pt x="346883" y="174209"/>
                    <a:pt x="362150" y="199918"/>
                  </a:cubicBezTo>
                  <a:cubicBezTo>
                    <a:pt x="368199" y="211656"/>
                    <a:pt x="372161" y="222386"/>
                    <a:pt x="360711" y="228292"/>
                  </a:cubicBezTo>
                  <a:cubicBezTo>
                    <a:pt x="306484" y="214897"/>
                    <a:pt x="244983" y="199198"/>
                    <a:pt x="190613" y="186235"/>
                  </a:cubicBezTo>
                  <a:cubicBezTo>
                    <a:pt x="164976" y="180114"/>
                    <a:pt x="144163" y="187964"/>
                    <a:pt x="138762" y="215329"/>
                  </a:cubicBezTo>
                  <a:cubicBezTo>
                    <a:pt x="133722" y="240894"/>
                    <a:pt x="149205" y="254793"/>
                    <a:pt x="173474" y="260482"/>
                  </a:cubicBezTo>
                  <a:cubicBezTo>
                    <a:pt x="229068" y="273517"/>
                    <a:pt x="339106" y="300234"/>
                    <a:pt x="382315" y="307435"/>
                  </a:cubicBezTo>
                  <a:cubicBezTo>
                    <a:pt x="382315" y="343442"/>
                    <a:pt x="344075" y="388163"/>
                    <a:pt x="308284" y="406239"/>
                  </a:cubicBezTo>
                  <a:cubicBezTo>
                    <a:pt x="294457" y="413224"/>
                    <a:pt x="133074" y="475156"/>
                    <a:pt x="65740" y="498057"/>
                  </a:cubicBezTo>
                  <a:cubicBezTo>
                    <a:pt x="51481" y="502882"/>
                    <a:pt x="35927" y="508139"/>
                    <a:pt x="21595" y="496616"/>
                  </a:cubicBezTo>
                  <a:cubicBezTo>
                    <a:pt x="7841" y="406383"/>
                    <a:pt x="10865" y="314853"/>
                    <a:pt x="207" y="224403"/>
                  </a:cubicBezTo>
                  <a:cubicBezTo>
                    <a:pt x="-1521" y="209856"/>
                    <a:pt x="7841" y="204527"/>
                    <a:pt x="18066" y="201862"/>
                  </a:cubicBezTo>
                  <a:cubicBezTo>
                    <a:pt x="50977" y="193293"/>
                    <a:pt x="54362" y="173633"/>
                    <a:pt x="43128" y="145259"/>
                  </a:cubicBezTo>
                  <a:cubicBezTo>
                    <a:pt x="37583" y="131000"/>
                    <a:pt x="35998" y="115085"/>
                    <a:pt x="32613" y="99962"/>
                  </a:cubicBezTo>
                  <a:close/>
                </a:path>
              </a:pathLst>
            </a:custGeom>
            <a:solidFill>
              <a:srgbClr val="FDB197"/>
            </a:solidFill>
            <a:ln w="720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" name="자유형: 도형 13">
              <a:extLst>
                <a:ext uri="{FF2B5EF4-FFF2-40B4-BE49-F238E27FC236}">
                  <a16:creationId xmlns:a16="http://schemas.microsoft.com/office/drawing/2014/main" id="{386DA774-6BD2-45EC-9588-EF85AB099966}"/>
                </a:ext>
              </a:extLst>
            </p:cNvPr>
            <p:cNvSpPr/>
            <p:nvPr/>
          </p:nvSpPr>
          <p:spPr>
            <a:xfrm>
              <a:off x="7182553" y="1287802"/>
              <a:ext cx="38956" cy="64812"/>
            </a:xfrm>
            <a:custGeom>
              <a:avLst/>
              <a:gdLst>
                <a:gd name="connsiteX0" fmla="*/ 10151 w 38956"/>
                <a:gd name="connsiteY0" fmla="*/ 64813 h 64812"/>
                <a:gd name="connsiteX1" fmla="*/ 38956 w 38956"/>
                <a:gd name="connsiteY1" fmla="*/ 0 h 64812"/>
                <a:gd name="connsiteX2" fmla="*/ 10151 w 38956"/>
                <a:gd name="connsiteY2" fmla="*/ 64813 h 648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8956" h="64812">
                  <a:moveTo>
                    <a:pt x="10151" y="64813"/>
                  </a:moveTo>
                  <a:cubicBezTo>
                    <a:pt x="-11454" y="28806"/>
                    <a:pt x="2949" y="14403"/>
                    <a:pt x="38956" y="0"/>
                  </a:cubicBezTo>
                  <a:cubicBezTo>
                    <a:pt x="24554" y="21604"/>
                    <a:pt x="2949" y="28806"/>
                    <a:pt x="10151" y="64813"/>
                  </a:cubicBezTo>
                  <a:close/>
                </a:path>
              </a:pathLst>
            </a:custGeom>
            <a:solidFill>
              <a:srgbClr val="502616"/>
            </a:solidFill>
            <a:ln w="720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88" name="TextBox 87">
            <a:extLst>
              <a:ext uri="{FF2B5EF4-FFF2-40B4-BE49-F238E27FC236}">
                <a16:creationId xmlns:a16="http://schemas.microsoft.com/office/drawing/2014/main" id="{EA7BE4E5-1127-499D-9ED7-0C788D1F7266}"/>
              </a:ext>
            </a:extLst>
          </p:cNvPr>
          <p:cNvSpPr txBox="1"/>
          <p:nvPr/>
        </p:nvSpPr>
        <p:spPr>
          <a:xfrm>
            <a:off x="6920126" y="1476869"/>
            <a:ext cx="4502057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sz="2800" b="1" spc="-150" dirty="0">
                <a:solidFill>
                  <a:schemeClr val="accent4"/>
                </a:solidFill>
              </a:rPr>
              <a:t>AWESOME </a:t>
            </a:r>
            <a:r>
              <a:rPr lang="en-US" altLang="ko-KR" sz="2800" b="1" dirty="0">
                <a:solidFill>
                  <a:schemeClr val="accent4"/>
                </a:solidFill>
              </a:rPr>
              <a:t>POWERPOINT</a:t>
            </a:r>
            <a:endParaRPr lang="en-US" sz="2800" b="1" spc="-150" dirty="0">
              <a:solidFill>
                <a:schemeClr val="accent4"/>
              </a:solidFill>
            </a:endParaRPr>
          </a:p>
        </p:txBody>
      </p:sp>
      <p:sp>
        <p:nvSpPr>
          <p:cNvPr id="89" name="TextBox 88">
            <a:extLst>
              <a:ext uri="{FF2B5EF4-FFF2-40B4-BE49-F238E27FC236}">
                <a16:creationId xmlns:a16="http://schemas.microsoft.com/office/drawing/2014/main" id="{EBFB9088-9D26-4C50-B425-28CFB2152EA5}"/>
              </a:ext>
            </a:extLst>
          </p:cNvPr>
          <p:cNvSpPr txBox="1"/>
          <p:nvPr/>
        </p:nvSpPr>
        <p:spPr>
          <a:xfrm>
            <a:off x="7164843" y="1973984"/>
            <a:ext cx="425734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</a:t>
            </a:r>
          </a:p>
        </p:txBody>
      </p:sp>
      <p:sp>
        <p:nvSpPr>
          <p:cNvPr id="90" name="TextBox 89">
            <a:extLst>
              <a:ext uri="{FF2B5EF4-FFF2-40B4-BE49-F238E27FC236}">
                <a16:creationId xmlns:a16="http://schemas.microsoft.com/office/drawing/2014/main" id="{FD0DF4AC-2C68-4764-A4F8-4BD10DD8967C}"/>
              </a:ext>
            </a:extLst>
          </p:cNvPr>
          <p:cNvSpPr txBox="1"/>
          <p:nvPr/>
        </p:nvSpPr>
        <p:spPr>
          <a:xfrm>
            <a:off x="8531780" y="4101075"/>
            <a:ext cx="2890403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cs typeface="Arial" pitchFamily="34" charset="0"/>
              </a:rPr>
              <a:t>You can simply impress your audience and add a unique zing and appeal to your Presentations. Get a modern PowerPoint  Presentation that is beautifully designed. Easy to change colors, photos and Text. I hope and I believe that this Template will your Time, Money and Reputation. </a:t>
            </a:r>
          </a:p>
          <a:p>
            <a:pPr algn="r"/>
            <a:endParaRPr lang="en-US" altLang="ko-KR" sz="1200" dirty="0">
              <a:cs typeface="Arial" pitchFamily="34" charset="0"/>
            </a:endParaRPr>
          </a:p>
          <a:p>
            <a:pPr algn="r"/>
            <a:r>
              <a:rPr lang="en-US" altLang="ko-KR" sz="1200" dirty="0">
                <a:cs typeface="Arial" pitchFamily="34" charset="0"/>
              </a:rPr>
              <a:t>Get a modern PowerPoint  Presentation that is beautifully designed. Easy to change colors, photos and Text. </a:t>
            </a:r>
          </a:p>
        </p:txBody>
      </p:sp>
      <p:sp>
        <p:nvSpPr>
          <p:cNvPr id="91" name="TextBox 90">
            <a:extLst>
              <a:ext uri="{FF2B5EF4-FFF2-40B4-BE49-F238E27FC236}">
                <a16:creationId xmlns:a16="http://schemas.microsoft.com/office/drawing/2014/main" id="{022A38F4-AC8F-4ABE-A28A-14EEB9402FDF}"/>
              </a:ext>
            </a:extLst>
          </p:cNvPr>
          <p:cNvSpPr txBox="1"/>
          <p:nvPr/>
        </p:nvSpPr>
        <p:spPr>
          <a:xfrm>
            <a:off x="8734044" y="3070817"/>
            <a:ext cx="2688139" cy="923330"/>
          </a:xfrm>
          <a:prstGeom prst="rect">
            <a:avLst/>
          </a:prstGeom>
          <a:noFill/>
        </p:spPr>
        <p:txBody>
          <a:bodyPr wrap="square" lIns="36000" tIns="0" rIns="36000" bIns="0" rtlCol="0">
            <a:spAutoFit/>
          </a:bodyPr>
          <a:lstStyle/>
          <a:p>
            <a:pPr algn="r"/>
            <a:r>
              <a:rPr lang="en-US" altLang="ko-KR" sz="2000" b="1" dirty="0">
                <a:solidFill>
                  <a:schemeClr val="accent3"/>
                </a:solidFill>
                <a:cs typeface="Arial" pitchFamily="34" charset="0"/>
              </a:rPr>
              <a:t>We Create</a:t>
            </a:r>
          </a:p>
          <a:p>
            <a:pPr algn="r"/>
            <a:r>
              <a:rPr lang="en-US" altLang="ko-KR" sz="2000" b="1" dirty="0">
                <a:solidFill>
                  <a:schemeClr val="accent3"/>
                </a:solidFill>
                <a:cs typeface="Arial" pitchFamily="34" charset="0"/>
              </a:rPr>
              <a:t>Quality Professional </a:t>
            </a:r>
          </a:p>
          <a:p>
            <a:pPr algn="r"/>
            <a:r>
              <a:rPr lang="en-US" altLang="ko-KR" sz="2000" b="1" dirty="0">
                <a:solidFill>
                  <a:schemeClr val="accent3"/>
                </a:solidFill>
                <a:cs typeface="Arial" pitchFamily="34" charset="0"/>
              </a:rPr>
              <a:t>PPT Presentation</a:t>
            </a:r>
            <a:endParaRPr lang="ko-KR" altLang="en-US" sz="2000" b="1" dirty="0">
              <a:solidFill>
                <a:schemeClr val="accent3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730978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5EBFCC0D-9709-44DD-9E22-37100CB48C7D}"/>
              </a:ext>
            </a:extLst>
          </p:cNvPr>
          <p:cNvGrpSpPr/>
          <p:nvPr/>
        </p:nvGrpSpPr>
        <p:grpSpPr>
          <a:xfrm>
            <a:off x="7489300" y="2308064"/>
            <a:ext cx="3828754" cy="2642466"/>
            <a:chOff x="693328" y="1142976"/>
            <a:chExt cx="3828754" cy="2642466"/>
          </a:xfrm>
        </p:grpSpPr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B888E3C4-4A7A-4A37-A875-E11365D49FDC}"/>
                </a:ext>
              </a:extLst>
            </p:cNvPr>
            <p:cNvSpPr/>
            <p:nvPr/>
          </p:nvSpPr>
          <p:spPr>
            <a:xfrm>
              <a:off x="693328" y="1142976"/>
              <a:ext cx="639896" cy="503307"/>
            </a:xfrm>
            <a:custGeom>
              <a:avLst/>
              <a:gdLst/>
              <a:ahLst/>
              <a:cxnLst/>
              <a:rect l="l" t="t" r="r" b="b"/>
              <a:pathLst>
                <a:path w="460177" h="361950">
                  <a:moveTo>
                    <a:pt x="427435" y="0"/>
                  </a:moveTo>
                  <a:lnTo>
                    <a:pt x="460177" y="69056"/>
                  </a:lnTo>
                  <a:cubicBezTo>
                    <a:pt x="426839" y="80169"/>
                    <a:pt x="402928" y="95647"/>
                    <a:pt x="388442" y="115491"/>
                  </a:cubicBezTo>
                  <a:cubicBezTo>
                    <a:pt x="373956" y="135335"/>
                    <a:pt x="366316" y="161727"/>
                    <a:pt x="365522" y="194667"/>
                  </a:cubicBezTo>
                  <a:lnTo>
                    <a:pt x="446485" y="194667"/>
                  </a:lnTo>
                  <a:lnTo>
                    <a:pt x="446485" y="361950"/>
                  </a:lnTo>
                  <a:lnTo>
                    <a:pt x="279202" y="361950"/>
                  </a:lnTo>
                  <a:lnTo>
                    <a:pt x="279202" y="242292"/>
                  </a:lnTo>
                  <a:cubicBezTo>
                    <a:pt x="279202" y="193477"/>
                    <a:pt x="283468" y="155178"/>
                    <a:pt x="292001" y="127397"/>
                  </a:cubicBezTo>
                  <a:cubicBezTo>
                    <a:pt x="300534" y="99616"/>
                    <a:pt x="316409" y="74613"/>
                    <a:pt x="339626" y="52388"/>
                  </a:cubicBezTo>
                  <a:cubicBezTo>
                    <a:pt x="362843" y="30163"/>
                    <a:pt x="392113" y="12700"/>
                    <a:pt x="427435" y="0"/>
                  </a:cubicBezTo>
                  <a:close/>
                  <a:moveTo>
                    <a:pt x="148233" y="0"/>
                  </a:moveTo>
                  <a:lnTo>
                    <a:pt x="180975" y="69056"/>
                  </a:lnTo>
                  <a:cubicBezTo>
                    <a:pt x="147638" y="80169"/>
                    <a:pt x="123726" y="95647"/>
                    <a:pt x="109240" y="115491"/>
                  </a:cubicBezTo>
                  <a:cubicBezTo>
                    <a:pt x="94754" y="135335"/>
                    <a:pt x="87114" y="161727"/>
                    <a:pt x="86321" y="194667"/>
                  </a:cubicBezTo>
                  <a:lnTo>
                    <a:pt x="167283" y="194667"/>
                  </a:lnTo>
                  <a:lnTo>
                    <a:pt x="167283" y="361950"/>
                  </a:lnTo>
                  <a:lnTo>
                    <a:pt x="0" y="361950"/>
                  </a:lnTo>
                  <a:lnTo>
                    <a:pt x="0" y="242292"/>
                  </a:lnTo>
                  <a:cubicBezTo>
                    <a:pt x="0" y="193874"/>
                    <a:pt x="4267" y="155674"/>
                    <a:pt x="12800" y="127695"/>
                  </a:cubicBezTo>
                  <a:cubicBezTo>
                    <a:pt x="21332" y="99715"/>
                    <a:pt x="37108" y="74613"/>
                    <a:pt x="60127" y="52388"/>
                  </a:cubicBezTo>
                  <a:cubicBezTo>
                    <a:pt x="83146" y="30163"/>
                    <a:pt x="112514" y="12700"/>
                    <a:pt x="148233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bg1"/>
                </a:solidFill>
              </a:endParaRPr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53D324CA-7560-4B22-9084-BC62BF0DDDB5}"/>
                </a:ext>
              </a:extLst>
            </p:cNvPr>
            <p:cNvSpPr/>
            <p:nvPr/>
          </p:nvSpPr>
          <p:spPr>
            <a:xfrm rot="10800000">
              <a:off x="3882186" y="3282135"/>
              <a:ext cx="639896" cy="503307"/>
            </a:xfrm>
            <a:custGeom>
              <a:avLst/>
              <a:gdLst/>
              <a:ahLst/>
              <a:cxnLst/>
              <a:rect l="l" t="t" r="r" b="b"/>
              <a:pathLst>
                <a:path w="460177" h="361950">
                  <a:moveTo>
                    <a:pt x="427435" y="0"/>
                  </a:moveTo>
                  <a:lnTo>
                    <a:pt x="460177" y="69056"/>
                  </a:lnTo>
                  <a:cubicBezTo>
                    <a:pt x="426839" y="80169"/>
                    <a:pt x="402928" y="95647"/>
                    <a:pt x="388442" y="115491"/>
                  </a:cubicBezTo>
                  <a:cubicBezTo>
                    <a:pt x="373956" y="135335"/>
                    <a:pt x="366316" y="161727"/>
                    <a:pt x="365522" y="194667"/>
                  </a:cubicBezTo>
                  <a:lnTo>
                    <a:pt x="446485" y="194667"/>
                  </a:lnTo>
                  <a:lnTo>
                    <a:pt x="446485" y="361950"/>
                  </a:lnTo>
                  <a:lnTo>
                    <a:pt x="279202" y="361950"/>
                  </a:lnTo>
                  <a:lnTo>
                    <a:pt x="279202" y="242292"/>
                  </a:lnTo>
                  <a:cubicBezTo>
                    <a:pt x="279202" y="193477"/>
                    <a:pt x="283468" y="155178"/>
                    <a:pt x="292001" y="127397"/>
                  </a:cubicBezTo>
                  <a:cubicBezTo>
                    <a:pt x="300534" y="99616"/>
                    <a:pt x="316409" y="74613"/>
                    <a:pt x="339626" y="52388"/>
                  </a:cubicBezTo>
                  <a:cubicBezTo>
                    <a:pt x="362843" y="30163"/>
                    <a:pt x="392113" y="12700"/>
                    <a:pt x="427435" y="0"/>
                  </a:cubicBezTo>
                  <a:close/>
                  <a:moveTo>
                    <a:pt x="148233" y="0"/>
                  </a:moveTo>
                  <a:lnTo>
                    <a:pt x="180975" y="69056"/>
                  </a:lnTo>
                  <a:cubicBezTo>
                    <a:pt x="147638" y="80169"/>
                    <a:pt x="123726" y="95647"/>
                    <a:pt x="109240" y="115491"/>
                  </a:cubicBezTo>
                  <a:cubicBezTo>
                    <a:pt x="94754" y="135335"/>
                    <a:pt x="87114" y="161727"/>
                    <a:pt x="86321" y="194667"/>
                  </a:cubicBezTo>
                  <a:lnTo>
                    <a:pt x="167283" y="194667"/>
                  </a:lnTo>
                  <a:lnTo>
                    <a:pt x="167283" y="361950"/>
                  </a:lnTo>
                  <a:lnTo>
                    <a:pt x="0" y="361950"/>
                  </a:lnTo>
                  <a:lnTo>
                    <a:pt x="0" y="242292"/>
                  </a:lnTo>
                  <a:cubicBezTo>
                    <a:pt x="0" y="193874"/>
                    <a:pt x="4267" y="155674"/>
                    <a:pt x="12800" y="127695"/>
                  </a:cubicBezTo>
                  <a:cubicBezTo>
                    <a:pt x="21332" y="99715"/>
                    <a:pt x="37108" y="74613"/>
                    <a:pt x="60127" y="52388"/>
                  </a:cubicBezTo>
                  <a:cubicBezTo>
                    <a:pt x="83146" y="30163"/>
                    <a:pt x="112514" y="12700"/>
                    <a:pt x="148233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5BEA27D1-0FD0-499E-848E-A51B19036872}"/>
                </a:ext>
              </a:extLst>
            </p:cNvPr>
            <p:cNvSpPr txBox="1"/>
            <p:nvPr/>
          </p:nvSpPr>
          <p:spPr>
            <a:xfrm>
              <a:off x="1144554" y="1723366"/>
              <a:ext cx="3190054" cy="16004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 I hope and I believe that this Template will your Time, Money and Reputation. </a:t>
              </a:r>
            </a:p>
          </p:txBody>
        </p:sp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CBD34930-6512-4D1E-9091-8EA41AA28F7A}"/>
              </a:ext>
            </a:extLst>
          </p:cNvPr>
          <p:cNvSpPr txBox="1"/>
          <p:nvPr/>
        </p:nvSpPr>
        <p:spPr>
          <a:xfrm>
            <a:off x="7259929" y="5315104"/>
            <a:ext cx="3566808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US" altLang="ko-KR" sz="4400" b="1" i="1" dirty="0">
                <a:solidFill>
                  <a:schemeClr val="bg1"/>
                </a:solidFill>
                <a:cs typeface="Arial" pitchFamily="34" charset="0"/>
              </a:rPr>
              <a:t>AWESOME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E2AC18B-6B01-4E98-A88F-67B1E1B2B0B1}"/>
              </a:ext>
            </a:extLst>
          </p:cNvPr>
          <p:cNvSpPr txBox="1"/>
          <p:nvPr/>
        </p:nvSpPr>
        <p:spPr>
          <a:xfrm>
            <a:off x="7857806" y="5979851"/>
            <a:ext cx="3566808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GB" altLang="ko-KR" sz="3200" b="1" i="1" dirty="0">
                <a:solidFill>
                  <a:schemeClr val="bg1"/>
                </a:solidFill>
                <a:cs typeface="Arial" pitchFamily="34" charset="0"/>
              </a:rPr>
              <a:t>PRESENTATION</a:t>
            </a:r>
            <a:endParaRPr lang="ko-KR" altLang="en-US" sz="3200" b="1" i="1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816107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FD246D73-2EB0-40C8-AA07-A1BB4959F805}"/>
              </a:ext>
            </a:extLst>
          </p:cNvPr>
          <p:cNvSpPr txBox="1"/>
          <p:nvPr/>
        </p:nvSpPr>
        <p:spPr>
          <a:xfrm>
            <a:off x="8339839" y="2781338"/>
            <a:ext cx="3244826" cy="43088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100" dirty="0">
                <a:solidFill>
                  <a:schemeClr val="accent2"/>
                </a:solidFill>
                <a:cs typeface="Arial" pitchFamily="34" charset="0"/>
              </a:rPr>
              <a:t>L</a:t>
            </a:r>
            <a:r>
              <a:rPr lang="en-US" altLang="ko-KR" sz="1100" dirty="0">
                <a:solidFill>
                  <a:schemeClr val="accent2"/>
                </a:solidFill>
                <a:cs typeface="Arial" pitchFamily="34" charset="0"/>
              </a:rPr>
              <a:t>OREM IPSUM DOLOR SIT AMET,</a:t>
            </a:r>
          </a:p>
          <a:p>
            <a:r>
              <a:rPr lang="en-US" altLang="ko-KR" sz="1100" dirty="0">
                <a:solidFill>
                  <a:schemeClr val="accent2"/>
                </a:solidFill>
                <a:cs typeface="Arial" pitchFamily="34" charset="0"/>
              </a:rPr>
              <a:t>CU USU AGAM INTEGRE IMPEDIT.</a:t>
            </a:r>
            <a:endParaRPr lang="ko-KR" altLang="en-US" sz="1100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DCA66CD4-B4F2-473D-A05D-9FB4EC1565E1}"/>
              </a:ext>
            </a:extLst>
          </p:cNvPr>
          <p:cNvSpPr txBox="1"/>
          <p:nvPr/>
        </p:nvSpPr>
        <p:spPr>
          <a:xfrm>
            <a:off x="8339838" y="2020516"/>
            <a:ext cx="3244827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400" dirty="0">
                <a:solidFill>
                  <a:schemeClr val="accent4"/>
                </a:solidFill>
                <a:cs typeface="Arial" pitchFamily="34" charset="0"/>
              </a:rPr>
              <a:t>L</a:t>
            </a:r>
            <a:r>
              <a:rPr lang="en-US" altLang="ko-KR" sz="2400" dirty="0">
                <a:solidFill>
                  <a:schemeClr val="accent4"/>
                </a:solidFill>
                <a:cs typeface="Arial" pitchFamily="34" charset="0"/>
              </a:rPr>
              <a:t>OREM IPSUM</a:t>
            </a:r>
          </a:p>
          <a:p>
            <a:r>
              <a:rPr lang="en-US" altLang="ko-KR" sz="2400" dirty="0">
                <a:solidFill>
                  <a:schemeClr val="accent4"/>
                </a:solidFill>
                <a:cs typeface="Arial" pitchFamily="34" charset="0"/>
              </a:rPr>
              <a:t>DOLOR SIT AMET, </a:t>
            </a:r>
            <a:endParaRPr lang="ko-KR" altLang="en-US" sz="2400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090EA18B-9AA1-4D1C-8E37-C98E45D62632}"/>
              </a:ext>
            </a:extLst>
          </p:cNvPr>
          <p:cNvSpPr txBox="1"/>
          <p:nvPr/>
        </p:nvSpPr>
        <p:spPr>
          <a:xfrm>
            <a:off x="8339838" y="3311639"/>
            <a:ext cx="3244826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cs typeface="Arial" pitchFamily="34" charset="0"/>
              </a:rPr>
              <a:t>You can simply impress your audience and add a unique zing and appeal to your Presentations. Get a modern PowerPoint  Presentation that is beautifully designed. Easy to change colors, photos and Text. I hope and I believe that this Template will your Time, Money and Reputation. Easy to change colors, photos and Text. Get a modern PowerPoint  Presentation that is beautifully designed. </a:t>
            </a:r>
          </a:p>
          <a:p>
            <a:endParaRPr lang="en-US" altLang="ko-KR" sz="1200" dirty="0">
              <a:cs typeface="Arial" pitchFamily="34" charset="0"/>
            </a:endParaRPr>
          </a:p>
          <a:p>
            <a:r>
              <a:rPr lang="en-US" altLang="ko-KR" sz="1200" dirty="0">
                <a:cs typeface="Arial" pitchFamily="34" charset="0"/>
              </a:rPr>
              <a:t>Easy to change colors, photos and Text. Get a modern PowerPoint  Presentation that is beautifully designed.</a:t>
            </a:r>
          </a:p>
        </p:txBody>
      </p:sp>
      <p:sp>
        <p:nvSpPr>
          <p:cNvPr id="115" name="TextBox 114">
            <a:extLst>
              <a:ext uri="{FF2B5EF4-FFF2-40B4-BE49-F238E27FC236}">
                <a16:creationId xmlns:a16="http://schemas.microsoft.com/office/drawing/2014/main" id="{B03568AC-62E5-4E79-95DE-5C68D587432C}"/>
              </a:ext>
            </a:extLst>
          </p:cNvPr>
          <p:cNvSpPr txBox="1"/>
          <p:nvPr/>
        </p:nvSpPr>
        <p:spPr>
          <a:xfrm>
            <a:off x="4970061" y="4644247"/>
            <a:ext cx="3369777" cy="134504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171459" indent="-171459">
              <a:lnSpc>
                <a:spcPct val="150000"/>
              </a:lnSpc>
              <a:buFont typeface="Wingdings" pitchFamily="2" charset="2"/>
              <a:buChar char="v"/>
            </a:pP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PowerPoint Presentation</a:t>
            </a:r>
          </a:p>
          <a:p>
            <a:pPr marL="171459" indent="-171459">
              <a:lnSpc>
                <a:spcPct val="150000"/>
              </a:lnSpc>
              <a:buFont typeface="Wingdings" pitchFamily="2" charset="2"/>
              <a:buChar char="v"/>
            </a:pP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PowerPoint Presentation </a:t>
            </a:r>
          </a:p>
          <a:p>
            <a:pPr marL="171459" indent="-171459">
              <a:lnSpc>
                <a:spcPct val="150000"/>
              </a:lnSpc>
              <a:buFont typeface="Wingdings" pitchFamily="2" charset="2"/>
              <a:buChar char="v"/>
            </a:pP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PowerPoint Presentation </a:t>
            </a:r>
          </a:p>
          <a:p>
            <a:pPr marL="171459" indent="-171459">
              <a:lnSpc>
                <a:spcPct val="150000"/>
              </a:lnSpc>
              <a:buFont typeface="Wingdings" pitchFamily="2" charset="2"/>
              <a:buChar char="v"/>
            </a:pP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PowerPoint Presentation </a:t>
            </a:r>
          </a:p>
        </p:txBody>
      </p:sp>
      <p:grpSp>
        <p:nvGrpSpPr>
          <p:cNvPr id="129" name="그룹 128">
            <a:extLst>
              <a:ext uri="{FF2B5EF4-FFF2-40B4-BE49-F238E27FC236}">
                <a16:creationId xmlns:a16="http://schemas.microsoft.com/office/drawing/2014/main" id="{71FE8F2C-39B9-4108-BC94-ECE21EBADF81}"/>
              </a:ext>
            </a:extLst>
          </p:cNvPr>
          <p:cNvGrpSpPr/>
          <p:nvPr/>
        </p:nvGrpSpPr>
        <p:grpSpPr>
          <a:xfrm>
            <a:off x="869325" y="1637273"/>
            <a:ext cx="5965673" cy="4523382"/>
            <a:chOff x="593371" y="3382197"/>
            <a:chExt cx="4483387" cy="3399461"/>
          </a:xfrm>
        </p:grpSpPr>
        <p:grpSp>
          <p:nvGrpSpPr>
            <p:cNvPr id="130" name="그룹 129">
              <a:extLst>
                <a:ext uri="{FF2B5EF4-FFF2-40B4-BE49-F238E27FC236}">
                  <a16:creationId xmlns:a16="http://schemas.microsoft.com/office/drawing/2014/main" id="{7451A49D-F1EB-400C-A7A0-A63DA8AFE0E7}"/>
                </a:ext>
              </a:extLst>
            </p:cNvPr>
            <p:cNvGrpSpPr/>
            <p:nvPr/>
          </p:nvGrpSpPr>
          <p:grpSpPr>
            <a:xfrm>
              <a:off x="593371" y="3382197"/>
              <a:ext cx="1768523" cy="3399461"/>
              <a:chOff x="593371" y="3382197"/>
              <a:chExt cx="1768523" cy="3399461"/>
            </a:xfrm>
          </p:grpSpPr>
          <p:sp>
            <p:nvSpPr>
              <p:cNvPr id="138" name="자유형: 도형 137">
                <a:extLst>
                  <a:ext uri="{FF2B5EF4-FFF2-40B4-BE49-F238E27FC236}">
                    <a16:creationId xmlns:a16="http://schemas.microsoft.com/office/drawing/2014/main" id="{4228433C-AA54-4965-8C31-F497E9B5181D}"/>
                  </a:ext>
                </a:extLst>
              </p:cNvPr>
              <p:cNvSpPr/>
              <p:nvPr/>
            </p:nvSpPr>
            <p:spPr>
              <a:xfrm>
                <a:off x="593371" y="3382197"/>
                <a:ext cx="1768523" cy="2335036"/>
              </a:xfrm>
              <a:custGeom>
                <a:avLst/>
                <a:gdLst>
                  <a:gd name="connsiteX0" fmla="*/ 1746816 w 1768523"/>
                  <a:gd name="connsiteY0" fmla="*/ 629167 h 2335036"/>
                  <a:gd name="connsiteX1" fmla="*/ 1276141 w 1768523"/>
                  <a:gd name="connsiteY1" fmla="*/ 65891 h 2335036"/>
                  <a:gd name="connsiteX2" fmla="*/ 488123 w 1768523"/>
                  <a:gd name="connsiteY2" fmla="*/ 73294 h 2335036"/>
                  <a:gd name="connsiteX3" fmla="*/ 33167 w 1768523"/>
                  <a:gd name="connsiteY3" fmla="*/ 573209 h 2335036"/>
                  <a:gd name="connsiteX4" fmla="*/ 14443 w 1768523"/>
                  <a:gd name="connsiteY4" fmla="*/ 1033369 h 2335036"/>
                  <a:gd name="connsiteX5" fmla="*/ 309681 w 1768523"/>
                  <a:gd name="connsiteY5" fmla="*/ 1783457 h 2335036"/>
                  <a:gd name="connsiteX6" fmla="*/ 775582 w 1768523"/>
                  <a:gd name="connsiteY6" fmla="*/ 2135189 h 2335036"/>
                  <a:gd name="connsiteX7" fmla="*/ 724882 w 1768523"/>
                  <a:gd name="connsiteY7" fmla="*/ 2287234 h 2335036"/>
                  <a:gd name="connsiteX8" fmla="*/ 759326 w 1768523"/>
                  <a:gd name="connsiteY8" fmla="*/ 2335037 h 2335036"/>
                  <a:gd name="connsiteX9" fmla="*/ 1009176 w 1768523"/>
                  <a:gd name="connsiteY9" fmla="*/ 2335037 h 2335036"/>
                  <a:gd name="connsiteX10" fmla="*/ 1042815 w 1768523"/>
                  <a:gd name="connsiteY10" fmla="*/ 2285088 h 2335036"/>
                  <a:gd name="connsiteX11" fmla="*/ 983156 w 1768523"/>
                  <a:gd name="connsiteY11" fmla="*/ 2137711 h 2335036"/>
                  <a:gd name="connsiteX12" fmla="*/ 1382637 w 1768523"/>
                  <a:gd name="connsiteY12" fmla="*/ 1894674 h 2335036"/>
                  <a:gd name="connsiteX13" fmla="*/ 1679861 w 1768523"/>
                  <a:gd name="connsiteY13" fmla="*/ 1362837 h 2335036"/>
                  <a:gd name="connsiteX14" fmla="*/ 1746816 w 1768523"/>
                  <a:gd name="connsiteY14" fmla="*/ 629167 h 23350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768523" h="2335036">
                    <a:moveTo>
                      <a:pt x="1746816" y="629167"/>
                    </a:moveTo>
                    <a:cubicBezTo>
                      <a:pt x="1694132" y="355442"/>
                      <a:pt x="1542730" y="159082"/>
                      <a:pt x="1276141" y="65891"/>
                    </a:cubicBezTo>
                    <a:cubicBezTo>
                      <a:pt x="1014112" y="-25744"/>
                      <a:pt x="748328" y="-20433"/>
                      <a:pt x="488123" y="73294"/>
                    </a:cubicBezTo>
                    <a:cubicBezTo>
                      <a:pt x="250880" y="158706"/>
                      <a:pt x="98191" y="328241"/>
                      <a:pt x="33167" y="573209"/>
                    </a:cubicBezTo>
                    <a:cubicBezTo>
                      <a:pt x="-7125" y="724933"/>
                      <a:pt x="-7286" y="878910"/>
                      <a:pt x="14443" y="1033369"/>
                    </a:cubicBezTo>
                    <a:cubicBezTo>
                      <a:pt x="52964" y="1306879"/>
                      <a:pt x="147818" y="1558929"/>
                      <a:pt x="309681" y="1783457"/>
                    </a:cubicBezTo>
                    <a:cubicBezTo>
                      <a:pt x="428464" y="1948217"/>
                      <a:pt x="572891" y="2081324"/>
                      <a:pt x="775582" y="2135189"/>
                    </a:cubicBezTo>
                    <a:lnTo>
                      <a:pt x="724882" y="2287234"/>
                    </a:lnTo>
                    <a:cubicBezTo>
                      <a:pt x="717049" y="2310733"/>
                      <a:pt x="734539" y="2335037"/>
                      <a:pt x="759326" y="2335037"/>
                    </a:cubicBezTo>
                    <a:lnTo>
                      <a:pt x="1009176" y="2335037"/>
                    </a:lnTo>
                    <a:cubicBezTo>
                      <a:pt x="1034928" y="2335037"/>
                      <a:pt x="1052472" y="2308963"/>
                      <a:pt x="1042815" y="2285088"/>
                    </a:cubicBezTo>
                    <a:lnTo>
                      <a:pt x="983156" y="2137711"/>
                    </a:lnTo>
                    <a:cubicBezTo>
                      <a:pt x="1097968" y="2118504"/>
                      <a:pt x="1296313" y="2006052"/>
                      <a:pt x="1382637" y="1894674"/>
                    </a:cubicBezTo>
                    <a:cubicBezTo>
                      <a:pt x="1510003" y="1730396"/>
                      <a:pt x="1615212" y="1558983"/>
                      <a:pt x="1679861" y="1362837"/>
                    </a:cubicBezTo>
                    <a:cubicBezTo>
                      <a:pt x="1758727" y="1123717"/>
                      <a:pt x="1794995" y="879607"/>
                      <a:pt x="1746816" y="629167"/>
                    </a:cubicBezTo>
                    <a:close/>
                  </a:path>
                </a:pathLst>
              </a:custGeom>
              <a:solidFill>
                <a:srgbClr val="FBB726"/>
              </a:solidFill>
              <a:ln w="53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39" name="자유형: 도형 138">
                <a:extLst>
                  <a:ext uri="{FF2B5EF4-FFF2-40B4-BE49-F238E27FC236}">
                    <a16:creationId xmlns:a16="http://schemas.microsoft.com/office/drawing/2014/main" id="{CDD8FF64-55EA-45F4-91FB-113F66F6E66F}"/>
                  </a:ext>
                </a:extLst>
              </p:cNvPr>
              <p:cNvSpPr/>
              <p:nvPr/>
            </p:nvSpPr>
            <p:spPr>
              <a:xfrm>
                <a:off x="747627" y="3622883"/>
                <a:ext cx="337288" cy="479190"/>
              </a:xfrm>
              <a:custGeom>
                <a:avLst/>
                <a:gdLst>
                  <a:gd name="connsiteX0" fmla="*/ 0 w 337288"/>
                  <a:gd name="connsiteY0" fmla="*/ 371259 h 479190"/>
                  <a:gd name="connsiteX1" fmla="*/ 106335 w 337288"/>
                  <a:gd name="connsiteY1" fmla="*/ 108961 h 479190"/>
                  <a:gd name="connsiteX2" fmla="*/ 197541 w 337288"/>
                  <a:gd name="connsiteY2" fmla="*/ 23121 h 479190"/>
                  <a:gd name="connsiteX3" fmla="*/ 298404 w 337288"/>
                  <a:gd name="connsiteY3" fmla="*/ 9708 h 479190"/>
                  <a:gd name="connsiteX4" fmla="*/ 336335 w 337288"/>
                  <a:gd name="connsiteY4" fmla="*/ 106923 h 479190"/>
                  <a:gd name="connsiteX5" fmla="*/ 157625 w 337288"/>
                  <a:gd name="connsiteY5" fmla="*/ 443043 h 479190"/>
                  <a:gd name="connsiteX6" fmla="*/ 109071 w 337288"/>
                  <a:gd name="connsiteY6" fmla="*/ 471156 h 479190"/>
                  <a:gd name="connsiteX7" fmla="*/ 3595 w 337288"/>
                  <a:gd name="connsiteY7" fmla="*/ 413642 h 479190"/>
                  <a:gd name="connsiteX8" fmla="*/ 0 w 337288"/>
                  <a:gd name="connsiteY8" fmla="*/ 371259 h 4791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37288" h="479190">
                    <a:moveTo>
                      <a:pt x="0" y="371259"/>
                    </a:moveTo>
                    <a:cubicBezTo>
                      <a:pt x="6170" y="273507"/>
                      <a:pt x="47534" y="187720"/>
                      <a:pt x="106335" y="108961"/>
                    </a:cubicBezTo>
                    <a:cubicBezTo>
                      <a:pt x="131658" y="75054"/>
                      <a:pt x="161273" y="45547"/>
                      <a:pt x="197541" y="23121"/>
                    </a:cubicBezTo>
                    <a:cubicBezTo>
                      <a:pt x="229302" y="3431"/>
                      <a:pt x="263477" y="-10089"/>
                      <a:pt x="298404" y="9708"/>
                    </a:cubicBezTo>
                    <a:cubicBezTo>
                      <a:pt x="335154" y="30578"/>
                      <a:pt x="339822" y="70548"/>
                      <a:pt x="336335" y="106923"/>
                    </a:cubicBezTo>
                    <a:cubicBezTo>
                      <a:pt x="323351" y="243088"/>
                      <a:pt x="262726" y="355271"/>
                      <a:pt x="157625" y="443043"/>
                    </a:cubicBezTo>
                    <a:cubicBezTo>
                      <a:pt x="143193" y="455114"/>
                      <a:pt x="126615" y="464181"/>
                      <a:pt x="109071" y="471156"/>
                    </a:cubicBezTo>
                    <a:cubicBezTo>
                      <a:pt x="55421" y="492509"/>
                      <a:pt x="14861" y="470619"/>
                      <a:pt x="3595" y="413642"/>
                    </a:cubicBezTo>
                    <a:cubicBezTo>
                      <a:pt x="966" y="400605"/>
                      <a:pt x="1234" y="387032"/>
                      <a:pt x="0" y="371259"/>
                    </a:cubicBezTo>
                    <a:close/>
                  </a:path>
                </a:pathLst>
              </a:custGeom>
              <a:solidFill>
                <a:srgbClr val="FCCE6C"/>
              </a:solidFill>
              <a:ln w="53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40" name="자유형: 도형 139">
                <a:extLst>
                  <a:ext uri="{FF2B5EF4-FFF2-40B4-BE49-F238E27FC236}">
                    <a16:creationId xmlns:a16="http://schemas.microsoft.com/office/drawing/2014/main" id="{498CABF3-68FE-4C8F-BDE8-69723483CF92}"/>
                  </a:ext>
                </a:extLst>
              </p:cNvPr>
              <p:cNvSpPr/>
              <p:nvPr/>
            </p:nvSpPr>
            <p:spPr>
              <a:xfrm>
                <a:off x="1319060" y="5508196"/>
                <a:ext cx="320740" cy="1273462"/>
              </a:xfrm>
              <a:custGeom>
                <a:avLst/>
                <a:gdLst>
                  <a:gd name="connsiteX0" fmla="*/ 312136 w 320740"/>
                  <a:gd name="connsiteY0" fmla="*/ 95244 h 1273462"/>
                  <a:gd name="connsiteX1" fmla="*/ 275868 w 320740"/>
                  <a:gd name="connsiteY1" fmla="*/ 10423 h 1273462"/>
                  <a:gd name="connsiteX2" fmla="*/ 245448 w 320740"/>
                  <a:gd name="connsiteY2" fmla="*/ 873 h 1273462"/>
                  <a:gd name="connsiteX3" fmla="*/ 47371 w 320740"/>
                  <a:gd name="connsiteY3" fmla="*/ 11067 h 1273462"/>
                  <a:gd name="connsiteX4" fmla="*/ 6757 w 320740"/>
                  <a:gd name="connsiteY4" fmla="*/ 117348 h 1273462"/>
                  <a:gd name="connsiteX5" fmla="*/ 8689 w 320740"/>
                  <a:gd name="connsiteY5" fmla="*/ 175827 h 1273462"/>
                  <a:gd name="connsiteX6" fmla="*/ 49141 w 320740"/>
                  <a:gd name="connsiteY6" fmla="*/ 184250 h 1273462"/>
                  <a:gd name="connsiteX7" fmla="*/ 112771 w 320740"/>
                  <a:gd name="connsiteY7" fmla="*/ 151148 h 1273462"/>
                  <a:gd name="connsiteX8" fmla="*/ 140508 w 320740"/>
                  <a:gd name="connsiteY8" fmla="*/ 165580 h 1273462"/>
                  <a:gd name="connsiteX9" fmla="*/ 151292 w 320740"/>
                  <a:gd name="connsiteY9" fmla="*/ 218533 h 1273462"/>
                  <a:gd name="connsiteX10" fmla="*/ 152579 w 320740"/>
                  <a:gd name="connsiteY10" fmla="*/ 253299 h 1273462"/>
                  <a:gd name="connsiteX11" fmla="*/ 153330 w 320740"/>
                  <a:gd name="connsiteY11" fmla="*/ 1239823 h 1273462"/>
                  <a:gd name="connsiteX12" fmla="*/ 162397 w 320740"/>
                  <a:gd name="connsiteY12" fmla="*/ 1273462 h 1273462"/>
                  <a:gd name="connsiteX13" fmla="*/ 171464 w 320740"/>
                  <a:gd name="connsiteY13" fmla="*/ 1239609 h 1273462"/>
                  <a:gd name="connsiteX14" fmla="*/ 171411 w 320740"/>
                  <a:gd name="connsiteY14" fmla="*/ 253084 h 1273462"/>
                  <a:gd name="connsiteX15" fmla="*/ 172698 w 320740"/>
                  <a:gd name="connsiteY15" fmla="*/ 218372 h 1273462"/>
                  <a:gd name="connsiteX16" fmla="*/ 183321 w 320740"/>
                  <a:gd name="connsiteY16" fmla="*/ 176042 h 1273462"/>
                  <a:gd name="connsiteX17" fmla="*/ 227368 w 320740"/>
                  <a:gd name="connsiteY17" fmla="*/ 149324 h 1273462"/>
                  <a:gd name="connsiteX18" fmla="*/ 284130 w 320740"/>
                  <a:gd name="connsiteY18" fmla="*/ 171696 h 1273462"/>
                  <a:gd name="connsiteX19" fmla="*/ 315194 w 320740"/>
                  <a:gd name="connsiteY19" fmla="*/ 154099 h 1273462"/>
                  <a:gd name="connsiteX20" fmla="*/ 312136 w 320740"/>
                  <a:gd name="connsiteY20" fmla="*/ 95244 h 1273462"/>
                  <a:gd name="connsiteX21" fmla="*/ 38626 w 320740"/>
                  <a:gd name="connsiteY21" fmla="*/ 157747 h 1273462"/>
                  <a:gd name="connsiteX22" fmla="*/ 16361 w 320740"/>
                  <a:gd name="connsiteY22" fmla="*/ 154260 h 1273462"/>
                  <a:gd name="connsiteX23" fmla="*/ 54345 w 320740"/>
                  <a:gd name="connsiteY23" fmla="*/ 39555 h 1273462"/>
                  <a:gd name="connsiteX24" fmla="*/ 70440 w 320740"/>
                  <a:gd name="connsiteY24" fmla="*/ 40789 h 1273462"/>
                  <a:gd name="connsiteX25" fmla="*/ 148073 w 320740"/>
                  <a:gd name="connsiteY25" fmla="*/ 88216 h 1273462"/>
                  <a:gd name="connsiteX26" fmla="*/ 38626 w 320740"/>
                  <a:gd name="connsiteY26" fmla="*/ 157747 h 1273462"/>
                  <a:gd name="connsiteX27" fmla="*/ 151077 w 320740"/>
                  <a:gd name="connsiteY27" fmla="*/ 68151 h 1273462"/>
                  <a:gd name="connsiteX28" fmla="*/ 82995 w 320740"/>
                  <a:gd name="connsiteY28" fmla="*/ 26626 h 1273462"/>
                  <a:gd name="connsiteX29" fmla="*/ 112127 w 320740"/>
                  <a:gd name="connsiteY29" fmla="*/ 25284 h 1273462"/>
                  <a:gd name="connsiteX30" fmla="*/ 151077 w 320740"/>
                  <a:gd name="connsiteY30" fmla="*/ 68151 h 1273462"/>
                  <a:gd name="connsiteX31" fmla="*/ 239332 w 320740"/>
                  <a:gd name="connsiteY31" fmla="*/ 20026 h 1273462"/>
                  <a:gd name="connsiteX32" fmla="*/ 174737 w 320740"/>
                  <a:gd name="connsiteY32" fmla="*/ 68580 h 1273462"/>
                  <a:gd name="connsiteX33" fmla="*/ 239332 w 320740"/>
                  <a:gd name="connsiteY33" fmla="*/ 20026 h 1273462"/>
                  <a:gd name="connsiteX34" fmla="*/ 301996 w 320740"/>
                  <a:gd name="connsiteY34" fmla="*/ 139989 h 1273462"/>
                  <a:gd name="connsiteX35" fmla="*/ 277156 w 320740"/>
                  <a:gd name="connsiteY35" fmla="*/ 138648 h 1273462"/>
                  <a:gd name="connsiteX36" fmla="*/ 177795 w 320740"/>
                  <a:gd name="connsiteY36" fmla="*/ 86875 h 1273462"/>
                  <a:gd name="connsiteX37" fmla="*/ 254569 w 320740"/>
                  <a:gd name="connsiteY37" fmla="*/ 30327 h 1273462"/>
                  <a:gd name="connsiteX38" fmla="*/ 264923 w 320740"/>
                  <a:gd name="connsiteY38" fmla="*/ 29952 h 1273462"/>
                  <a:gd name="connsiteX39" fmla="*/ 299045 w 320740"/>
                  <a:gd name="connsiteY39" fmla="*/ 115256 h 1273462"/>
                  <a:gd name="connsiteX40" fmla="*/ 301996 w 320740"/>
                  <a:gd name="connsiteY40" fmla="*/ 139989 h 12734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</a:cxnLst>
                <a:rect l="l" t="t" r="r" b="b"/>
                <a:pathLst>
                  <a:path w="320740" h="1273462">
                    <a:moveTo>
                      <a:pt x="312136" y="95244"/>
                    </a:moveTo>
                    <a:cubicBezTo>
                      <a:pt x="300923" y="66595"/>
                      <a:pt x="288047" y="38643"/>
                      <a:pt x="275868" y="10423"/>
                    </a:cubicBezTo>
                    <a:cubicBezTo>
                      <a:pt x="269055" y="-3365"/>
                      <a:pt x="256769" y="283"/>
                      <a:pt x="245448" y="873"/>
                    </a:cubicBezTo>
                    <a:cubicBezTo>
                      <a:pt x="179405" y="4253"/>
                      <a:pt x="113414" y="7687"/>
                      <a:pt x="47371" y="11067"/>
                    </a:cubicBezTo>
                    <a:cubicBezTo>
                      <a:pt x="33690" y="46423"/>
                      <a:pt x="19043" y="81456"/>
                      <a:pt x="6757" y="117348"/>
                    </a:cubicBezTo>
                    <a:cubicBezTo>
                      <a:pt x="266" y="136287"/>
                      <a:pt x="-5260" y="156781"/>
                      <a:pt x="8689" y="175827"/>
                    </a:cubicBezTo>
                    <a:cubicBezTo>
                      <a:pt x="18185" y="197234"/>
                      <a:pt x="34870" y="189938"/>
                      <a:pt x="49141" y="184250"/>
                    </a:cubicBezTo>
                    <a:cubicBezTo>
                      <a:pt x="71353" y="175452"/>
                      <a:pt x="92330" y="163756"/>
                      <a:pt x="112771" y="151148"/>
                    </a:cubicBezTo>
                    <a:cubicBezTo>
                      <a:pt x="133158" y="138540"/>
                      <a:pt x="138845" y="141974"/>
                      <a:pt x="140508" y="165580"/>
                    </a:cubicBezTo>
                    <a:cubicBezTo>
                      <a:pt x="141796" y="183660"/>
                      <a:pt x="135840" y="203296"/>
                      <a:pt x="151292" y="218533"/>
                    </a:cubicBezTo>
                    <a:cubicBezTo>
                      <a:pt x="151721" y="230122"/>
                      <a:pt x="152526" y="241710"/>
                      <a:pt x="152579" y="253299"/>
                    </a:cubicBezTo>
                    <a:cubicBezTo>
                      <a:pt x="152740" y="582122"/>
                      <a:pt x="152740" y="911000"/>
                      <a:pt x="153330" y="1239823"/>
                    </a:cubicBezTo>
                    <a:cubicBezTo>
                      <a:pt x="153330" y="1251680"/>
                      <a:pt x="145658" y="1273462"/>
                      <a:pt x="162397" y="1273462"/>
                    </a:cubicBezTo>
                    <a:cubicBezTo>
                      <a:pt x="178653" y="1273408"/>
                      <a:pt x="171411" y="1251573"/>
                      <a:pt x="171464" y="1239609"/>
                    </a:cubicBezTo>
                    <a:cubicBezTo>
                      <a:pt x="171786" y="910785"/>
                      <a:pt x="171518" y="581908"/>
                      <a:pt x="171411" y="253084"/>
                    </a:cubicBezTo>
                    <a:cubicBezTo>
                      <a:pt x="171411" y="241496"/>
                      <a:pt x="172215" y="229907"/>
                      <a:pt x="172698" y="218372"/>
                    </a:cubicBezTo>
                    <a:cubicBezTo>
                      <a:pt x="185521" y="206623"/>
                      <a:pt x="183106" y="190903"/>
                      <a:pt x="183321" y="176042"/>
                    </a:cubicBezTo>
                    <a:cubicBezTo>
                      <a:pt x="184019" y="133229"/>
                      <a:pt x="190779" y="129044"/>
                      <a:pt x="227368" y="149324"/>
                    </a:cubicBezTo>
                    <a:cubicBezTo>
                      <a:pt x="245341" y="159303"/>
                      <a:pt x="264011" y="167672"/>
                      <a:pt x="284130" y="171696"/>
                    </a:cubicBezTo>
                    <a:cubicBezTo>
                      <a:pt x="298348" y="174540"/>
                      <a:pt x="313745" y="175667"/>
                      <a:pt x="315194" y="154099"/>
                    </a:cubicBezTo>
                    <a:cubicBezTo>
                      <a:pt x="325602" y="133819"/>
                      <a:pt x="319486" y="114076"/>
                      <a:pt x="312136" y="95244"/>
                    </a:cubicBezTo>
                    <a:close/>
                    <a:moveTo>
                      <a:pt x="38626" y="157747"/>
                    </a:moveTo>
                    <a:cubicBezTo>
                      <a:pt x="31168" y="161074"/>
                      <a:pt x="21940" y="166921"/>
                      <a:pt x="16361" y="154260"/>
                    </a:cubicBezTo>
                    <a:cubicBezTo>
                      <a:pt x="19204" y="112788"/>
                      <a:pt x="39699" y="77057"/>
                      <a:pt x="54345" y="39555"/>
                    </a:cubicBezTo>
                    <a:cubicBezTo>
                      <a:pt x="58906" y="27913"/>
                      <a:pt x="65236" y="36980"/>
                      <a:pt x="70440" y="40789"/>
                    </a:cubicBezTo>
                    <a:cubicBezTo>
                      <a:pt x="95388" y="56026"/>
                      <a:pt x="120282" y="71209"/>
                      <a:pt x="148073" y="88216"/>
                    </a:cubicBezTo>
                    <a:cubicBezTo>
                      <a:pt x="111483" y="114880"/>
                      <a:pt x="77576" y="140203"/>
                      <a:pt x="38626" y="157747"/>
                    </a:cubicBezTo>
                    <a:close/>
                    <a:moveTo>
                      <a:pt x="151077" y="68151"/>
                    </a:moveTo>
                    <a:cubicBezTo>
                      <a:pt x="127632" y="59191"/>
                      <a:pt x="108962" y="44115"/>
                      <a:pt x="82995" y="26626"/>
                    </a:cubicBezTo>
                    <a:cubicBezTo>
                      <a:pt x="98070" y="25928"/>
                      <a:pt x="105099" y="25606"/>
                      <a:pt x="112127" y="25284"/>
                    </a:cubicBezTo>
                    <a:cubicBezTo>
                      <a:pt x="154618" y="23353"/>
                      <a:pt x="154618" y="23353"/>
                      <a:pt x="151077" y="68151"/>
                    </a:cubicBezTo>
                    <a:close/>
                    <a:moveTo>
                      <a:pt x="239332" y="20026"/>
                    </a:moveTo>
                    <a:cubicBezTo>
                      <a:pt x="214921" y="38375"/>
                      <a:pt x="195446" y="53021"/>
                      <a:pt x="174737" y="68580"/>
                    </a:cubicBezTo>
                    <a:cubicBezTo>
                      <a:pt x="167387" y="10530"/>
                      <a:pt x="164704" y="22441"/>
                      <a:pt x="239332" y="20026"/>
                    </a:cubicBezTo>
                    <a:close/>
                    <a:moveTo>
                      <a:pt x="301996" y="139989"/>
                    </a:moveTo>
                    <a:cubicBezTo>
                      <a:pt x="294753" y="148412"/>
                      <a:pt x="284881" y="141491"/>
                      <a:pt x="277156" y="138648"/>
                    </a:cubicBezTo>
                    <a:cubicBezTo>
                      <a:pt x="243034" y="126040"/>
                      <a:pt x="211863" y="107584"/>
                      <a:pt x="177795" y="86875"/>
                    </a:cubicBezTo>
                    <a:cubicBezTo>
                      <a:pt x="204835" y="66917"/>
                      <a:pt x="229729" y="48622"/>
                      <a:pt x="254569" y="30327"/>
                    </a:cubicBezTo>
                    <a:cubicBezTo>
                      <a:pt x="257895" y="26143"/>
                      <a:pt x="262670" y="24748"/>
                      <a:pt x="264923" y="29952"/>
                    </a:cubicBezTo>
                    <a:cubicBezTo>
                      <a:pt x="277209" y="58011"/>
                      <a:pt x="295129" y="83870"/>
                      <a:pt x="299045" y="115256"/>
                    </a:cubicBezTo>
                    <a:cubicBezTo>
                      <a:pt x="303444" y="123143"/>
                      <a:pt x="308595" y="132317"/>
                      <a:pt x="301996" y="139989"/>
                    </a:cubicBezTo>
                    <a:close/>
                  </a:path>
                </a:pathLst>
              </a:custGeom>
              <a:solidFill>
                <a:srgbClr val="15BF00"/>
              </a:solidFill>
              <a:ln w="53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  <p:grpSp>
          <p:nvGrpSpPr>
            <p:cNvPr id="131" name="그룹 130">
              <a:extLst>
                <a:ext uri="{FF2B5EF4-FFF2-40B4-BE49-F238E27FC236}">
                  <a16:creationId xmlns:a16="http://schemas.microsoft.com/office/drawing/2014/main" id="{5BA99C5D-1110-43AF-9B89-F40D85FBB03A}"/>
                </a:ext>
              </a:extLst>
            </p:cNvPr>
            <p:cNvGrpSpPr/>
            <p:nvPr/>
          </p:nvGrpSpPr>
          <p:grpSpPr>
            <a:xfrm>
              <a:off x="2475011" y="3516151"/>
              <a:ext cx="2601747" cy="1820152"/>
              <a:chOff x="2475011" y="3516151"/>
              <a:chExt cx="2601747" cy="1820152"/>
            </a:xfrm>
          </p:grpSpPr>
          <p:sp>
            <p:nvSpPr>
              <p:cNvPr id="132" name="자유형: 도형 131">
                <a:extLst>
                  <a:ext uri="{FF2B5EF4-FFF2-40B4-BE49-F238E27FC236}">
                    <a16:creationId xmlns:a16="http://schemas.microsoft.com/office/drawing/2014/main" id="{394CA1EE-633A-480F-AA07-4F232E9FEE1D}"/>
                  </a:ext>
                </a:extLst>
              </p:cNvPr>
              <p:cNvSpPr/>
              <p:nvPr/>
            </p:nvSpPr>
            <p:spPr>
              <a:xfrm>
                <a:off x="3200257" y="4595939"/>
                <a:ext cx="187776" cy="187776"/>
              </a:xfrm>
              <a:custGeom>
                <a:avLst/>
                <a:gdLst>
                  <a:gd name="connsiteX0" fmla="*/ 187777 w 187776"/>
                  <a:gd name="connsiteY0" fmla="*/ 93888 h 187776"/>
                  <a:gd name="connsiteX1" fmla="*/ 93888 w 187776"/>
                  <a:gd name="connsiteY1" fmla="*/ 187777 h 187776"/>
                  <a:gd name="connsiteX2" fmla="*/ 0 w 187776"/>
                  <a:gd name="connsiteY2" fmla="*/ 93888 h 187776"/>
                  <a:gd name="connsiteX3" fmla="*/ 93888 w 187776"/>
                  <a:gd name="connsiteY3" fmla="*/ 0 h 187776"/>
                  <a:gd name="connsiteX4" fmla="*/ 187777 w 187776"/>
                  <a:gd name="connsiteY4" fmla="*/ 93888 h 1877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87776" h="187776">
                    <a:moveTo>
                      <a:pt x="187777" y="93888"/>
                    </a:moveTo>
                    <a:cubicBezTo>
                      <a:pt x="187777" y="145741"/>
                      <a:pt x="145742" y="187777"/>
                      <a:pt x="93888" y="187777"/>
                    </a:cubicBezTo>
                    <a:cubicBezTo>
                      <a:pt x="42035" y="187777"/>
                      <a:pt x="0" y="145741"/>
                      <a:pt x="0" y="93888"/>
                    </a:cubicBezTo>
                    <a:cubicBezTo>
                      <a:pt x="0" y="42035"/>
                      <a:pt x="42035" y="0"/>
                      <a:pt x="93888" y="0"/>
                    </a:cubicBezTo>
                    <a:cubicBezTo>
                      <a:pt x="145742" y="0"/>
                      <a:pt x="187777" y="42035"/>
                      <a:pt x="187777" y="93888"/>
                    </a:cubicBezTo>
                    <a:close/>
                  </a:path>
                </a:pathLst>
              </a:custGeom>
              <a:solidFill>
                <a:srgbClr val="FE4701"/>
              </a:solidFill>
              <a:ln w="53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33" name="자유형: 도형 132">
                <a:extLst>
                  <a:ext uri="{FF2B5EF4-FFF2-40B4-BE49-F238E27FC236}">
                    <a16:creationId xmlns:a16="http://schemas.microsoft.com/office/drawing/2014/main" id="{153D225B-DFF9-45BF-8FAA-1E4CDC00D754}"/>
                  </a:ext>
                </a:extLst>
              </p:cNvPr>
              <p:cNvSpPr/>
              <p:nvPr/>
            </p:nvSpPr>
            <p:spPr>
              <a:xfrm>
                <a:off x="2908314" y="3516151"/>
                <a:ext cx="1397143" cy="1408037"/>
              </a:xfrm>
              <a:custGeom>
                <a:avLst/>
                <a:gdLst>
                  <a:gd name="connsiteX0" fmla="*/ 329016 w 1397143"/>
                  <a:gd name="connsiteY0" fmla="*/ 1100819 h 1408037"/>
                  <a:gd name="connsiteX1" fmla="*/ 346131 w 1397143"/>
                  <a:gd name="connsiteY1" fmla="*/ 917227 h 1408037"/>
                  <a:gd name="connsiteX2" fmla="*/ 412013 w 1397143"/>
                  <a:gd name="connsiteY2" fmla="*/ 816257 h 1408037"/>
                  <a:gd name="connsiteX3" fmla="*/ 465181 w 1397143"/>
                  <a:gd name="connsiteY3" fmla="*/ 790558 h 1408037"/>
                  <a:gd name="connsiteX4" fmla="*/ 617602 w 1397143"/>
                  <a:gd name="connsiteY4" fmla="*/ 781116 h 1408037"/>
                  <a:gd name="connsiteX5" fmla="*/ 652582 w 1397143"/>
                  <a:gd name="connsiteY5" fmla="*/ 749516 h 1408037"/>
                  <a:gd name="connsiteX6" fmla="*/ 615832 w 1397143"/>
                  <a:gd name="connsiteY6" fmla="*/ 667967 h 1408037"/>
                  <a:gd name="connsiteX7" fmla="*/ 372527 w 1397143"/>
                  <a:gd name="connsiteY7" fmla="*/ 513024 h 1408037"/>
                  <a:gd name="connsiteX8" fmla="*/ 86677 w 1397143"/>
                  <a:gd name="connsiteY8" fmla="*/ 407226 h 1408037"/>
                  <a:gd name="connsiteX9" fmla="*/ 13176 w 1397143"/>
                  <a:gd name="connsiteY9" fmla="*/ 351590 h 1408037"/>
                  <a:gd name="connsiteX10" fmla="*/ 9474 w 1397143"/>
                  <a:gd name="connsiteY10" fmla="*/ 286620 h 1408037"/>
                  <a:gd name="connsiteX11" fmla="*/ 69938 w 1397143"/>
                  <a:gd name="connsiteY11" fmla="*/ 271812 h 1408037"/>
                  <a:gd name="connsiteX12" fmla="*/ 352354 w 1397143"/>
                  <a:gd name="connsiteY12" fmla="*/ 341880 h 1408037"/>
                  <a:gd name="connsiteX13" fmla="*/ 559928 w 1397143"/>
                  <a:gd name="connsiteY13" fmla="*/ 404221 h 1408037"/>
                  <a:gd name="connsiteX14" fmla="*/ 656820 w 1397143"/>
                  <a:gd name="connsiteY14" fmla="*/ 468173 h 1408037"/>
                  <a:gd name="connsiteX15" fmla="*/ 462874 w 1397143"/>
                  <a:gd name="connsiteY15" fmla="*/ 229535 h 1408037"/>
                  <a:gd name="connsiteX16" fmla="*/ 354178 w 1397143"/>
                  <a:gd name="connsiteY16" fmla="*/ 130282 h 1408037"/>
                  <a:gd name="connsiteX17" fmla="*/ 312063 w 1397143"/>
                  <a:gd name="connsiteY17" fmla="*/ 59839 h 1408037"/>
                  <a:gd name="connsiteX18" fmla="*/ 328802 w 1397143"/>
                  <a:gd name="connsiteY18" fmla="*/ 9515 h 1408037"/>
                  <a:gd name="connsiteX19" fmla="*/ 383954 w 1397143"/>
                  <a:gd name="connsiteY19" fmla="*/ 9730 h 1408037"/>
                  <a:gd name="connsiteX20" fmla="*/ 635951 w 1397143"/>
                  <a:gd name="connsiteY20" fmla="*/ 208022 h 1408037"/>
                  <a:gd name="connsiteX21" fmla="*/ 864877 w 1397143"/>
                  <a:gd name="connsiteY21" fmla="*/ 469943 h 1408037"/>
                  <a:gd name="connsiteX22" fmla="*/ 892668 w 1397143"/>
                  <a:gd name="connsiteY22" fmla="*/ 491511 h 1408037"/>
                  <a:gd name="connsiteX23" fmla="*/ 887464 w 1397143"/>
                  <a:gd name="connsiteY23" fmla="*/ 352610 h 1408037"/>
                  <a:gd name="connsiteX24" fmla="*/ 786655 w 1397143"/>
                  <a:gd name="connsiteY24" fmla="*/ 169501 h 1408037"/>
                  <a:gd name="connsiteX25" fmla="*/ 771203 w 1397143"/>
                  <a:gd name="connsiteY25" fmla="*/ 88649 h 1408037"/>
                  <a:gd name="connsiteX26" fmla="*/ 835262 w 1397143"/>
                  <a:gd name="connsiteY26" fmla="*/ 77919 h 1408037"/>
                  <a:gd name="connsiteX27" fmla="*/ 1028565 w 1397143"/>
                  <a:gd name="connsiteY27" fmla="*/ 360335 h 1408037"/>
                  <a:gd name="connsiteX28" fmla="*/ 1042943 w 1397143"/>
                  <a:gd name="connsiteY28" fmla="*/ 416239 h 1408037"/>
                  <a:gd name="connsiteX29" fmla="*/ 1043050 w 1397143"/>
                  <a:gd name="connsiteY29" fmla="*/ 560988 h 1408037"/>
                  <a:gd name="connsiteX30" fmla="*/ 1137636 w 1397143"/>
                  <a:gd name="connsiteY30" fmla="*/ 748389 h 1408037"/>
                  <a:gd name="connsiteX31" fmla="*/ 1397143 w 1397143"/>
                  <a:gd name="connsiteY31" fmla="*/ 940297 h 1408037"/>
                  <a:gd name="connsiteX32" fmla="*/ 1164998 w 1397143"/>
                  <a:gd name="connsiteY32" fmla="*/ 1395145 h 1408037"/>
                  <a:gd name="connsiteX33" fmla="*/ 650275 w 1397143"/>
                  <a:gd name="connsiteY33" fmla="*/ 1407539 h 1408037"/>
                  <a:gd name="connsiteX34" fmla="*/ 486212 w 1397143"/>
                  <a:gd name="connsiteY34" fmla="*/ 1344446 h 1408037"/>
                  <a:gd name="connsiteX35" fmla="*/ 340176 w 1397143"/>
                  <a:gd name="connsiteY35" fmla="*/ 1230009 h 1408037"/>
                  <a:gd name="connsiteX36" fmla="*/ 344414 w 1397143"/>
                  <a:gd name="connsiteY36" fmla="*/ 1165307 h 1408037"/>
                  <a:gd name="connsiteX37" fmla="*/ 463572 w 1397143"/>
                  <a:gd name="connsiteY37" fmla="*/ 1149534 h 1408037"/>
                  <a:gd name="connsiteX38" fmla="*/ 533317 w 1397143"/>
                  <a:gd name="connsiteY38" fmla="*/ 1176359 h 1408037"/>
                  <a:gd name="connsiteX39" fmla="*/ 597698 w 1397143"/>
                  <a:gd name="connsiteY39" fmla="*/ 1203184 h 1408037"/>
                  <a:gd name="connsiteX40" fmla="*/ 742554 w 1397143"/>
                  <a:gd name="connsiteY40" fmla="*/ 1208549 h 1408037"/>
                  <a:gd name="connsiteX41" fmla="*/ 780109 w 1397143"/>
                  <a:gd name="connsiteY41" fmla="*/ 1181724 h 1408037"/>
                  <a:gd name="connsiteX42" fmla="*/ 801570 w 1397143"/>
                  <a:gd name="connsiteY42" fmla="*/ 1074423 h 1408037"/>
                  <a:gd name="connsiteX43" fmla="*/ 774422 w 1397143"/>
                  <a:gd name="connsiteY43" fmla="*/ 1022006 h 1408037"/>
                  <a:gd name="connsiteX44" fmla="*/ 597805 w 1397143"/>
                  <a:gd name="connsiteY44" fmla="*/ 984880 h 1408037"/>
                  <a:gd name="connsiteX45" fmla="*/ 533639 w 1397143"/>
                  <a:gd name="connsiteY45" fmla="*/ 986114 h 1408037"/>
                  <a:gd name="connsiteX46" fmla="*/ 469044 w 1397143"/>
                  <a:gd name="connsiteY46" fmla="*/ 1064444 h 1408037"/>
                  <a:gd name="connsiteX47" fmla="*/ 474516 w 1397143"/>
                  <a:gd name="connsiteY47" fmla="*/ 1096098 h 1408037"/>
                  <a:gd name="connsiteX48" fmla="*/ 468937 w 1397143"/>
                  <a:gd name="connsiteY48" fmla="*/ 1128020 h 1408037"/>
                  <a:gd name="connsiteX49" fmla="*/ 452842 w 1397143"/>
                  <a:gd name="connsiteY49" fmla="*/ 1117290 h 1408037"/>
                  <a:gd name="connsiteX50" fmla="*/ 350906 w 1397143"/>
                  <a:gd name="connsiteY50" fmla="*/ 1090464 h 1408037"/>
                  <a:gd name="connsiteX51" fmla="*/ 329016 w 1397143"/>
                  <a:gd name="connsiteY51" fmla="*/ 1100819 h 14080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</a:cxnLst>
                <a:rect l="l" t="t" r="r" b="b"/>
                <a:pathLst>
                  <a:path w="1397143" h="1408037">
                    <a:moveTo>
                      <a:pt x="329016" y="1100819"/>
                    </a:moveTo>
                    <a:cubicBezTo>
                      <a:pt x="281911" y="1034722"/>
                      <a:pt x="311204" y="975330"/>
                      <a:pt x="346131" y="917227"/>
                    </a:cubicBezTo>
                    <a:cubicBezTo>
                      <a:pt x="366840" y="882783"/>
                      <a:pt x="390607" y="850271"/>
                      <a:pt x="412013" y="816257"/>
                    </a:cubicBezTo>
                    <a:cubicBezTo>
                      <a:pt x="424729" y="796084"/>
                      <a:pt x="444579" y="792114"/>
                      <a:pt x="465181" y="790558"/>
                    </a:cubicBezTo>
                    <a:cubicBezTo>
                      <a:pt x="515935" y="786749"/>
                      <a:pt x="566741" y="783476"/>
                      <a:pt x="617602" y="781116"/>
                    </a:cubicBezTo>
                    <a:cubicBezTo>
                      <a:pt x="639062" y="780150"/>
                      <a:pt x="650061" y="771620"/>
                      <a:pt x="652582" y="749516"/>
                    </a:cubicBezTo>
                    <a:cubicBezTo>
                      <a:pt x="656606" y="714482"/>
                      <a:pt x="640994" y="688944"/>
                      <a:pt x="615832" y="667967"/>
                    </a:cubicBezTo>
                    <a:cubicBezTo>
                      <a:pt x="584231" y="641517"/>
                      <a:pt x="424890" y="534055"/>
                      <a:pt x="372527" y="513024"/>
                    </a:cubicBezTo>
                    <a:cubicBezTo>
                      <a:pt x="278155" y="475094"/>
                      <a:pt x="184482" y="435821"/>
                      <a:pt x="86677" y="407226"/>
                    </a:cubicBezTo>
                    <a:cubicBezTo>
                      <a:pt x="55667" y="398159"/>
                      <a:pt x="31739" y="377611"/>
                      <a:pt x="13176" y="351590"/>
                    </a:cubicBezTo>
                    <a:cubicBezTo>
                      <a:pt x="-1363" y="331203"/>
                      <a:pt x="-5655" y="308831"/>
                      <a:pt x="9474" y="286620"/>
                    </a:cubicBezTo>
                    <a:cubicBezTo>
                      <a:pt x="24872" y="264033"/>
                      <a:pt x="47673" y="265642"/>
                      <a:pt x="69938" y="271812"/>
                    </a:cubicBezTo>
                    <a:cubicBezTo>
                      <a:pt x="129275" y="288175"/>
                      <a:pt x="318179" y="332383"/>
                      <a:pt x="352354" y="341880"/>
                    </a:cubicBezTo>
                    <a:cubicBezTo>
                      <a:pt x="421939" y="361301"/>
                      <a:pt x="490826" y="383083"/>
                      <a:pt x="559928" y="404221"/>
                    </a:cubicBezTo>
                    <a:cubicBezTo>
                      <a:pt x="579027" y="410069"/>
                      <a:pt x="651080" y="473538"/>
                      <a:pt x="656820" y="468173"/>
                    </a:cubicBezTo>
                    <a:cubicBezTo>
                      <a:pt x="663742" y="461681"/>
                      <a:pt x="525913" y="284420"/>
                      <a:pt x="462874" y="229535"/>
                    </a:cubicBezTo>
                    <a:cubicBezTo>
                      <a:pt x="425855" y="197345"/>
                      <a:pt x="394255" y="159629"/>
                      <a:pt x="354178" y="130282"/>
                    </a:cubicBezTo>
                    <a:cubicBezTo>
                      <a:pt x="332235" y="114241"/>
                      <a:pt x="321130" y="86020"/>
                      <a:pt x="312063" y="59839"/>
                    </a:cubicBezTo>
                    <a:cubicBezTo>
                      <a:pt x="305249" y="40203"/>
                      <a:pt x="313404" y="22123"/>
                      <a:pt x="328802" y="9515"/>
                    </a:cubicBezTo>
                    <a:cubicBezTo>
                      <a:pt x="346292" y="-4810"/>
                      <a:pt x="366947" y="-1483"/>
                      <a:pt x="383954" y="9730"/>
                    </a:cubicBezTo>
                    <a:cubicBezTo>
                      <a:pt x="412979" y="28829"/>
                      <a:pt x="630156" y="201315"/>
                      <a:pt x="635951" y="208022"/>
                    </a:cubicBezTo>
                    <a:cubicBezTo>
                      <a:pt x="711705" y="295847"/>
                      <a:pt x="795453" y="376645"/>
                      <a:pt x="864877" y="469943"/>
                    </a:cubicBezTo>
                    <a:cubicBezTo>
                      <a:pt x="866486" y="472089"/>
                      <a:pt x="881509" y="494998"/>
                      <a:pt x="892668" y="491511"/>
                    </a:cubicBezTo>
                    <a:cubicBezTo>
                      <a:pt x="903720" y="488077"/>
                      <a:pt x="900394" y="389467"/>
                      <a:pt x="887464" y="352610"/>
                    </a:cubicBezTo>
                    <a:cubicBezTo>
                      <a:pt x="864072" y="285922"/>
                      <a:pt x="839554" y="220308"/>
                      <a:pt x="786655" y="169501"/>
                    </a:cubicBezTo>
                    <a:cubicBezTo>
                      <a:pt x="763799" y="147558"/>
                      <a:pt x="764765" y="116709"/>
                      <a:pt x="771203" y="88649"/>
                    </a:cubicBezTo>
                    <a:cubicBezTo>
                      <a:pt x="778607" y="56298"/>
                      <a:pt x="812246" y="50665"/>
                      <a:pt x="835262" y="77919"/>
                    </a:cubicBezTo>
                    <a:cubicBezTo>
                      <a:pt x="864663" y="112685"/>
                      <a:pt x="991975" y="302178"/>
                      <a:pt x="1028565" y="360335"/>
                    </a:cubicBezTo>
                    <a:cubicBezTo>
                      <a:pt x="1039456" y="377664"/>
                      <a:pt x="1043319" y="395745"/>
                      <a:pt x="1042943" y="416239"/>
                    </a:cubicBezTo>
                    <a:cubicBezTo>
                      <a:pt x="1042031" y="464471"/>
                      <a:pt x="1043319" y="512756"/>
                      <a:pt x="1043050" y="560988"/>
                    </a:cubicBezTo>
                    <a:cubicBezTo>
                      <a:pt x="1042675" y="639693"/>
                      <a:pt x="1073578" y="700157"/>
                      <a:pt x="1137636" y="748389"/>
                    </a:cubicBezTo>
                    <a:cubicBezTo>
                      <a:pt x="1217629" y="808585"/>
                      <a:pt x="1331153" y="882676"/>
                      <a:pt x="1397143" y="940297"/>
                    </a:cubicBezTo>
                    <a:cubicBezTo>
                      <a:pt x="1354759" y="1026942"/>
                      <a:pt x="1252287" y="1240739"/>
                      <a:pt x="1164998" y="1395145"/>
                    </a:cubicBezTo>
                    <a:cubicBezTo>
                      <a:pt x="1065798" y="1406144"/>
                      <a:pt x="722274" y="1409416"/>
                      <a:pt x="650275" y="1407539"/>
                    </a:cubicBezTo>
                    <a:cubicBezTo>
                      <a:pt x="585734" y="1405876"/>
                      <a:pt x="532781" y="1391819"/>
                      <a:pt x="486212" y="1344446"/>
                    </a:cubicBezTo>
                    <a:cubicBezTo>
                      <a:pt x="454129" y="1311773"/>
                      <a:pt x="399191" y="1262200"/>
                      <a:pt x="340176" y="1230009"/>
                    </a:cubicBezTo>
                    <a:cubicBezTo>
                      <a:pt x="314960" y="1205276"/>
                      <a:pt x="312814" y="1179846"/>
                      <a:pt x="344414" y="1165307"/>
                    </a:cubicBezTo>
                    <a:cubicBezTo>
                      <a:pt x="385886" y="1146207"/>
                      <a:pt x="418344" y="1145241"/>
                      <a:pt x="463572" y="1149534"/>
                    </a:cubicBezTo>
                    <a:cubicBezTo>
                      <a:pt x="484066" y="1153074"/>
                      <a:pt x="512501" y="1176037"/>
                      <a:pt x="533317" y="1176359"/>
                    </a:cubicBezTo>
                    <a:cubicBezTo>
                      <a:pt x="556762" y="1178022"/>
                      <a:pt x="578276" y="1191381"/>
                      <a:pt x="597698" y="1203184"/>
                    </a:cubicBezTo>
                    <a:cubicBezTo>
                      <a:pt x="644696" y="1231780"/>
                      <a:pt x="686167" y="1213002"/>
                      <a:pt x="742554" y="1208549"/>
                    </a:cubicBezTo>
                    <a:cubicBezTo>
                      <a:pt x="764014" y="1208549"/>
                      <a:pt x="774369" y="1197068"/>
                      <a:pt x="780109" y="1181724"/>
                    </a:cubicBezTo>
                    <a:cubicBezTo>
                      <a:pt x="793951" y="1144759"/>
                      <a:pt x="799477" y="1114017"/>
                      <a:pt x="801570" y="1074423"/>
                    </a:cubicBezTo>
                    <a:cubicBezTo>
                      <a:pt x="802589" y="1055216"/>
                      <a:pt x="791430" y="1031181"/>
                      <a:pt x="774422" y="1022006"/>
                    </a:cubicBezTo>
                    <a:cubicBezTo>
                      <a:pt x="719109" y="992069"/>
                      <a:pt x="662722" y="970717"/>
                      <a:pt x="597805" y="984880"/>
                    </a:cubicBezTo>
                    <a:cubicBezTo>
                      <a:pt x="577150" y="989387"/>
                      <a:pt x="555046" y="985256"/>
                      <a:pt x="533639" y="986114"/>
                    </a:cubicBezTo>
                    <a:cubicBezTo>
                      <a:pt x="492918" y="987831"/>
                      <a:pt x="463357" y="1023723"/>
                      <a:pt x="469044" y="1064444"/>
                    </a:cubicBezTo>
                    <a:cubicBezTo>
                      <a:pt x="470546" y="1075013"/>
                      <a:pt x="472960" y="1085529"/>
                      <a:pt x="474516" y="1096098"/>
                    </a:cubicBezTo>
                    <a:cubicBezTo>
                      <a:pt x="476287" y="1108276"/>
                      <a:pt x="479237" y="1117612"/>
                      <a:pt x="468937" y="1128020"/>
                    </a:cubicBezTo>
                    <a:cubicBezTo>
                      <a:pt x="463572" y="1128020"/>
                      <a:pt x="460138" y="1123835"/>
                      <a:pt x="452842" y="1117290"/>
                    </a:cubicBezTo>
                    <a:cubicBezTo>
                      <a:pt x="425104" y="1092396"/>
                      <a:pt x="399191" y="1079734"/>
                      <a:pt x="350906" y="1090464"/>
                    </a:cubicBezTo>
                    <a:cubicBezTo>
                      <a:pt x="343502" y="1092879"/>
                      <a:pt x="340229" y="1095883"/>
                      <a:pt x="329016" y="1100819"/>
                    </a:cubicBezTo>
                    <a:close/>
                  </a:path>
                </a:pathLst>
              </a:custGeom>
              <a:solidFill>
                <a:srgbClr val="FEB092"/>
              </a:solidFill>
              <a:ln w="53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34" name="자유형: 도형 133">
                <a:extLst>
                  <a:ext uri="{FF2B5EF4-FFF2-40B4-BE49-F238E27FC236}">
                    <a16:creationId xmlns:a16="http://schemas.microsoft.com/office/drawing/2014/main" id="{E9A35B26-7898-4938-9C5C-410C0E03D4AC}"/>
                  </a:ext>
                </a:extLst>
              </p:cNvPr>
              <p:cNvSpPr/>
              <p:nvPr/>
            </p:nvSpPr>
            <p:spPr>
              <a:xfrm>
                <a:off x="2475011" y="4675717"/>
                <a:ext cx="741317" cy="59712"/>
              </a:xfrm>
              <a:custGeom>
                <a:avLst/>
                <a:gdLst>
                  <a:gd name="connsiteX0" fmla="*/ 729861 w 741317"/>
                  <a:gd name="connsiteY0" fmla="*/ 41579 h 59712"/>
                  <a:gd name="connsiteX1" fmla="*/ 0 w 741317"/>
                  <a:gd name="connsiteY1" fmla="*/ 59713 h 59712"/>
                  <a:gd name="connsiteX2" fmla="*/ 727018 w 741317"/>
                  <a:gd name="connsiteY2" fmla="*/ 0 h 59712"/>
                  <a:gd name="connsiteX3" fmla="*/ 729861 w 741317"/>
                  <a:gd name="connsiteY3" fmla="*/ 41579 h 597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41317" h="59712">
                    <a:moveTo>
                      <a:pt x="729861" y="41579"/>
                    </a:moveTo>
                    <a:cubicBezTo>
                      <a:pt x="486556" y="47642"/>
                      <a:pt x="243305" y="53650"/>
                      <a:pt x="0" y="59713"/>
                    </a:cubicBezTo>
                    <a:cubicBezTo>
                      <a:pt x="242071" y="35946"/>
                      <a:pt x="484249" y="14378"/>
                      <a:pt x="727018" y="0"/>
                    </a:cubicBezTo>
                    <a:cubicBezTo>
                      <a:pt x="746546" y="12608"/>
                      <a:pt x="744668" y="26664"/>
                      <a:pt x="729861" y="41579"/>
                    </a:cubicBezTo>
                    <a:close/>
                  </a:path>
                </a:pathLst>
              </a:custGeom>
              <a:solidFill>
                <a:srgbClr val="3B454E"/>
              </a:solidFill>
              <a:ln w="53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grpSp>
            <p:nvGrpSpPr>
              <p:cNvPr id="135" name="그룹 134">
                <a:extLst>
                  <a:ext uri="{FF2B5EF4-FFF2-40B4-BE49-F238E27FC236}">
                    <a16:creationId xmlns:a16="http://schemas.microsoft.com/office/drawing/2014/main" id="{2C1A5265-A7D3-4042-986D-E3ADD2FE67BC}"/>
                  </a:ext>
                </a:extLst>
              </p:cNvPr>
              <p:cNvGrpSpPr/>
              <p:nvPr/>
            </p:nvGrpSpPr>
            <p:grpSpPr>
              <a:xfrm rot="19803352" flipH="1">
                <a:off x="4053115" y="4501191"/>
                <a:ext cx="1023643" cy="835112"/>
                <a:chOff x="6614573" y="2244122"/>
                <a:chExt cx="1023643" cy="835112"/>
              </a:xfrm>
            </p:grpSpPr>
            <p:sp>
              <p:nvSpPr>
                <p:cNvPr id="136" name="Freeform: Shape 475">
                  <a:extLst>
                    <a:ext uri="{FF2B5EF4-FFF2-40B4-BE49-F238E27FC236}">
                      <a16:creationId xmlns:a16="http://schemas.microsoft.com/office/drawing/2014/main" id="{812D810A-4F9B-43B6-8576-55BFE4A860AE}"/>
                    </a:ext>
                  </a:extLst>
                </p:cNvPr>
                <p:cNvSpPr/>
                <p:nvPr/>
              </p:nvSpPr>
              <p:spPr>
                <a:xfrm rot="18462612">
                  <a:off x="7204933" y="2042184"/>
                  <a:ext cx="231346" cy="635221"/>
                </a:xfrm>
                <a:custGeom>
                  <a:avLst/>
                  <a:gdLst>
                    <a:gd name="connsiteX0" fmla="*/ 376159 w 374650"/>
                    <a:gd name="connsiteY0" fmla="*/ 841375 h 1028700"/>
                    <a:gd name="connsiteX1" fmla="*/ 343774 w 374650"/>
                    <a:gd name="connsiteY1" fmla="*/ 894715 h 1028700"/>
                    <a:gd name="connsiteX2" fmla="*/ 23099 w 374650"/>
                    <a:gd name="connsiteY2" fmla="*/ 1028700 h 1028700"/>
                    <a:gd name="connsiteX3" fmla="*/ 239 w 374650"/>
                    <a:gd name="connsiteY3" fmla="*/ 0 h 1028700"/>
                    <a:gd name="connsiteX4" fmla="*/ 304404 w 374650"/>
                    <a:gd name="connsiteY4" fmla="*/ 6350 h 1028700"/>
                    <a:gd name="connsiteX5" fmla="*/ 328534 w 374650"/>
                    <a:gd name="connsiteY5" fmla="*/ 31115 h 1028700"/>
                    <a:gd name="connsiteX6" fmla="*/ 376159 w 374650"/>
                    <a:gd name="connsiteY6" fmla="*/ 841375 h 10287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374650" h="1028700">
                      <a:moveTo>
                        <a:pt x="376159" y="841375"/>
                      </a:moveTo>
                      <a:cubicBezTo>
                        <a:pt x="382509" y="871855"/>
                        <a:pt x="371079" y="884555"/>
                        <a:pt x="343774" y="894715"/>
                      </a:cubicBezTo>
                      <a:cubicBezTo>
                        <a:pt x="245984" y="931545"/>
                        <a:pt x="31989" y="1025525"/>
                        <a:pt x="23099" y="1028700"/>
                      </a:cubicBezTo>
                      <a:cubicBezTo>
                        <a:pt x="16114" y="728345"/>
                        <a:pt x="-2301" y="235585"/>
                        <a:pt x="239" y="0"/>
                      </a:cubicBezTo>
                      <a:cubicBezTo>
                        <a:pt x="92314" y="2540"/>
                        <a:pt x="212329" y="4445"/>
                        <a:pt x="304404" y="6350"/>
                      </a:cubicBezTo>
                      <a:cubicBezTo>
                        <a:pt x="322184" y="6985"/>
                        <a:pt x="329169" y="13970"/>
                        <a:pt x="328534" y="31115"/>
                      </a:cubicBezTo>
                      <a:cubicBezTo>
                        <a:pt x="327899" y="41910"/>
                        <a:pt x="371079" y="817880"/>
                        <a:pt x="376159" y="841375"/>
                      </a:cubicBezTo>
                      <a:close/>
                    </a:path>
                  </a:pathLst>
                </a:custGeom>
                <a:solidFill>
                  <a:srgbClr val="CCCCCC"/>
                </a:solidFill>
                <a:ln w="63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>
                    <a:solidFill>
                      <a:srgbClr val="F4DDD0"/>
                    </a:solidFill>
                  </a:endParaRPr>
                </a:p>
              </p:txBody>
            </p:sp>
            <p:sp>
              <p:nvSpPr>
                <p:cNvPr id="137" name="Freeform: Shape 473">
                  <a:extLst>
                    <a:ext uri="{FF2B5EF4-FFF2-40B4-BE49-F238E27FC236}">
                      <a16:creationId xmlns:a16="http://schemas.microsoft.com/office/drawing/2014/main" id="{2E474234-98A8-449C-94F5-CE2A38BA8FA3}"/>
                    </a:ext>
                  </a:extLst>
                </p:cNvPr>
                <p:cNvSpPr/>
                <p:nvPr/>
              </p:nvSpPr>
              <p:spPr>
                <a:xfrm rot="18462612">
                  <a:off x="6644767" y="2248186"/>
                  <a:ext cx="800854" cy="861241"/>
                </a:xfrm>
                <a:custGeom>
                  <a:avLst/>
                  <a:gdLst>
                    <a:gd name="connsiteX0" fmla="*/ 0 w 2203450"/>
                    <a:gd name="connsiteY0" fmla="*/ 0 h 1657350"/>
                    <a:gd name="connsiteX1" fmla="*/ 2123440 w 2203450"/>
                    <a:gd name="connsiteY1" fmla="*/ 120650 h 1657350"/>
                    <a:gd name="connsiteX2" fmla="*/ 2173605 w 2203450"/>
                    <a:gd name="connsiteY2" fmla="*/ 172720 h 1657350"/>
                    <a:gd name="connsiteX3" fmla="*/ 2207260 w 2203450"/>
                    <a:gd name="connsiteY3" fmla="*/ 1624965 h 1657350"/>
                    <a:gd name="connsiteX4" fmla="*/ 2171065 w 2203450"/>
                    <a:gd name="connsiteY4" fmla="*/ 1663065 h 1657350"/>
                    <a:gd name="connsiteX5" fmla="*/ 635 w 2203450"/>
                    <a:gd name="connsiteY5" fmla="*/ 1638300 h 1657350"/>
                    <a:gd name="connsiteX6" fmla="*/ 0 w 2203450"/>
                    <a:gd name="connsiteY6" fmla="*/ 0 h 16573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203450" h="1657350">
                      <a:moveTo>
                        <a:pt x="0" y="0"/>
                      </a:moveTo>
                      <a:cubicBezTo>
                        <a:pt x="95885" y="6350"/>
                        <a:pt x="1991360" y="114300"/>
                        <a:pt x="2123440" y="120650"/>
                      </a:cubicBezTo>
                      <a:cubicBezTo>
                        <a:pt x="2172970" y="123190"/>
                        <a:pt x="2173605" y="122555"/>
                        <a:pt x="2173605" y="172720"/>
                      </a:cubicBezTo>
                      <a:cubicBezTo>
                        <a:pt x="2173605" y="219075"/>
                        <a:pt x="2202180" y="1487170"/>
                        <a:pt x="2207260" y="1624965"/>
                      </a:cubicBezTo>
                      <a:cubicBezTo>
                        <a:pt x="2208530" y="1655445"/>
                        <a:pt x="2200275" y="1664970"/>
                        <a:pt x="2171065" y="1663065"/>
                      </a:cubicBezTo>
                      <a:cubicBezTo>
                        <a:pt x="1969135" y="1652270"/>
                        <a:pt x="29210" y="1637665"/>
                        <a:pt x="635" y="1638300"/>
                      </a:cubicBezTo>
                      <a:cubicBezTo>
                        <a:pt x="0" y="1092200"/>
                        <a:pt x="0" y="546100"/>
                        <a:pt x="0" y="0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63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>
                    <a:solidFill>
                      <a:srgbClr val="F4DDD0"/>
                    </a:solidFill>
                  </a:endParaRPr>
                </a:p>
              </p:txBody>
            </p:sp>
          </p:grpSp>
        </p:grpSp>
      </p:grpSp>
      <p:sp>
        <p:nvSpPr>
          <p:cNvPr id="141" name="TextBox 140">
            <a:extLst>
              <a:ext uri="{FF2B5EF4-FFF2-40B4-BE49-F238E27FC236}">
                <a16:creationId xmlns:a16="http://schemas.microsoft.com/office/drawing/2014/main" id="{6B7ABEEA-4BE4-46EB-9603-64C5D549BFD5}"/>
              </a:ext>
            </a:extLst>
          </p:cNvPr>
          <p:cNvSpPr txBox="1"/>
          <p:nvPr/>
        </p:nvSpPr>
        <p:spPr>
          <a:xfrm>
            <a:off x="1116407" y="2276343"/>
            <a:ext cx="1859064" cy="156966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GB" altLang="ko-KR" sz="2400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2400" dirty="0">
                <a:solidFill>
                  <a:schemeClr val="bg1"/>
                </a:solidFill>
                <a:cs typeface="Arial" pitchFamily="34" charset="0"/>
              </a:rPr>
              <a:t>OREM IPSUM</a:t>
            </a:r>
          </a:p>
          <a:p>
            <a:pPr algn="ctr"/>
            <a:r>
              <a:rPr lang="en-US" altLang="ko-KR" sz="2400" dirty="0">
                <a:solidFill>
                  <a:schemeClr val="bg1"/>
                </a:solidFill>
                <a:cs typeface="Arial" pitchFamily="34" charset="0"/>
              </a:rPr>
              <a:t>DOLOR SIT AMET, </a:t>
            </a:r>
            <a:endParaRPr lang="ko-KR" altLang="en-US" sz="2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42" name="TextBox 141">
            <a:extLst>
              <a:ext uri="{FF2B5EF4-FFF2-40B4-BE49-F238E27FC236}">
                <a16:creationId xmlns:a16="http://schemas.microsoft.com/office/drawing/2014/main" id="{55A082EA-3D32-43AC-A2AC-5DEC3B763EB5}"/>
              </a:ext>
            </a:extLst>
          </p:cNvPr>
          <p:cNvSpPr txBox="1"/>
          <p:nvPr/>
        </p:nvSpPr>
        <p:spPr>
          <a:xfrm>
            <a:off x="2556213" y="4205202"/>
            <a:ext cx="2353229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400" dirty="0">
                <a:solidFill>
                  <a:schemeClr val="accent4"/>
                </a:solidFill>
                <a:cs typeface="Arial" pitchFamily="34" charset="0"/>
              </a:rPr>
              <a:t>L</a:t>
            </a:r>
            <a:r>
              <a:rPr lang="en-US" altLang="ko-KR" sz="2400" dirty="0">
                <a:solidFill>
                  <a:schemeClr val="accent4"/>
                </a:solidFill>
                <a:cs typeface="Arial" pitchFamily="34" charset="0"/>
              </a:rPr>
              <a:t>OREM IPSUM</a:t>
            </a:r>
          </a:p>
          <a:p>
            <a:r>
              <a:rPr lang="en-US" altLang="ko-KR" sz="2400" dirty="0">
                <a:solidFill>
                  <a:schemeClr val="accent4"/>
                </a:solidFill>
                <a:cs typeface="Arial" pitchFamily="34" charset="0"/>
              </a:rPr>
              <a:t>DOLOR SIT AMET, </a:t>
            </a:r>
            <a:endParaRPr lang="ko-KR" altLang="en-US" sz="2400" dirty="0">
              <a:solidFill>
                <a:schemeClr val="accent4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922492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ectangle 1">
            <a:extLst>
              <a:ext uri="{FF2B5EF4-FFF2-40B4-BE49-F238E27FC236}">
                <a16:creationId xmlns:a16="http://schemas.microsoft.com/office/drawing/2014/main" id="{1DBB0904-4402-4885-A86E-DA5D6E291C61}"/>
              </a:ext>
            </a:extLst>
          </p:cNvPr>
          <p:cNvSpPr/>
          <p:nvPr/>
        </p:nvSpPr>
        <p:spPr>
          <a:xfrm>
            <a:off x="0" y="3816474"/>
            <a:ext cx="12192000" cy="12376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altLang="ko-KR" sz="27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pPr algn="ctr"/>
            <a:endParaRPr lang="ko-KR" altLang="en-US" sz="2700" dirty="0"/>
          </a:p>
        </p:txBody>
      </p:sp>
      <p:sp>
        <p:nvSpPr>
          <p:cNvPr id="4" name="Up Arrow 4">
            <a:extLst>
              <a:ext uri="{FF2B5EF4-FFF2-40B4-BE49-F238E27FC236}">
                <a16:creationId xmlns:a16="http://schemas.microsoft.com/office/drawing/2014/main" id="{295E9767-1E67-4683-8653-CBF1C66A0BB9}"/>
              </a:ext>
            </a:extLst>
          </p:cNvPr>
          <p:cNvSpPr/>
          <p:nvPr/>
        </p:nvSpPr>
        <p:spPr>
          <a:xfrm>
            <a:off x="9432007" y="1685938"/>
            <a:ext cx="1510669" cy="2130536"/>
          </a:xfrm>
          <a:prstGeom prst="upArrow">
            <a:avLst>
              <a:gd name="adj1" fmla="val 50000"/>
              <a:gd name="adj2" fmla="val 61937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" name="Up Arrow 7">
            <a:extLst>
              <a:ext uri="{FF2B5EF4-FFF2-40B4-BE49-F238E27FC236}">
                <a16:creationId xmlns:a16="http://schemas.microsoft.com/office/drawing/2014/main" id="{A6B6127B-6707-4415-B219-FC67E02B9188}"/>
              </a:ext>
            </a:extLst>
          </p:cNvPr>
          <p:cNvSpPr/>
          <p:nvPr/>
        </p:nvSpPr>
        <p:spPr>
          <a:xfrm rot="10800000">
            <a:off x="7852789" y="3940239"/>
            <a:ext cx="1091186" cy="1538928"/>
          </a:xfrm>
          <a:prstGeom prst="upArrow">
            <a:avLst>
              <a:gd name="adj1" fmla="val 50000"/>
              <a:gd name="adj2" fmla="val 61937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53767D9-C414-4DC3-9B66-7B15BD2670F0}"/>
              </a:ext>
            </a:extLst>
          </p:cNvPr>
          <p:cNvSpPr txBox="1"/>
          <p:nvPr/>
        </p:nvSpPr>
        <p:spPr>
          <a:xfrm>
            <a:off x="7450065" y="3168403"/>
            <a:ext cx="1744617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2"/>
                </a:solidFill>
                <a:cs typeface="Arial" pitchFamily="34" charset="0"/>
              </a:rPr>
              <a:t>$100.50</a:t>
            </a:r>
            <a:endParaRPr lang="ko-KR" altLang="en-US" sz="27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035C988-D2FA-4288-AD32-FA4EE2B31435}"/>
              </a:ext>
            </a:extLst>
          </p:cNvPr>
          <p:cNvSpPr txBox="1"/>
          <p:nvPr/>
        </p:nvSpPr>
        <p:spPr>
          <a:xfrm>
            <a:off x="9315033" y="4176515"/>
            <a:ext cx="1744617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4"/>
                </a:solidFill>
                <a:cs typeface="Arial" pitchFamily="34" charset="0"/>
              </a:rPr>
              <a:t>$203.00</a:t>
            </a:r>
            <a:endParaRPr lang="ko-KR" altLang="en-US" sz="27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4AFAB9E-B5B4-4F9B-83DA-17E7B4BFB502}"/>
              </a:ext>
            </a:extLst>
          </p:cNvPr>
          <p:cNvSpPr txBox="1"/>
          <p:nvPr/>
        </p:nvSpPr>
        <p:spPr>
          <a:xfrm>
            <a:off x="904672" y="1864058"/>
            <a:ext cx="593387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accent4"/>
                </a:solidFill>
                <a:cs typeface="Arial" pitchFamily="34" charset="0"/>
              </a:rPr>
              <a:t>Get a modern PowerPoint  Presentation that is beautifully designed. </a:t>
            </a:r>
            <a:r>
              <a:rPr lang="en-US" altLang="ko-KR" sz="1400" b="1" dirty="0">
                <a:solidFill>
                  <a:schemeClr val="accent4"/>
                </a:solidFill>
              </a:rPr>
              <a:t>Easy to change colors, photos and Text.</a:t>
            </a:r>
            <a:endParaRPr lang="ko-KR" altLang="en-US" sz="14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972F51F-B923-4317-A37A-5BB875EDFCFB}"/>
              </a:ext>
            </a:extLst>
          </p:cNvPr>
          <p:cNvSpPr txBox="1"/>
          <p:nvPr/>
        </p:nvSpPr>
        <p:spPr>
          <a:xfrm>
            <a:off x="904672" y="4295049"/>
            <a:ext cx="593387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accent2"/>
                </a:solidFill>
                <a:cs typeface="Arial" pitchFamily="34" charset="0"/>
              </a:rPr>
              <a:t>Get a modern PowerPoint  Presentation that is beautifully designed.</a:t>
            </a:r>
            <a:r>
              <a:rPr lang="en-US" altLang="ko-KR" sz="1400" b="1" dirty="0">
                <a:solidFill>
                  <a:schemeClr val="accent2"/>
                </a:solidFill>
              </a:rPr>
              <a:t> Easy to change colors, photos and Text.</a:t>
            </a:r>
            <a:endParaRPr lang="ko-KR" altLang="en-US" sz="1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0583AE4-AB42-4D70-95D6-C56B8A87CE8B}"/>
              </a:ext>
            </a:extLst>
          </p:cNvPr>
          <p:cNvSpPr txBox="1"/>
          <p:nvPr/>
        </p:nvSpPr>
        <p:spPr>
          <a:xfrm>
            <a:off x="800000" y="2579859"/>
            <a:ext cx="130031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5400" b="1" dirty="0">
                <a:ln w="12700">
                  <a:solidFill>
                    <a:schemeClr val="bg1"/>
                  </a:solidFill>
                </a:ln>
                <a:solidFill>
                  <a:schemeClr val="accent4"/>
                </a:solidFill>
                <a:cs typeface="Arial" pitchFamily="34" charset="0"/>
              </a:rPr>
              <a:t>60</a:t>
            </a:r>
            <a:r>
              <a:rPr lang="en-US" altLang="ko-KR" sz="2400" b="1" dirty="0">
                <a:ln w="12700">
                  <a:solidFill>
                    <a:schemeClr val="bg1"/>
                  </a:solidFill>
                </a:ln>
                <a:solidFill>
                  <a:schemeClr val="accent4"/>
                </a:solidFill>
                <a:cs typeface="Arial" pitchFamily="34" charset="0"/>
              </a:rPr>
              <a:t>%</a:t>
            </a:r>
            <a:endParaRPr lang="ko-KR" altLang="en-US" sz="2400" b="1" dirty="0">
              <a:ln w="12700">
                <a:solidFill>
                  <a:schemeClr val="bg1"/>
                </a:solidFill>
              </a:ln>
              <a:solidFill>
                <a:schemeClr val="accent4"/>
              </a:solidFill>
              <a:cs typeface="Arial" pitchFamily="34" charset="0"/>
            </a:endParaRPr>
          </a:p>
        </p:txBody>
      </p:sp>
      <p:grpSp>
        <p:nvGrpSpPr>
          <p:cNvPr id="11" name="Group 9">
            <a:extLst>
              <a:ext uri="{FF2B5EF4-FFF2-40B4-BE49-F238E27FC236}">
                <a16:creationId xmlns:a16="http://schemas.microsoft.com/office/drawing/2014/main" id="{61F13988-997C-46E7-A6CC-F376908B1F6C}"/>
              </a:ext>
            </a:extLst>
          </p:cNvPr>
          <p:cNvGrpSpPr/>
          <p:nvPr/>
        </p:nvGrpSpPr>
        <p:grpSpPr>
          <a:xfrm>
            <a:off x="2305728" y="2685939"/>
            <a:ext cx="1892769" cy="711174"/>
            <a:chOff x="3131840" y="2220253"/>
            <a:chExt cx="3096344" cy="711174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70D57357-98E2-4AE6-871A-6CE0ED20B82F}"/>
                </a:ext>
              </a:extLst>
            </p:cNvPr>
            <p:cNvSpPr txBox="1"/>
            <p:nvPr/>
          </p:nvSpPr>
          <p:spPr>
            <a:xfrm>
              <a:off x="3131840" y="2220253"/>
              <a:ext cx="309634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ACE9F602-DF69-4F47-8C4E-DA101C7ADF54}"/>
                </a:ext>
              </a:extLst>
            </p:cNvPr>
            <p:cNvSpPr txBox="1"/>
            <p:nvPr/>
          </p:nvSpPr>
          <p:spPr>
            <a:xfrm>
              <a:off x="3131840" y="2469762"/>
              <a:ext cx="309634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    </a:t>
              </a:r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88449196-499C-437F-BDC1-947C74E7575A}"/>
              </a:ext>
            </a:extLst>
          </p:cNvPr>
          <p:cNvSpPr txBox="1"/>
          <p:nvPr/>
        </p:nvSpPr>
        <p:spPr>
          <a:xfrm>
            <a:off x="847362" y="5073312"/>
            <a:ext cx="130031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5400" b="1" dirty="0">
                <a:ln w="12700">
                  <a:solidFill>
                    <a:schemeClr val="bg1"/>
                  </a:solidFill>
                </a:ln>
                <a:solidFill>
                  <a:schemeClr val="accent2"/>
                </a:solidFill>
                <a:cs typeface="Arial" pitchFamily="34" charset="0"/>
              </a:rPr>
              <a:t>30</a:t>
            </a:r>
            <a:r>
              <a:rPr lang="en-US" altLang="ko-KR" sz="2400" b="1" dirty="0">
                <a:ln w="12700">
                  <a:solidFill>
                    <a:schemeClr val="bg1"/>
                  </a:solidFill>
                </a:ln>
                <a:solidFill>
                  <a:schemeClr val="accent2"/>
                </a:solidFill>
                <a:cs typeface="Arial" pitchFamily="34" charset="0"/>
              </a:rPr>
              <a:t>%</a:t>
            </a:r>
            <a:endParaRPr lang="ko-KR" altLang="en-US" sz="2400" b="1" dirty="0">
              <a:ln w="12700">
                <a:solidFill>
                  <a:schemeClr val="bg1"/>
                </a:solidFill>
              </a:ln>
              <a:solidFill>
                <a:schemeClr val="accent2"/>
              </a:solidFill>
              <a:cs typeface="Arial" pitchFamily="34" charset="0"/>
            </a:endParaRPr>
          </a:p>
        </p:txBody>
      </p:sp>
      <p:grpSp>
        <p:nvGrpSpPr>
          <p:cNvPr id="15" name="Group 13">
            <a:extLst>
              <a:ext uri="{FF2B5EF4-FFF2-40B4-BE49-F238E27FC236}">
                <a16:creationId xmlns:a16="http://schemas.microsoft.com/office/drawing/2014/main" id="{A6640E9C-07EC-4844-9F68-DBE7DC0C0503}"/>
              </a:ext>
            </a:extLst>
          </p:cNvPr>
          <p:cNvGrpSpPr/>
          <p:nvPr/>
        </p:nvGrpSpPr>
        <p:grpSpPr>
          <a:xfrm>
            <a:off x="2353090" y="5179392"/>
            <a:ext cx="1892769" cy="711174"/>
            <a:chOff x="3131840" y="2220253"/>
            <a:chExt cx="3096344" cy="711174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722B1E7B-A0A6-4B55-A663-3D092D8D2038}"/>
                </a:ext>
              </a:extLst>
            </p:cNvPr>
            <p:cNvSpPr txBox="1"/>
            <p:nvPr/>
          </p:nvSpPr>
          <p:spPr>
            <a:xfrm>
              <a:off x="3131840" y="2220253"/>
              <a:ext cx="309634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5722C8E4-5E75-4527-AD31-F137CC27DE1F}"/>
                </a:ext>
              </a:extLst>
            </p:cNvPr>
            <p:cNvSpPr txBox="1"/>
            <p:nvPr/>
          </p:nvSpPr>
          <p:spPr>
            <a:xfrm>
              <a:off x="3131840" y="2469762"/>
              <a:ext cx="309634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    </a:t>
              </a:r>
            </a:p>
          </p:txBody>
        </p:sp>
      </p:grpSp>
      <p:grpSp>
        <p:nvGrpSpPr>
          <p:cNvPr id="18" name="Group 16">
            <a:extLst>
              <a:ext uri="{FF2B5EF4-FFF2-40B4-BE49-F238E27FC236}">
                <a16:creationId xmlns:a16="http://schemas.microsoft.com/office/drawing/2014/main" id="{C2B744CA-D98D-4ED9-B0BF-1AF9A6F24C4F}"/>
              </a:ext>
            </a:extLst>
          </p:cNvPr>
          <p:cNvGrpSpPr/>
          <p:nvPr/>
        </p:nvGrpSpPr>
        <p:grpSpPr>
          <a:xfrm>
            <a:off x="4733284" y="5179392"/>
            <a:ext cx="1609858" cy="738664"/>
            <a:chOff x="605046" y="3611507"/>
            <a:chExt cx="1609859" cy="738664"/>
          </a:xfrm>
        </p:grpSpPr>
        <p:grpSp>
          <p:nvGrpSpPr>
            <p:cNvPr id="19" name="Group 17">
              <a:extLst>
                <a:ext uri="{FF2B5EF4-FFF2-40B4-BE49-F238E27FC236}">
                  <a16:creationId xmlns:a16="http://schemas.microsoft.com/office/drawing/2014/main" id="{A78E112D-A78F-4E95-A68F-88764CCEC3C8}"/>
                </a:ext>
              </a:extLst>
            </p:cNvPr>
            <p:cNvGrpSpPr/>
            <p:nvPr/>
          </p:nvGrpSpPr>
          <p:grpSpPr>
            <a:xfrm>
              <a:off x="605046" y="3666867"/>
              <a:ext cx="206152" cy="206152"/>
              <a:chOff x="2411760" y="3606832"/>
              <a:chExt cx="206152" cy="206152"/>
            </a:xfrm>
          </p:grpSpPr>
          <p:sp>
            <p:nvSpPr>
              <p:cNvPr id="21" name="Oval 19">
                <a:extLst>
                  <a:ext uri="{FF2B5EF4-FFF2-40B4-BE49-F238E27FC236}">
                    <a16:creationId xmlns:a16="http://schemas.microsoft.com/office/drawing/2014/main" id="{9B5DEB6E-4E7E-4EE3-9740-2290E86B7E21}"/>
                  </a:ext>
                </a:extLst>
              </p:cNvPr>
              <p:cNvSpPr/>
              <p:nvPr/>
            </p:nvSpPr>
            <p:spPr>
              <a:xfrm>
                <a:off x="2411760" y="3606832"/>
                <a:ext cx="206152" cy="206152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400">
                  <a:ea typeface="+mj-ea"/>
                </a:endParaRPr>
              </a:p>
            </p:txBody>
          </p:sp>
          <p:sp>
            <p:nvSpPr>
              <p:cNvPr id="22" name="Chevron 60">
                <a:extLst>
                  <a:ext uri="{FF2B5EF4-FFF2-40B4-BE49-F238E27FC236}">
                    <a16:creationId xmlns:a16="http://schemas.microsoft.com/office/drawing/2014/main" id="{03BEF1B1-A10E-4EDC-BB10-FCF8471A271A}"/>
                  </a:ext>
                </a:extLst>
              </p:cNvPr>
              <p:cNvSpPr/>
              <p:nvPr/>
            </p:nvSpPr>
            <p:spPr>
              <a:xfrm>
                <a:off x="2488361" y="3673908"/>
                <a:ext cx="72000" cy="72000"/>
              </a:xfrm>
              <a:prstGeom prst="chevron">
                <a:avLst>
                  <a:gd name="adj" fmla="val 65228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400">
                  <a:solidFill>
                    <a:schemeClr val="bg1"/>
                  </a:solidFill>
                  <a:ea typeface="+mj-ea"/>
                </a:endParaRPr>
              </a:p>
            </p:txBody>
          </p:sp>
        </p:grp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1F32FE31-A95F-4130-81A1-BDAD61F565DD}"/>
                </a:ext>
              </a:extLst>
            </p:cNvPr>
            <p:cNvSpPr txBox="1"/>
            <p:nvPr/>
          </p:nvSpPr>
          <p:spPr>
            <a:xfrm>
              <a:off x="832000" y="3611507"/>
              <a:ext cx="1382905" cy="73866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rgbClr val="262626"/>
                  </a:solidFill>
                  <a:ea typeface="+mj-ea"/>
                </a:rPr>
                <a:t>Content here</a:t>
              </a:r>
            </a:p>
            <a:p>
              <a:r>
                <a:rPr lang="en-US" altLang="ko-KR" sz="1400" b="1" dirty="0">
                  <a:solidFill>
                    <a:srgbClr val="262626"/>
                  </a:solidFill>
                  <a:ea typeface="+mj-ea"/>
                </a:rPr>
                <a:t>Content here</a:t>
              </a:r>
            </a:p>
            <a:p>
              <a:r>
                <a:rPr lang="en-US" altLang="ko-KR" sz="1400" b="1" dirty="0">
                  <a:solidFill>
                    <a:srgbClr val="262626"/>
                  </a:solidFill>
                  <a:ea typeface="+mj-ea"/>
                </a:rPr>
                <a:t>Content here</a:t>
              </a:r>
              <a:endParaRPr lang="ko-KR" altLang="en-US" sz="1400" b="1" dirty="0">
                <a:solidFill>
                  <a:srgbClr val="262626"/>
                </a:solidFill>
                <a:ea typeface="+mj-ea"/>
              </a:endParaRPr>
            </a:p>
          </p:txBody>
        </p:sp>
      </p:grpSp>
      <p:grpSp>
        <p:nvGrpSpPr>
          <p:cNvPr id="23" name="Group 21">
            <a:extLst>
              <a:ext uri="{FF2B5EF4-FFF2-40B4-BE49-F238E27FC236}">
                <a16:creationId xmlns:a16="http://schemas.microsoft.com/office/drawing/2014/main" id="{CC3D83E1-34D3-47CA-B8CD-2DC30F457356}"/>
              </a:ext>
            </a:extLst>
          </p:cNvPr>
          <p:cNvGrpSpPr/>
          <p:nvPr/>
        </p:nvGrpSpPr>
        <p:grpSpPr>
          <a:xfrm>
            <a:off x="4785205" y="2690336"/>
            <a:ext cx="1557937" cy="738664"/>
            <a:chOff x="605046" y="3611507"/>
            <a:chExt cx="1557938" cy="738664"/>
          </a:xfrm>
        </p:grpSpPr>
        <p:grpSp>
          <p:nvGrpSpPr>
            <p:cNvPr id="24" name="Group 22">
              <a:extLst>
                <a:ext uri="{FF2B5EF4-FFF2-40B4-BE49-F238E27FC236}">
                  <a16:creationId xmlns:a16="http://schemas.microsoft.com/office/drawing/2014/main" id="{E3E06013-15F5-4EDD-BC27-47A3892DC27C}"/>
                </a:ext>
              </a:extLst>
            </p:cNvPr>
            <p:cNvGrpSpPr/>
            <p:nvPr/>
          </p:nvGrpSpPr>
          <p:grpSpPr>
            <a:xfrm>
              <a:off x="605046" y="3666871"/>
              <a:ext cx="206152" cy="206152"/>
              <a:chOff x="2411760" y="3606836"/>
              <a:chExt cx="206152" cy="206152"/>
            </a:xfrm>
          </p:grpSpPr>
          <p:sp>
            <p:nvSpPr>
              <p:cNvPr id="26" name="Oval 24">
                <a:extLst>
                  <a:ext uri="{FF2B5EF4-FFF2-40B4-BE49-F238E27FC236}">
                    <a16:creationId xmlns:a16="http://schemas.microsoft.com/office/drawing/2014/main" id="{5BB9576C-4C6C-4F6F-B7B7-F83776785D7E}"/>
                  </a:ext>
                </a:extLst>
              </p:cNvPr>
              <p:cNvSpPr/>
              <p:nvPr/>
            </p:nvSpPr>
            <p:spPr>
              <a:xfrm>
                <a:off x="2411760" y="3606836"/>
                <a:ext cx="206152" cy="206152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400" dirty="0">
                  <a:ea typeface="+mj-ea"/>
                </a:endParaRPr>
              </a:p>
            </p:txBody>
          </p:sp>
          <p:sp>
            <p:nvSpPr>
              <p:cNvPr id="27" name="Chevron 65">
                <a:extLst>
                  <a:ext uri="{FF2B5EF4-FFF2-40B4-BE49-F238E27FC236}">
                    <a16:creationId xmlns:a16="http://schemas.microsoft.com/office/drawing/2014/main" id="{C5053C1B-36B4-42F5-B086-EBEC37C7FED8}"/>
                  </a:ext>
                </a:extLst>
              </p:cNvPr>
              <p:cNvSpPr/>
              <p:nvPr/>
            </p:nvSpPr>
            <p:spPr>
              <a:xfrm>
                <a:off x="2488361" y="3673912"/>
                <a:ext cx="72000" cy="72000"/>
              </a:xfrm>
              <a:prstGeom prst="chevron">
                <a:avLst>
                  <a:gd name="adj" fmla="val 65228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400">
                  <a:solidFill>
                    <a:schemeClr val="bg1"/>
                  </a:solidFill>
                  <a:ea typeface="+mj-ea"/>
                </a:endParaRPr>
              </a:p>
            </p:txBody>
          </p:sp>
        </p:grp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94D1C8EE-70CC-41E3-B3D1-D2467D714B7B}"/>
                </a:ext>
              </a:extLst>
            </p:cNvPr>
            <p:cNvSpPr txBox="1"/>
            <p:nvPr/>
          </p:nvSpPr>
          <p:spPr>
            <a:xfrm>
              <a:off x="832000" y="3611507"/>
              <a:ext cx="1330984" cy="73866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rgbClr val="262626"/>
                  </a:solidFill>
                  <a:ea typeface="+mj-ea"/>
                </a:rPr>
                <a:t>Content here</a:t>
              </a:r>
            </a:p>
            <a:p>
              <a:r>
                <a:rPr lang="en-US" altLang="ko-KR" sz="1400" b="1" dirty="0">
                  <a:solidFill>
                    <a:srgbClr val="262626"/>
                  </a:solidFill>
                  <a:ea typeface="+mj-ea"/>
                </a:rPr>
                <a:t>Content here</a:t>
              </a:r>
            </a:p>
            <a:p>
              <a:r>
                <a:rPr lang="en-US" altLang="ko-KR" sz="1400" b="1" dirty="0">
                  <a:solidFill>
                    <a:srgbClr val="262626"/>
                  </a:solidFill>
                  <a:ea typeface="+mj-ea"/>
                </a:rPr>
                <a:t>Content here</a:t>
              </a:r>
              <a:endParaRPr lang="ko-KR" altLang="en-US" sz="1400" b="1" dirty="0">
                <a:solidFill>
                  <a:srgbClr val="262626"/>
                </a:solidFill>
                <a:ea typeface="+mj-ea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82729606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C957DA8A-3559-4946-9AFF-BEFB657C81A8}"/>
              </a:ext>
            </a:extLst>
          </p:cNvPr>
          <p:cNvSpPr txBox="1"/>
          <p:nvPr/>
        </p:nvSpPr>
        <p:spPr>
          <a:xfrm>
            <a:off x="648882" y="2579366"/>
            <a:ext cx="5406842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800" dirty="0">
                <a:solidFill>
                  <a:schemeClr val="bg1"/>
                </a:solidFill>
                <a:latin typeface="+mn-lt"/>
                <a:cs typeface="Arial" pitchFamily="34" charset="0"/>
              </a:rPr>
              <a:t>ALLPPT Layout</a:t>
            </a:r>
          </a:p>
          <a:p>
            <a:r>
              <a:rPr lang="en-GB" altLang="ko-KR" sz="1800" dirty="0">
                <a:solidFill>
                  <a:schemeClr val="bg1"/>
                </a:solidFill>
                <a:latin typeface="+mn-lt"/>
                <a:cs typeface="Arial" pitchFamily="34" charset="0"/>
              </a:rPr>
              <a:t>Clean Text Slide for your Presentation</a:t>
            </a:r>
            <a:endParaRPr lang="ko-KR" altLang="en-US" sz="1800" dirty="0">
              <a:solidFill>
                <a:schemeClr val="bg1"/>
              </a:solidFill>
              <a:latin typeface="+mn-lt"/>
              <a:cs typeface="Arial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D145017-DDD2-4210-BBEB-8483435CD2FB}"/>
              </a:ext>
            </a:extLst>
          </p:cNvPr>
          <p:cNvSpPr txBox="1"/>
          <p:nvPr/>
        </p:nvSpPr>
        <p:spPr>
          <a:xfrm>
            <a:off x="648882" y="401459"/>
            <a:ext cx="5406842" cy="2031325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r>
              <a:rPr lang="en-US" altLang="ko-KR" sz="4400" dirty="0">
                <a:solidFill>
                  <a:schemeClr val="bg1"/>
                </a:solidFill>
                <a:latin typeface="+mj-lt"/>
              </a:rPr>
              <a:t>We Create</a:t>
            </a:r>
          </a:p>
          <a:p>
            <a:r>
              <a:rPr lang="en-US" altLang="ko-KR" sz="4400" dirty="0">
                <a:solidFill>
                  <a:schemeClr val="bg1"/>
                </a:solidFill>
                <a:latin typeface="+mj-lt"/>
              </a:rPr>
              <a:t>Quality Professional </a:t>
            </a:r>
          </a:p>
          <a:p>
            <a:r>
              <a:rPr lang="en-US" altLang="ko-KR" sz="4400" dirty="0">
                <a:solidFill>
                  <a:schemeClr val="bg1"/>
                </a:solidFill>
                <a:latin typeface="+mj-lt"/>
              </a:rPr>
              <a:t>PPT Presentation</a:t>
            </a:r>
            <a:endParaRPr lang="ko-KR" altLang="en-US" sz="4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50E07C8-47FC-41E0-8C40-DC7C8A81AA98}"/>
              </a:ext>
            </a:extLst>
          </p:cNvPr>
          <p:cNvSpPr txBox="1"/>
          <p:nvPr/>
        </p:nvSpPr>
        <p:spPr>
          <a:xfrm>
            <a:off x="648881" y="3239738"/>
            <a:ext cx="5406841" cy="6669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l"/>
            <a:r>
              <a:rPr lang="en-GB" altLang="ko-KR" sz="1800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1800" dirty="0">
                <a:solidFill>
                  <a:schemeClr val="bg1"/>
                </a:solidFill>
                <a:cs typeface="Arial" pitchFamily="34" charset="0"/>
              </a:rPr>
              <a:t>OREM IPSUM DOLOR SIT AMET, CU USU AGAM INTEGRE IMPEDIT.</a:t>
            </a:r>
            <a:endParaRPr lang="ko-KR" altLang="en-US" sz="18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BD89B1AF-0079-41F2-8688-22F2D4424D80}"/>
              </a:ext>
            </a:extLst>
          </p:cNvPr>
          <p:cNvGrpSpPr/>
          <p:nvPr/>
        </p:nvGrpSpPr>
        <p:grpSpPr>
          <a:xfrm>
            <a:off x="648881" y="4431197"/>
            <a:ext cx="3344096" cy="2038544"/>
            <a:chOff x="43539" y="4396365"/>
            <a:chExt cx="3344096" cy="2038544"/>
          </a:xfrm>
        </p:grpSpPr>
        <p:sp>
          <p:nvSpPr>
            <p:cNvPr id="7" name="Text Placeholder 12">
              <a:extLst>
                <a:ext uri="{FF2B5EF4-FFF2-40B4-BE49-F238E27FC236}">
                  <a16:creationId xmlns:a16="http://schemas.microsoft.com/office/drawing/2014/main" id="{3A797FC2-8935-4375-804A-11D65511B8FC}"/>
                </a:ext>
              </a:extLst>
            </p:cNvPr>
            <p:cNvSpPr txBox="1">
              <a:spLocks/>
            </p:cNvSpPr>
            <p:nvPr userDrawn="1"/>
          </p:nvSpPr>
          <p:spPr>
            <a:xfrm>
              <a:off x="2095958" y="4396365"/>
              <a:ext cx="1291677" cy="914121"/>
            </a:xfrm>
            <a:prstGeom prst="rect">
              <a:avLst/>
            </a:prstGeom>
          </p:spPr>
          <p:txBody>
            <a:bodyPr lIns="0" tIns="0" rIns="0" bIns="0" anchor="ctr"/>
            <a:lstStyle>
              <a:lvl1pPr marL="0" indent="0" algn="l" defTabSz="914400" rtl="0" eaLnBrk="1" latinLnBrk="0" hangingPunct="1">
                <a:spcBef>
                  <a:spcPct val="20000"/>
                </a:spcBef>
                <a:buFontTx/>
                <a:buNone/>
                <a:defRPr sz="3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7200" dirty="0">
                  <a:solidFill>
                    <a:schemeClr val="accent1">
                      <a:lumMod val="20000"/>
                      <a:lumOff val="80000"/>
                    </a:schemeClr>
                  </a:solidFill>
                </a:rPr>
                <a:t>01</a:t>
              </a:r>
            </a:p>
          </p:txBody>
        </p:sp>
        <p:sp>
          <p:nvSpPr>
            <p:cNvPr id="8" name="직사각형 11">
              <a:extLst>
                <a:ext uri="{FF2B5EF4-FFF2-40B4-BE49-F238E27FC236}">
                  <a16:creationId xmlns:a16="http://schemas.microsoft.com/office/drawing/2014/main" id="{1E175C5C-2EB8-4298-A99F-93E536846A59}"/>
                </a:ext>
              </a:extLst>
            </p:cNvPr>
            <p:cNvSpPr/>
            <p:nvPr userDrawn="1"/>
          </p:nvSpPr>
          <p:spPr>
            <a:xfrm>
              <a:off x="43539" y="4861031"/>
              <a:ext cx="2751910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r"/>
              <a:r>
                <a:rPr lang="en-US" altLang="ko-KR" b="1" dirty="0">
                  <a:solidFill>
                    <a:schemeClr val="accent1"/>
                  </a:solidFill>
                </a:rPr>
                <a:t>YOUR CONTENTS </a:t>
              </a:r>
              <a:endParaRPr lang="ko-KR" altLang="en-US" b="1" dirty="0">
                <a:solidFill>
                  <a:schemeClr val="accent1"/>
                </a:solidFill>
              </a:endParaRPr>
            </a:p>
          </p:txBody>
        </p:sp>
        <p:sp>
          <p:nvSpPr>
            <p:cNvPr id="9" name="직사각형 13">
              <a:extLst>
                <a:ext uri="{FF2B5EF4-FFF2-40B4-BE49-F238E27FC236}">
                  <a16:creationId xmlns:a16="http://schemas.microsoft.com/office/drawing/2014/main" id="{38A99C62-4534-478B-B66A-AE2E0A81F4A5}"/>
                </a:ext>
              </a:extLst>
            </p:cNvPr>
            <p:cNvSpPr/>
            <p:nvPr userDrawn="1"/>
          </p:nvSpPr>
          <p:spPr>
            <a:xfrm>
              <a:off x="43539" y="5234580"/>
              <a:ext cx="2751910" cy="120032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Reports and Presentations with our Templates.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325FDEBE-6069-4832-A3EA-571A7C53A37E}"/>
              </a:ext>
            </a:extLst>
          </p:cNvPr>
          <p:cNvGrpSpPr/>
          <p:nvPr/>
        </p:nvGrpSpPr>
        <p:grpSpPr>
          <a:xfrm>
            <a:off x="4358228" y="4431197"/>
            <a:ext cx="3344096" cy="2038544"/>
            <a:chOff x="43539" y="4396365"/>
            <a:chExt cx="3344096" cy="2038544"/>
          </a:xfrm>
        </p:grpSpPr>
        <p:sp>
          <p:nvSpPr>
            <p:cNvPr id="11" name="Text Placeholder 12">
              <a:extLst>
                <a:ext uri="{FF2B5EF4-FFF2-40B4-BE49-F238E27FC236}">
                  <a16:creationId xmlns:a16="http://schemas.microsoft.com/office/drawing/2014/main" id="{8709AEF3-7F6A-4F2D-8FA4-2F6BDC75A16F}"/>
                </a:ext>
              </a:extLst>
            </p:cNvPr>
            <p:cNvSpPr txBox="1">
              <a:spLocks/>
            </p:cNvSpPr>
            <p:nvPr userDrawn="1"/>
          </p:nvSpPr>
          <p:spPr>
            <a:xfrm>
              <a:off x="2095958" y="4396365"/>
              <a:ext cx="1291677" cy="914121"/>
            </a:xfrm>
            <a:prstGeom prst="rect">
              <a:avLst/>
            </a:prstGeom>
          </p:spPr>
          <p:txBody>
            <a:bodyPr lIns="0" tIns="0" rIns="0" bIns="0" anchor="ctr"/>
            <a:lstStyle>
              <a:lvl1pPr marL="0" indent="0" algn="l" defTabSz="914400" rtl="0" eaLnBrk="1" latinLnBrk="0" hangingPunct="1">
                <a:spcBef>
                  <a:spcPct val="20000"/>
                </a:spcBef>
                <a:buFontTx/>
                <a:buNone/>
                <a:defRPr sz="3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7200" dirty="0">
                  <a:solidFill>
                    <a:schemeClr val="accent2">
                      <a:lumMod val="20000"/>
                      <a:lumOff val="80000"/>
                    </a:schemeClr>
                  </a:solidFill>
                </a:rPr>
                <a:t>02</a:t>
              </a:r>
            </a:p>
          </p:txBody>
        </p:sp>
        <p:sp>
          <p:nvSpPr>
            <p:cNvPr id="12" name="직사각형 11">
              <a:extLst>
                <a:ext uri="{FF2B5EF4-FFF2-40B4-BE49-F238E27FC236}">
                  <a16:creationId xmlns:a16="http://schemas.microsoft.com/office/drawing/2014/main" id="{E44A2DE6-E5A4-4832-B37A-4E0DB063E3D8}"/>
                </a:ext>
              </a:extLst>
            </p:cNvPr>
            <p:cNvSpPr/>
            <p:nvPr userDrawn="1"/>
          </p:nvSpPr>
          <p:spPr>
            <a:xfrm>
              <a:off x="43539" y="4861031"/>
              <a:ext cx="2751910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r"/>
              <a:r>
                <a:rPr lang="en-US" altLang="ko-KR" b="1" dirty="0">
                  <a:solidFill>
                    <a:schemeClr val="accent2"/>
                  </a:solidFill>
                </a:rPr>
                <a:t>YOUR CONTENTS </a:t>
              </a:r>
              <a:endParaRPr lang="ko-KR" altLang="en-US" b="1" dirty="0">
                <a:solidFill>
                  <a:schemeClr val="accent2"/>
                </a:solidFill>
              </a:endParaRPr>
            </a:p>
          </p:txBody>
        </p:sp>
        <p:sp>
          <p:nvSpPr>
            <p:cNvPr id="13" name="직사각형 13">
              <a:extLst>
                <a:ext uri="{FF2B5EF4-FFF2-40B4-BE49-F238E27FC236}">
                  <a16:creationId xmlns:a16="http://schemas.microsoft.com/office/drawing/2014/main" id="{81214E4C-577F-431F-B8A3-54EBEACF4B0A}"/>
                </a:ext>
              </a:extLst>
            </p:cNvPr>
            <p:cNvSpPr/>
            <p:nvPr userDrawn="1"/>
          </p:nvSpPr>
          <p:spPr>
            <a:xfrm>
              <a:off x="43539" y="5234580"/>
              <a:ext cx="2751910" cy="120032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Reports and Presentations with our Templates.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66C9BB9F-2B87-4E05-8631-DE39A66B900C}"/>
              </a:ext>
            </a:extLst>
          </p:cNvPr>
          <p:cNvGrpSpPr/>
          <p:nvPr/>
        </p:nvGrpSpPr>
        <p:grpSpPr>
          <a:xfrm>
            <a:off x="8067574" y="4431197"/>
            <a:ext cx="3344096" cy="2038544"/>
            <a:chOff x="43539" y="4396365"/>
            <a:chExt cx="3344096" cy="2038544"/>
          </a:xfrm>
        </p:grpSpPr>
        <p:sp>
          <p:nvSpPr>
            <p:cNvPr id="15" name="Text Placeholder 12">
              <a:extLst>
                <a:ext uri="{FF2B5EF4-FFF2-40B4-BE49-F238E27FC236}">
                  <a16:creationId xmlns:a16="http://schemas.microsoft.com/office/drawing/2014/main" id="{8B29C839-8E25-450A-BAFE-09D284D14864}"/>
                </a:ext>
              </a:extLst>
            </p:cNvPr>
            <p:cNvSpPr txBox="1">
              <a:spLocks/>
            </p:cNvSpPr>
            <p:nvPr userDrawn="1"/>
          </p:nvSpPr>
          <p:spPr>
            <a:xfrm>
              <a:off x="2095958" y="4396365"/>
              <a:ext cx="1291677" cy="914121"/>
            </a:xfrm>
            <a:prstGeom prst="rect">
              <a:avLst/>
            </a:prstGeom>
          </p:spPr>
          <p:txBody>
            <a:bodyPr lIns="0" tIns="0" rIns="0" bIns="0" anchor="ctr"/>
            <a:lstStyle>
              <a:lvl1pPr marL="0" indent="0" algn="l" defTabSz="914400" rtl="0" eaLnBrk="1" latinLnBrk="0" hangingPunct="1">
                <a:spcBef>
                  <a:spcPct val="20000"/>
                </a:spcBef>
                <a:buFontTx/>
                <a:buNone/>
                <a:defRPr sz="3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7200" dirty="0">
                  <a:solidFill>
                    <a:schemeClr val="accent3">
                      <a:lumMod val="20000"/>
                      <a:lumOff val="80000"/>
                    </a:schemeClr>
                  </a:solidFill>
                </a:rPr>
                <a:t>03</a:t>
              </a:r>
            </a:p>
          </p:txBody>
        </p:sp>
        <p:sp>
          <p:nvSpPr>
            <p:cNvPr id="16" name="직사각형 11">
              <a:extLst>
                <a:ext uri="{FF2B5EF4-FFF2-40B4-BE49-F238E27FC236}">
                  <a16:creationId xmlns:a16="http://schemas.microsoft.com/office/drawing/2014/main" id="{409042A8-092F-4826-A04A-825C4B6D97C4}"/>
                </a:ext>
              </a:extLst>
            </p:cNvPr>
            <p:cNvSpPr/>
            <p:nvPr userDrawn="1"/>
          </p:nvSpPr>
          <p:spPr>
            <a:xfrm>
              <a:off x="43539" y="4861031"/>
              <a:ext cx="2751910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r"/>
              <a:r>
                <a:rPr lang="en-US" altLang="ko-KR" b="1" dirty="0">
                  <a:solidFill>
                    <a:schemeClr val="accent3"/>
                  </a:solidFill>
                </a:rPr>
                <a:t>YOUR CONTENTS </a:t>
              </a:r>
              <a:endParaRPr lang="ko-KR" altLang="en-US" b="1" dirty="0">
                <a:solidFill>
                  <a:schemeClr val="accent3"/>
                </a:solidFill>
              </a:endParaRPr>
            </a:p>
          </p:txBody>
        </p:sp>
        <p:sp>
          <p:nvSpPr>
            <p:cNvPr id="17" name="직사각형 13">
              <a:extLst>
                <a:ext uri="{FF2B5EF4-FFF2-40B4-BE49-F238E27FC236}">
                  <a16:creationId xmlns:a16="http://schemas.microsoft.com/office/drawing/2014/main" id="{45817DCE-2866-4DB3-BA53-72A311DD53A0}"/>
                </a:ext>
              </a:extLst>
            </p:cNvPr>
            <p:cNvSpPr/>
            <p:nvPr userDrawn="1"/>
          </p:nvSpPr>
          <p:spPr>
            <a:xfrm>
              <a:off x="43539" y="5234580"/>
              <a:ext cx="2751910" cy="120032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Reports and Presentations with our Templates.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18" name="그림 개체 틀 17">
            <a:extLst>
              <a:ext uri="{FF2B5EF4-FFF2-40B4-BE49-F238E27FC236}">
                <a16:creationId xmlns:a16="http://schemas.microsoft.com/office/drawing/2014/main" id="{7BDFF41B-2EAC-4EB5-8652-2E06F6F35440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</p:spTree>
    <p:extLst>
      <p:ext uri="{BB962C8B-B14F-4D97-AF65-F5344CB8AC3E}">
        <p14:creationId xmlns:p14="http://schemas.microsoft.com/office/powerpoint/2010/main" val="36686700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Oval 119">
            <a:extLst>
              <a:ext uri="{FF2B5EF4-FFF2-40B4-BE49-F238E27FC236}">
                <a16:creationId xmlns:a16="http://schemas.microsoft.com/office/drawing/2014/main" id="{FC7F1AD4-2461-4B5E-871E-062276243CE3}"/>
              </a:ext>
            </a:extLst>
          </p:cNvPr>
          <p:cNvSpPr/>
          <p:nvPr/>
        </p:nvSpPr>
        <p:spPr>
          <a:xfrm flipH="1">
            <a:off x="989690" y="5952063"/>
            <a:ext cx="1399222" cy="403595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  <a:effectLst>
            <a:softEdge rad="139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40" name="Oval 119">
            <a:extLst>
              <a:ext uri="{FF2B5EF4-FFF2-40B4-BE49-F238E27FC236}">
                <a16:creationId xmlns:a16="http://schemas.microsoft.com/office/drawing/2014/main" id="{37FCA2C4-A4B9-4933-B32B-6724B183EA6D}"/>
              </a:ext>
            </a:extLst>
          </p:cNvPr>
          <p:cNvSpPr/>
          <p:nvPr/>
        </p:nvSpPr>
        <p:spPr>
          <a:xfrm rot="1166431" flipH="1">
            <a:off x="694190" y="6066964"/>
            <a:ext cx="1144379" cy="403595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  <a:effectLst>
            <a:softEdge rad="139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F8D5553D-CF7C-4A53-A423-8485D58CC7E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939713241"/>
              </p:ext>
            </p:extLst>
          </p:nvPr>
        </p:nvGraphicFramePr>
        <p:xfrm>
          <a:off x="2730942" y="1878693"/>
          <a:ext cx="2183209" cy="210956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타원 3">
            <a:extLst>
              <a:ext uri="{FF2B5EF4-FFF2-40B4-BE49-F238E27FC236}">
                <a16:creationId xmlns:a16="http://schemas.microsoft.com/office/drawing/2014/main" id="{A0DBF337-7BA4-4ABA-9FCB-5996E6DC0F19}"/>
              </a:ext>
            </a:extLst>
          </p:cNvPr>
          <p:cNvSpPr/>
          <p:nvPr/>
        </p:nvSpPr>
        <p:spPr>
          <a:xfrm>
            <a:off x="3100686" y="2213658"/>
            <a:ext cx="1439632" cy="1439630"/>
          </a:xfrm>
          <a:prstGeom prst="ellipse">
            <a:avLst/>
          </a:prstGeom>
          <a:gradFill flip="none" rotWithShape="1">
            <a:gsLst>
              <a:gs pos="0">
                <a:schemeClr val="bg1">
                  <a:lumMod val="87000"/>
                </a:schemeClr>
              </a:gs>
              <a:gs pos="100000">
                <a:schemeClr val="bg1"/>
              </a:gs>
            </a:gsLst>
            <a:lin ang="8100000" scaled="1"/>
            <a:tileRect/>
          </a:gradFill>
          <a:ln w="149225">
            <a:solidFill>
              <a:schemeClr val="accent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aphicFrame>
        <p:nvGraphicFramePr>
          <p:cNvPr id="5" name="Chart 2">
            <a:extLst>
              <a:ext uri="{FF2B5EF4-FFF2-40B4-BE49-F238E27FC236}">
                <a16:creationId xmlns:a16="http://schemas.microsoft.com/office/drawing/2014/main" id="{92F40C50-5701-4E43-AECE-92EBFF25670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31036976"/>
              </p:ext>
            </p:extLst>
          </p:nvPr>
        </p:nvGraphicFramePr>
        <p:xfrm>
          <a:off x="4852451" y="1878693"/>
          <a:ext cx="2183209" cy="210956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타원 5">
            <a:extLst>
              <a:ext uri="{FF2B5EF4-FFF2-40B4-BE49-F238E27FC236}">
                <a16:creationId xmlns:a16="http://schemas.microsoft.com/office/drawing/2014/main" id="{1D5750E9-69E2-48F0-B1B8-621F15FDC287}"/>
              </a:ext>
            </a:extLst>
          </p:cNvPr>
          <p:cNvSpPr/>
          <p:nvPr/>
        </p:nvSpPr>
        <p:spPr>
          <a:xfrm>
            <a:off x="5224239" y="2213658"/>
            <a:ext cx="1439632" cy="1439630"/>
          </a:xfrm>
          <a:prstGeom prst="ellipse">
            <a:avLst/>
          </a:prstGeom>
          <a:gradFill flip="none" rotWithShape="1">
            <a:gsLst>
              <a:gs pos="0">
                <a:schemeClr val="bg1">
                  <a:lumMod val="87000"/>
                </a:schemeClr>
              </a:gs>
              <a:gs pos="100000">
                <a:schemeClr val="bg1"/>
              </a:gs>
            </a:gsLst>
            <a:lin ang="8100000" scaled="1"/>
            <a:tileRect/>
          </a:gradFill>
          <a:ln w="149225">
            <a:solidFill>
              <a:schemeClr val="accent2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aphicFrame>
        <p:nvGraphicFramePr>
          <p:cNvPr id="7" name="Chart 2">
            <a:extLst>
              <a:ext uri="{FF2B5EF4-FFF2-40B4-BE49-F238E27FC236}">
                <a16:creationId xmlns:a16="http://schemas.microsoft.com/office/drawing/2014/main" id="{A97EF809-31FB-497D-BC04-CD6CE726B75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41900623"/>
              </p:ext>
            </p:extLst>
          </p:nvPr>
        </p:nvGraphicFramePr>
        <p:xfrm>
          <a:off x="6973960" y="1878693"/>
          <a:ext cx="2183209" cy="210956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8" name="타원 7">
            <a:extLst>
              <a:ext uri="{FF2B5EF4-FFF2-40B4-BE49-F238E27FC236}">
                <a16:creationId xmlns:a16="http://schemas.microsoft.com/office/drawing/2014/main" id="{40C07C5C-D5AA-4CAE-BF9C-EC57E796EA15}"/>
              </a:ext>
            </a:extLst>
          </p:cNvPr>
          <p:cNvSpPr/>
          <p:nvPr/>
        </p:nvSpPr>
        <p:spPr>
          <a:xfrm>
            <a:off x="7345748" y="2213658"/>
            <a:ext cx="1439632" cy="1439630"/>
          </a:xfrm>
          <a:prstGeom prst="ellipse">
            <a:avLst/>
          </a:prstGeom>
          <a:gradFill flip="none" rotWithShape="1">
            <a:gsLst>
              <a:gs pos="0">
                <a:schemeClr val="bg1">
                  <a:lumMod val="87000"/>
                </a:schemeClr>
              </a:gs>
              <a:gs pos="100000">
                <a:schemeClr val="bg1"/>
              </a:gs>
            </a:gsLst>
            <a:lin ang="8100000" scaled="1"/>
            <a:tileRect/>
          </a:gradFill>
          <a:ln w="149225">
            <a:solidFill>
              <a:schemeClr val="accent3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aphicFrame>
        <p:nvGraphicFramePr>
          <p:cNvPr id="9" name="Chart 2">
            <a:extLst>
              <a:ext uri="{FF2B5EF4-FFF2-40B4-BE49-F238E27FC236}">
                <a16:creationId xmlns:a16="http://schemas.microsoft.com/office/drawing/2014/main" id="{623A10C6-73AA-422F-BA67-B60544EBD0C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727895437"/>
              </p:ext>
            </p:extLst>
          </p:nvPr>
        </p:nvGraphicFramePr>
        <p:xfrm>
          <a:off x="9095469" y="1878693"/>
          <a:ext cx="2183209" cy="210956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10" name="타원 9">
            <a:extLst>
              <a:ext uri="{FF2B5EF4-FFF2-40B4-BE49-F238E27FC236}">
                <a16:creationId xmlns:a16="http://schemas.microsoft.com/office/drawing/2014/main" id="{7EC89223-61B1-42A7-812F-33BF5D936C86}"/>
              </a:ext>
            </a:extLst>
          </p:cNvPr>
          <p:cNvSpPr/>
          <p:nvPr/>
        </p:nvSpPr>
        <p:spPr>
          <a:xfrm>
            <a:off x="9467256" y="2213658"/>
            <a:ext cx="1439632" cy="1439630"/>
          </a:xfrm>
          <a:prstGeom prst="ellipse">
            <a:avLst/>
          </a:prstGeom>
          <a:gradFill flip="none" rotWithShape="1">
            <a:gsLst>
              <a:gs pos="0">
                <a:schemeClr val="bg1">
                  <a:lumMod val="87000"/>
                </a:schemeClr>
              </a:gs>
              <a:gs pos="100000">
                <a:schemeClr val="bg1"/>
              </a:gs>
            </a:gsLst>
            <a:lin ang="8100000" scaled="1"/>
            <a:tileRect/>
          </a:gradFill>
          <a:ln w="149225">
            <a:solidFill>
              <a:schemeClr val="accent4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1" name="Rectangle 9">
            <a:extLst>
              <a:ext uri="{FF2B5EF4-FFF2-40B4-BE49-F238E27FC236}">
                <a16:creationId xmlns:a16="http://schemas.microsoft.com/office/drawing/2014/main" id="{EE7940BF-38A7-4C28-9AE4-A54EB9697D8D}"/>
              </a:ext>
            </a:extLst>
          </p:cNvPr>
          <p:cNvSpPr/>
          <p:nvPr/>
        </p:nvSpPr>
        <p:spPr>
          <a:xfrm>
            <a:off x="5778574" y="4214481"/>
            <a:ext cx="417541" cy="390856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2" name="Block Arc 10">
            <a:extLst>
              <a:ext uri="{FF2B5EF4-FFF2-40B4-BE49-F238E27FC236}">
                <a16:creationId xmlns:a16="http://schemas.microsoft.com/office/drawing/2014/main" id="{A3C44748-9444-45AA-ACB2-50F57BC22757}"/>
              </a:ext>
            </a:extLst>
          </p:cNvPr>
          <p:cNvSpPr/>
          <p:nvPr/>
        </p:nvSpPr>
        <p:spPr>
          <a:xfrm>
            <a:off x="3547068" y="4224700"/>
            <a:ext cx="546868" cy="370419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3" name="Rectangle 16">
            <a:extLst>
              <a:ext uri="{FF2B5EF4-FFF2-40B4-BE49-F238E27FC236}">
                <a16:creationId xmlns:a16="http://schemas.microsoft.com/office/drawing/2014/main" id="{F583A15F-E77D-4234-884D-7C455701CDED}"/>
              </a:ext>
            </a:extLst>
          </p:cNvPr>
          <p:cNvSpPr/>
          <p:nvPr/>
        </p:nvSpPr>
        <p:spPr>
          <a:xfrm rot="2700000">
            <a:off x="10018567" y="4107811"/>
            <a:ext cx="337010" cy="604197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4" name="Oval 21">
            <a:extLst>
              <a:ext uri="{FF2B5EF4-FFF2-40B4-BE49-F238E27FC236}">
                <a16:creationId xmlns:a16="http://schemas.microsoft.com/office/drawing/2014/main" id="{7346795C-837F-4CA9-B155-50C0C4649A34}"/>
              </a:ext>
            </a:extLst>
          </p:cNvPr>
          <p:cNvSpPr>
            <a:spLocks noChangeAspect="1"/>
          </p:cNvSpPr>
          <p:nvPr/>
        </p:nvSpPr>
        <p:spPr>
          <a:xfrm>
            <a:off x="7846216" y="4171835"/>
            <a:ext cx="472205" cy="476149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1D0922C-03B4-4126-B02C-F9F7F17CDBCA}"/>
              </a:ext>
            </a:extLst>
          </p:cNvPr>
          <p:cNvSpPr txBox="1"/>
          <p:nvPr/>
        </p:nvSpPr>
        <p:spPr>
          <a:xfrm>
            <a:off x="3396548" y="2718030"/>
            <a:ext cx="847909" cy="430887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1"/>
                </a:solidFill>
                <a:cs typeface="Arial" pitchFamily="34" charset="0"/>
              </a:rPr>
              <a:t>60%</a:t>
            </a:r>
            <a:endParaRPr lang="ko-KR" altLang="en-US" sz="28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5A144082-CC1F-44D5-A4E2-9FA0ED0268DC}"/>
              </a:ext>
            </a:extLst>
          </p:cNvPr>
          <p:cNvSpPr txBox="1"/>
          <p:nvPr/>
        </p:nvSpPr>
        <p:spPr>
          <a:xfrm>
            <a:off x="5520101" y="2718030"/>
            <a:ext cx="847909" cy="430887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2"/>
                </a:solidFill>
                <a:cs typeface="Arial" pitchFamily="34" charset="0"/>
              </a:rPr>
              <a:t>80%</a:t>
            </a:r>
            <a:endParaRPr lang="ko-KR" altLang="en-US" sz="28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F8433F5-00D7-4865-A2D9-0F870CE802CB}"/>
              </a:ext>
            </a:extLst>
          </p:cNvPr>
          <p:cNvSpPr txBox="1"/>
          <p:nvPr/>
        </p:nvSpPr>
        <p:spPr>
          <a:xfrm>
            <a:off x="7641610" y="2718030"/>
            <a:ext cx="847909" cy="430887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3"/>
                </a:solidFill>
                <a:cs typeface="Arial" pitchFamily="34" charset="0"/>
              </a:rPr>
              <a:t>30%</a:t>
            </a:r>
            <a:endParaRPr lang="ko-KR" altLang="en-US" sz="28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4F5242D0-BB2F-4FE5-B7CD-954BCA117F7B}"/>
              </a:ext>
            </a:extLst>
          </p:cNvPr>
          <p:cNvSpPr txBox="1"/>
          <p:nvPr/>
        </p:nvSpPr>
        <p:spPr>
          <a:xfrm>
            <a:off x="9763118" y="2718030"/>
            <a:ext cx="847909" cy="430887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4"/>
                </a:solidFill>
                <a:cs typeface="Arial" pitchFamily="34" charset="0"/>
              </a:rPr>
              <a:t>50%</a:t>
            </a:r>
            <a:endParaRPr lang="ko-KR" altLang="en-US" sz="2800" b="1" dirty="0">
              <a:solidFill>
                <a:schemeClr val="accent4"/>
              </a:solidFill>
              <a:cs typeface="Arial" pitchFamily="34" charset="0"/>
            </a:endParaRPr>
          </a:p>
        </p:txBody>
      </p:sp>
      <p:grpSp>
        <p:nvGrpSpPr>
          <p:cNvPr id="19" name="Group 13">
            <a:extLst>
              <a:ext uri="{FF2B5EF4-FFF2-40B4-BE49-F238E27FC236}">
                <a16:creationId xmlns:a16="http://schemas.microsoft.com/office/drawing/2014/main" id="{C9B8DDA2-1C3E-4B9E-BD6B-00452C4E6F9F}"/>
              </a:ext>
            </a:extLst>
          </p:cNvPr>
          <p:cNvGrpSpPr/>
          <p:nvPr/>
        </p:nvGrpSpPr>
        <p:grpSpPr>
          <a:xfrm>
            <a:off x="2901217" y="4758512"/>
            <a:ext cx="1838571" cy="1410489"/>
            <a:chOff x="-475010" y="1129566"/>
            <a:chExt cx="3859356" cy="1410489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F107609E-602A-4C96-B6F2-EFB84F279F00}"/>
                </a:ext>
              </a:extLst>
            </p:cNvPr>
            <p:cNvSpPr txBox="1"/>
            <p:nvPr/>
          </p:nvSpPr>
          <p:spPr>
            <a:xfrm>
              <a:off x="-475010" y="1129566"/>
              <a:ext cx="3859356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6C51C694-7A66-48AF-8D79-8032BA67B882}"/>
                </a:ext>
              </a:extLst>
            </p:cNvPr>
            <p:cNvSpPr txBox="1"/>
            <p:nvPr/>
          </p:nvSpPr>
          <p:spPr>
            <a:xfrm>
              <a:off x="-460977" y="1339726"/>
              <a:ext cx="3845323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 Easy to change colors, photos.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2" name="Group 13">
            <a:extLst>
              <a:ext uri="{FF2B5EF4-FFF2-40B4-BE49-F238E27FC236}">
                <a16:creationId xmlns:a16="http://schemas.microsoft.com/office/drawing/2014/main" id="{E9493AC3-7265-43AE-8594-737E630B47DD}"/>
              </a:ext>
            </a:extLst>
          </p:cNvPr>
          <p:cNvGrpSpPr/>
          <p:nvPr/>
        </p:nvGrpSpPr>
        <p:grpSpPr>
          <a:xfrm>
            <a:off x="9267787" y="4758512"/>
            <a:ext cx="1838571" cy="1410489"/>
            <a:chOff x="-475010" y="1129566"/>
            <a:chExt cx="3859356" cy="1410489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96FD41C6-DDAE-4AD7-8ABB-85F9785CE836}"/>
                </a:ext>
              </a:extLst>
            </p:cNvPr>
            <p:cNvSpPr txBox="1"/>
            <p:nvPr/>
          </p:nvSpPr>
          <p:spPr>
            <a:xfrm>
              <a:off x="-475010" y="1129566"/>
              <a:ext cx="3859356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4CC4EDEF-9DA5-4451-9F21-017ED7E255E8}"/>
                </a:ext>
              </a:extLst>
            </p:cNvPr>
            <p:cNvSpPr txBox="1"/>
            <p:nvPr/>
          </p:nvSpPr>
          <p:spPr>
            <a:xfrm>
              <a:off x="-460977" y="1339726"/>
              <a:ext cx="3845323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 Easy to change colors, photos.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5" name="Group 13">
            <a:extLst>
              <a:ext uri="{FF2B5EF4-FFF2-40B4-BE49-F238E27FC236}">
                <a16:creationId xmlns:a16="http://schemas.microsoft.com/office/drawing/2014/main" id="{1651271C-0573-4434-8943-5C6555B9C061}"/>
              </a:ext>
            </a:extLst>
          </p:cNvPr>
          <p:cNvGrpSpPr/>
          <p:nvPr/>
        </p:nvGrpSpPr>
        <p:grpSpPr>
          <a:xfrm>
            <a:off x="7145597" y="4758512"/>
            <a:ext cx="1838571" cy="1410489"/>
            <a:chOff x="-475010" y="1129566"/>
            <a:chExt cx="3859356" cy="1410489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5202CC74-939F-4977-A141-01B3CAD25039}"/>
                </a:ext>
              </a:extLst>
            </p:cNvPr>
            <p:cNvSpPr txBox="1"/>
            <p:nvPr/>
          </p:nvSpPr>
          <p:spPr>
            <a:xfrm>
              <a:off x="-475010" y="1129566"/>
              <a:ext cx="3859356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325404FB-D10A-4DE5-9E24-0923F725CAA9}"/>
                </a:ext>
              </a:extLst>
            </p:cNvPr>
            <p:cNvSpPr txBox="1"/>
            <p:nvPr/>
          </p:nvSpPr>
          <p:spPr>
            <a:xfrm>
              <a:off x="-460977" y="1339726"/>
              <a:ext cx="3845323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 Easy to change colors, photos.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8" name="Group 13">
            <a:extLst>
              <a:ext uri="{FF2B5EF4-FFF2-40B4-BE49-F238E27FC236}">
                <a16:creationId xmlns:a16="http://schemas.microsoft.com/office/drawing/2014/main" id="{C9C0B87F-56AE-442C-8607-8326F5CF183C}"/>
              </a:ext>
            </a:extLst>
          </p:cNvPr>
          <p:cNvGrpSpPr/>
          <p:nvPr/>
        </p:nvGrpSpPr>
        <p:grpSpPr>
          <a:xfrm>
            <a:off x="5023407" y="4758512"/>
            <a:ext cx="1838571" cy="1410489"/>
            <a:chOff x="-475010" y="1129566"/>
            <a:chExt cx="3859356" cy="1410489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F69F9207-D823-458C-BE7A-C8694F0A5300}"/>
                </a:ext>
              </a:extLst>
            </p:cNvPr>
            <p:cNvSpPr txBox="1"/>
            <p:nvPr/>
          </p:nvSpPr>
          <p:spPr>
            <a:xfrm>
              <a:off x="-475010" y="1129566"/>
              <a:ext cx="3859356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22B720FE-80C8-44A7-B74E-9444F743AC4A}"/>
                </a:ext>
              </a:extLst>
            </p:cNvPr>
            <p:cNvSpPr txBox="1"/>
            <p:nvPr/>
          </p:nvSpPr>
          <p:spPr>
            <a:xfrm>
              <a:off x="-460977" y="1339726"/>
              <a:ext cx="3845323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 Easy to change colors, photos.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1" name="그룹 30">
            <a:extLst>
              <a:ext uri="{FF2B5EF4-FFF2-40B4-BE49-F238E27FC236}">
                <a16:creationId xmlns:a16="http://schemas.microsoft.com/office/drawing/2014/main" id="{0E954D66-18F0-4D9E-8BF2-1AB8A420B373}"/>
              </a:ext>
            </a:extLst>
          </p:cNvPr>
          <p:cNvGrpSpPr/>
          <p:nvPr/>
        </p:nvGrpSpPr>
        <p:grpSpPr>
          <a:xfrm>
            <a:off x="536808" y="1724175"/>
            <a:ext cx="2052276" cy="4705933"/>
            <a:chOff x="194438" y="673094"/>
            <a:chExt cx="2501118" cy="5735142"/>
          </a:xfrm>
        </p:grpSpPr>
        <p:sp>
          <p:nvSpPr>
            <p:cNvPr id="32" name="Freeform: Shape 39">
              <a:extLst>
                <a:ext uri="{FF2B5EF4-FFF2-40B4-BE49-F238E27FC236}">
                  <a16:creationId xmlns:a16="http://schemas.microsoft.com/office/drawing/2014/main" id="{9095BA4D-B30D-4715-8C25-2FC97874C234}"/>
                </a:ext>
              </a:extLst>
            </p:cNvPr>
            <p:cNvSpPr/>
            <p:nvPr/>
          </p:nvSpPr>
          <p:spPr>
            <a:xfrm>
              <a:off x="194438" y="1489119"/>
              <a:ext cx="1705740" cy="2218581"/>
            </a:xfrm>
            <a:custGeom>
              <a:avLst/>
              <a:gdLst>
                <a:gd name="connsiteX0" fmla="*/ 1505319 w 1705740"/>
                <a:gd name="connsiteY0" fmla="*/ 1275492 h 2218581"/>
                <a:gd name="connsiteX1" fmla="*/ 1701005 w 1705740"/>
                <a:gd name="connsiteY1" fmla="*/ 1242140 h 2218581"/>
                <a:gd name="connsiteX2" fmla="*/ 1671903 w 1705740"/>
                <a:gd name="connsiteY2" fmla="*/ 1183877 h 2218581"/>
                <a:gd name="connsiteX3" fmla="*/ 1537904 w 1705740"/>
                <a:gd name="connsiteY3" fmla="*/ 978215 h 2218581"/>
                <a:gd name="connsiteX4" fmla="*/ 1379348 w 1705740"/>
                <a:gd name="connsiteY4" fmla="*/ 446469 h 2218581"/>
                <a:gd name="connsiteX5" fmla="*/ 1261346 w 1705740"/>
                <a:gd name="connsiteY5" fmla="*/ 313709 h 2218581"/>
                <a:gd name="connsiteX6" fmla="*/ 1063771 w 1705740"/>
                <a:gd name="connsiteY6" fmla="*/ 215837 h 2218581"/>
                <a:gd name="connsiteX7" fmla="*/ 1004092 w 1705740"/>
                <a:gd name="connsiteY7" fmla="*/ 132427 h 2218581"/>
                <a:gd name="connsiteX8" fmla="*/ 991577 w 1705740"/>
                <a:gd name="connsiteY8" fmla="*/ 105096 h 2218581"/>
                <a:gd name="connsiteX9" fmla="*/ 897778 w 1705740"/>
                <a:gd name="connsiteY9" fmla="*/ 29891 h 2218581"/>
                <a:gd name="connsiteX10" fmla="*/ 901320 w 1705740"/>
                <a:gd name="connsiteY10" fmla="*/ 199013 h 2218581"/>
                <a:gd name="connsiteX11" fmla="*/ 915664 w 1705740"/>
                <a:gd name="connsiteY11" fmla="*/ 349069 h 2218581"/>
                <a:gd name="connsiteX12" fmla="*/ 754393 w 1705740"/>
                <a:gd name="connsiteY12" fmla="*/ 163477 h 2218581"/>
                <a:gd name="connsiteX13" fmla="*/ 704925 w 1705740"/>
                <a:gd name="connsiteY13" fmla="*/ 91814 h 2218581"/>
                <a:gd name="connsiteX14" fmla="*/ 516382 w 1705740"/>
                <a:gd name="connsiteY14" fmla="*/ 848 h 2218581"/>
                <a:gd name="connsiteX15" fmla="*/ 457942 w 1705740"/>
                <a:gd name="connsiteY15" fmla="*/ 64424 h 2218581"/>
                <a:gd name="connsiteX16" fmla="*/ 392536 w 1705740"/>
                <a:gd name="connsiteY16" fmla="*/ 151376 h 2218581"/>
                <a:gd name="connsiteX17" fmla="*/ 67928 w 1705740"/>
                <a:gd name="connsiteY17" fmla="*/ 458983 h 2218581"/>
                <a:gd name="connsiteX18" fmla="*/ 25485 w 1705740"/>
                <a:gd name="connsiteY18" fmla="*/ 815586 h 2218581"/>
                <a:gd name="connsiteX19" fmla="*/ 41010 w 1705740"/>
                <a:gd name="connsiteY19" fmla="*/ 928924 h 2218581"/>
                <a:gd name="connsiteX20" fmla="*/ 34163 w 1705740"/>
                <a:gd name="connsiteY20" fmla="*/ 1160147 h 2218581"/>
                <a:gd name="connsiteX21" fmla="*/ 107478 w 1705740"/>
                <a:gd name="connsiteY21" fmla="*/ 1507659 h 2218581"/>
                <a:gd name="connsiteX22" fmla="*/ 308182 w 1705740"/>
                <a:gd name="connsiteY22" fmla="*/ 1623299 h 2218581"/>
                <a:gd name="connsiteX23" fmla="*/ 384921 w 1705740"/>
                <a:gd name="connsiteY23" fmla="*/ 1606121 h 2218581"/>
                <a:gd name="connsiteX24" fmla="*/ 485627 w 1705740"/>
                <a:gd name="connsiteY24" fmla="*/ 1653169 h 2218581"/>
                <a:gd name="connsiteX25" fmla="*/ 495308 w 1705740"/>
                <a:gd name="connsiteY25" fmla="*/ 1740947 h 2218581"/>
                <a:gd name="connsiteX26" fmla="*/ 468686 w 1705740"/>
                <a:gd name="connsiteY26" fmla="*/ 1901274 h 2218581"/>
                <a:gd name="connsiteX27" fmla="*/ 498024 w 1705740"/>
                <a:gd name="connsiteY27" fmla="*/ 2215198 h 2218581"/>
                <a:gd name="connsiteX28" fmla="*/ 638398 w 1705740"/>
                <a:gd name="connsiteY28" fmla="*/ 2176179 h 2218581"/>
                <a:gd name="connsiteX29" fmla="*/ 694477 w 1705740"/>
                <a:gd name="connsiteY29" fmla="*/ 2188457 h 2218581"/>
                <a:gd name="connsiteX30" fmla="*/ 1263235 w 1705740"/>
                <a:gd name="connsiteY30" fmla="*/ 2165730 h 2218581"/>
                <a:gd name="connsiteX31" fmla="*/ 1431295 w 1705740"/>
                <a:gd name="connsiteY31" fmla="*/ 2132260 h 2218581"/>
                <a:gd name="connsiteX32" fmla="*/ 1589260 w 1705740"/>
                <a:gd name="connsiteY32" fmla="*/ 2100088 h 2218581"/>
                <a:gd name="connsiteX33" fmla="*/ 1592153 w 1705740"/>
                <a:gd name="connsiteY33" fmla="*/ 2084917 h 2218581"/>
                <a:gd name="connsiteX34" fmla="*/ 1502013 w 1705740"/>
                <a:gd name="connsiteY34" fmla="*/ 1555119 h 2218581"/>
                <a:gd name="connsiteX35" fmla="*/ 1552897 w 1705740"/>
                <a:gd name="connsiteY35" fmla="*/ 1488828 h 2218581"/>
                <a:gd name="connsiteX36" fmla="*/ 1577513 w 1705740"/>
                <a:gd name="connsiteY36" fmla="*/ 1483397 h 2218581"/>
                <a:gd name="connsiteX37" fmla="*/ 1678691 w 1705740"/>
                <a:gd name="connsiteY37" fmla="*/ 1454000 h 2218581"/>
                <a:gd name="connsiteX38" fmla="*/ 1601952 w 1705740"/>
                <a:gd name="connsiteY38" fmla="*/ 1346270 h 2218581"/>
                <a:gd name="connsiteX39" fmla="*/ 1589851 w 1705740"/>
                <a:gd name="connsiteY39" fmla="*/ 1345030 h 2218581"/>
                <a:gd name="connsiteX40" fmla="*/ 1544338 w 1705740"/>
                <a:gd name="connsiteY40" fmla="*/ 1329210 h 2218581"/>
                <a:gd name="connsiteX41" fmla="*/ 1436312 w 1705740"/>
                <a:gd name="connsiteY41" fmla="*/ 1283874 h 2218581"/>
                <a:gd name="connsiteX42" fmla="*/ 1494575 w 1705740"/>
                <a:gd name="connsiteY42" fmla="*/ 1269530 h 2218581"/>
                <a:gd name="connsiteX43" fmla="*/ 1505319 w 1705740"/>
                <a:gd name="connsiteY43" fmla="*/ 1275492 h 22185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1705740" h="2218581">
                  <a:moveTo>
                    <a:pt x="1505319" y="1275492"/>
                  </a:moveTo>
                  <a:cubicBezTo>
                    <a:pt x="1572437" y="1275374"/>
                    <a:pt x="1640263" y="1279624"/>
                    <a:pt x="1701005" y="1242140"/>
                  </a:cubicBezTo>
                  <a:cubicBezTo>
                    <a:pt x="1716589" y="1210263"/>
                    <a:pt x="1690261" y="1191374"/>
                    <a:pt x="1671903" y="1183877"/>
                  </a:cubicBezTo>
                  <a:cubicBezTo>
                    <a:pt x="1577985" y="1145271"/>
                    <a:pt x="1559155" y="1069063"/>
                    <a:pt x="1537904" y="978215"/>
                  </a:cubicBezTo>
                  <a:cubicBezTo>
                    <a:pt x="1495815" y="798467"/>
                    <a:pt x="1433538" y="623383"/>
                    <a:pt x="1379348" y="446469"/>
                  </a:cubicBezTo>
                  <a:cubicBezTo>
                    <a:pt x="1360340" y="384310"/>
                    <a:pt x="1320790" y="341217"/>
                    <a:pt x="1261346" y="313709"/>
                  </a:cubicBezTo>
                  <a:cubicBezTo>
                    <a:pt x="1194701" y="282836"/>
                    <a:pt x="1129826" y="248067"/>
                    <a:pt x="1063771" y="215837"/>
                  </a:cubicBezTo>
                  <a:cubicBezTo>
                    <a:pt x="1028353" y="198600"/>
                    <a:pt x="991164" y="184315"/>
                    <a:pt x="1004092" y="132427"/>
                  </a:cubicBezTo>
                  <a:cubicBezTo>
                    <a:pt x="1006748" y="121801"/>
                    <a:pt x="1000727" y="111117"/>
                    <a:pt x="991577" y="105096"/>
                  </a:cubicBezTo>
                  <a:cubicBezTo>
                    <a:pt x="957930" y="82900"/>
                    <a:pt x="935557" y="46774"/>
                    <a:pt x="897778" y="29891"/>
                  </a:cubicBezTo>
                  <a:cubicBezTo>
                    <a:pt x="872631" y="87151"/>
                    <a:pt x="864780" y="154032"/>
                    <a:pt x="901320" y="199013"/>
                  </a:cubicBezTo>
                  <a:cubicBezTo>
                    <a:pt x="946950" y="255210"/>
                    <a:pt x="922334" y="299660"/>
                    <a:pt x="915664" y="349069"/>
                  </a:cubicBezTo>
                  <a:cubicBezTo>
                    <a:pt x="820448" y="318137"/>
                    <a:pt x="768501" y="257926"/>
                    <a:pt x="754393" y="163477"/>
                  </a:cubicBezTo>
                  <a:cubicBezTo>
                    <a:pt x="750143" y="134906"/>
                    <a:pt x="732847" y="106749"/>
                    <a:pt x="704925" y="91814"/>
                  </a:cubicBezTo>
                  <a:cubicBezTo>
                    <a:pt x="643416" y="58875"/>
                    <a:pt x="582083" y="25287"/>
                    <a:pt x="516382" y="848"/>
                  </a:cubicBezTo>
                  <a:cubicBezTo>
                    <a:pt x="466324" y="-6413"/>
                    <a:pt x="463727" y="34495"/>
                    <a:pt x="457942" y="64424"/>
                  </a:cubicBezTo>
                  <a:cubicBezTo>
                    <a:pt x="449973" y="105981"/>
                    <a:pt x="429371" y="130361"/>
                    <a:pt x="392536" y="151376"/>
                  </a:cubicBezTo>
                  <a:cubicBezTo>
                    <a:pt x="259659" y="227171"/>
                    <a:pt x="146084" y="324099"/>
                    <a:pt x="67928" y="458983"/>
                  </a:cubicBezTo>
                  <a:cubicBezTo>
                    <a:pt x="2109" y="572558"/>
                    <a:pt x="-23451" y="689379"/>
                    <a:pt x="25485" y="815586"/>
                  </a:cubicBezTo>
                  <a:cubicBezTo>
                    <a:pt x="39771" y="852362"/>
                    <a:pt x="46677" y="890082"/>
                    <a:pt x="41010" y="928924"/>
                  </a:cubicBezTo>
                  <a:cubicBezTo>
                    <a:pt x="29853" y="1005782"/>
                    <a:pt x="29676" y="1083348"/>
                    <a:pt x="34163" y="1160147"/>
                  </a:cubicBezTo>
                  <a:cubicBezTo>
                    <a:pt x="41128" y="1279152"/>
                    <a:pt x="59546" y="1397095"/>
                    <a:pt x="107478" y="1507659"/>
                  </a:cubicBezTo>
                  <a:cubicBezTo>
                    <a:pt x="147737" y="1600514"/>
                    <a:pt x="210368" y="1635696"/>
                    <a:pt x="308182" y="1623299"/>
                  </a:cubicBezTo>
                  <a:cubicBezTo>
                    <a:pt x="334096" y="1619994"/>
                    <a:pt x="359715" y="1613323"/>
                    <a:pt x="384921" y="1606121"/>
                  </a:cubicBezTo>
                  <a:cubicBezTo>
                    <a:pt x="443893" y="1589357"/>
                    <a:pt x="460657" y="1597267"/>
                    <a:pt x="485627" y="1653169"/>
                  </a:cubicBezTo>
                  <a:cubicBezTo>
                    <a:pt x="498378" y="1681739"/>
                    <a:pt x="499204" y="1711609"/>
                    <a:pt x="495308" y="1740947"/>
                  </a:cubicBezTo>
                  <a:cubicBezTo>
                    <a:pt x="488225" y="1794606"/>
                    <a:pt x="478721" y="1848028"/>
                    <a:pt x="468686" y="1901274"/>
                  </a:cubicBezTo>
                  <a:cubicBezTo>
                    <a:pt x="448497" y="2008827"/>
                    <a:pt x="456880" y="2113488"/>
                    <a:pt x="498024" y="2215198"/>
                  </a:cubicBezTo>
                  <a:cubicBezTo>
                    <a:pt x="534150" y="2163841"/>
                    <a:pt x="580430" y="2151622"/>
                    <a:pt x="638398" y="2176179"/>
                  </a:cubicBezTo>
                  <a:cubicBezTo>
                    <a:pt x="655694" y="2183498"/>
                    <a:pt x="675705" y="2184679"/>
                    <a:pt x="694477" y="2188457"/>
                  </a:cubicBezTo>
                  <a:cubicBezTo>
                    <a:pt x="885913" y="2227181"/>
                    <a:pt x="1076935" y="2237275"/>
                    <a:pt x="1263235" y="2165730"/>
                  </a:cubicBezTo>
                  <a:cubicBezTo>
                    <a:pt x="1318311" y="2144597"/>
                    <a:pt x="1373858" y="2133263"/>
                    <a:pt x="1431295" y="2132260"/>
                  </a:cubicBezTo>
                  <a:cubicBezTo>
                    <a:pt x="1486547" y="2131256"/>
                    <a:pt x="1538199" y="2118565"/>
                    <a:pt x="1589260" y="2100088"/>
                  </a:cubicBezTo>
                  <a:cubicBezTo>
                    <a:pt x="1590323" y="2095012"/>
                    <a:pt x="1593392" y="2089404"/>
                    <a:pt x="1592153" y="2084917"/>
                  </a:cubicBezTo>
                  <a:cubicBezTo>
                    <a:pt x="1545637" y="1911073"/>
                    <a:pt x="1521670" y="1733509"/>
                    <a:pt x="1502013" y="1555119"/>
                  </a:cubicBezTo>
                  <a:cubicBezTo>
                    <a:pt x="1497527" y="1514329"/>
                    <a:pt x="1484304" y="1472181"/>
                    <a:pt x="1552897" y="1488828"/>
                  </a:cubicBezTo>
                  <a:cubicBezTo>
                    <a:pt x="1560453" y="1490658"/>
                    <a:pt x="1573676" y="1488592"/>
                    <a:pt x="1577513" y="1483397"/>
                  </a:cubicBezTo>
                  <a:cubicBezTo>
                    <a:pt x="1604195" y="1447330"/>
                    <a:pt x="1643509" y="1458368"/>
                    <a:pt x="1678691" y="1454000"/>
                  </a:cubicBezTo>
                  <a:cubicBezTo>
                    <a:pt x="1653249" y="1417992"/>
                    <a:pt x="1618775" y="1388358"/>
                    <a:pt x="1601952" y="1346270"/>
                  </a:cubicBezTo>
                  <a:cubicBezTo>
                    <a:pt x="1597997" y="1344971"/>
                    <a:pt x="1593924" y="1344558"/>
                    <a:pt x="1589851" y="1345030"/>
                  </a:cubicBezTo>
                  <a:cubicBezTo>
                    <a:pt x="1579815" y="1327793"/>
                    <a:pt x="1562224" y="1328443"/>
                    <a:pt x="1544338" y="1329210"/>
                  </a:cubicBezTo>
                  <a:cubicBezTo>
                    <a:pt x="1502131" y="1331040"/>
                    <a:pt x="1469074" y="1312150"/>
                    <a:pt x="1436312" y="1283874"/>
                  </a:cubicBezTo>
                  <a:cubicBezTo>
                    <a:pt x="1457681" y="1275610"/>
                    <a:pt x="1479405" y="1283107"/>
                    <a:pt x="1494575" y="1269530"/>
                  </a:cubicBezTo>
                  <a:cubicBezTo>
                    <a:pt x="1498117" y="1271596"/>
                    <a:pt x="1501718" y="1273544"/>
                    <a:pt x="1505319" y="1275492"/>
                  </a:cubicBezTo>
                  <a:close/>
                </a:path>
              </a:pathLst>
            </a:custGeom>
            <a:solidFill>
              <a:srgbClr val="00AEEF"/>
            </a:solidFill>
            <a:ln w="58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40">
              <a:extLst>
                <a:ext uri="{FF2B5EF4-FFF2-40B4-BE49-F238E27FC236}">
                  <a16:creationId xmlns:a16="http://schemas.microsoft.com/office/drawing/2014/main" id="{8B796253-101D-4C57-8AA0-5A0397EFD3D9}"/>
                </a:ext>
              </a:extLst>
            </p:cNvPr>
            <p:cNvSpPr/>
            <p:nvPr/>
          </p:nvSpPr>
          <p:spPr>
            <a:xfrm>
              <a:off x="1561019" y="1832907"/>
              <a:ext cx="1134537" cy="1011918"/>
            </a:xfrm>
            <a:custGeom>
              <a:avLst/>
              <a:gdLst>
                <a:gd name="connsiteX0" fmla="*/ 131772 w 1134537"/>
                <a:gd name="connsiteY0" fmla="*/ 921787 h 1011918"/>
                <a:gd name="connsiteX1" fmla="*/ 360043 w 1134537"/>
                <a:gd name="connsiteY1" fmla="*/ 894161 h 1011918"/>
                <a:gd name="connsiteX2" fmla="*/ 500417 w 1134537"/>
                <a:gd name="connsiteY2" fmla="*/ 770374 h 1011918"/>
                <a:gd name="connsiteX3" fmla="*/ 702301 w 1134537"/>
                <a:gd name="connsiteY3" fmla="*/ 39991 h 1011918"/>
                <a:gd name="connsiteX4" fmla="*/ 760505 w 1134537"/>
                <a:gd name="connsiteY4" fmla="*/ 3628 h 1011918"/>
                <a:gd name="connsiteX5" fmla="*/ 1096979 w 1134537"/>
                <a:gd name="connsiteY5" fmla="*/ 81371 h 1011918"/>
                <a:gd name="connsiteX6" fmla="*/ 1132161 w 1134537"/>
                <a:gd name="connsiteY6" fmla="*/ 123755 h 1011918"/>
                <a:gd name="connsiteX7" fmla="*/ 914456 w 1134537"/>
                <a:gd name="connsiteY7" fmla="*/ 876157 h 1011918"/>
                <a:gd name="connsiteX8" fmla="*/ 824317 w 1134537"/>
                <a:gd name="connsiteY8" fmla="*/ 960216 h 1011918"/>
                <a:gd name="connsiteX9" fmla="*/ 102670 w 1134537"/>
                <a:gd name="connsiteY9" fmla="*/ 1011868 h 1011918"/>
                <a:gd name="connsiteX10" fmla="*/ 6746 w 1134537"/>
                <a:gd name="connsiteY10" fmla="*/ 932885 h 1011918"/>
                <a:gd name="connsiteX11" fmla="*/ 131772 w 1134537"/>
                <a:gd name="connsiteY11" fmla="*/ 921787 h 10119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34537" h="1011918">
                  <a:moveTo>
                    <a:pt x="131772" y="921787"/>
                  </a:moveTo>
                  <a:cubicBezTo>
                    <a:pt x="199303" y="913995"/>
                    <a:pt x="351837" y="895400"/>
                    <a:pt x="360043" y="894161"/>
                  </a:cubicBezTo>
                  <a:cubicBezTo>
                    <a:pt x="490795" y="873913"/>
                    <a:pt x="473086" y="878341"/>
                    <a:pt x="500417" y="770374"/>
                  </a:cubicBezTo>
                  <a:cubicBezTo>
                    <a:pt x="564406" y="526047"/>
                    <a:pt x="635124" y="283491"/>
                    <a:pt x="702301" y="39991"/>
                  </a:cubicBezTo>
                  <a:cubicBezTo>
                    <a:pt x="711274" y="7524"/>
                    <a:pt x="719184" y="-7470"/>
                    <a:pt x="760505" y="3628"/>
                  </a:cubicBezTo>
                  <a:cubicBezTo>
                    <a:pt x="871600" y="33379"/>
                    <a:pt x="984821" y="55457"/>
                    <a:pt x="1096979" y="81371"/>
                  </a:cubicBezTo>
                  <a:cubicBezTo>
                    <a:pt x="1117934" y="86211"/>
                    <a:pt x="1142314" y="88986"/>
                    <a:pt x="1132161" y="123755"/>
                  </a:cubicBezTo>
                  <a:cubicBezTo>
                    <a:pt x="1059022" y="374398"/>
                    <a:pt x="986887" y="625336"/>
                    <a:pt x="914456" y="876157"/>
                  </a:cubicBezTo>
                  <a:cubicBezTo>
                    <a:pt x="897338" y="937312"/>
                    <a:pt x="889959" y="957264"/>
                    <a:pt x="824317" y="960216"/>
                  </a:cubicBezTo>
                  <a:cubicBezTo>
                    <a:pt x="786715" y="961928"/>
                    <a:pt x="140568" y="1009743"/>
                    <a:pt x="102670" y="1011868"/>
                  </a:cubicBezTo>
                  <a:cubicBezTo>
                    <a:pt x="63533" y="1014111"/>
                    <a:pt x="-25013" y="941031"/>
                    <a:pt x="6746" y="932885"/>
                  </a:cubicBezTo>
                  <a:cubicBezTo>
                    <a:pt x="56154" y="926037"/>
                    <a:pt x="97475" y="926037"/>
                    <a:pt x="131772" y="921787"/>
                  </a:cubicBezTo>
                  <a:close/>
                </a:path>
              </a:pathLst>
            </a:custGeom>
            <a:solidFill>
              <a:srgbClr val="010101"/>
            </a:solidFill>
            <a:ln w="58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: Shape 41">
              <a:extLst>
                <a:ext uri="{FF2B5EF4-FFF2-40B4-BE49-F238E27FC236}">
                  <a16:creationId xmlns:a16="http://schemas.microsoft.com/office/drawing/2014/main" id="{CF837BFC-964C-4939-966F-F6D772B4D6CF}"/>
                </a:ext>
              </a:extLst>
            </p:cNvPr>
            <p:cNvSpPr/>
            <p:nvPr/>
          </p:nvSpPr>
          <p:spPr>
            <a:xfrm>
              <a:off x="616764" y="821115"/>
              <a:ext cx="591897" cy="1059339"/>
            </a:xfrm>
            <a:custGeom>
              <a:avLst/>
              <a:gdLst>
                <a:gd name="connsiteX0" fmla="*/ 475451 w 591897"/>
                <a:gd name="connsiteY0" fmla="*/ 697955 h 1059339"/>
                <a:gd name="connsiteX1" fmla="*/ 474920 w 591897"/>
                <a:gd name="connsiteY1" fmla="*/ 813537 h 1059339"/>
                <a:gd name="connsiteX2" fmla="*/ 511459 w 591897"/>
                <a:gd name="connsiteY2" fmla="*/ 881008 h 1059339"/>
                <a:gd name="connsiteX3" fmla="*/ 526512 w 591897"/>
                <a:gd name="connsiteY3" fmla="*/ 925813 h 1059339"/>
                <a:gd name="connsiteX4" fmla="*/ 501896 w 591897"/>
                <a:gd name="connsiteY4" fmla="*/ 1059339 h 1059339"/>
                <a:gd name="connsiteX5" fmla="*/ 383009 w 591897"/>
                <a:gd name="connsiteY5" fmla="*/ 976461 h 1059339"/>
                <a:gd name="connsiteX6" fmla="*/ 338795 w 591897"/>
                <a:gd name="connsiteY6" fmla="*/ 903617 h 1059339"/>
                <a:gd name="connsiteX7" fmla="*/ 195174 w 591897"/>
                <a:gd name="connsiteY7" fmla="*/ 730363 h 1059339"/>
                <a:gd name="connsiteX8" fmla="*/ 94055 w 591897"/>
                <a:gd name="connsiteY8" fmla="*/ 668912 h 1059339"/>
                <a:gd name="connsiteX9" fmla="*/ 84315 w 591897"/>
                <a:gd name="connsiteY9" fmla="*/ 486449 h 1059339"/>
                <a:gd name="connsiteX10" fmla="*/ 49723 w 591897"/>
                <a:gd name="connsiteY10" fmla="*/ 446781 h 1059339"/>
                <a:gd name="connsiteX11" fmla="*/ 31129 w 591897"/>
                <a:gd name="connsiteY11" fmla="*/ 267800 h 1059339"/>
                <a:gd name="connsiteX12" fmla="*/ 73690 w 591897"/>
                <a:gd name="connsiteY12" fmla="*/ 306997 h 1059339"/>
                <a:gd name="connsiteX13" fmla="*/ 92698 w 591897"/>
                <a:gd name="connsiteY13" fmla="*/ 194957 h 1059339"/>
                <a:gd name="connsiteX14" fmla="*/ 113181 w 591897"/>
                <a:gd name="connsiteY14" fmla="*/ 119693 h 1059339"/>
                <a:gd name="connsiteX15" fmla="*/ 240687 w 591897"/>
                <a:gd name="connsiteY15" fmla="*/ 2045 h 1059339"/>
                <a:gd name="connsiteX16" fmla="*/ 419018 w 591897"/>
                <a:gd name="connsiteY16" fmla="*/ 2340 h 1059339"/>
                <a:gd name="connsiteX17" fmla="*/ 563111 w 591897"/>
                <a:gd name="connsiteY17" fmla="*/ 128134 h 1059339"/>
                <a:gd name="connsiteX18" fmla="*/ 587550 w 591897"/>
                <a:gd name="connsiteY18" fmla="*/ 270398 h 1059339"/>
                <a:gd name="connsiteX19" fmla="*/ 497115 w 591897"/>
                <a:gd name="connsiteY19" fmla="*/ 651262 h 1059339"/>
                <a:gd name="connsiteX20" fmla="*/ 475451 w 591897"/>
                <a:gd name="connsiteY20" fmla="*/ 697955 h 10593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91897" h="1059339">
                  <a:moveTo>
                    <a:pt x="475451" y="697955"/>
                  </a:moveTo>
                  <a:cubicBezTo>
                    <a:pt x="475333" y="736502"/>
                    <a:pt x="475923" y="774990"/>
                    <a:pt x="474920" y="813537"/>
                  </a:cubicBezTo>
                  <a:cubicBezTo>
                    <a:pt x="474152" y="843524"/>
                    <a:pt x="478107" y="869438"/>
                    <a:pt x="511459" y="881008"/>
                  </a:cubicBezTo>
                  <a:cubicBezTo>
                    <a:pt x="534658" y="889037"/>
                    <a:pt x="528932" y="909756"/>
                    <a:pt x="526512" y="925813"/>
                  </a:cubicBezTo>
                  <a:cubicBezTo>
                    <a:pt x="520137" y="968078"/>
                    <a:pt x="511164" y="1009990"/>
                    <a:pt x="501896" y="1059339"/>
                  </a:cubicBezTo>
                  <a:cubicBezTo>
                    <a:pt x="467009" y="1017428"/>
                    <a:pt x="425511" y="996000"/>
                    <a:pt x="383009" y="976461"/>
                  </a:cubicBezTo>
                  <a:cubicBezTo>
                    <a:pt x="351428" y="961939"/>
                    <a:pt x="342160" y="932660"/>
                    <a:pt x="338795" y="903617"/>
                  </a:cubicBezTo>
                  <a:cubicBezTo>
                    <a:pt x="328347" y="813773"/>
                    <a:pt x="280060" y="759170"/>
                    <a:pt x="195174" y="730363"/>
                  </a:cubicBezTo>
                  <a:cubicBezTo>
                    <a:pt x="158044" y="717789"/>
                    <a:pt x="120088" y="701969"/>
                    <a:pt x="94055" y="668912"/>
                  </a:cubicBezTo>
                  <a:cubicBezTo>
                    <a:pt x="90632" y="608111"/>
                    <a:pt x="86322" y="547309"/>
                    <a:pt x="84315" y="486449"/>
                  </a:cubicBezTo>
                  <a:cubicBezTo>
                    <a:pt x="83489" y="461715"/>
                    <a:pt x="66429" y="456875"/>
                    <a:pt x="49723" y="446781"/>
                  </a:cubicBezTo>
                  <a:cubicBezTo>
                    <a:pt x="-7595" y="412248"/>
                    <a:pt x="-17453" y="309476"/>
                    <a:pt x="31129" y="267800"/>
                  </a:cubicBezTo>
                  <a:cubicBezTo>
                    <a:pt x="60703" y="266561"/>
                    <a:pt x="67492" y="287694"/>
                    <a:pt x="73690" y="306997"/>
                  </a:cubicBezTo>
                  <a:cubicBezTo>
                    <a:pt x="65425" y="269335"/>
                    <a:pt x="73158" y="231024"/>
                    <a:pt x="92698" y="194957"/>
                  </a:cubicBezTo>
                  <a:cubicBezTo>
                    <a:pt x="105507" y="171345"/>
                    <a:pt x="109875" y="146021"/>
                    <a:pt x="113181" y="119693"/>
                  </a:cubicBezTo>
                  <a:cubicBezTo>
                    <a:pt x="123039" y="40533"/>
                    <a:pt x="160583" y="5410"/>
                    <a:pt x="240687" y="2045"/>
                  </a:cubicBezTo>
                  <a:cubicBezTo>
                    <a:pt x="300071" y="-434"/>
                    <a:pt x="359692" y="-1024"/>
                    <a:pt x="419018" y="2340"/>
                  </a:cubicBezTo>
                  <a:cubicBezTo>
                    <a:pt x="504258" y="7181"/>
                    <a:pt x="543277" y="45078"/>
                    <a:pt x="563111" y="128134"/>
                  </a:cubicBezTo>
                  <a:cubicBezTo>
                    <a:pt x="574327" y="175241"/>
                    <a:pt x="564115" y="225712"/>
                    <a:pt x="587550" y="270398"/>
                  </a:cubicBezTo>
                  <a:cubicBezTo>
                    <a:pt x="609745" y="409709"/>
                    <a:pt x="541978" y="527888"/>
                    <a:pt x="497115" y="651262"/>
                  </a:cubicBezTo>
                  <a:cubicBezTo>
                    <a:pt x="491271" y="667200"/>
                    <a:pt x="474979" y="678770"/>
                    <a:pt x="475451" y="697955"/>
                  </a:cubicBezTo>
                  <a:close/>
                </a:path>
              </a:pathLst>
            </a:custGeom>
            <a:solidFill>
              <a:srgbClr val="FCCDB7"/>
            </a:solidFill>
            <a:ln w="58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: Shape 42">
              <a:extLst>
                <a:ext uri="{FF2B5EF4-FFF2-40B4-BE49-F238E27FC236}">
                  <a16:creationId xmlns:a16="http://schemas.microsoft.com/office/drawing/2014/main" id="{7D62A0C8-CE0F-44A1-BD82-34FBC28395A5}"/>
                </a:ext>
              </a:extLst>
            </p:cNvPr>
            <p:cNvSpPr/>
            <p:nvPr/>
          </p:nvSpPr>
          <p:spPr>
            <a:xfrm>
              <a:off x="1797065" y="2574855"/>
              <a:ext cx="745882" cy="368323"/>
            </a:xfrm>
            <a:custGeom>
              <a:avLst/>
              <a:gdLst>
                <a:gd name="connsiteX0" fmla="*/ 682 w 745882"/>
                <a:gd name="connsiteY0" fmla="*/ 262836 h 368323"/>
                <a:gd name="connsiteX1" fmla="*/ 36101 w 745882"/>
                <a:gd name="connsiteY1" fmla="*/ 223699 h 368323"/>
                <a:gd name="connsiteX2" fmla="*/ 233912 w 745882"/>
                <a:gd name="connsiteY2" fmla="*/ 201916 h 368323"/>
                <a:gd name="connsiteX3" fmla="*/ 317676 w 745882"/>
                <a:gd name="connsiteY3" fmla="*/ 169273 h 368323"/>
                <a:gd name="connsiteX4" fmla="*/ 369091 w 745882"/>
                <a:gd name="connsiteY4" fmla="*/ 173818 h 368323"/>
                <a:gd name="connsiteX5" fmla="*/ 420094 w 745882"/>
                <a:gd name="connsiteY5" fmla="*/ 220747 h 368323"/>
                <a:gd name="connsiteX6" fmla="*/ 459349 w 745882"/>
                <a:gd name="connsiteY6" fmla="*/ 129309 h 368323"/>
                <a:gd name="connsiteX7" fmla="*/ 503385 w 745882"/>
                <a:gd name="connsiteY7" fmla="*/ 218858 h 368323"/>
                <a:gd name="connsiteX8" fmla="*/ 524813 w 745882"/>
                <a:gd name="connsiteY8" fmla="*/ 59476 h 368323"/>
                <a:gd name="connsiteX9" fmla="*/ 583313 w 745882"/>
                <a:gd name="connsiteY9" fmla="*/ 209 h 368323"/>
                <a:gd name="connsiteX10" fmla="*/ 634256 w 745882"/>
                <a:gd name="connsiteY10" fmla="*/ 67799 h 368323"/>
                <a:gd name="connsiteX11" fmla="*/ 678470 w 745882"/>
                <a:gd name="connsiteY11" fmla="*/ 134386 h 368323"/>
                <a:gd name="connsiteX12" fmla="*/ 745882 w 745882"/>
                <a:gd name="connsiteY12" fmla="*/ 165200 h 368323"/>
                <a:gd name="connsiteX13" fmla="*/ 679060 w 745882"/>
                <a:gd name="connsiteY13" fmla="*/ 201621 h 368323"/>
                <a:gd name="connsiteX14" fmla="*/ 643701 w 745882"/>
                <a:gd name="connsiteY14" fmla="*/ 243120 h 368323"/>
                <a:gd name="connsiteX15" fmla="*/ 587917 w 745882"/>
                <a:gd name="connsiteY15" fmla="*/ 316908 h 368323"/>
                <a:gd name="connsiteX16" fmla="*/ 388512 w 745882"/>
                <a:gd name="connsiteY16" fmla="*/ 323342 h 368323"/>
                <a:gd name="connsiteX17" fmla="*/ 126653 w 745882"/>
                <a:gd name="connsiteY17" fmla="*/ 355454 h 368323"/>
                <a:gd name="connsiteX18" fmla="*/ 76182 w 745882"/>
                <a:gd name="connsiteY18" fmla="*/ 368323 h 368323"/>
                <a:gd name="connsiteX19" fmla="*/ 682 w 745882"/>
                <a:gd name="connsiteY19" fmla="*/ 262836 h 3683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745882" h="368323">
                  <a:moveTo>
                    <a:pt x="682" y="262836"/>
                  </a:moveTo>
                  <a:cubicBezTo>
                    <a:pt x="-3391" y="235446"/>
                    <a:pt x="11072" y="226178"/>
                    <a:pt x="36101" y="223699"/>
                  </a:cubicBezTo>
                  <a:cubicBezTo>
                    <a:pt x="102096" y="217146"/>
                    <a:pt x="167974" y="209118"/>
                    <a:pt x="233912" y="201916"/>
                  </a:cubicBezTo>
                  <a:cubicBezTo>
                    <a:pt x="264607" y="198552"/>
                    <a:pt x="297192" y="207524"/>
                    <a:pt x="317676" y="169273"/>
                  </a:cubicBezTo>
                  <a:cubicBezTo>
                    <a:pt x="328242" y="149556"/>
                    <a:pt x="353743" y="162602"/>
                    <a:pt x="369091" y="173818"/>
                  </a:cubicBezTo>
                  <a:cubicBezTo>
                    <a:pt x="386859" y="186805"/>
                    <a:pt x="401794" y="203628"/>
                    <a:pt x="420094" y="220747"/>
                  </a:cubicBezTo>
                  <a:cubicBezTo>
                    <a:pt x="427945" y="184620"/>
                    <a:pt x="411003" y="130608"/>
                    <a:pt x="459349" y="129309"/>
                  </a:cubicBezTo>
                  <a:cubicBezTo>
                    <a:pt x="504979" y="128069"/>
                    <a:pt x="489454" y="182377"/>
                    <a:pt x="503385" y="218858"/>
                  </a:cubicBezTo>
                  <a:cubicBezTo>
                    <a:pt x="510941" y="161658"/>
                    <a:pt x="516667" y="110360"/>
                    <a:pt x="524813" y="59476"/>
                  </a:cubicBezTo>
                  <a:cubicBezTo>
                    <a:pt x="530008" y="27127"/>
                    <a:pt x="540516" y="-2801"/>
                    <a:pt x="583313" y="209"/>
                  </a:cubicBezTo>
                  <a:cubicBezTo>
                    <a:pt x="626582" y="3279"/>
                    <a:pt x="626936" y="37576"/>
                    <a:pt x="634256" y="67799"/>
                  </a:cubicBezTo>
                  <a:cubicBezTo>
                    <a:pt x="640808" y="94953"/>
                    <a:pt x="618318" y="142414"/>
                    <a:pt x="678470" y="134386"/>
                  </a:cubicBezTo>
                  <a:cubicBezTo>
                    <a:pt x="702200" y="143653"/>
                    <a:pt x="746060" y="125118"/>
                    <a:pt x="745882" y="165200"/>
                  </a:cubicBezTo>
                  <a:cubicBezTo>
                    <a:pt x="745764" y="198138"/>
                    <a:pt x="706096" y="198434"/>
                    <a:pt x="679060" y="201621"/>
                  </a:cubicBezTo>
                  <a:cubicBezTo>
                    <a:pt x="652614" y="204750"/>
                    <a:pt x="643406" y="217500"/>
                    <a:pt x="643701" y="243120"/>
                  </a:cubicBezTo>
                  <a:cubicBezTo>
                    <a:pt x="644114" y="281312"/>
                    <a:pt x="628294" y="300379"/>
                    <a:pt x="587917" y="316908"/>
                  </a:cubicBezTo>
                  <a:cubicBezTo>
                    <a:pt x="519147" y="345065"/>
                    <a:pt x="461592" y="347663"/>
                    <a:pt x="388512" y="323342"/>
                  </a:cubicBezTo>
                  <a:cubicBezTo>
                    <a:pt x="302977" y="294889"/>
                    <a:pt x="213487" y="337037"/>
                    <a:pt x="126653" y="355454"/>
                  </a:cubicBezTo>
                  <a:cubicBezTo>
                    <a:pt x="109652" y="359055"/>
                    <a:pt x="93006" y="364014"/>
                    <a:pt x="76182" y="368323"/>
                  </a:cubicBezTo>
                  <a:cubicBezTo>
                    <a:pt x="32795" y="346069"/>
                    <a:pt x="-3922" y="319210"/>
                    <a:pt x="682" y="262836"/>
                  </a:cubicBezTo>
                  <a:close/>
                </a:path>
              </a:pathLst>
            </a:custGeom>
            <a:solidFill>
              <a:srgbClr val="FCCDB7"/>
            </a:solidFill>
            <a:ln w="58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" name="Freeform: Shape 43">
              <a:extLst>
                <a:ext uri="{FF2B5EF4-FFF2-40B4-BE49-F238E27FC236}">
                  <a16:creationId xmlns:a16="http://schemas.microsoft.com/office/drawing/2014/main" id="{55453C8D-9839-4DCF-AAC4-B4B0FE2977C9}"/>
                </a:ext>
              </a:extLst>
            </p:cNvPr>
            <p:cNvSpPr/>
            <p:nvPr/>
          </p:nvSpPr>
          <p:spPr>
            <a:xfrm>
              <a:off x="637352" y="673094"/>
              <a:ext cx="570835" cy="494685"/>
            </a:xfrm>
            <a:custGeom>
              <a:avLst/>
              <a:gdLst>
                <a:gd name="connsiteX0" fmla="*/ 566844 w 570835"/>
                <a:gd name="connsiteY0" fmla="*/ 418477 h 494685"/>
                <a:gd name="connsiteX1" fmla="*/ 540458 w 570835"/>
                <a:gd name="connsiteY1" fmla="*/ 404369 h 494685"/>
                <a:gd name="connsiteX2" fmla="*/ 520446 w 570835"/>
                <a:gd name="connsiteY2" fmla="*/ 254550 h 494685"/>
                <a:gd name="connsiteX3" fmla="*/ 413188 w 570835"/>
                <a:gd name="connsiteY3" fmla="*/ 165945 h 494685"/>
                <a:gd name="connsiteX4" fmla="*/ 208589 w 570835"/>
                <a:gd name="connsiteY4" fmla="*/ 165532 h 494685"/>
                <a:gd name="connsiteX5" fmla="*/ 109122 w 570835"/>
                <a:gd name="connsiteY5" fmla="*/ 262814 h 494685"/>
                <a:gd name="connsiteX6" fmla="*/ 81260 w 570835"/>
                <a:gd name="connsiteY6" fmla="*/ 356141 h 494685"/>
                <a:gd name="connsiteX7" fmla="*/ 65617 w 570835"/>
                <a:gd name="connsiteY7" fmla="*/ 421488 h 494685"/>
                <a:gd name="connsiteX8" fmla="*/ 65676 w 570835"/>
                <a:gd name="connsiteY8" fmla="*/ 494686 h 494685"/>
                <a:gd name="connsiteX9" fmla="*/ 10482 w 570835"/>
                <a:gd name="connsiteY9" fmla="*/ 415880 h 494685"/>
                <a:gd name="connsiteX10" fmla="*/ 110598 w 570835"/>
                <a:gd name="connsiteY10" fmla="*/ 69372 h 494685"/>
                <a:gd name="connsiteX11" fmla="*/ 528475 w 570835"/>
                <a:gd name="connsiteY11" fmla="*/ 163702 h 494685"/>
                <a:gd name="connsiteX12" fmla="*/ 566844 w 570835"/>
                <a:gd name="connsiteY12" fmla="*/ 418477 h 4946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70835" h="494685">
                  <a:moveTo>
                    <a:pt x="566844" y="418477"/>
                  </a:moveTo>
                  <a:cubicBezTo>
                    <a:pt x="547837" y="432822"/>
                    <a:pt x="540517" y="428099"/>
                    <a:pt x="540458" y="404369"/>
                  </a:cubicBezTo>
                  <a:cubicBezTo>
                    <a:pt x="540340" y="353662"/>
                    <a:pt x="531249" y="304195"/>
                    <a:pt x="520446" y="254550"/>
                  </a:cubicBezTo>
                  <a:cubicBezTo>
                    <a:pt x="507401" y="194634"/>
                    <a:pt x="468204" y="168838"/>
                    <a:pt x="413188" y="165945"/>
                  </a:cubicBezTo>
                  <a:cubicBezTo>
                    <a:pt x="345126" y="162404"/>
                    <a:pt x="276651" y="162285"/>
                    <a:pt x="208589" y="165532"/>
                  </a:cubicBezTo>
                  <a:cubicBezTo>
                    <a:pt x="141766" y="168661"/>
                    <a:pt x="114494" y="196051"/>
                    <a:pt x="109122" y="262814"/>
                  </a:cubicBezTo>
                  <a:cubicBezTo>
                    <a:pt x="106407" y="296757"/>
                    <a:pt x="99973" y="327157"/>
                    <a:pt x="81260" y="356141"/>
                  </a:cubicBezTo>
                  <a:cubicBezTo>
                    <a:pt x="68982" y="375090"/>
                    <a:pt x="65440" y="398348"/>
                    <a:pt x="65617" y="421488"/>
                  </a:cubicBezTo>
                  <a:cubicBezTo>
                    <a:pt x="65794" y="444097"/>
                    <a:pt x="65676" y="466705"/>
                    <a:pt x="65676" y="494686"/>
                  </a:cubicBezTo>
                  <a:cubicBezTo>
                    <a:pt x="38227" y="471015"/>
                    <a:pt x="40470" y="431582"/>
                    <a:pt x="10482" y="415880"/>
                  </a:cubicBezTo>
                  <a:cubicBezTo>
                    <a:pt x="-12894" y="284006"/>
                    <a:pt x="-4275" y="161813"/>
                    <a:pt x="110598" y="69372"/>
                  </a:cubicBezTo>
                  <a:cubicBezTo>
                    <a:pt x="260358" y="-51228"/>
                    <a:pt x="440991" y="-11323"/>
                    <a:pt x="528475" y="163702"/>
                  </a:cubicBezTo>
                  <a:cubicBezTo>
                    <a:pt x="568674" y="244043"/>
                    <a:pt x="577116" y="330050"/>
                    <a:pt x="566844" y="418477"/>
                  </a:cubicBezTo>
                  <a:close/>
                </a:path>
              </a:pathLst>
            </a:custGeom>
            <a:solidFill>
              <a:srgbClr val="020202"/>
            </a:solidFill>
            <a:ln w="58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" name="Freeform: Shape 44">
              <a:extLst>
                <a:ext uri="{FF2B5EF4-FFF2-40B4-BE49-F238E27FC236}">
                  <a16:creationId xmlns:a16="http://schemas.microsoft.com/office/drawing/2014/main" id="{6A13C70A-05D3-4100-B88E-2433B9450B98}"/>
                </a:ext>
              </a:extLst>
            </p:cNvPr>
            <p:cNvSpPr/>
            <p:nvPr/>
          </p:nvSpPr>
          <p:spPr>
            <a:xfrm>
              <a:off x="692402" y="3581976"/>
              <a:ext cx="1472640" cy="2826260"/>
            </a:xfrm>
            <a:custGeom>
              <a:avLst/>
              <a:gdLst>
                <a:gd name="connsiteX0" fmla="*/ 1424286 w 1472640"/>
                <a:gd name="connsiteY0" fmla="*/ 2432615 h 2826260"/>
                <a:gd name="connsiteX1" fmla="*/ 1179664 w 1472640"/>
                <a:gd name="connsiteY1" fmla="*/ 2302335 h 2826260"/>
                <a:gd name="connsiteX2" fmla="*/ 1086042 w 1472640"/>
                <a:gd name="connsiteY2" fmla="*/ 2236870 h 2826260"/>
                <a:gd name="connsiteX3" fmla="*/ 1043599 w 1472640"/>
                <a:gd name="connsiteY3" fmla="*/ 2100038 h 2826260"/>
                <a:gd name="connsiteX4" fmla="*/ 1289343 w 1472640"/>
                <a:gd name="connsiteY4" fmla="*/ 1441081 h 2826260"/>
                <a:gd name="connsiteX5" fmla="*/ 1343946 w 1472640"/>
                <a:gd name="connsiteY5" fmla="*/ 802608 h 2826260"/>
                <a:gd name="connsiteX6" fmla="*/ 1091295 w 1472640"/>
                <a:gd name="connsiteY6" fmla="*/ 7232 h 2826260"/>
                <a:gd name="connsiteX7" fmla="*/ 1041592 w 1472640"/>
                <a:gd name="connsiteY7" fmla="*/ 7468 h 2826260"/>
                <a:gd name="connsiteX8" fmla="*/ 958831 w 1472640"/>
                <a:gd name="connsiteY8" fmla="*/ 21281 h 2826260"/>
                <a:gd name="connsiteX9" fmla="*/ 753405 w 1472640"/>
                <a:gd name="connsiteY9" fmla="*/ 60418 h 2826260"/>
                <a:gd name="connsiteX10" fmla="*/ 495856 w 1472640"/>
                <a:gd name="connsiteY10" fmla="*/ 106462 h 2826260"/>
                <a:gd name="connsiteX11" fmla="*/ 115641 w 1472640"/>
                <a:gd name="connsiteY11" fmla="*/ 62484 h 2826260"/>
                <a:gd name="connsiteX12" fmla="*/ 0 w 1472640"/>
                <a:gd name="connsiteY12" fmla="*/ 122400 h 2826260"/>
                <a:gd name="connsiteX13" fmla="*/ 88782 w 1472640"/>
                <a:gd name="connsiteY13" fmla="*/ 775926 h 2826260"/>
                <a:gd name="connsiteX14" fmla="*/ 78392 w 1472640"/>
                <a:gd name="connsiteY14" fmla="*/ 1934162 h 2826260"/>
                <a:gd name="connsiteX15" fmla="*/ 101296 w 1472640"/>
                <a:gd name="connsiteY15" fmla="*/ 2210365 h 2826260"/>
                <a:gd name="connsiteX16" fmla="*/ 113929 w 1472640"/>
                <a:gd name="connsiteY16" fmla="*/ 2312665 h 2826260"/>
                <a:gd name="connsiteX17" fmla="*/ 136242 w 1472640"/>
                <a:gd name="connsiteY17" fmla="*/ 2508351 h 2826260"/>
                <a:gd name="connsiteX18" fmla="*/ 155899 w 1472640"/>
                <a:gd name="connsiteY18" fmla="*/ 2549909 h 2826260"/>
                <a:gd name="connsiteX19" fmla="*/ 700396 w 1472640"/>
                <a:gd name="connsiteY19" fmla="*/ 2825876 h 2826260"/>
                <a:gd name="connsiteX20" fmla="*/ 828433 w 1472640"/>
                <a:gd name="connsiteY20" fmla="*/ 2760824 h 2826260"/>
                <a:gd name="connsiteX21" fmla="*/ 777195 w 1472640"/>
                <a:gd name="connsiteY21" fmla="*/ 2644357 h 2826260"/>
                <a:gd name="connsiteX22" fmla="*/ 643668 w 1472640"/>
                <a:gd name="connsiteY22" fmla="*/ 2506639 h 2826260"/>
                <a:gd name="connsiteX23" fmla="*/ 1149027 w 1472640"/>
                <a:gd name="connsiteY23" fmla="*/ 2571632 h 2826260"/>
                <a:gd name="connsiteX24" fmla="*/ 1425526 w 1472640"/>
                <a:gd name="connsiteY24" fmla="*/ 2540051 h 2826260"/>
                <a:gd name="connsiteX25" fmla="*/ 1472573 w 1472640"/>
                <a:gd name="connsiteY25" fmla="*/ 2481374 h 2826260"/>
                <a:gd name="connsiteX26" fmla="*/ 1424286 w 1472640"/>
                <a:gd name="connsiteY26" fmla="*/ 2432615 h 2826260"/>
                <a:gd name="connsiteX27" fmla="*/ 894606 w 1472640"/>
                <a:gd name="connsiteY27" fmla="*/ 1315700 h 2826260"/>
                <a:gd name="connsiteX28" fmla="*/ 641661 w 1472640"/>
                <a:gd name="connsiteY28" fmla="*/ 2192243 h 2826260"/>
                <a:gd name="connsiteX29" fmla="*/ 609135 w 1472640"/>
                <a:gd name="connsiteY29" fmla="*/ 2302276 h 2826260"/>
                <a:gd name="connsiteX30" fmla="*/ 595558 w 1472640"/>
                <a:gd name="connsiteY30" fmla="*/ 2439935 h 2826260"/>
                <a:gd name="connsiteX31" fmla="*/ 506422 w 1472640"/>
                <a:gd name="connsiteY31" fmla="*/ 2292005 h 2826260"/>
                <a:gd name="connsiteX32" fmla="*/ 492727 w 1472640"/>
                <a:gd name="connsiteY32" fmla="*/ 2157770 h 2826260"/>
                <a:gd name="connsiteX33" fmla="*/ 471063 w 1472640"/>
                <a:gd name="connsiteY33" fmla="*/ 1875427 h 2826260"/>
                <a:gd name="connsiteX34" fmla="*/ 493317 w 1472640"/>
                <a:gd name="connsiteY34" fmla="*/ 1485118 h 2826260"/>
                <a:gd name="connsiteX35" fmla="*/ 610020 w 1472640"/>
                <a:gd name="connsiteY35" fmla="*/ 943336 h 2826260"/>
                <a:gd name="connsiteX36" fmla="*/ 664210 w 1472640"/>
                <a:gd name="connsiteY36" fmla="*/ 805028 h 2826260"/>
                <a:gd name="connsiteX37" fmla="*/ 840239 w 1472640"/>
                <a:gd name="connsiteY37" fmla="*/ 1097347 h 2826260"/>
                <a:gd name="connsiteX38" fmla="*/ 872352 w 1472640"/>
                <a:gd name="connsiteY38" fmla="*/ 1144984 h 2826260"/>
                <a:gd name="connsiteX39" fmla="*/ 894606 w 1472640"/>
                <a:gd name="connsiteY39" fmla="*/ 1315700 h 2826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1472640" h="2826260">
                  <a:moveTo>
                    <a:pt x="1424286" y="2432615"/>
                  </a:moveTo>
                  <a:cubicBezTo>
                    <a:pt x="1342352" y="2389877"/>
                    <a:pt x="1255991" y="2355581"/>
                    <a:pt x="1179664" y="2302335"/>
                  </a:cubicBezTo>
                  <a:cubicBezTo>
                    <a:pt x="1143537" y="2287518"/>
                    <a:pt x="1113727" y="2263788"/>
                    <a:pt x="1086042" y="2236870"/>
                  </a:cubicBezTo>
                  <a:cubicBezTo>
                    <a:pt x="1047023" y="2198973"/>
                    <a:pt x="1027366" y="2164145"/>
                    <a:pt x="1043599" y="2100038"/>
                  </a:cubicBezTo>
                  <a:cubicBezTo>
                    <a:pt x="1101626" y="1870881"/>
                    <a:pt x="1180963" y="1649813"/>
                    <a:pt x="1289343" y="1441081"/>
                  </a:cubicBezTo>
                  <a:cubicBezTo>
                    <a:pt x="1397486" y="1232881"/>
                    <a:pt x="1406636" y="1023677"/>
                    <a:pt x="1343946" y="802608"/>
                  </a:cubicBezTo>
                  <a:cubicBezTo>
                    <a:pt x="1267974" y="534787"/>
                    <a:pt x="1182675" y="270094"/>
                    <a:pt x="1091295" y="7232"/>
                  </a:cubicBezTo>
                  <a:cubicBezTo>
                    <a:pt x="1074708" y="-6876"/>
                    <a:pt x="1057884" y="3277"/>
                    <a:pt x="1041592" y="7468"/>
                  </a:cubicBezTo>
                  <a:cubicBezTo>
                    <a:pt x="1014320" y="14433"/>
                    <a:pt x="987107" y="20160"/>
                    <a:pt x="958831" y="21281"/>
                  </a:cubicBezTo>
                  <a:cubicBezTo>
                    <a:pt x="888467" y="24115"/>
                    <a:pt x="820346" y="35921"/>
                    <a:pt x="753405" y="60418"/>
                  </a:cubicBezTo>
                  <a:cubicBezTo>
                    <a:pt x="670822" y="90642"/>
                    <a:pt x="584519" y="103511"/>
                    <a:pt x="495856" y="106462"/>
                  </a:cubicBezTo>
                  <a:cubicBezTo>
                    <a:pt x="366461" y="110771"/>
                    <a:pt x="241198" y="88104"/>
                    <a:pt x="115641" y="62484"/>
                  </a:cubicBezTo>
                  <a:cubicBezTo>
                    <a:pt x="50825" y="49262"/>
                    <a:pt x="26209" y="63547"/>
                    <a:pt x="0" y="122400"/>
                  </a:cubicBezTo>
                  <a:cubicBezTo>
                    <a:pt x="49822" y="337507"/>
                    <a:pt x="87424" y="555507"/>
                    <a:pt x="88782" y="775926"/>
                  </a:cubicBezTo>
                  <a:cubicBezTo>
                    <a:pt x="91202" y="1161926"/>
                    <a:pt x="80518" y="1548044"/>
                    <a:pt x="78392" y="1934162"/>
                  </a:cubicBezTo>
                  <a:cubicBezTo>
                    <a:pt x="77861" y="2026427"/>
                    <a:pt x="70659" y="2120639"/>
                    <a:pt x="101296" y="2210365"/>
                  </a:cubicBezTo>
                  <a:cubicBezTo>
                    <a:pt x="112866" y="2244367"/>
                    <a:pt x="120127" y="2277247"/>
                    <a:pt x="113929" y="2312665"/>
                  </a:cubicBezTo>
                  <a:cubicBezTo>
                    <a:pt x="109029" y="2379193"/>
                    <a:pt x="147576" y="2440702"/>
                    <a:pt x="136242" y="2508351"/>
                  </a:cubicBezTo>
                  <a:cubicBezTo>
                    <a:pt x="133645" y="2523994"/>
                    <a:pt x="145864" y="2537630"/>
                    <a:pt x="155899" y="2549909"/>
                  </a:cubicBezTo>
                  <a:cubicBezTo>
                    <a:pt x="296392" y="2722632"/>
                    <a:pt x="468406" y="2833668"/>
                    <a:pt x="700396" y="2825876"/>
                  </a:cubicBezTo>
                  <a:cubicBezTo>
                    <a:pt x="752874" y="2824105"/>
                    <a:pt x="805647" y="2814660"/>
                    <a:pt x="828433" y="2760824"/>
                  </a:cubicBezTo>
                  <a:cubicBezTo>
                    <a:pt x="850451" y="2708818"/>
                    <a:pt x="808540" y="2677001"/>
                    <a:pt x="777195" y="2644357"/>
                  </a:cubicBezTo>
                  <a:cubicBezTo>
                    <a:pt x="732272" y="2597546"/>
                    <a:pt x="686878" y="2551207"/>
                    <a:pt x="643668" y="2506639"/>
                  </a:cubicBezTo>
                  <a:cubicBezTo>
                    <a:pt x="819401" y="2493121"/>
                    <a:pt x="983565" y="2531255"/>
                    <a:pt x="1149027" y="2571632"/>
                  </a:cubicBezTo>
                  <a:cubicBezTo>
                    <a:pt x="1239698" y="2593768"/>
                    <a:pt x="1337748" y="2588633"/>
                    <a:pt x="1425526" y="2540051"/>
                  </a:cubicBezTo>
                  <a:cubicBezTo>
                    <a:pt x="1449374" y="2526827"/>
                    <a:pt x="1471038" y="2510122"/>
                    <a:pt x="1472573" y="2481374"/>
                  </a:cubicBezTo>
                  <a:cubicBezTo>
                    <a:pt x="1474226" y="2450560"/>
                    <a:pt x="1445124" y="2443477"/>
                    <a:pt x="1424286" y="2432615"/>
                  </a:cubicBezTo>
                  <a:close/>
                  <a:moveTo>
                    <a:pt x="894606" y="1315700"/>
                  </a:moveTo>
                  <a:cubicBezTo>
                    <a:pt x="773830" y="1597157"/>
                    <a:pt x="699924" y="1892487"/>
                    <a:pt x="641661" y="2192243"/>
                  </a:cubicBezTo>
                  <a:cubicBezTo>
                    <a:pt x="634400" y="2229609"/>
                    <a:pt x="620174" y="2265618"/>
                    <a:pt x="609135" y="2302276"/>
                  </a:cubicBezTo>
                  <a:cubicBezTo>
                    <a:pt x="603291" y="2347198"/>
                    <a:pt x="595735" y="2392002"/>
                    <a:pt x="595558" y="2439935"/>
                  </a:cubicBezTo>
                  <a:cubicBezTo>
                    <a:pt x="563741" y="2391648"/>
                    <a:pt x="507426" y="2359299"/>
                    <a:pt x="506422" y="2292005"/>
                  </a:cubicBezTo>
                  <a:cubicBezTo>
                    <a:pt x="482751" y="2249089"/>
                    <a:pt x="488949" y="2204876"/>
                    <a:pt x="492727" y="2157770"/>
                  </a:cubicBezTo>
                  <a:cubicBezTo>
                    <a:pt x="500401" y="2063321"/>
                    <a:pt x="482810" y="1968872"/>
                    <a:pt x="471063" y="1875427"/>
                  </a:cubicBezTo>
                  <a:cubicBezTo>
                    <a:pt x="454475" y="1742963"/>
                    <a:pt x="463271" y="1614571"/>
                    <a:pt x="493317" y="1485118"/>
                  </a:cubicBezTo>
                  <a:cubicBezTo>
                    <a:pt x="535111" y="1305193"/>
                    <a:pt x="558841" y="1121254"/>
                    <a:pt x="610020" y="943336"/>
                  </a:cubicBezTo>
                  <a:cubicBezTo>
                    <a:pt x="623420" y="896702"/>
                    <a:pt x="640244" y="851308"/>
                    <a:pt x="664210" y="805028"/>
                  </a:cubicBezTo>
                  <a:cubicBezTo>
                    <a:pt x="724244" y="904730"/>
                    <a:pt x="782094" y="1001127"/>
                    <a:pt x="840239" y="1097347"/>
                  </a:cubicBezTo>
                  <a:cubicBezTo>
                    <a:pt x="850156" y="1113816"/>
                    <a:pt x="858302" y="1133001"/>
                    <a:pt x="872352" y="1144984"/>
                  </a:cubicBezTo>
                  <a:cubicBezTo>
                    <a:pt x="931913" y="1196164"/>
                    <a:pt x="922527" y="1250649"/>
                    <a:pt x="894606" y="1315700"/>
                  </a:cubicBezTo>
                  <a:close/>
                </a:path>
              </a:pathLst>
            </a:custGeom>
            <a:solidFill>
              <a:srgbClr val="010101"/>
            </a:solidFill>
            <a:ln w="58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: Shape 45">
              <a:extLst>
                <a:ext uri="{FF2B5EF4-FFF2-40B4-BE49-F238E27FC236}">
                  <a16:creationId xmlns:a16="http://schemas.microsoft.com/office/drawing/2014/main" id="{A7246FEE-054A-40C1-AE97-C4443C1475E5}"/>
                </a:ext>
              </a:extLst>
            </p:cNvPr>
            <p:cNvSpPr/>
            <p:nvPr/>
          </p:nvSpPr>
          <p:spPr>
            <a:xfrm>
              <a:off x="753142" y="2643233"/>
              <a:ext cx="1033566" cy="415171"/>
            </a:xfrm>
            <a:custGeom>
              <a:avLst/>
              <a:gdLst>
                <a:gd name="connsiteX0" fmla="*/ 939649 w 1033566"/>
                <a:gd name="connsiteY0" fmla="*/ 111461 h 415171"/>
                <a:gd name="connsiteX1" fmla="*/ 877608 w 1033566"/>
                <a:gd name="connsiteY1" fmla="*/ 129761 h 415171"/>
                <a:gd name="connsiteX2" fmla="*/ 985634 w 1033566"/>
                <a:gd name="connsiteY2" fmla="*/ 175096 h 415171"/>
                <a:gd name="connsiteX3" fmla="*/ 1033567 w 1033566"/>
                <a:gd name="connsiteY3" fmla="*/ 195580 h 415171"/>
                <a:gd name="connsiteX4" fmla="*/ 890477 w 1033566"/>
                <a:gd name="connsiteY4" fmla="*/ 268659 h 415171"/>
                <a:gd name="connsiteX5" fmla="*/ 782746 w 1033566"/>
                <a:gd name="connsiteY5" fmla="*/ 327159 h 415171"/>
                <a:gd name="connsiteX6" fmla="*/ 640188 w 1033566"/>
                <a:gd name="connsiteY6" fmla="*/ 361278 h 415171"/>
                <a:gd name="connsiteX7" fmla="*/ 599752 w 1033566"/>
                <a:gd name="connsiteY7" fmla="*/ 350889 h 415171"/>
                <a:gd name="connsiteX8" fmla="*/ 208321 w 1033566"/>
                <a:gd name="connsiteY8" fmla="*/ 365823 h 415171"/>
                <a:gd name="connsiteX9" fmla="*/ 79517 w 1033566"/>
                <a:gd name="connsiteY9" fmla="*/ 411218 h 415171"/>
                <a:gd name="connsiteX10" fmla="*/ 29459 w 1033566"/>
                <a:gd name="connsiteY10" fmla="*/ 396814 h 415171"/>
                <a:gd name="connsiteX11" fmla="*/ 28633 w 1033566"/>
                <a:gd name="connsiteY11" fmla="*/ 157328 h 415171"/>
                <a:gd name="connsiteX12" fmla="*/ 131995 w 1033566"/>
                <a:gd name="connsiteY12" fmla="*/ 127400 h 415171"/>
                <a:gd name="connsiteX13" fmla="*/ 662974 w 1033566"/>
                <a:gd name="connsiteY13" fmla="*/ 7036 h 415171"/>
                <a:gd name="connsiteX14" fmla="*/ 864090 w 1033566"/>
                <a:gd name="connsiteY14" fmla="*/ 58570 h 415171"/>
                <a:gd name="connsiteX15" fmla="*/ 939649 w 1033566"/>
                <a:gd name="connsiteY15" fmla="*/ 111461 h 4151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033566" h="415171">
                  <a:moveTo>
                    <a:pt x="939649" y="111461"/>
                  </a:moveTo>
                  <a:cubicBezTo>
                    <a:pt x="924478" y="130528"/>
                    <a:pt x="900807" y="120788"/>
                    <a:pt x="877608" y="129761"/>
                  </a:cubicBezTo>
                  <a:cubicBezTo>
                    <a:pt x="910370" y="158036"/>
                    <a:pt x="943427" y="176926"/>
                    <a:pt x="985634" y="175096"/>
                  </a:cubicBezTo>
                  <a:cubicBezTo>
                    <a:pt x="1005055" y="174270"/>
                    <a:pt x="1024122" y="173443"/>
                    <a:pt x="1033567" y="195580"/>
                  </a:cubicBezTo>
                  <a:cubicBezTo>
                    <a:pt x="1003402" y="253488"/>
                    <a:pt x="935694" y="238436"/>
                    <a:pt x="890477" y="268659"/>
                  </a:cubicBezTo>
                  <a:cubicBezTo>
                    <a:pt x="856771" y="291150"/>
                    <a:pt x="814387" y="300004"/>
                    <a:pt x="782746" y="327159"/>
                  </a:cubicBezTo>
                  <a:cubicBezTo>
                    <a:pt x="740776" y="363167"/>
                    <a:pt x="693079" y="372376"/>
                    <a:pt x="640188" y="361278"/>
                  </a:cubicBezTo>
                  <a:cubicBezTo>
                    <a:pt x="626493" y="358386"/>
                    <a:pt x="610673" y="358209"/>
                    <a:pt x="599752" y="350889"/>
                  </a:cubicBezTo>
                  <a:cubicBezTo>
                    <a:pt x="465281" y="260454"/>
                    <a:pt x="337185" y="311988"/>
                    <a:pt x="208321" y="365823"/>
                  </a:cubicBezTo>
                  <a:cubicBezTo>
                    <a:pt x="166410" y="383355"/>
                    <a:pt x="121901" y="394689"/>
                    <a:pt x="79517" y="411218"/>
                  </a:cubicBezTo>
                  <a:cubicBezTo>
                    <a:pt x="57262" y="419895"/>
                    <a:pt x="43213" y="413933"/>
                    <a:pt x="29459" y="396814"/>
                  </a:cubicBezTo>
                  <a:cubicBezTo>
                    <a:pt x="-7789" y="350180"/>
                    <a:pt x="-11508" y="201483"/>
                    <a:pt x="28633" y="157328"/>
                  </a:cubicBezTo>
                  <a:cubicBezTo>
                    <a:pt x="54665" y="128639"/>
                    <a:pt x="96931" y="132771"/>
                    <a:pt x="131995" y="127400"/>
                  </a:cubicBezTo>
                  <a:cubicBezTo>
                    <a:pt x="311979" y="99891"/>
                    <a:pt x="488598" y="58924"/>
                    <a:pt x="662974" y="7036"/>
                  </a:cubicBezTo>
                  <a:cubicBezTo>
                    <a:pt x="739359" y="-15690"/>
                    <a:pt x="805119" y="20673"/>
                    <a:pt x="864090" y="58570"/>
                  </a:cubicBezTo>
                  <a:cubicBezTo>
                    <a:pt x="888824" y="74626"/>
                    <a:pt x="935635" y="65713"/>
                    <a:pt x="939649" y="111461"/>
                  </a:cubicBezTo>
                  <a:close/>
                </a:path>
              </a:pathLst>
            </a:custGeom>
            <a:solidFill>
              <a:srgbClr val="FCCDB7"/>
            </a:solidFill>
            <a:ln w="58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56035336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L-Shape 5">
            <a:extLst>
              <a:ext uri="{FF2B5EF4-FFF2-40B4-BE49-F238E27FC236}">
                <a16:creationId xmlns:a16="http://schemas.microsoft.com/office/drawing/2014/main" id="{9012FDA6-0F95-48A5-90C4-D9D915B1936D}"/>
              </a:ext>
            </a:extLst>
          </p:cNvPr>
          <p:cNvSpPr/>
          <p:nvPr/>
        </p:nvSpPr>
        <p:spPr>
          <a:xfrm rot="13500000">
            <a:off x="5191948" y="5282749"/>
            <a:ext cx="703686" cy="703697"/>
          </a:xfrm>
          <a:custGeom>
            <a:avLst/>
            <a:gdLst/>
            <a:ahLst/>
            <a:cxnLst/>
            <a:rect l="l" t="t" r="r" b="b"/>
            <a:pathLst>
              <a:path w="4214079" h="4214217">
                <a:moveTo>
                  <a:pt x="2520000" y="4214217"/>
                </a:moveTo>
                <a:lnTo>
                  <a:pt x="0" y="4214217"/>
                </a:lnTo>
                <a:lnTo>
                  <a:pt x="0" y="1693937"/>
                </a:lnTo>
                <a:lnTo>
                  <a:pt x="793346" y="1693937"/>
                </a:lnTo>
                <a:lnTo>
                  <a:pt x="793346" y="2402384"/>
                </a:lnTo>
                <a:lnTo>
                  <a:pt x="3195730" y="0"/>
                </a:lnTo>
                <a:lnTo>
                  <a:pt x="4214079" y="1018350"/>
                </a:lnTo>
                <a:lnTo>
                  <a:pt x="1830611" y="3401819"/>
                </a:lnTo>
                <a:lnTo>
                  <a:pt x="2520000" y="3401819"/>
                </a:lnTo>
                <a:close/>
              </a:path>
            </a:pathLst>
          </a:custGeom>
          <a:solidFill>
            <a:schemeClr val="bg1"/>
          </a:solidFill>
          <a:ln w="41275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" name="L-Shape 5">
            <a:extLst>
              <a:ext uri="{FF2B5EF4-FFF2-40B4-BE49-F238E27FC236}">
                <a16:creationId xmlns:a16="http://schemas.microsoft.com/office/drawing/2014/main" id="{5B679463-B35C-47B1-96C3-86329184914C}"/>
              </a:ext>
            </a:extLst>
          </p:cNvPr>
          <p:cNvSpPr/>
          <p:nvPr/>
        </p:nvSpPr>
        <p:spPr>
          <a:xfrm rot="13500000">
            <a:off x="3079672" y="1631359"/>
            <a:ext cx="2648198" cy="2648240"/>
          </a:xfrm>
          <a:custGeom>
            <a:avLst/>
            <a:gdLst/>
            <a:ahLst/>
            <a:cxnLst/>
            <a:rect l="l" t="t" r="r" b="b"/>
            <a:pathLst>
              <a:path w="4214079" h="4214217">
                <a:moveTo>
                  <a:pt x="2520000" y="4214217"/>
                </a:moveTo>
                <a:lnTo>
                  <a:pt x="0" y="4214217"/>
                </a:lnTo>
                <a:lnTo>
                  <a:pt x="0" y="1693937"/>
                </a:lnTo>
                <a:lnTo>
                  <a:pt x="793346" y="1693937"/>
                </a:lnTo>
                <a:lnTo>
                  <a:pt x="793346" y="2402384"/>
                </a:lnTo>
                <a:lnTo>
                  <a:pt x="3195730" y="0"/>
                </a:lnTo>
                <a:lnTo>
                  <a:pt x="4214079" y="1018350"/>
                </a:lnTo>
                <a:lnTo>
                  <a:pt x="1830611" y="3401819"/>
                </a:lnTo>
                <a:lnTo>
                  <a:pt x="2520000" y="3401819"/>
                </a:lnTo>
                <a:close/>
              </a:path>
            </a:pathLst>
          </a:custGeom>
          <a:solidFill>
            <a:schemeClr val="bg1"/>
          </a:solidFill>
          <a:ln w="762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F998C30-EC9F-423E-8E77-1DEB02FDCAEA}"/>
              </a:ext>
            </a:extLst>
          </p:cNvPr>
          <p:cNvSpPr txBox="1"/>
          <p:nvPr/>
        </p:nvSpPr>
        <p:spPr>
          <a:xfrm>
            <a:off x="3100485" y="2632314"/>
            <a:ext cx="19893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7D7237F-C6AD-45D6-9A76-93C5A5533961}"/>
              </a:ext>
            </a:extLst>
          </p:cNvPr>
          <p:cNvSpPr txBox="1"/>
          <p:nvPr/>
        </p:nvSpPr>
        <p:spPr>
          <a:xfrm>
            <a:off x="5048475" y="2699568"/>
            <a:ext cx="91126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rPr>
              <a:t>Text</a:t>
            </a:r>
            <a:endParaRPr lang="ko-KR" altLang="en-US" sz="2800" b="1" dirty="0">
              <a:solidFill>
                <a:schemeClr val="tx1">
                  <a:lumMod val="65000"/>
                  <a:lumOff val="35000"/>
                </a:schemeClr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7" name="L-Shape 5">
            <a:extLst>
              <a:ext uri="{FF2B5EF4-FFF2-40B4-BE49-F238E27FC236}">
                <a16:creationId xmlns:a16="http://schemas.microsoft.com/office/drawing/2014/main" id="{49D2508A-34AA-499B-AA82-0BDEFA904FEC}"/>
              </a:ext>
            </a:extLst>
          </p:cNvPr>
          <p:cNvSpPr/>
          <p:nvPr/>
        </p:nvSpPr>
        <p:spPr>
          <a:xfrm rot="13500000">
            <a:off x="7461404" y="1606807"/>
            <a:ext cx="2293471" cy="2293507"/>
          </a:xfrm>
          <a:custGeom>
            <a:avLst/>
            <a:gdLst/>
            <a:ahLst/>
            <a:cxnLst/>
            <a:rect l="l" t="t" r="r" b="b"/>
            <a:pathLst>
              <a:path w="4214079" h="4214217">
                <a:moveTo>
                  <a:pt x="2520000" y="4214217"/>
                </a:moveTo>
                <a:lnTo>
                  <a:pt x="0" y="4214217"/>
                </a:lnTo>
                <a:lnTo>
                  <a:pt x="0" y="1693937"/>
                </a:lnTo>
                <a:lnTo>
                  <a:pt x="793346" y="1693937"/>
                </a:lnTo>
                <a:lnTo>
                  <a:pt x="793346" y="2402384"/>
                </a:lnTo>
                <a:lnTo>
                  <a:pt x="3195730" y="0"/>
                </a:lnTo>
                <a:lnTo>
                  <a:pt x="4214079" y="1018350"/>
                </a:lnTo>
                <a:lnTo>
                  <a:pt x="1830611" y="3401819"/>
                </a:lnTo>
                <a:lnTo>
                  <a:pt x="2520000" y="3401819"/>
                </a:lnTo>
                <a:close/>
              </a:path>
            </a:pathLst>
          </a:custGeom>
          <a:solidFill>
            <a:schemeClr val="bg1"/>
          </a:solidFill>
          <a:ln w="762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3944EAE-0B34-4449-B79C-28B783F9DAF7}"/>
              </a:ext>
            </a:extLst>
          </p:cNvPr>
          <p:cNvSpPr txBox="1"/>
          <p:nvPr/>
        </p:nvSpPr>
        <p:spPr>
          <a:xfrm>
            <a:off x="7493563" y="2525682"/>
            <a:ext cx="16561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 Point  Presentation.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CCBED62-9E38-428E-A6FC-10454596E4E6}"/>
              </a:ext>
            </a:extLst>
          </p:cNvPr>
          <p:cNvSpPr txBox="1"/>
          <p:nvPr/>
        </p:nvSpPr>
        <p:spPr>
          <a:xfrm>
            <a:off x="9083170" y="2495658"/>
            <a:ext cx="97410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rPr>
              <a:t>Text</a:t>
            </a:r>
            <a:endParaRPr lang="ko-KR" altLang="en-US" sz="2800" b="1" dirty="0">
              <a:solidFill>
                <a:schemeClr val="tx1">
                  <a:lumMod val="65000"/>
                  <a:lumOff val="35000"/>
                </a:schemeClr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0" name="L-Shape 5">
            <a:extLst>
              <a:ext uri="{FF2B5EF4-FFF2-40B4-BE49-F238E27FC236}">
                <a16:creationId xmlns:a16="http://schemas.microsoft.com/office/drawing/2014/main" id="{028FBBAD-3DA2-45CA-8C83-420B600E7862}"/>
              </a:ext>
            </a:extLst>
          </p:cNvPr>
          <p:cNvSpPr/>
          <p:nvPr/>
        </p:nvSpPr>
        <p:spPr>
          <a:xfrm rot="13500000">
            <a:off x="8089614" y="3748807"/>
            <a:ext cx="2648198" cy="2648240"/>
          </a:xfrm>
          <a:custGeom>
            <a:avLst/>
            <a:gdLst/>
            <a:ahLst/>
            <a:cxnLst/>
            <a:rect l="l" t="t" r="r" b="b"/>
            <a:pathLst>
              <a:path w="4214079" h="4214217">
                <a:moveTo>
                  <a:pt x="2520000" y="4214217"/>
                </a:moveTo>
                <a:lnTo>
                  <a:pt x="0" y="4214217"/>
                </a:lnTo>
                <a:lnTo>
                  <a:pt x="0" y="1693937"/>
                </a:lnTo>
                <a:lnTo>
                  <a:pt x="793346" y="1693937"/>
                </a:lnTo>
                <a:lnTo>
                  <a:pt x="793346" y="2402384"/>
                </a:lnTo>
                <a:lnTo>
                  <a:pt x="3195730" y="0"/>
                </a:lnTo>
                <a:lnTo>
                  <a:pt x="4214079" y="1018350"/>
                </a:lnTo>
                <a:lnTo>
                  <a:pt x="1830611" y="3401819"/>
                </a:lnTo>
                <a:lnTo>
                  <a:pt x="2520000" y="3401819"/>
                </a:lnTo>
                <a:close/>
              </a:path>
            </a:pathLst>
          </a:custGeom>
          <a:solidFill>
            <a:schemeClr val="bg1"/>
          </a:solidFill>
          <a:ln w="762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F72F072-146F-4A14-856D-AA1DCE016CD0}"/>
              </a:ext>
            </a:extLst>
          </p:cNvPr>
          <p:cNvSpPr txBox="1"/>
          <p:nvPr/>
        </p:nvSpPr>
        <p:spPr>
          <a:xfrm>
            <a:off x="8110428" y="4749762"/>
            <a:ext cx="19893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51FE712-8B09-40E2-A7D0-B1BB6520C5E3}"/>
              </a:ext>
            </a:extLst>
          </p:cNvPr>
          <p:cNvSpPr txBox="1"/>
          <p:nvPr/>
        </p:nvSpPr>
        <p:spPr>
          <a:xfrm>
            <a:off x="10058418" y="4817016"/>
            <a:ext cx="91126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rPr>
              <a:t>Text</a:t>
            </a:r>
            <a:endParaRPr lang="ko-KR" altLang="en-US" sz="2800" b="1" dirty="0">
              <a:solidFill>
                <a:schemeClr val="tx1">
                  <a:lumMod val="65000"/>
                  <a:lumOff val="35000"/>
                </a:schemeClr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3" name="L-Shape 5">
            <a:extLst>
              <a:ext uri="{FF2B5EF4-FFF2-40B4-BE49-F238E27FC236}">
                <a16:creationId xmlns:a16="http://schemas.microsoft.com/office/drawing/2014/main" id="{501D3488-68D3-4782-BA59-0433DCD75902}"/>
              </a:ext>
            </a:extLst>
          </p:cNvPr>
          <p:cNvSpPr/>
          <p:nvPr/>
        </p:nvSpPr>
        <p:spPr>
          <a:xfrm rot="13500000">
            <a:off x="4670521" y="2885102"/>
            <a:ext cx="3125471" cy="3125520"/>
          </a:xfrm>
          <a:custGeom>
            <a:avLst/>
            <a:gdLst/>
            <a:ahLst/>
            <a:cxnLst/>
            <a:rect l="l" t="t" r="r" b="b"/>
            <a:pathLst>
              <a:path w="4214079" h="4214217">
                <a:moveTo>
                  <a:pt x="2520000" y="4214217"/>
                </a:moveTo>
                <a:lnTo>
                  <a:pt x="0" y="4214217"/>
                </a:lnTo>
                <a:lnTo>
                  <a:pt x="0" y="1693937"/>
                </a:lnTo>
                <a:lnTo>
                  <a:pt x="793346" y="1693937"/>
                </a:lnTo>
                <a:lnTo>
                  <a:pt x="793346" y="2402384"/>
                </a:lnTo>
                <a:lnTo>
                  <a:pt x="3195730" y="0"/>
                </a:lnTo>
                <a:lnTo>
                  <a:pt x="4214079" y="1018350"/>
                </a:lnTo>
                <a:lnTo>
                  <a:pt x="1830611" y="3401819"/>
                </a:lnTo>
                <a:lnTo>
                  <a:pt x="2520000" y="3401819"/>
                </a:lnTo>
                <a:close/>
              </a:path>
            </a:pathLst>
          </a:custGeom>
          <a:solidFill>
            <a:schemeClr val="bg1"/>
          </a:solidFill>
          <a:ln w="762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7D5FAA4-1A50-47DB-A9DE-F3B1414580E0}"/>
              </a:ext>
            </a:extLst>
          </p:cNvPr>
          <p:cNvSpPr txBox="1"/>
          <p:nvPr/>
        </p:nvSpPr>
        <p:spPr>
          <a:xfrm>
            <a:off x="4698180" y="4117086"/>
            <a:ext cx="19893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3B1ED20-8E1F-4404-8EA6-CC9BD086D39F}"/>
              </a:ext>
            </a:extLst>
          </p:cNvPr>
          <p:cNvSpPr txBox="1"/>
          <p:nvPr/>
        </p:nvSpPr>
        <p:spPr>
          <a:xfrm>
            <a:off x="6759544" y="4178640"/>
            <a:ext cx="133435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rPr>
              <a:t>Text</a:t>
            </a:r>
            <a:endParaRPr lang="ko-KR" altLang="en-US" sz="2800" b="1" dirty="0">
              <a:solidFill>
                <a:schemeClr val="tx1">
                  <a:lumMod val="65000"/>
                  <a:lumOff val="35000"/>
                </a:schemeClr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6" name="L-Shape 5">
            <a:extLst>
              <a:ext uri="{FF2B5EF4-FFF2-40B4-BE49-F238E27FC236}">
                <a16:creationId xmlns:a16="http://schemas.microsoft.com/office/drawing/2014/main" id="{3233DC12-DE50-458C-BCBB-33EB9D525D3F}"/>
              </a:ext>
            </a:extLst>
          </p:cNvPr>
          <p:cNvSpPr/>
          <p:nvPr/>
        </p:nvSpPr>
        <p:spPr>
          <a:xfrm rot="13500000">
            <a:off x="3362312" y="4706452"/>
            <a:ext cx="1171974" cy="1171992"/>
          </a:xfrm>
          <a:custGeom>
            <a:avLst/>
            <a:gdLst/>
            <a:ahLst/>
            <a:cxnLst/>
            <a:rect l="l" t="t" r="r" b="b"/>
            <a:pathLst>
              <a:path w="4214079" h="4214217">
                <a:moveTo>
                  <a:pt x="2520000" y="4214217"/>
                </a:moveTo>
                <a:lnTo>
                  <a:pt x="0" y="4214217"/>
                </a:lnTo>
                <a:lnTo>
                  <a:pt x="0" y="1693937"/>
                </a:lnTo>
                <a:lnTo>
                  <a:pt x="793346" y="1693937"/>
                </a:lnTo>
                <a:lnTo>
                  <a:pt x="793346" y="2402384"/>
                </a:lnTo>
                <a:lnTo>
                  <a:pt x="3195730" y="0"/>
                </a:lnTo>
                <a:lnTo>
                  <a:pt x="4214079" y="1018350"/>
                </a:lnTo>
                <a:lnTo>
                  <a:pt x="1830611" y="3401819"/>
                </a:lnTo>
                <a:lnTo>
                  <a:pt x="2520000" y="3401819"/>
                </a:lnTo>
                <a:close/>
              </a:path>
            </a:pathLst>
          </a:custGeom>
          <a:solidFill>
            <a:schemeClr val="bg1"/>
          </a:solidFill>
          <a:ln w="41275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7" name="L-Shape 5">
            <a:extLst>
              <a:ext uri="{FF2B5EF4-FFF2-40B4-BE49-F238E27FC236}">
                <a16:creationId xmlns:a16="http://schemas.microsoft.com/office/drawing/2014/main" id="{079BBEA4-EE8B-4074-BB61-49B6DE105956}"/>
              </a:ext>
            </a:extLst>
          </p:cNvPr>
          <p:cNvSpPr/>
          <p:nvPr/>
        </p:nvSpPr>
        <p:spPr>
          <a:xfrm rot="13500000">
            <a:off x="3166994" y="3404989"/>
            <a:ext cx="886273" cy="886287"/>
          </a:xfrm>
          <a:custGeom>
            <a:avLst/>
            <a:gdLst/>
            <a:ahLst/>
            <a:cxnLst/>
            <a:rect l="l" t="t" r="r" b="b"/>
            <a:pathLst>
              <a:path w="4214079" h="4214217">
                <a:moveTo>
                  <a:pt x="2520000" y="4214217"/>
                </a:moveTo>
                <a:lnTo>
                  <a:pt x="0" y="4214217"/>
                </a:lnTo>
                <a:lnTo>
                  <a:pt x="0" y="1693937"/>
                </a:lnTo>
                <a:lnTo>
                  <a:pt x="793346" y="1693937"/>
                </a:lnTo>
                <a:lnTo>
                  <a:pt x="793346" y="2402384"/>
                </a:lnTo>
                <a:lnTo>
                  <a:pt x="3195730" y="0"/>
                </a:lnTo>
                <a:lnTo>
                  <a:pt x="4214079" y="1018350"/>
                </a:lnTo>
                <a:lnTo>
                  <a:pt x="1830611" y="3401819"/>
                </a:lnTo>
                <a:lnTo>
                  <a:pt x="2520000" y="3401819"/>
                </a:lnTo>
                <a:close/>
              </a:path>
            </a:pathLst>
          </a:custGeom>
          <a:solidFill>
            <a:schemeClr val="bg1"/>
          </a:solidFill>
          <a:ln w="41275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8" name="L-Shape 5">
            <a:extLst>
              <a:ext uri="{FF2B5EF4-FFF2-40B4-BE49-F238E27FC236}">
                <a16:creationId xmlns:a16="http://schemas.microsoft.com/office/drawing/2014/main" id="{D37BCB8C-E4DD-4372-A61A-89F73FF8F255}"/>
              </a:ext>
            </a:extLst>
          </p:cNvPr>
          <p:cNvSpPr/>
          <p:nvPr/>
        </p:nvSpPr>
        <p:spPr>
          <a:xfrm rot="13500000">
            <a:off x="9802445" y="3371514"/>
            <a:ext cx="509660" cy="509668"/>
          </a:xfrm>
          <a:custGeom>
            <a:avLst/>
            <a:gdLst/>
            <a:ahLst/>
            <a:cxnLst/>
            <a:rect l="l" t="t" r="r" b="b"/>
            <a:pathLst>
              <a:path w="4214079" h="4214217">
                <a:moveTo>
                  <a:pt x="2520000" y="4214217"/>
                </a:moveTo>
                <a:lnTo>
                  <a:pt x="0" y="4214217"/>
                </a:lnTo>
                <a:lnTo>
                  <a:pt x="0" y="1693937"/>
                </a:lnTo>
                <a:lnTo>
                  <a:pt x="793346" y="1693937"/>
                </a:lnTo>
                <a:lnTo>
                  <a:pt x="793346" y="2402384"/>
                </a:lnTo>
                <a:lnTo>
                  <a:pt x="3195730" y="0"/>
                </a:lnTo>
                <a:lnTo>
                  <a:pt x="4214079" y="1018350"/>
                </a:lnTo>
                <a:lnTo>
                  <a:pt x="1830611" y="3401819"/>
                </a:lnTo>
                <a:lnTo>
                  <a:pt x="2520000" y="3401819"/>
                </a:lnTo>
                <a:close/>
              </a:path>
            </a:pathLst>
          </a:custGeom>
          <a:solidFill>
            <a:schemeClr val="bg1"/>
          </a:solidFill>
          <a:ln w="41275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9" name="L-Shape 5">
            <a:extLst>
              <a:ext uri="{FF2B5EF4-FFF2-40B4-BE49-F238E27FC236}">
                <a16:creationId xmlns:a16="http://schemas.microsoft.com/office/drawing/2014/main" id="{36A7EEFF-85A3-440D-8AEB-04EDDCAE8AB9}"/>
              </a:ext>
            </a:extLst>
          </p:cNvPr>
          <p:cNvSpPr/>
          <p:nvPr/>
        </p:nvSpPr>
        <p:spPr>
          <a:xfrm rot="13500000">
            <a:off x="2975844" y="1779461"/>
            <a:ext cx="703686" cy="703697"/>
          </a:xfrm>
          <a:custGeom>
            <a:avLst/>
            <a:gdLst/>
            <a:ahLst/>
            <a:cxnLst/>
            <a:rect l="l" t="t" r="r" b="b"/>
            <a:pathLst>
              <a:path w="4214079" h="4214217">
                <a:moveTo>
                  <a:pt x="2520000" y="4214217"/>
                </a:moveTo>
                <a:lnTo>
                  <a:pt x="0" y="4214217"/>
                </a:lnTo>
                <a:lnTo>
                  <a:pt x="0" y="1693937"/>
                </a:lnTo>
                <a:lnTo>
                  <a:pt x="793346" y="1693937"/>
                </a:lnTo>
                <a:lnTo>
                  <a:pt x="793346" y="2402384"/>
                </a:lnTo>
                <a:lnTo>
                  <a:pt x="3195730" y="0"/>
                </a:lnTo>
                <a:lnTo>
                  <a:pt x="4214079" y="1018350"/>
                </a:lnTo>
                <a:lnTo>
                  <a:pt x="1830611" y="3401819"/>
                </a:lnTo>
                <a:lnTo>
                  <a:pt x="2520000" y="3401819"/>
                </a:lnTo>
                <a:close/>
              </a:path>
            </a:pathLst>
          </a:custGeom>
          <a:solidFill>
            <a:schemeClr val="bg1"/>
          </a:solidFill>
          <a:ln w="41275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0" name="L-Shape 5">
            <a:extLst>
              <a:ext uri="{FF2B5EF4-FFF2-40B4-BE49-F238E27FC236}">
                <a16:creationId xmlns:a16="http://schemas.microsoft.com/office/drawing/2014/main" id="{0BB4A381-BBAD-45C5-8178-6890298238D7}"/>
              </a:ext>
            </a:extLst>
          </p:cNvPr>
          <p:cNvSpPr/>
          <p:nvPr/>
        </p:nvSpPr>
        <p:spPr>
          <a:xfrm rot="13500000">
            <a:off x="1232796" y="3305905"/>
            <a:ext cx="509660" cy="509668"/>
          </a:xfrm>
          <a:custGeom>
            <a:avLst/>
            <a:gdLst/>
            <a:ahLst/>
            <a:cxnLst/>
            <a:rect l="l" t="t" r="r" b="b"/>
            <a:pathLst>
              <a:path w="4214079" h="4214217">
                <a:moveTo>
                  <a:pt x="2520000" y="4214217"/>
                </a:moveTo>
                <a:lnTo>
                  <a:pt x="0" y="4214217"/>
                </a:lnTo>
                <a:lnTo>
                  <a:pt x="0" y="1693937"/>
                </a:lnTo>
                <a:lnTo>
                  <a:pt x="793346" y="1693937"/>
                </a:lnTo>
                <a:lnTo>
                  <a:pt x="793346" y="2402384"/>
                </a:lnTo>
                <a:lnTo>
                  <a:pt x="3195730" y="0"/>
                </a:lnTo>
                <a:lnTo>
                  <a:pt x="4214079" y="1018350"/>
                </a:lnTo>
                <a:lnTo>
                  <a:pt x="1830611" y="3401819"/>
                </a:lnTo>
                <a:lnTo>
                  <a:pt x="2520000" y="3401819"/>
                </a:lnTo>
                <a:close/>
              </a:path>
            </a:pathLst>
          </a:custGeom>
          <a:solidFill>
            <a:schemeClr val="bg1"/>
          </a:solidFill>
          <a:ln w="41275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1" name="L-Shape 5">
            <a:extLst>
              <a:ext uri="{FF2B5EF4-FFF2-40B4-BE49-F238E27FC236}">
                <a16:creationId xmlns:a16="http://schemas.microsoft.com/office/drawing/2014/main" id="{6F42FE66-A46A-4233-96F0-1F1DC54F653B}"/>
              </a:ext>
            </a:extLst>
          </p:cNvPr>
          <p:cNvSpPr/>
          <p:nvPr/>
        </p:nvSpPr>
        <p:spPr>
          <a:xfrm rot="13500000">
            <a:off x="8127500" y="3459323"/>
            <a:ext cx="703686" cy="703697"/>
          </a:xfrm>
          <a:custGeom>
            <a:avLst/>
            <a:gdLst/>
            <a:ahLst/>
            <a:cxnLst/>
            <a:rect l="l" t="t" r="r" b="b"/>
            <a:pathLst>
              <a:path w="4214079" h="4214217">
                <a:moveTo>
                  <a:pt x="2520000" y="4214217"/>
                </a:moveTo>
                <a:lnTo>
                  <a:pt x="0" y="4214217"/>
                </a:lnTo>
                <a:lnTo>
                  <a:pt x="0" y="1693937"/>
                </a:lnTo>
                <a:lnTo>
                  <a:pt x="793346" y="1693937"/>
                </a:lnTo>
                <a:lnTo>
                  <a:pt x="793346" y="2402384"/>
                </a:lnTo>
                <a:lnTo>
                  <a:pt x="3195730" y="0"/>
                </a:lnTo>
                <a:lnTo>
                  <a:pt x="4214079" y="1018350"/>
                </a:lnTo>
                <a:lnTo>
                  <a:pt x="1830611" y="3401819"/>
                </a:lnTo>
                <a:lnTo>
                  <a:pt x="2520000" y="3401819"/>
                </a:lnTo>
                <a:close/>
              </a:path>
            </a:pathLst>
          </a:custGeom>
          <a:solidFill>
            <a:schemeClr val="bg1"/>
          </a:solidFill>
          <a:ln w="41275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2" name="L-Shape 5">
            <a:extLst>
              <a:ext uri="{FF2B5EF4-FFF2-40B4-BE49-F238E27FC236}">
                <a16:creationId xmlns:a16="http://schemas.microsoft.com/office/drawing/2014/main" id="{C23C3BC0-73DD-4BCF-A3F6-C900D19E3621}"/>
              </a:ext>
            </a:extLst>
          </p:cNvPr>
          <p:cNvSpPr/>
          <p:nvPr/>
        </p:nvSpPr>
        <p:spPr>
          <a:xfrm rot="13500000">
            <a:off x="1042019" y="3732717"/>
            <a:ext cx="2293471" cy="2293507"/>
          </a:xfrm>
          <a:custGeom>
            <a:avLst/>
            <a:gdLst/>
            <a:ahLst/>
            <a:cxnLst/>
            <a:rect l="l" t="t" r="r" b="b"/>
            <a:pathLst>
              <a:path w="4214079" h="4214217">
                <a:moveTo>
                  <a:pt x="2520000" y="4214217"/>
                </a:moveTo>
                <a:lnTo>
                  <a:pt x="0" y="4214217"/>
                </a:lnTo>
                <a:lnTo>
                  <a:pt x="0" y="1693937"/>
                </a:lnTo>
                <a:lnTo>
                  <a:pt x="793346" y="1693937"/>
                </a:lnTo>
                <a:lnTo>
                  <a:pt x="793346" y="2402384"/>
                </a:lnTo>
                <a:lnTo>
                  <a:pt x="3195730" y="0"/>
                </a:lnTo>
                <a:lnTo>
                  <a:pt x="4214079" y="1018350"/>
                </a:lnTo>
                <a:lnTo>
                  <a:pt x="1830611" y="3401819"/>
                </a:lnTo>
                <a:lnTo>
                  <a:pt x="2520000" y="3401819"/>
                </a:lnTo>
                <a:close/>
              </a:path>
            </a:pathLst>
          </a:custGeom>
          <a:solidFill>
            <a:schemeClr val="bg1"/>
          </a:solidFill>
          <a:ln w="762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535400CA-E0E6-49D8-8C5A-09F49C66118B}"/>
              </a:ext>
            </a:extLst>
          </p:cNvPr>
          <p:cNvSpPr txBox="1"/>
          <p:nvPr/>
        </p:nvSpPr>
        <p:spPr>
          <a:xfrm>
            <a:off x="1074178" y="4651592"/>
            <a:ext cx="16561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 Point  Presentation.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81A3747D-D831-4F48-A510-7583EEC2D11F}"/>
              </a:ext>
            </a:extLst>
          </p:cNvPr>
          <p:cNvSpPr txBox="1"/>
          <p:nvPr/>
        </p:nvSpPr>
        <p:spPr>
          <a:xfrm>
            <a:off x="2663785" y="4621568"/>
            <a:ext cx="97410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rPr>
              <a:t>Text</a:t>
            </a:r>
            <a:endParaRPr lang="ko-KR" altLang="en-US" sz="2800" b="1" dirty="0">
              <a:solidFill>
                <a:schemeClr val="tx1">
                  <a:lumMod val="65000"/>
                  <a:lumOff val="35000"/>
                </a:schemeClr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" name="L-Shape 5">
            <a:extLst>
              <a:ext uri="{FF2B5EF4-FFF2-40B4-BE49-F238E27FC236}">
                <a16:creationId xmlns:a16="http://schemas.microsoft.com/office/drawing/2014/main" id="{B5E5EEC5-326A-476D-A9B7-BA2A819F6BCA}"/>
              </a:ext>
            </a:extLst>
          </p:cNvPr>
          <p:cNvSpPr/>
          <p:nvPr/>
        </p:nvSpPr>
        <p:spPr>
          <a:xfrm rot="13500000">
            <a:off x="2179354" y="2617259"/>
            <a:ext cx="703686" cy="703697"/>
          </a:xfrm>
          <a:custGeom>
            <a:avLst/>
            <a:gdLst/>
            <a:ahLst/>
            <a:cxnLst/>
            <a:rect l="l" t="t" r="r" b="b"/>
            <a:pathLst>
              <a:path w="4214079" h="4214217">
                <a:moveTo>
                  <a:pt x="2520000" y="4214217"/>
                </a:moveTo>
                <a:lnTo>
                  <a:pt x="0" y="4214217"/>
                </a:lnTo>
                <a:lnTo>
                  <a:pt x="0" y="1693937"/>
                </a:lnTo>
                <a:lnTo>
                  <a:pt x="793346" y="1693937"/>
                </a:lnTo>
                <a:lnTo>
                  <a:pt x="793346" y="2402384"/>
                </a:lnTo>
                <a:lnTo>
                  <a:pt x="3195730" y="0"/>
                </a:lnTo>
                <a:lnTo>
                  <a:pt x="4214079" y="1018350"/>
                </a:lnTo>
                <a:lnTo>
                  <a:pt x="1830611" y="3401819"/>
                </a:lnTo>
                <a:lnTo>
                  <a:pt x="2520000" y="3401819"/>
                </a:lnTo>
                <a:close/>
              </a:path>
            </a:pathLst>
          </a:custGeom>
          <a:solidFill>
            <a:schemeClr val="bg1"/>
          </a:solidFill>
          <a:ln w="41275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418460092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직사각형 20">
            <a:extLst>
              <a:ext uri="{FF2B5EF4-FFF2-40B4-BE49-F238E27FC236}">
                <a16:creationId xmlns:a16="http://schemas.microsoft.com/office/drawing/2014/main" id="{F97E101D-3AA5-4033-9B1F-2645C48B360E}"/>
              </a:ext>
            </a:extLst>
          </p:cNvPr>
          <p:cNvSpPr/>
          <p:nvPr/>
        </p:nvSpPr>
        <p:spPr>
          <a:xfrm>
            <a:off x="0" y="3352800"/>
            <a:ext cx="12192000" cy="3505201"/>
          </a:xfrm>
          <a:prstGeom prst="rect">
            <a:avLst/>
          </a:prstGeom>
          <a:gradFill>
            <a:gsLst>
              <a:gs pos="0">
                <a:schemeClr val="accent3">
                  <a:lumMod val="35000"/>
                  <a:alpha val="0"/>
                </a:schemeClr>
              </a:gs>
              <a:gs pos="100000">
                <a:schemeClr val="accent3">
                  <a:lumMod val="35000"/>
                  <a:alpha val="80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2" name="그룹 1">
            <a:extLst>
              <a:ext uri="{FF2B5EF4-FFF2-40B4-BE49-F238E27FC236}">
                <a16:creationId xmlns:a16="http://schemas.microsoft.com/office/drawing/2014/main" id="{4FE64D6D-E52D-485B-85BC-D1028081D3E3}"/>
              </a:ext>
            </a:extLst>
          </p:cNvPr>
          <p:cNvGrpSpPr/>
          <p:nvPr/>
        </p:nvGrpSpPr>
        <p:grpSpPr>
          <a:xfrm>
            <a:off x="470092" y="5376494"/>
            <a:ext cx="11251817" cy="1323439"/>
            <a:chOff x="470091" y="5376494"/>
            <a:chExt cx="11251817" cy="1323439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AC5864A7-2CB9-42CC-A52D-06216E76382F}"/>
                </a:ext>
              </a:extLst>
            </p:cNvPr>
            <p:cNvSpPr txBox="1"/>
            <p:nvPr/>
          </p:nvSpPr>
          <p:spPr>
            <a:xfrm>
              <a:off x="4591612" y="5376494"/>
              <a:ext cx="3008775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4000" b="1" dirty="0">
                  <a:solidFill>
                    <a:schemeClr val="bg1"/>
                  </a:solidFill>
                  <a:latin typeface="+mj-lt"/>
                  <a:cs typeface="Arial" pitchFamily="34" charset="0"/>
                </a:rPr>
                <a:t>AWESOME SLIDE</a:t>
              </a:r>
            </a:p>
          </p:txBody>
        </p:sp>
        <p:cxnSp>
          <p:nvCxnSpPr>
            <p:cNvPr id="13" name="Straight Connector 4">
              <a:extLst>
                <a:ext uri="{FF2B5EF4-FFF2-40B4-BE49-F238E27FC236}">
                  <a16:creationId xmlns:a16="http://schemas.microsoft.com/office/drawing/2014/main" id="{7683FDC2-F8CA-43B3-AE26-F0FB06154E29}"/>
                </a:ext>
              </a:extLst>
            </p:cNvPr>
            <p:cNvCxnSpPr>
              <a:cxnSpLocks/>
            </p:cNvCxnSpPr>
            <p:nvPr/>
          </p:nvCxnSpPr>
          <p:spPr>
            <a:xfrm>
              <a:off x="4361329" y="5548441"/>
              <a:ext cx="0" cy="979544"/>
            </a:xfrm>
            <a:prstGeom prst="line">
              <a:avLst/>
            </a:prstGeom>
            <a:ln w="31750">
              <a:solidFill>
                <a:schemeClr val="bg1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5">
              <a:extLst>
                <a:ext uri="{FF2B5EF4-FFF2-40B4-BE49-F238E27FC236}">
                  <a16:creationId xmlns:a16="http://schemas.microsoft.com/office/drawing/2014/main" id="{9C79CBEE-F09B-4BD8-AD08-23047900D746}"/>
                </a:ext>
              </a:extLst>
            </p:cNvPr>
            <p:cNvCxnSpPr>
              <a:cxnSpLocks/>
            </p:cNvCxnSpPr>
            <p:nvPr/>
          </p:nvCxnSpPr>
          <p:spPr>
            <a:xfrm>
              <a:off x="7830670" y="5548441"/>
              <a:ext cx="0" cy="979544"/>
            </a:xfrm>
            <a:prstGeom prst="line">
              <a:avLst/>
            </a:prstGeom>
            <a:ln w="31750">
              <a:solidFill>
                <a:schemeClr val="bg1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5" name="Group 6">
              <a:extLst>
                <a:ext uri="{FF2B5EF4-FFF2-40B4-BE49-F238E27FC236}">
                  <a16:creationId xmlns:a16="http://schemas.microsoft.com/office/drawing/2014/main" id="{618DC7F5-5BB2-41F4-959A-A293C18ECFD4}"/>
                </a:ext>
              </a:extLst>
            </p:cNvPr>
            <p:cNvGrpSpPr/>
            <p:nvPr/>
          </p:nvGrpSpPr>
          <p:grpSpPr>
            <a:xfrm>
              <a:off x="470091" y="5442695"/>
              <a:ext cx="3422101" cy="1191037"/>
              <a:chOff x="4822352" y="1916832"/>
              <a:chExt cx="3422056" cy="1191037"/>
            </a:xfrm>
          </p:grpSpPr>
          <p:sp>
            <p:nvSpPr>
              <p:cNvPr id="16" name="Text Placeholder 10">
                <a:extLst>
                  <a:ext uri="{FF2B5EF4-FFF2-40B4-BE49-F238E27FC236}">
                    <a16:creationId xmlns:a16="http://schemas.microsoft.com/office/drawing/2014/main" id="{4E4CE1ED-6D34-4677-A56C-E46328A24138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4822352" y="1916832"/>
                <a:ext cx="3422056" cy="360040"/>
              </a:xfrm>
              <a:prstGeom prst="rect">
                <a:avLst/>
              </a:prstGeom>
              <a:noFill/>
            </p:spPr>
            <p:txBody>
              <a:bodyPr anchor="ctr"/>
              <a:lstStyle>
                <a:lvl1pPr marL="342900" indent="-3429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r">
                  <a:lnSpc>
                    <a:spcPct val="110000"/>
                  </a:lnSpc>
                  <a:buNone/>
                </a:pPr>
                <a:r>
                  <a:rPr lang="en-US" altLang="ko-KR" sz="2000" b="1" dirty="0">
                    <a:solidFill>
                      <a:schemeClr val="bg1"/>
                    </a:solidFill>
                    <a:cs typeface="Arial" pitchFamily="34" charset="0"/>
                  </a:rPr>
                  <a:t>Portfolio  Designed</a:t>
                </a:r>
              </a:p>
            </p:txBody>
          </p:sp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7DA45481-BA6A-48FE-A2F9-77BB6F6397E3}"/>
                  </a:ext>
                </a:extLst>
              </p:cNvPr>
              <p:cNvSpPr txBox="1"/>
              <p:nvPr/>
            </p:nvSpPr>
            <p:spPr>
              <a:xfrm>
                <a:off x="4822352" y="2276872"/>
                <a:ext cx="3422056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You can simply impress your audience and add a unique zing and appeal to your Presentations. I hope and I believe that this Template will your Time, Money and Reputation. </a:t>
                </a:r>
                <a:endParaRPr lang="ko-KR" altLang="en-US" sz="1200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18" name="Group 9">
              <a:extLst>
                <a:ext uri="{FF2B5EF4-FFF2-40B4-BE49-F238E27FC236}">
                  <a16:creationId xmlns:a16="http://schemas.microsoft.com/office/drawing/2014/main" id="{E3A69A2F-92FC-45C5-8168-656174041A7B}"/>
                </a:ext>
              </a:extLst>
            </p:cNvPr>
            <p:cNvGrpSpPr/>
            <p:nvPr/>
          </p:nvGrpSpPr>
          <p:grpSpPr>
            <a:xfrm>
              <a:off x="8299807" y="5442695"/>
              <a:ext cx="3422101" cy="1191037"/>
              <a:chOff x="4822352" y="1916832"/>
              <a:chExt cx="3422056" cy="1191037"/>
            </a:xfrm>
          </p:grpSpPr>
          <p:sp>
            <p:nvSpPr>
              <p:cNvPr id="19" name="Text Placeholder 10">
                <a:extLst>
                  <a:ext uri="{FF2B5EF4-FFF2-40B4-BE49-F238E27FC236}">
                    <a16:creationId xmlns:a16="http://schemas.microsoft.com/office/drawing/2014/main" id="{39BC15FC-467F-4FBE-A3D6-410AC323D5B9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4822352" y="1916832"/>
                <a:ext cx="3422056" cy="360040"/>
              </a:xfrm>
              <a:prstGeom prst="rect">
                <a:avLst/>
              </a:prstGeom>
              <a:noFill/>
            </p:spPr>
            <p:txBody>
              <a:bodyPr anchor="ctr"/>
              <a:lstStyle>
                <a:lvl1pPr marL="342900" indent="-3429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lnSpc>
                    <a:spcPct val="110000"/>
                  </a:lnSpc>
                  <a:buNone/>
                </a:pPr>
                <a:r>
                  <a:rPr lang="en-US" altLang="ko-KR" sz="2000" b="1" dirty="0">
                    <a:solidFill>
                      <a:schemeClr val="bg1"/>
                    </a:solidFill>
                    <a:cs typeface="Arial" pitchFamily="34" charset="0"/>
                  </a:rPr>
                  <a:t>Portfolio  Designed</a:t>
                </a:r>
              </a:p>
            </p:txBody>
          </p:sp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C6081981-19FD-40CF-8DC9-2F2D62627C26}"/>
                  </a:ext>
                </a:extLst>
              </p:cNvPr>
              <p:cNvSpPr txBox="1"/>
              <p:nvPr/>
            </p:nvSpPr>
            <p:spPr>
              <a:xfrm>
                <a:off x="4822352" y="2276872"/>
                <a:ext cx="3422056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You can simply impress your audience and add a unique zing and appeal to your Presentations. I hope and I believe that this Template will your Time, Money and Reputation. </a:t>
                </a:r>
                <a:endParaRPr lang="ko-KR" altLang="en-US" sz="1200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40433950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7D3BB41E-1742-405B-ADE1-B9B58FDE76A5}"/>
              </a:ext>
            </a:extLst>
          </p:cNvPr>
          <p:cNvGrpSpPr/>
          <p:nvPr/>
        </p:nvGrpSpPr>
        <p:grpSpPr>
          <a:xfrm>
            <a:off x="8674733" y="2806899"/>
            <a:ext cx="2137686" cy="1516068"/>
            <a:chOff x="4893312" y="3620656"/>
            <a:chExt cx="2137686" cy="1516068"/>
          </a:xfrm>
          <a:solidFill>
            <a:schemeClr val="accent4"/>
          </a:solidFill>
        </p:grpSpPr>
        <p:sp>
          <p:nvSpPr>
            <p:cNvPr id="4" name="Rectangle 4">
              <a:extLst>
                <a:ext uri="{FF2B5EF4-FFF2-40B4-BE49-F238E27FC236}">
                  <a16:creationId xmlns:a16="http://schemas.microsoft.com/office/drawing/2014/main" id="{4FCE05B8-35AC-48F0-9A2C-6F13A556278C}"/>
                </a:ext>
              </a:extLst>
            </p:cNvPr>
            <p:cNvSpPr/>
            <p:nvPr/>
          </p:nvSpPr>
          <p:spPr>
            <a:xfrm rot="10800000">
              <a:off x="4893312" y="4956723"/>
              <a:ext cx="1584000" cy="18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5" name="Block Arc 5">
              <a:extLst>
                <a:ext uri="{FF2B5EF4-FFF2-40B4-BE49-F238E27FC236}">
                  <a16:creationId xmlns:a16="http://schemas.microsoft.com/office/drawing/2014/main" id="{DF69A83E-D04B-4D06-80C4-95FA895ACF87}"/>
                </a:ext>
              </a:extLst>
            </p:cNvPr>
            <p:cNvSpPr/>
            <p:nvPr/>
          </p:nvSpPr>
          <p:spPr>
            <a:xfrm rot="5400000">
              <a:off x="6012160" y="4222324"/>
              <a:ext cx="914400" cy="914400"/>
            </a:xfrm>
            <a:prstGeom prst="blockArc">
              <a:avLst>
                <a:gd name="adj1" fmla="val 16170112"/>
                <a:gd name="adj2" fmla="val 49487"/>
                <a:gd name="adj3" fmla="val 19778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6" name="Rectangle 6">
              <a:extLst>
                <a:ext uri="{FF2B5EF4-FFF2-40B4-BE49-F238E27FC236}">
                  <a16:creationId xmlns:a16="http://schemas.microsoft.com/office/drawing/2014/main" id="{3AAFD19E-1ACC-4466-9AEC-D48E45CBC2F0}"/>
                </a:ext>
              </a:extLst>
            </p:cNvPr>
            <p:cNvSpPr/>
            <p:nvPr/>
          </p:nvSpPr>
          <p:spPr>
            <a:xfrm rot="16200000">
              <a:off x="6476560" y="4231553"/>
              <a:ext cx="720000" cy="18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" name="Isosceles Triangle 7">
              <a:extLst>
                <a:ext uri="{FF2B5EF4-FFF2-40B4-BE49-F238E27FC236}">
                  <a16:creationId xmlns:a16="http://schemas.microsoft.com/office/drawing/2014/main" id="{65891659-6585-48AF-B3BD-D1CE23ADC568}"/>
                </a:ext>
              </a:extLst>
            </p:cNvPr>
            <p:cNvSpPr/>
            <p:nvPr/>
          </p:nvSpPr>
          <p:spPr>
            <a:xfrm>
              <a:off x="6634762" y="3620656"/>
              <a:ext cx="396236" cy="341584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8" name="Group 8">
            <a:extLst>
              <a:ext uri="{FF2B5EF4-FFF2-40B4-BE49-F238E27FC236}">
                <a16:creationId xmlns:a16="http://schemas.microsoft.com/office/drawing/2014/main" id="{BB9E0B7F-A02A-421B-9FB0-087C3F0FFB5D}"/>
              </a:ext>
            </a:extLst>
          </p:cNvPr>
          <p:cNvGrpSpPr/>
          <p:nvPr/>
        </p:nvGrpSpPr>
        <p:grpSpPr>
          <a:xfrm>
            <a:off x="6636157" y="3261707"/>
            <a:ext cx="2137686" cy="1516068"/>
            <a:chOff x="4893312" y="3620656"/>
            <a:chExt cx="2137686" cy="1516068"/>
          </a:xfrm>
          <a:solidFill>
            <a:schemeClr val="accent3"/>
          </a:solidFill>
        </p:grpSpPr>
        <p:sp>
          <p:nvSpPr>
            <p:cNvPr id="9" name="Rectangle 9">
              <a:extLst>
                <a:ext uri="{FF2B5EF4-FFF2-40B4-BE49-F238E27FC236}">
                  <a16:creationId xmlns:a16="http://schemas.microsoft.com/office/drawing/2014/main" id="{A1794178-AB6E-41BA-9BF8-04585CD6D545}"/>
                </a:ext>
              </a:extLst>
            </p:cNvPr>
            <p:cNvSpPr/>
            <p:nvPr/>
          </p:nvSpPr>
          <p:spPr>
            <a:xfrm rot="10800000">
              <a:off x="4893312" y="4956723"/>
              <a:ext cx="1584000" cy="18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0" name="Block Arc 10">
              <a:extLst>
                <a:ext uri="{FF2B5EF4-FFF2-40B4-BE49-F238E27FC236}">
                  <a16:creationId xmlns:a16="http://schemas.microsoft.com/office/drawing/2014/main" id="{052E09AB-AC08-421E-A51D-0B5FF303B3A7}"/>
                </a:ext>
              </a:extLst>
            </p:cNvPr>
            <p:cNvSpPr/>
            <p:nvPr/>
          </p:nvSpPr>
          <p:spPr>
            <a:xfrm rot="5400000">
              <a:off x="6012160" y="4222324"/>
              <a:ext cx="914400" cy="914400"/>
            </a:xfrm>
            <a:prstGeom prst="blockArc">
              <a:avLst>
                <a:gd name="adj1" fmla="val 16170112"/>
                <a:gd name="adj2" fmla="val 49487"/>
                <a:gd name="adj3" fmla="val 19778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11" name="Rectangle 11">
              <a:extLst>
                <a:ext uri="{FF2B5EF4-FFF2-40B4-BE49-F238E27FC236}">
                  <a16:creationId xmlns:a16="http://schemas.microsoft.com/office/drawing/2014/main" id="{BF95C7DF-1597-41DA-A81C-3800A8241F17}"/>
                </a:ext>
              </a:extLst>
            </p:cNvPr>
            <p:cNvSpPr/>
            <p:nvPr/>
          </p:nvSpPr>
          <p:spPr>
            <a:xfrm rot="16200000">
              <a:off x="6476560" y="4231553"/>
              <a:ext cx="720000" cy="18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2" name="Isosceles Triangle 12">
              <a:extLst>
                <a:ext uri="{FF2B5EF4-FFF2-40B4-BE49-F238E27FC236}">
                  <a16:creationId xmlns:a16="http://schemas.microsoft.com/office/drawing/2014/main" id="{BB498717-05AC-4505-88E3-4DE440196B78}"/>
                </a:ext>
              </a:extLst>
            </p:cNvPr>
            <p:cNvSpPr/>
            <p:nvPr/>
          </p:nvSpPr>
          <p:spPr>
            <a:xfrm>
              <a:off x="6634762" y="3620656"/>
              <a:ext cx="396236" cy="341584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13" name="Group 13">
            <a:extLst>
              <a:ext uri="{FF2B5EF4-FFF2-40B4-BE49-F238E27FC236}">
                <a16:creationId xmlns:a16="http://schemas.microsoft.com/office/drawing/2014/main" id="{F2606887-F137-4E3F-B74A-C7A6B4224D44}"/>
              </a:ext>
            </a:extLst>
          </p:cNvPr>
          <p:cNvGrpSpPr/>
          <p:nvPr/>
        </p:nvGrpSpPr>
        <p:grpSpPr>
          <a:xfrm>
            <a:off x="4597581" y="3716515"/>
            <a:ext cx="2137686" cy="1516068"/>
            <a:chOff x="4893312" y="3620656"/>
            <a:chExt cx="2137686" cy="1516068"/>
          </a:xfrm>
          <a:solidFill>
            <a:schemeClr val="accent2"/>
          </a:solidFill>
        </p:grpSpPr>
        <p:sp>
          <p:nvSpPr>
            <p:cNvPr id="14" name="Rectangle 14">
              <a:extLst>
                <a:ext uri="{FF2B5EF4-FFF2-40B4-BE49-F238E27FC236}">
                  <a16:creationId xmlns:a16="http://schemas.microsoft.com/office/drawing/2014/main" id="{8C208279-940B-4852-9524-D6CCD2B4BEF5}"/>
                </a:ext>
              </a:extLst>
            </p:cNvPr>
            <p:cNvSpPr/>
            <p:nvPr/>
          </p:nvSpPr>
          <p:spPr>
            <a:xfrm rot="10800000">
              <a:off x="4893312" y="4956723"/>
              <a:ext cx="1584000" cy="18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5" name="Block Arc 15">
              <a:extLst>
                <a:ext uri="{FF2B5EF4-FFF2-40B4-BE49-F238E27FC236}">
                  <a16:creationId xmlns:a16="http://schemas.microsoft.com/office/drawing/2014/main" id="{3DC782C6-EA2D-41AA-8E4F-3A69FA6C4F16}"/>
                </a:ext>
              </a:extLst>
            </p:cNvPr>
            <p:cNvSpPr/>
            <p:nvPr/>
          </p:nvSpPr>
          <p:spPr>
            <a:xfrm rot="5400000">
              <a:off x="6012160" y="4222324"/>
              <a:ext cx="914400" cy="914400"/>
            </a:xfrm>
            <a:prstGeom prst="blockArc">
              <a:avLst>
                <a:gd name="adj1" fmla="val 16170112"/>
                <a:gd name="adj2" fmla="val 49487"/>
                <a:gd name="adj3" fmla="val 19778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16" name="Rectangle 16">
              <a:extLst>
                <a:ext uri="{FF2B5EF4-FFF2-40B4-BE49-F238E27FC236}">
                  <a16:creationId xmlns:a16="http://schemas.microsoft.com/office/drawing/2014/main" id="{D92500DA-B2A1-4A86-95CE-D8167CF4C82E}"/>
                </a:ext>
              </a:extLst>
            </p:cNvPr>
            <p:cNvSpPr/>
            <p:nvPr/>
          </p:nvSpPr>
          <p:spPr>
            <a:xfrm rot="16200000">
              <a:off x="6476560" y="4231553"/>
              <a:ext cx="720000" cy="18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7" name="Isosceles Triangle 17">
              <a:extLst>
                <a:ext uri="{FF2B5EF4-FFF2-40B4-BE49-F238E27FC236}">
                  <a16:creationId xmlns:a16="http://schemas.microsoft.com/office/drawing/2014/main" id="{1967336C-7937-49C2-94C6-C0CD484C8E01}"/>
                </a:ext>
              </a:extLst>
            </p:cNvPr>
            <p:cNvSpPr/>
            <p:nvPr/>
          </p:nvSpPr>
          <p:spPr>
            <a:xfrm>
              <a:off x="6634762" y="3620656"/>
              <a:ext cx="396236" cy="341584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18" name="Group 18">
            <a:extLst>
              <a:ext uri="{FF2B5EF4-FFF2-40B4-BE49-F238E27FC236}">
                <a16:creationId xmlns:a16="http://schemas.microsoft.com/office/drawing/2014/main" id="{0409F850-E87A-4C7A-A4D3-65A67091BE8E}"/>
              </a:ext>
            </a:extLst>
          </p:cNvPr>
          <p:cNvGrpSpPr/>
          <p:nvPr/>
        </p:nvGrpSpPr>
        <p:grpSpPr>
          <a:xfrm>
            <a:off x="2559007" y="4171323"/>
            <a:ext cx="2137686" cy="1516068"/>
            <a:chOff x="4893312" y="3620656"/>
            <a:chExt cx="2137686" cy="1516068"/>
          </a:xfrm>
          <a:solidFill>
            <a:schemeClr val="accent1"/>
          </a:solidFill>
        </p:grpSpPr>
        <p:sp>
          <p:nvSpPr>
            <p:cNvPr id="19" name="Rectangle 19">
              <a:extLst>
                <a:ext uri="{FF2B5EF4-FFF2-40B4-BE49-F238E27FC236}">
                  <a16:creationId xmlns:a16="http://schemas.microsoft.com/office/drawing/2014/main" id="{139389C2-7808-4632-B638-9023974978E0}"/>
                </a:ext>
              </a:extLst>
            </p:cNvPr>
            <p:cNvSpPr/>
            <p:nvPr/>
          </p:nvSpPr>
          <p:spPr>
            <a:xfrm rot="10800000">
              <a:off x="4893312" y="4956723"/>
              <a:ext cx="1584000" cy="18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0" name="Block Arc 20">
              <a:extLst>
                <a:ext uri="{FF2B5EF4-FFF2-40B4-BE49-F238E27FC236}">
                  <a16:creationId xmlns:a16="http://schemas.microsoft.com/office/drawing/2014/main" id="{45B3ADBD-1A00-4A9F-BCF6-CA183D5F9364}"/>
                </a:ext>
              </a:extLst>
            </p:cNvPr>
            <p:cNvSpPr/>
            <p:nvPr/>
          </p:nvSpPr>
          <p:spPr>
            <a:xfrm rot="5400000">
              <a:off x="6012160" y="4222324"/>
              <a:ext cx="914400" cy="914400"/>
            </a:xfrm>
            <a:prstGeom prst="blockArc">
              <a:avLst>
                <a:gd name="adj1" fmla="val 16170112"/>
                <a:gd name="adj2" fmla="val 49487"/>
                <a:gd name="adj3" fmla="val 19778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21" name="Rectangle 21">
              <a:extLst>
                <a:ext uri="{FF2B5EF4-FFF2-40B4-BE49-F238E27FC236}">
                  <a16:creationId xmlns:a16="http://schemas.microsoft.com/office/drawing/2014/main" id="{8CA01CC8-2F96-40B9-B253-22AC75BE5FD1}"/>
                </a:ext>
              </a:extLst>
            </p:cNvPr>
            <p:cNvSpPr/>
            <p:nvPr/>
          </p:nvSpPr>
          <p:spPr>
            <a:xfrm rot="16200000">
              <a:off x="6476560" y="4231553"/>
              <a:ext cx="720000" cy="18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22" name="Isosceles Triangle 22">
              <a:extLst>
                <a:ext uri="{FF2B5EF4-FFF2-40B4-BE49-F238E27FC236}">
                  <a16:creationId xmlns:a16="http://schemas.microsoft.com/office/drawing/2014/main" id="{665FD3EB-2653-4F5A-98AA-BB23E9C8D11E}"/>
                </a:ext>
              </a:extLst>
            </p:cNvPr>
            <p:cNvSpPr/>
            <p:nvPr/>
          </p:nvSpPr>
          <p:spPr>
            <a:xfrm>
              <a:off x="6634762" y="3620656"/>
              <a:ext cx="396236" cy="341584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23" name="Group 38">
            <a:extLst>
              <a:ext uri="{FF2B5EF4-FFF2-40B4-BE49-F238E27FC236}">
                <a16:creationId xmlns:a16="http://schemas.microsoft.com/office/drawing/2014/main" id="{918E166E-9162-4311-83C0-862E28183F43}"/>
              </a:ext>
            </a:extLst>
          </p:cNvPr>
          <p:cNvGrpSpPr/>
          <p:nvPr/>
        </p:nvGrpSpPr>
        <p:grpSpPr>
          <a:xfrm>
            <a:off x="723077" y="4605531"/>
            <a:ext cx="1957686" cy="1516068"/>
            <a:chOff x="5073312" y="3620656"/>
            <a:chExt cx="1957686" cy="1516068"/>
          </a:xfrm>
          <a:solidFill>
            <a:schemeClr val="accent6"/>
          </a:solidFill>
        </p:grpSpPr>
        <p:sp>
          <p:nvSpPr>
            <p:cNvPr id="24" name="Rectangle 39">
              <a:extLst>
                <a:ext uri="{FF2B5EF4-FFF2-40B4-BE49-F238E27FC236}">
                  <a16:creationId xmlns:a16="http://schemas.microsoft.com/office/drawing/2014/main" id="{B33ACA86-758C-43DC-BE3E-9498655DFCBD}"/>
                </a:ext>
              </a:extLst>
            </p:cNvPr>
            <p:cNvSpPr/>
            <p:nvPr/>
          </p:nvSpPr>
          <p:spPr>
            <a:xfrm rot="10800000">
              <a:off x="5073312" y="4956723"/>
              <a:ext cx="1404000" cy="18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25" name="Block Arc 40">
              <a:extLst>
                <a:ext uri="{FF2B5EF4-FFF2-40B4-BE49-F238E27FC236}">
                  <a16:creationId xmlns:a16="http://schemas.microsoft.com/office/drawing/2014/main" id="{A1DD5D43-5629-4B47-B883-6A94031C8BBE}"/>
                </a:ext>
              </a:extLst>
            </p:cNvPr>
            <p:cNvSpPr/>
            <p:nvPr/>
          </p:nvSpPr>
          <p:spPr>
            <a:xfrm rot="5400000">
              <a:off x="6012160" y="4222324"/>
              <a:ext cx="914400" cy="914400"/>
            </a:xfrm>
            <a:prstGeom prst="blockArc">
              <a:avLst>
                <a:gd name="adj1" fmla="val 16170112"/>
                <a:gd name="adj2" fmla="val 49487"/>
                <a:gd name="adj3" fmla="val 19778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26" name="Rectangle 41">
              <a:extLst>
                <a:ext uri="{FF2B5EF4-FFF2-40B4-BE49-F238E27FC236}">
                  <a16:creationId xmlns:a16="http://schemas.microsoft.com/office/drawing/2014/main" id="{648FEF4C-3715-4063-BE36-27C400AF6547}"/>
                </a:ext>
              </a:extLst>
            </p:cNvPr>
            <p:cNvSpPr/>
            <p:nvPr/>
          </p:nvSpPr>
          <p:spPr>
            <a:xfrm rot="16200000">
              <a:off x="6476560" y="4231553"/>
              <a:ext cx="720000" cy="18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7" name="Isosceles Triangle 42">
              <a:extLst>
                <a:ext uri="{FF2B5EF4-FFF2-40B4-BE49-F238E27FC236}">
                  <a16:creationId xmlns:a16="http://schemas.microsoft.com/office/drawing/2014/main" id="{2CBD6995-9A07-42D2-A88C-69F81DDB5E30}"/>
                </a:ext>
              </a:extLst>
            </p:cNvPr>
            <p:cNvSpPr/>
            <p:nvPr/>
          </p:nvSpPr>
          <p:spPr>
            <a:xfrm>
              <a:off x="6634762" y="3620656"/>
              <a:ext cx="396236" cy="341584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28" name="AutoShape 92">
            <a:extLst>
              <a:ext uri="{FF2B5EF4-FFF2-40B4-BE49-F238E27FC236}">
                <a16:creationId xmlns:a16="http://schemas.microsoft.com/office/drawing/2014/main" id="{6A2C7F2B-2194-4085-B2F2-C423023CA910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10341327" y="2103879"/>
            <a:ext cx="560666" cy="560666"/>
          </a:xfrm>
          <a:prstGeom prst="rect">
            <a:avLst/>
          </a:prstGeom>
          <a:solidFill>
            <a:schemeClr val="accent4"/>
          </a:solidFill>
          <a:ln w="38100">
            <a:noFill/>
            <a:headEnd/>
            <a:tailEnd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ko-KR" altLang="en-US" sz="2800" dirty="0">
              <a:solidFill>
                <a:schemeClr val="accent2"/>
              </a:solidFill>
            </a:endParaRPr>
          </a:p>
        </p:txBody>
      </p:sp>
      <p:sp>
        <p:nvSpPr>
          <p:cNvPr id="29" name="AutoShape 92">
            <a:extLst>
              <a:ext uri="{FF2B5EF4-FFF2-40B4-BE49-F238E27FC236}">
                <a16:creationId xmlns:a16="http://schemas.microsoft.com/office/drawing/2014/main" id="{C9F5D5DC-F98E-4F83-9526-04C37F50A443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6256815" y="2980870"/>
            <a:ext cx="560666" cy="560666"/>
          </a:xfrm>
          <a:prstGeom prst="rect">
            <a:avLst/>
          </a:prstGeom>
          <a:solidFill>
            <a:schemeClr val="accent2"/>
          </a:solidFill>
          <a:ln w="38100">
            <a:noFill/>
            <a:headEnd/>
            <a:tailEnd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ko-KR" altLang="en-US" sz="2800" dirty="0">
              <a:solidFill>
                <a:schemeClr val="accent2"/>
              </a:solidFill>
            </a:endParaRPr>
          </a:p>
        </p:txBody>
      </p:sp>
      <p:sp>
        <p:nvSpPr>
          <p:cNvPr id="30" name="AutoShape 92">
            <a:extLst>
              <a:ext uri="{FF2B5EF4-FFF2-40B4-BE49-F238E27FC236}">
                <a16:creationId xmlns:a16="http://schemas.microsoft.com/office/drawing/2014/main" id="{5326BEFC-968C-49B3-9F66-6F31C02D0CAD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4256395" y="3394966"/>
            <a:ext cx="560666" cy="560728"/>
          </a:xfrm>
          <a:prstGeom prst="rect">
            <a:avLst/>
          </a:prstGeom>
          <a:solidFill>
            <a:schemeClr val="accent1"/>
          </a:solidFill>
          <a:ln w="38100">
            <a:noFill/>
            <a:prstDash val="solid"/>
            <a:headEnd/>
            <a:tailEnd/>
          </a:ln>
          <a:effectLst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none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ko-KR" altLang="en-US" sz="2800" dirty="0">
              <a:solidFill>
                <a:schemeClr val="accent2"/>
              </a:solidFill>
            </a:endParaRPr>
          </a:p>
        </p:txBody>
      </p:sp>
      <p:sp>
        <p:nvSpPr>
          <p:cNvPr id="31" name="AutoShape 92">
            <a:extLst>
              <a:ext uri="{FF2B5EF4-FFF2-40B4-BE49-F238E27FC236}">
                <a16:creationId xmlns:a16="http://schemas.microsoft.com/office/drawing/2014/main" id="{7B359741-2B77-4F07-8AC3-AF3D5F0088C5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8299071" y="2541454"/>
            <a:ext cx="560666" cy="560728"/>
          </a:xfrm>
          <a:prstGeom prst="rect">
            <a:avLst/>
          </a:prstGeom>
          <a:solidFill>
            <a:schemeClr val="accent3"/>
          </a:solidFill>
          <a:ln w="38100">
            <a:noFill/>
            <a:prstDash val="solid"/>
            <a:headEnd/>
            <a:tailEnd/>
          </a:ln>
          <a:effectLst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none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ko-KR" altLang="en-US" sz="2800" dirty="0">
              <a:solidFill>
                <a:schemeClr val="accent2"/>
              </a:solidFill>
            </a:endParaRPr>
          </a:p>
        </p:txBody>
      </p:sp>
      <p:sp>
        <p:nvSpPr>
          <p:cNvPr id="32" name="Trapezoid 10">
            <a:extLst>
              <a:ext uri="{FF2B5EF4-FFF2-40B4-BE49-F238E27FC236}">
                <a16:creationId xmlns:a16="http://schemas.microsoft.com/office/drawing/2014/main" id="{2060DF07-7649-4239-A6CE-2426FB49DEAD}"/>
              </a:ext>
            </a:extLst>
          </p:cNvPr>
          <p:cNvSpPr/>
          <p:nvPr/>
        </p:nvSpPr>
        <p:spPr>
          <a:xfrm>
            <a:off x="8412844" y="2668893"/>
            <a:ext cx="333120" cy="332730"/>
          </a:xfrm>
          <a:custGeom>
            <a:avLst/>
            <a:gdLst/>
            <a:ahLst/>
            <a:cxnLst/>
            <a:rect l="l" t="t" r="r" b="b"/>
            <a:pathLst>
              <a:path w="3910377" h="3905794">
                <a:moveTo>
                  <a:pt x="1" y="3797782"/>
                </a:moveTo>
                <a:lnTo>
                  <a:pt x="3910377" y="3797782"/>
                </a:lnTo>
                <a:lnTo>
                  <a:pt x="3910377" y="3905794"/>
                </a:lnTo>
                <a:lnTo>
                  <a:pt x="1" y="3905794"/>
                </a:lnTo>
                <a:close/>
                <a:moveTo>
                  <a:pt x="1757257" y="3353296"/>
                </a:moveTo>
                <a:cubicBezTo>
                  <a:pt x="1690135" y="3353296"/>
                  <a:pt x="1635721" y="3407710"/>
                  <a:pt x="1635721" y="3474832"/>
                </a:cubicBezTo>
                <a:cubicBezTo>
                  <a:pt x="1635721" y="3541954"/>
                  <a:pt x="1690135" y="3596368"/>
                  <a:pt x="1757257" y="3596368"/>
                </a:cubicBezTo>
                <a:lnTo>
                  <a:pt x="2187409" y="3596368"/>
                </a:lnTo>
                <a:cubicBezTo>
                  <a:pt x="2254531" y="3596368"/>
                  <a:pt x="2308945" y="3541954"/>
                  <a:pt x="2308945" y="3474832"/>
                </a:cubicBezTo>
                <a:cubicBezTo>
                  <a:pt x="2308945" y="3407710"/>
                  <a:pt x="2254531" y="3353296"/>
                  <a:pt x="2187409" y="3353296"/>
                </a:cubicBezTo>
                <a:close/>
                <a:moveTo>
                  <a:pt x="492288" y="2449553"/>
                </a:moveTo>
                <a:lnTo>
                  <a:pt x="472244" y="2517369"/>
                </a:lnTo>
                <a:lnTo>
                  <a:pt x="3438134" y="2517369"/>
                </a:lnTo>
                <a:lnTo>
                  <a:pt x="3418090" y="2449553"/>
                </a:lnTo>
                <a:close/>
                <a:moveTo>
                  <a:pt x="432162" y="2249610"/>
                </a:moveTo>
                <a:lnTo>
                  <a:pt x="3478215" y="2249610"/>
                </a:lnTo>
                <a:lnTo>
                  <a:pt x="3910377" y="3711740"/>
                </a:lnTo>
                <a:lnTo>
                  <a:pt x="0" y="3711740"/>
                </a:lnTo>
                <a:close/>
                <a:moveTo>
                  <a:pt x="1637280" y="544956"/>
                </a:moveTo>
                <a:cubicBezTo>
                  <a:pt x="1626413" y="544956"/>
                  <a:pt x="1615547" y="549102"/>
                  <a:pt x="1607256" y="557393"/>
                </a:cubicBezTo>
                <a:lnTo>
                  <a:pt x="796281" y="1368368"/>
                </a:lnTo>
                <a:cubicBezTo>
                  <a:pt x="779699" y="1384950"/>
                  <a:pt x="779699" y="1411834"/>
                  <a:pt x="796281" y="1428415"/>
                </a:cubicBezTo>
                <a:lnTo>
                  <a:pt x="825565" y="1457699"/>
                </a:lnTo>
                <a:cubicBezTo>
                  <a:pt x="842147" y="1474281"/>
                  <a:pt x="869031" y="1474281"/>
                  <a:pt x="885612" y="1457699"/>
                </a:cubicBezTo>
                <a:lnTo>
                  <a:pt x="1696588" y="646724"/>
                </a:lnTo>
                <a:cubicBezTo>
                  <a:pt x="1713169" y="630143"/>
                  <a:pt x="1713169" y="603258"/>
                  <a:pt x="1696588" y="586677"/>
                </a:cubicBezTo>
                <a:lnTo>
                  <a:pt x="1667304" y="557393"/>
                </a:lnTo>
                <a:cubicBezTo>
                  <a:pt x="1659013" y="549102"/>
                  <a:pt x="1648146" y="544956"/>
                  <a:pt x="1637280" y="544956"/>
                </a:cubicBezTo>
                <a:close/>
                <a:moveTo>
                  <a:pt x="1372791" y="439020"/>
                </a:moveTo>
                <a:cubicBezTo>
                  <a:pt x="1361925" y="439020"/>
                  <a:pt x="1351058" y="443165"/>
                  <a:pt x="1342767" y="451456"/>
                </a:cubicBezTo>
                <a:lnTo>
                  <a:pt x="851745" y="942478"/>
                </a:lnTo>
                <a:cubicBezTo>
                  <a:pt x="835164" y="959060"/>
                  <a:pt x="835164" y="985944"/>
                  <a:pt x="851745" y="1002526"/>
                </a:cubicBezTo>
                <a:lnTo>
                  <a:pt x="881029" y="1031810"/>
                </a:lnTo>
                <a:cubicBezTo>
                  <a:pt x="897611" y="1048392"/>
                  <a:pt x="924495" y="1048392"/>
                  <a:pt x="941077" y="1031810"/>
                </a:cubicBezTo>
                <a:lnTo>
                  <a:pt x="1432099" y="540788"/>
                </a:lnTo>
                <a:cubicBezTo>
                  <a:pt x="1448681" y="524206"/>
                  <a:pt x="1448681" y="497322"/>
                  <a:pt x="1432099" y="480740"/>
                </a:cubicBezTo>
                <a:lnTo>
                  <a:pt x="1402815" y="451456"/>
                </a:lnTo>
                <a:cubicBezTo>
                  <a:pt x="1394524" y="443165"/>
                  <a:pt x="1383658" y="439020"/>
                  <a:pt x="1372791" y="439020"/>
                </a:cubicBezTo>
                <a:close/>
                <a:moveTo>
                  <a:pt x="864042" y="270000"/>
                </a:moveTo>
                <a:lnTo>
                  <a:pt x="2945402" y="270000"/>
                </a:lnTo>
                <a:cubicBezTo>
                  <a:pt x="3094522" y="270000"/>
                  <a:pt x="3215407" y="390885"/>
                  <a:pt x="3215407" y="540005"/>
                </a:cubicBezTo>
                <a:lnTo>
                  <a:pt x="3215407" y="1619995"/>
                </a:lnTo>
                <a:cubicBezTo>
                  <a:pt x="3215407" y="1769115"/>
                  <a:pt x="3094522" y="1890000"/>
                  <a:pt x="2945402" y="1890000"/>
                </a:cubicBezTo>
                <a:lnTo>
                  <a:pt x="864042" y="1890000"/>
                </a:lnTo>
                <a:cubicBezTo>
                  <a:pt x="714922" y="1890000"/>
                  <a:pt x="594037" y="1769115"/>
                  <a:pt x="594037" y="1619995"/>
                </a:cubicBezTo>
                <a:lnTo>
                  <a:pt x="594037" y="540005"/>
                </a:lnTo>
                <a:cubicBezTo>
                  <a:pt x="594037" y="390885"/>
                  <a:pt x="714922" y="270000"/>
                  <a:pt x="864042" y="270000"/>
                </a:cubicBezTo>
                <a:close/>
                <a:moveTo>
                  <a:pt x="804042" y="180000"/>
                </a:moveTo>
                <a:cubicBezTo>
                  <a:pt x="638353" y="180000"/>
                  <a:pt x="504036" y="314317"/>
                  <a:pt x="504036" y="480006"/>
                </a:cubicBezTo>
                <a:lnTo>
                  <a:pt x="504036" y="1679994"/>
                </a:lnTo>
                <a:cubicBezTo>
                  <a:pt x="504036" y="1845683"/>
                  <a:pt x="638353" y="1980000"/>
                  <a:pt x="804042" y="1980000"/>
                </a:cubicBezTo>
                <a:lnTo>
                  <a:pt x="3027043" y="1980000"/>
                </a:lnTo>
                <a:cubicBezTo>
                  <a:pt x="3192732" y="1980000"/>
                  <a:pt x="3327049" y="1845683"/>
                  <a:pt x="3327049" y="1679994"/>
                </a:cubicBezTo>
                <a:lnTo>
                  <a:pt x="3327049" y="480006"/>
                </a:lnTo>
                <a:cubicBezTo>
                  <a:pt x="3327049" y="314317"/>
                  <a:pt x="3192732" y="180000"/>
                  <a:pt x="3027043" y="180000"/>
                </a:cubicBezTo>
                <a:close/>
                <a:moveTo>
                  <a:pt x="684043" y="0"/>
                </a:moveTo>
                <a:lnTo>
                  <a:pt x="3190330" y="0"/>
                </a:lnTo>
                <a:cubicBezTo>
                  <a:pt x="3389156" y="0"/>
                  <a:pt x="3550337" y="161181"/>
                  <a:pt x="3550337" y="360007"/>
                </a:cubicBezTo>
                <a:lnTo>
                  <a:pt x="3550337" y="1799993"/>
                </a:lnTo>
                <a:cubicBezTo>
                  <a:pt x="3550337" y="1998819"/>
                  <a:pt x="3389156" y="2160000"/>
                  <a:pt x="3190330" y="2160000"/>
                </a:cubicBezTo>
                <a:lnTo>
                  <a:pt x="684043" y="2160000"/>
                </a:lnTo>
                <a:cubicBezTo>
                  <a:pt x="485217" y="2160000"/>
                  <a:pt x="324036" y="1998819"/>
                  <a:pt x="324036" y="1799993"/>
                </a:cubicBezTo>
                <a:lnTo>
                  <a:pt x="324036" y="360007"/>
                </a:lnTo>
                <a:cubicBezTo>
                  <a:pt x="324036" y="161181"/>
                  <a:pt x="485217" y="0"/>
                  <a:pt x="684043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33" name="Oval 7">
            <a:extLst>
              <a:ext uri="{FF2B5EF4-FFF2-40B4-BE49-F238E27FC236}">
                <a16:creationId xmlns:a16="http://schemas.microsoft.com/office/drawing/2014/main" id="{56A9802D-66BF-4B58-AEBA-E89603D2A89F}"/>
              </a:ext>
            </a:extLst>
          </p:cNvPr>
          <p:cNvSpPr/>
          <p:nvPr/>
        </p:nvSpPr>
        <p:spPr>
          <a:xfrm>
            <a:off x="4417604" y="3499173"/>
            <a:ext cx="279085" cy="366594"/>
          </a:xfrm>
          <a:custGeom>
            <a:avLst/>
            <a:gdLst/>
            <a:ahLst/>
            <a:cxnLst/>
            <a:rect l="l" t="t" r="r" b="b"/>
            <a:pathLst>
              <a:path w="3025265" h="3973870">
                <a:moveTo>
                  <a:pt x="1048235" y="955278"/>
                </a:moveTo>
                <a:cubicBezTo>
                  <a:pt x="1143886" y="955278"/>
                  <a:pt x="1221426" y="1089843"/>
                  <a:pt x="1221426" y="1255837"/>
                </a:cubicBezTo>
                <a:cubicBezTo>
                  <a:pt x="1221426" y="1421831"/>
                  <a:pt x="1143886" y="1556396"/>
                  <a:pt x="1048235" y="1556396"/>
                </a:cubicBezTo>
                <a:cubicBezTo>
                  <a:pt x="952584" y="1556396"/>
                  <a:pt x="875044" y="1421831"/>
                  <a:pt x="875044" y="1255837"/>
                </a:cubicBezTo>
                <a:cubicBezTo>
                  <a:pt x="875044" y="1089843"/>
                  <a:pt x="952584" y="955278"/>
                  <a:pt x="1048235" y="955278"/>
                </a:cubicBezTo>
                <a:close/>
                <a:moveTo>
                  <a:pt x="805954" y="648071"/>
                </a:moveTo>
                <a:lnTo>
                  <a:pt x="805954" y="1853034"/>
                </a:lnTo>
                <a:cubicBezTo>
                  <a:pt x="805954" y="1947724"/>
                  <a:pt x="869395" y="2027597"/>
                  <a:pt x="956357" y="2051540"/>
                </a:cubicBezTo>
                <a:lnTo>
                  <a:pt x="956356" y="2473030"/>
                </a:lnTo>
                <a:cubicBezTo>
                  <a:pt x="956356" y="2523517"/>
                  <a:pt x="997284" y="2564445"/>
                  <a:pt x="1047771" y="2564445"/>
                </a:cubicBezTo>
                <a:cubicBezTo>
                  <a:pt x="1098258" y="2564445"/>
                  <a:pt x="1139186" y="2523517"/>
                  <a:pt x="1139186" y="2473030"/>
                </a:cubicBezTo>
                <a:lnTo>
                  <a:pt x="1139186" y="2051828"/>
                </a:lnTo>
                <a:cubicBezTo>
                  <a:pt x="1226618" y="2028173"/>
                  <a:pt x="1290517" y="1948066"/>
                  <a:pt x="1290517" y="1853034"/>
                </a:cubicBezTo>
                <a:lnTo>
                  <a:pt x="1290517" y="649328"/>
                </a:lnTo>
                <a:cubicBezTo>
                  <a:pt x="1740927" y="708507"/>
                  <a:pt x="2088232" y="1094132"/>
                  <a:pt x="2088232" y="1560875"/>
                </a:cubicBezTo>
                <a:lnTo>
                  <a:pt x="2088232" y="2137870"/>
                </a:lnTo>
                <a:lnTo>
                  <a:pt x="2088233" y="2137870"/>
                </a:lnTo>
                <a:lnTo>
                  <a:pt x="2088233" y="3055870"/>
                </a:lnTo>
                <a:cubicBezTo>
                  <a:pt x="2088233" y="3562867"/>
                  <a:pt x="1677230" y="3973870"/>
                  <a:pt x="1170233" y="3973870"/>
                </a:cubicBezTo>
                <a:lnTo>
                  <a:pt x="918001" y="3973870"/>
                </a:lnTo>
                <a:cubicBezTo>
                  <a:pt x="411004" y="3973870"/>
                  <a:pt x="1" y="3562867"/>
                  <a:pt x="1" y="3055870"/>
                </a:cubicBezTo>
                <a:lnTo>
                  <a:pt x="1" y="2152339"/>
                </a:lnTo>
                <a:lnTo>
                  <a:pt x="0" y="2152339"/>
                </a:lnTo>
                <a:lnTo>
                  <a:pt x="0" y="1560875"/>
                </a:lnTo>
                <a:cubicBezTo>
                  <a:pt x="0" y="1091278"/>
                  <a:pt x="351565" y="703794"/>
                  <a:pt x="805954" y="648071"/>
                </a:cubicBezTo>
                <a:close/>
                <a:moveTo>
                  <a:pt x="1619797" y="91"/>
                </a:moveTo>
                <a:cubicBezTo>
                  <a:pt x="1732841" y="1988"/>
                  <a:pt x="1845389" y="33430"/>
                  <a:pt x="1945434" y="94215"/>
                </a:cubicBezTo>
                <a:cubicBezTo>
                  <a:pt x="2133478" y="208468"/>
                  <a:pt x="2249869" y="409692"/>
                  <a:pt x="2255221" y="627780"/>
                </a:cubicBezTo>
                <a:lnTo>
                  <a:pt x="2257891" y="627572"/>
                </a:lnTo>
                <a:cubicBezTo>
                  <a:pt x="2272309" y="812739"/>
                  <a:pt x="2385479" y="975734"/>
                  <a:pt x="2553934" y="1053951"/>
                </a:cubicBezTo>
                <a:cubicBezTo>
                  <a:pt x="2706200" y="1124651"/>
                  <a:pt x="2882234" y="1116149"/>
                  <a:pt x="3025265" y="1032491"/>
                </a:cubicBezTo>
                <a:lnTo>
                  <a:pt x="3025265" y="1181594"/>
                </a:lnTo>
                <a:cubicBezTo>
                  <a:pt x="2858744" y="1255002"/>
                  <a:pt x="2666516" y="1253932"/>
                  <a:pt x="2497514" y="1175460"/>
                </a:cubicBezTo>
                <a:cubicBezTo>
                  <a:pt x="2293602" y="1080779"/>
                  <a:pt x="2153951" y="887555"/>
                  <a:pt x="2128339" y="665512"/>
                </a:cubicBezTo>
                <a:lnTo>
                  <a:pt x="2122734" y="665324"/>
                </a:lnTo>
                <a:cubicBezTo>
                  <a:pt x="2128967" y="479701"/>
                  <a:pt x="2034597" y="305147"/>
                  <a:pt x="1875870" y="208708"/>
                </a:cubicBezTo>
                <a:cubicBezTo>
                  <a:pt x="1717143" y="112268"/>
                  <a:pt x="1518741" y="108938"/>
                  <a:pt x="1356867" y="199997"/>
                </a:cubicBezTo>
                <a:cubicBezTo>
                  <a:pt x="1194993" y="291056"/>
                  <a:pt x="1094818" y="462344"/>
                  <a:pt x="1094818" y="648071"/>
                </a:cubicBezTo>
                <a:lnTo>
                  <a:pt x="960849" y="648071"/>
                </a:lnTo>
                <a:cubicBezTo>
                  <a:pt x="960849" y="413945"/>
                  <a:pt x="1087128" y="198021"/>
                  <a:pt x="1291185" y="83234"/>
                </a:cubicBezTo>
                <a:cubicBezTo>
                  <a:pt x="1393213" y="25840"/>
                  <a:pt x="1506753" y="-1807"/>
                  <a:pt x="1619797" y="9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 dirty="0"/>
          </a:p>
        </p:txBody>
      </p:sp>
      <p:sp>
        <p:nvSpPr>
          <p:cNvPr id="34" name="Rounded Rectangle 12">
            <a:extLst>
              <a:ext uri="{FF2B5EF4-FFF2-40B4-BE49-F238E27FC236}">
                <a16:creationId xmlns:a16="http://schemas.microsoft.com/office/drawing/2014/main" id="{D8FDAC99-5697-4DDB-9516-1056E9086F03}"/>
              </a:ext>
            </a:extLst>
          </p:cNvPr>
          <p:cNvSpPr>
            <a:spLocks noChangeAspect="1"/>
          </p:cNvSpPr>
          <p:nvPr/>
        </p:nvSpPr>
        <p:spPr>
          <a:xfrm>
            <a:off x="10481189" y="2212021"/>
            <a:ext cx="280943" cy="299789"/>
          </a:xfrm>
          <a:custGeom>
            <a:avLst/>
            <a:gdLst/>
            <a:ahLst/>
            <a:cxnLst/>
            <a:rect l="l" t="t" r="r" b="b"/>
            <a:pathLst>
              <a:path w="3312367" h="3947283">
                <a:moveTo>
                  <a:pt x="2537615" y="3705909"/>
                </a:moveTo>
                <a:cubicBezTo>
                  <a:pt x="2512344" y="3705909"/>
                  <a:pt x="2491857" y="3726396"/>
                  <a:pt x="2491857" y="3751667"/>
                </a:cubicBezTo>
                <a:cubicBezTo>
                  <a:pt x="2491857" y="3776938"/>
                  <a:pt x="2512344" y="3797425"/>
                  <a:pt x="2537615" y="3797425"/>
                </a:cubicBezTo>
                <a:lnTo>
                  <a:pt x="2762175" y="3797425"/>
                </a:lnTo>
                <a:cubicBezTo>
                  <a:pt x="2787446" y="3797425"/>
                  <a:pt x="2807933" y="3776938"/>
                  <a:pt x="2807933" y="3751667"/>
                </a:cubicBezTo>
                <a:cubicBezTo>
                  <a:pt x="2807933" y="3726396"/>
                  <a:pt x="2787446" y="3705909"/>
                  <a:pt x="2762175" y="3705909"/>
                </a:cubicBezTo>
                <a:close/>
                <a:moveTo>
                  <a:pt x="1141114" y="3408594"/>
                </a:moveTo>
                <a:cubicBezTo>
                  <a:pt x="1097903" y="3408594"/>
                  <a:pt x="1062874" y="3443623"/>
                  <a:pt x="1062874" y="3486834"/>
                </a:cubicBezTo>
                <a:cubicBezTo>
                  <a:pt x="1062874" y="3530045"/>
                  <a:pt x="1097903" y="3565073"/>
                  <a:pt x="1141114" y="3565073"/>
                </a:cubicBezTo>
                <a:lnTo>
                  <a:pt x="1525078" y="3565074"/>
                </a:lnTo>
                <a:cubicBezTo>
                  <a:pt x="1568289" y="3565074"/>
                  <a:pt x="1603318" y="3530045"/>
                  <a:pt x="1603318" y="3486834"/>
                </a:cubicBezTo>
                <a:lnTo>
                  <a:pt x="1603319" y="3486834"/>
                </a:lnTo>
                <a:cubicBezTo>
                  <a:pt x="1603319" y="3443623"/>
                  <a:pt x="1568290" y="3408594"/>
                  <a:pt x="1525079" y="3408594"/>
                </a:cubicBezTo>
                <a:close/>
                <a:moveTo>
                  <a:pt x="2129393" y="1705414"/>
                </a:moveTo>
                <a:lnTo>
                  <a:pt x="2129393" y="3580170"/>
                </a:lnTo>
                <a:lnTo>
                  <a:pt x="3126216" y="3580170"/>
                </a:lnTo>
                <a:lnTo>
                  <a:pt x="3126216" y="1705414"/>
                </a:lnTo>
                <a:close/>
                <a:moveTo>
                  <a:pt x="2481193" y="1533789"/>
                </a:moveTo>
                <a:cubicBezTo>
                  <a:pt x="2462682" y="1533789"/>
                  <a:pt x="2447676" y="1548795"/>
                  <a:pt x="2447676" y="1567306"/>
                </a:cubicBezTo>
                <a:lnTo>
                  <a:pt x="2447676" y="1572258"/>
                </a:lnTo>
                <a:cubicBezTo>
                  <a:pt x="2447676" y="1590769"/>
                  <a:pt x="2462682" y="1605775"/>
                  <a:pt x="2481193" y="1605775"/>
                </a:cubicBezTo>
                <a:lnTo>
                  <a:pt x="2774415" y="1605775"/>
                </a:lnTo>
                <a:cubicBezTo>
                  <a:pt x="2792926" y="1605775"/>
                  <a:pt x="2807932" y="1590769"/>
                  <a:pt x="2807932" y="1572258"/>
                </a:cubicBezTo>
                <a:lnTo>
                  <a:pt x="2807932" y="1567306"/>
                </a:lnTo>
                <a:cubicBezTo>
                  <a:pt x="2807932" y="1548795"/>
                  <a:pt x="2792926" y="1533789"/>
                  <a:pt x="2774415" y="1533789"/>
                </a:cubicBezTo>
                <a:close/>
                <a:moveTo>
                  <a:pt x="2113478" y="1418392"/>
                </a:moveTo>
                <a:lnTo>
                  <a:pt x="3142130" y="1418392"/>
                </a:lnTo>
                <a:cubicBezTo>
                  <a:pt x="3236149" y="1418392"/>
                  <a:pt x="3312367" y="1494610"/>
                  <a:pt x="3312367" y="1588629"/>
                </a:cubicBezTo>
                <a:lnTo>
                  <a:pt x="3312367" y="3777046"/>
                </a:lnTo>
                <a:cubicBezTo>
                  <a:pt x="3312367" y="3871065"/>
                  <a:pt x="3236149" y="3947283"/>
                  <a:pt x="3142130" y="3947283"/>
                </a:cubicBezTo>
                <a:lnTo>
                  <a:pt x="2113478" y="3947283"/>
                </a:lnTo>
                <a:cubicBezTo>
                  <a:pt x="2019459" y="3947283"/>
                  <a:pt x="1943241" y="3871065"/>
                  <a:pt x="1943241" y="3777046"/>
                </a:cubicBezTo>
                <a:lnTo>
                  <a:pt x="1943241" y="1588629"/>
                </a:lnTo>
                <a:cubicBezTo>
                  <a:pt x="1943241" y="1494610"/>
                  <a:pt x="2019459" y="1418392"/>
                  <a:pt x="2113478" y="1418392"/>
                </a:cubicBezTo>
                <a:close/>
                <a:moveTo>
                  <a:pt x="1006317" y="157391"/>
                </a:moveTo>
                <a:cubicBezTo>
                  <a:pt x="987806" y="157391"/>
                  <a:pt x="972800" y="172397"/>
                  <a:pt x="972800" y="190908"/>
                </a:cubicBezTo>
                <a:lnTo>
                  <a:pt x="972800" y="195860"/>
                </a:lnTo>
                <a:cubicBezTo>
                  <a:pt x="972800" y="214371"/>
                  <a:pt x="987806" y="229377"/>
                  <a:pt x="1006317" y="229377"/>
                </a:cubicBezTo>
                <a:lnTo>
                  <a:pt x="1659876" y="229377"/>
                </a:lnTo>
                <a:cubicBezTo>
                  <a:pt x="1678387" y="229377"/>
                  <a:pt x="1693393" y="214371"/>
                  <a:pt x="1693393" y="195860"/>
                </a:cubicBezTo>
                <a:lnTo>
                  <a:pt x="1693393" y="190908"/>
                </a:lnTo>
                <a:cubicBezTo>
                  <a:pt x="1693393" y="172397"/>
                  <a:pt x="1678387" y="157391"/>
                  <a:pt x="1659876" y="157391"/>
                </a:cubicBezTo>
                <a:close/>
                <a:moveTo>
                  <a:pt x="264780" y="0"/>
                </a:moveTo>
                <a:lnTo>
                  <a:pt x="2401413" y="0"/>
                </a:lnTo>
                <a:cubicBezTo>
                  <a:pt x="2547647" y="0"/>
                  <a:pt x="2666193" y="118546"/>
                  <a:pt x="2666193" y="264780"/>
                </a:cubicBezTo>
                <a:lnTo>
                  <a:pt x="2666193" y="1345374"/>
                </a:lnTo>
                <a:lnTo>
                  <a:pt x="2369517" y="1345374"/>
                </a:lnTo>
                <a:lnTo>
                  <a:pt x="2369517" y="366783"/>
                </a:lnTo>
                <a:lnTo>
                  <a:pt x="296676" y="366783"/>
                </a:lnTo>
                <a:lnTo>
                  <a:pt x="296676" y="3219873"/>
                </a:lnTo>
                <a:lnTo>
                  <a:pt x="1867527" y="3219873"/>
                </a:lnTo>
                <a:lnTo>
                  <a:pt x="1867527" y="3778374"/>
                </a:lnTo>
                <a:lnTo>
                  <a:pt x="264780" y="3778374"/>
                </a:lnTo>
                <a:cubicBezTo>
                  <a:pt x="118546" y="3778374"/>
                  <a:pt x="0" y="3659828"/>
                  <a:pt x="0" y="3513594"/>
                </a:cubicBezTo>
                <a:lnTo>
                  <a:pt x="0" y="264780"/>
                </a:lnTo>
                <a:cubicBezTo>
                  <a:pt x="0" y="118546"/>
                  <a:pt x="118546" y="0"/>
                  <a:pt x="26478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 dirty="0"/>
          </a:p>
        </p:txBody>
      </p:sp>
      <p:sp>
        <p:nvSpPr>
          <p:cNvPr id="35" name="Rounded Rectangle 1">
            <a:extLst>
              <a:ext uri="{FF2B5EF4-FFF2-40B4-BE49-F238E27FC236}">
                <a16:creationId xmlns:a16="http://schemas.microsoft.com/office/drawing/2014/main" id="{16A18594-A280-4721-9000-06115FD83A9E}"/>
              </a:ext>
            </a:extLst>
          </p:cNvPr>
          <p:cNvSpPr>
            <a:spLocks/>
          </p:cNvSpPr>
          <p:nvPr/>
        </p:nvSpPr>
        <p:spPr>
          <a:xfrm>
            <a:off x="6388895" y="3121554"/>
            <a:ext cx="296507" cy="296507"/>
          </a:xfrm>
          <a:custGeom>
            <a:avLst/>
            <a:gdLst/>
            <a:ahLst/>
            <a:cxnLst/>
            <a:rect l="l" t="t" r="r" b="b"/>
            <a:pathLst>
              <a:path w="3888432" h="3902714">
                <a:moveTo>
                  <a:pt x="1113894" y="3227140"/>
                </a:moveTo>
                <a:lnTo>
                  <a:pt x="2774538" y="3227140"/>
                </a:lnTo>
                <a:cubicBezTo>
                  <a:pt x="2813020" y="3227140"/>
                  <a:pt x="2844216" y="3258336"/>
                  <a:pt x="2844216" y="3296818"/>
                </a:cubicBezTo>
                <a:lnTo>
                  <a:pt x="2844216" y="3337462"/>
                </a:lnTo>
                <a:cubicBezTo>
                  <a:pt x="2844216" y="3375944"/>
                  <a:pt x="2813020" y="3407140"/>
                  <a:pt x="2774538" y="3407140"/>
                </a:cubicBezTo>
                <a:lnTo>
                  <a:pt x="1113894" y="3407140"/>
                </a:lnTo>
                <a:cubicBezTo>
                  <a:pt x="1075412" y="3407140"/>
                  <a:pt x="1044216" y="3375944"/>
                  <a:pt x="1044216" y="3337462"/>
                </a:cubicBezTo>
                <a:lnTo>
                  <a:pt x="1044216" y="3296818"/>
                </a:lnTo>
                <a:cubicBezTo>
                  <a:pt x="1044216" y="3258336"/>
                  <a:pt x="1075412" y="3227140"/>
                  <a:pt x="1113894" y="3227140"/>
                </a:cubicBezTo>
                <a:close/>
                <a:moveTo>
                  <a:pt x="1111898" y="2923315"/>
                </a:moveTo>
                <a:lnTo>
                  <a:pt x="2772542" y="2923315"/>
                </a:lnTo>
                <a:cubicBezTo>
                  <a:pt x="2811024" y="2923315"/>
                  <a:pt x="2842220" y="2954511"/>
                  <a:pt x="2842220" y="2992993"/>
                </a:cubicBezTo>
                <a:lnTo>
                  <a:pt x="2842220" y="3033637"/>
                </a:lnTo>
                <a:cubicBezTo>
                  <a:pt x="2842220" y="3072119"/>
                  <a:pt x="2811024" y="3103315"/>
                  <a:pt x="2772542" y="3103315"/>
                </a:cubicBezTo>
                <a:lnTo>
                  <a:pt x="1111898" y="3103315"/>
                </a:lnTo>
                <a:cubicBezTo>
                  <a:pt x="1073416" y="3103315"/>
                  <a:pt x="1042220" y="3072119"/>
                  <a:pt x="1042220" y="3033637"/>
                </a:cubicBezTo>
                <a:lnTo>
                  <a:pt x="1042220" y="2992993"/>
                </a:lnTo>
                <a:cubicBezTo>
                  <a:pt x="1042220" y="2954511"/>
                  <a:pt x="1073416" y="2923315"/>
                  <a:pt x="1111898" y="2923315"/>
                </a:cubicBezTo>
                <a:close/>
                <a:moveTo>
                  <a:pt x="495275" y="2664296"/>
                </a:moveTo>
                <a:lnTo>
                  <a:pt x="853982" y="2664296"/>
                </a:lnTo>
                <a:lnTo>
                  <a:pt x="853982" y="3560524"/>
                </a:lnTo>
                <a:lnTo>
                  <a:pt x="3006222" y="3560524"/>
                </a:lnTo>
                <a:lnTo>
                  <a:pt x="3006222" y="2664296"/>
                </a:lnTo>
                <a:lnTo>
                  <a:pt x="3364929" y="2664296"/>
                </a:lnTo>
                <a:lnTo>
                  <a:pt x="3364929" y="3902714"/>
                </a:lnTo>
                <a:lnTo>
                  <a:pt x="495275" y="3902714"/>
                </a:lnTo>
                <a:close/>
                <a:moveTo>
                  <a:pt x="1113894" y="2619490"/>
                </a:moveTo>
                <a:lnTo>
                  <a:pt x="2774538" y="2619490"/>
                </a:lnTo>
                <a:cubicBezTo>
                  <a:pt x="2813020" y="2619490"/>
                  <a:pt x="2844216" y="2650686"/>
                  <a:pt x="2844216" y="2689168"/>
                </a:cubicBezTo>
                <a:lnTo>
                  <a:pt x="2844216" y="2729812"/>
                </a:lnTo>
                <a:cubicBezTo>
                  <a:pt x="2844216" y="2768294"/>
                  <a:pt x="2813020" y="2799490"/>
                  <a:pt x="2774538" y="2799490"/>
                </a:cubicBezTo>
                <a:lnTo>
                  <a:pt x="1113894" y="2799490"/>
                </a:lnTo>
                <a:cubicBezTo>
                  <a:pt x="1075412" y="2799490"/>
                  <a:pt x="1044216" y="2768294"/>
                  <a:pt x="1044216" y="2729812"/>
                </a:cubicBezTo>
                <a:lnTo>
                  <a:pt x="1044216" y="2689168"/>
                </a:lnTo>
                <a:cubicBezTo>
                  <a:pt x="1044216" y="2650686"/>
                  <a:pt x="1075412" y="2619490"/>
                  <a:pt x="1113894" y="2619490"/>
                </a:cubicBezTo>
                <a:close/>
                <a:moveTo>
                  <a:pt x="3183220" y="1512740"/>
                </a:moveTo>
                <a:cubicBezTo>
                  <a:pt x="3130821" y="1512740"/>
                  <a:pt x="3088344" y="1555217"/>
                  <a:pt x="3088344" y="1607616"/>
                </a:cubicBezTo>
                <a:lnTo>
                  <a:pt x="3088344" y="1777903"/>
                </a:lnTo>
                <a:cubicBezTo>
                  <a:pt x="3088344" y="1830302"/>
                  <a:pt x="3130821" y="1872779"/>
                  <a:pt x="3183220" y="1872779"/>
                </a:cubicBezTo>
                <a:lnTo>
                  <a:pt x="3334111" y="1872779"/>
                </a:lnTo>
                <a:cubicBezTo>
                  <a:pt x="3386510" y="1872779"/>
                  <a:pt x="3428987" y="1830302"/>
                  <a:pt x="3428987" y="1777903"/>
                </a:cubicBezTo>
                <a:lnTo>
                  <a:pt x="3428987" y="1607616"/>
                </a:lnTo>
                <a:cubicBezTo>
                  <a:pt x="3428987" y="1555217"/>
                  <a:pt x="3386510" y="1512740"/>
                  <a:pt x="3334111" y="1512740"/>
                </a:cubicBezTo>
                <a:close/>
                <a:moveTo>
                  <a:pt x="317370" y="1192161"/>
                </a:moveTo>
                <a:lnTo>
                  <a:pt x="3571062" y="1192161"/>
                </a:lnTo>
                <a:cubicBezTo>
                  <a:pt x="3746341" y="1192161"/>
                  <a:pt x="3888432" y="1369515"/>
                  <a:pt x="3888432" y="1588294"/>
                </a:cubicBezTo>
                <a:lnTo>
                  <a:pt x="3888432" y="3172779"/>
                </a:lnTo>
                <a:cubicBezTo>
                  <a:pt x="3888432" y="3391558"/>
                  <a:pt x="3746341" y="3568912"/>
                  <a:pt x="3571062" y="3568912"/>
                </a:cubicBezTo>
                <a:lnTo>
                  <a:pt x="3484959" y="3568912"/>
                </a:lnTo>
                <a:lnTo>
                  <a:pt x="3484959" y="2490370"/>
                </a:lnTo>
                <a:lnTo>
                  <a:pt x="388615" y="2490370"/>
                </a:lnTo>
                <a:lnTo>
                  <a:pt x="388615" y="3568912"/>
                </a:lnTo>
                <a:lnTo>
                  <a:pt x="317370" y="3568912"/>
                </a:lnTo>
                <a:cubicBezTo>
                  <a:pt x="142091" y="3568912"/>
                  <a:pt x="0" y="3391558"/>
                  <a:pt x="0" y="3172779"/>
                </a:cubicBezTo>
                <a:lnTo>
                  <a:pt x="0" y="1588294"/>
                </a:lnTo>
                <a:cubicBezTo>
                  <a:pt x="0" y="1369515"/>
                  <a:pt x="142091" y="1192161"/>
                  <a:pt x="317370" y="1192161"/>
                </a:cubicBezTo>
                <a:close/>
                <a:moveTo>
                  <a:pt x="3010811" y="792088"/>
                </a:moveTo>
                <a:lnTo>
                  <a:pt x="3369518" y="792088"/>
                </a:lnTo>
                <a:lnTo>
                  <a:pt x="3369518" y="1080119"/>
                </a:lnTo>
                <a:lnTo>
                  <a:pt x="3010811" y="1080119"/>
                </a:lnTo>
                <a:close/>
                <a:moveTo>
                  <a:pt x="2700857" y="0"/>
                </a:moveTo>
                <a:lnTo>
                  <a:pt x="3329483" y="698376"/>
                </a:lnTo>
                <a:lnTo>
                  <a:pt x="2700857" y="698376"/>
                </a:lnTo>
                <a:close/>
                <a:moveTo>
                  <a:pt x="499864" y="0"/>
                </a:moveTo>
                <a:lnTo>
                  <a:pt x="2592288" y="0"/>
                </a:lnTo>
                <a:lnTo>
                  <a:pt x="2592288" y="298450"/>
                </a:lnTo>
                <a:lnTo>
                  <a:pt x="858571" y="298450"/>
                </a:lnTo>
                <a:lnTo>
                  <a:pt x="858571" y="1080119"/>
                </a:lnTo>
                <a:lnTo>
                  <a:pt x="499864" y="108011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36" name="AutoShape 92">
            <a:extLst>
              <a:ext uri="{FF2B5EF4-FFF2-40B4-BE49-F238E27FC236}">
                <a16:creationId xmlns:a16="http://schemas.microsoft.com/office/drawing/2014/main" id="{830072A8-8042-4519-A23E-1323B6284864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2223913" y="3887307"/>
            <a:ext cx="560666" cy="560728"/>
          </a:xfrm>
          <a:prstGeom prst="rect">
            <a:avLst/>
          </a:prstGeom>
          <a:solidFill>
            <a:schemeClr val="accent6"/>
          </a:solidFill>
          <a:ln w="38100">
            <a:noFill/>
            <a:prstDash val="solid"/>
            <a:headEnd/>
            <a:tailEnd/>
          </a:ln>
          <a:effectLst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none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ko-KR" altLang="en-US" sz="2800" dirty="0">
              <a:solidFill>
                <a:schemeClr val="accent2"/>
              </a:solidFill>
            </a:endParaRPr>
          </a:p>
        </p:txBody>
      </p:sp>
      <p:sp>
        <p:nvSpPr>
          <p:cNvPr id="37" name="Trapezoid 18">
            <a:extLst>
              <a:ext uri="{FF2B5EF4-FFF2-40B4-BE49-F238E27FC236}">
                <a16:creationId xmlns:a16="http://schemas.microsoft.com/office/drawing/2014/main" id="{3ADEB959-2392-40AE-BBD0-7A75AD89F1F4}"/>
              </a:ext>
            </a:extLst>
          </p:cNvPr>
          <p:cNvSpPr>
            <a:spLocks noChangeAspect="1"/>
          </p:cNvSpPr>
          <p:nvPr/>
        </p:nvSpPr>
        <p:spPr>
          <a:xfrm rot="10800000">
            <a:off x="2321367" y="4057411"/>
            <a:ext cx="365760" cy="211539"/>
          </a:xfrm>
          <a:custGeom>
            <a:avLst/>
            <a:gdLst/>
            <a:ahLst/>
            <a:cxnLst/>
            <a:rect l="l" t="t" r="r" b="b"/>
            <a:pathLst>
              <a:path w="2513902" h="1391026">
                <a:moveTo>
                  <a:pt x="1390337" y="97116"/>
                </a:moveTo>
                <a:lnTo>
                  <a:pt x="1390337" y="72919"/>
                </a:lnTo>
                <a:lnTo>
                  <a:pt x="1123565" y="72919"/>
                </a:lnTo>
                <a:lnTo>
                  <a:pt x="1123565" y="97116"/>
                </a:lnTo>
                <a:close/>
                <a:moveTo>
                  <a:pt x="2178715" y="1323989"/>
                </a:moveTo>
                <a:lnTo>
                  <a:pt x="2178715" y="217871"/>
                </a:lnTo>
                <a:lnTo>
                  <a:pt x="335187" y="217871"/>
                </a:lnTo>
                <a:lnTo>
                  <a:pt x="335187" y="1323989"/>
                </a:lnTo>
                <a:close/>
                <a:moveTo>
                  <a:pt x="2190205" y="1391026"/>
                </a:moveTo>
                <a:lnTo>
                  <a:pt x="323696" y="1391026"/>
                </a:lnTo>
                <a:cubicBezTo>
                  <a:pt x="293019" y="1391026"/>
                  <a:pt x="268149" y="1366157"/>
                  <a:pt x="268149" y="1335479"/>
                </a:cubicBezTo>
                <a:lnTo>
                  <a:pt x="268149" y="117315"/>
                </a:lnTo>
                <a:lnTo>
                  <a:pt x="0" y="117315"/>
                </a:lnTo>
                <a:lnTo>
                  <a:pt x="0" y="50278"/>
                </a:lnTo>
                <a:lnTo>
                  <a:pt x="65286" y="0"/>
                </a:lnTo>
                <a:lnTo>
                  <a:pt x="2448616" y="0"/>
                </a:lnTo>
                <a:lnTo>
                  <a:pt x="2513902" y="50278"/>
                </a:lnTo>
                <a:lnTo>
                  <a:pt x="2513902" y="117315"/>
                </a:lnTo>
                <a:lnTo>
                  <a:pt x="2245752" y="117315"/>
                </a:lnTo>
                <a:lnTo>
                  <a:pt x="2245752" y="1335479"/>
                </a:lnTo>
                <a:cubicBezTo>
                  <a:pt x="2245752" y="1366157"/>
                  <a:pt x="2220883" y="1391026"/>
                  <a:pt x="2190205" y="1391026"/>
                </a:cubicBezTo>
                <a:close/>
              </a:path>
            </a:pathLst>
          </a:custGeom>
          <a:solidFill>
            <a:schemeClr val="bg1"/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C0FF1249-E3B5-4588-9B4B-203F2CF12EE4}"/>
              </a:ext>
            </a:extLst>
          </p:cNvPr>
          <p:cNvSpPr txBox="1"/>
          <p:nvPr/>
        </p:nvSpPr>
        <p:spPr>
          <a:xfrm>
            <a:off x="3911362" y="2579454"/>
            <a:ext cx="12507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</a:t>
            </a:r>
            <a:r>
              <a: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09173BC6-D0E9-4B86-A6A6-0E6A26D431C6}"/>
              </a:ext>
            </a:extLst>
          </p:cNvPr>
          <p:cNvSpPr txBox="1"/>
          <p:nvPr/>
        </p:nvSpPr>
        <p:spPr>
          <a:xfrm>
            <a:off x="5911782" y="2197115"/>
            <a:ext cx="12507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</a:t>
            </a:r>
            <a:r>
              <a: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270CDB4E-5D2C-411A-8019-C4572E651885}"/>
              </a:ext>
            </a:extLst>
          </p:cNvPr>
          <p:cNvSpPr txBox="1"/>
          <p:nvPr/>
        </p:nvSpPr>
        <p:spPr>
          <a:xfrm>
            <a:off x="7954038" y="1815360"/>
            <a:ext cx="12507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</a:t>
            </a:r>
            <a:r>
              <a: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8616BF74-246D-4E8D-BEF8-0AA58ED764CD}"/>
              </a:ext>
            </a:extLst>
          </p:cNvPr>
          <p:cNvSpPr txBox="1"/>
          <p:nvPr/>
        </p:nvSpPr>
        <p:spPr>
          <a:xfrm>
            <a:off x="9996294" y="1445162"/>
            <a:ext cx="12507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</a:t>
            </a:r>
            <a:r>
              <a: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9EC2B2B2-CB4A-4AE3-807F-F472869C0EE4}"/>
              </a:ext>
            </a:extLst>
          </p:cNvPr>
          <p:cNvSpPr txBox="1"/>
          <p:nvPr/>
        </p:nvSpPr>
        <p:spPr>
          <a:xfrm>
            <a:off x="1878880" y="3061891"/>
            <a:ext cx="12507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</a:t>
            </a:r>
            <a:r>
              <a: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3" name="Rectangle 44">
            <a:extLst>
              <a:ext uri="{FF2B5EF4-FFF2-40B4-BE49-F238E27FC236}">
                <a16:creationId xmlns:a16="http://schemas.microsoft.com/office/drawing/2014/main" id="{69718202-2E67-4F1B-9F9C-B94B1094A77A}"/>
              </a:ext>
            </a:extLst>
          </p:cNvPr>
          <p:cNvSpPr/>
          <p:nvPr/>
        </p:nvSpPr>
        <p:spPr>
          <a:xfrm>
            <a:off x="671182" y="5586236"/>
            <a:ext cx="1613345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accent6"/>
                </a:solidFill>
              </a:rPr>
              <a:t>Contents Here A</a:t>
            </a:r>
            <a:endParaRPr lang="ko-KR" altLang="en-US" sz="1400" b="1" dirty="0">
              <a:solidFill>
                <a:schemeClr val="accent6"/>
              </a:solidFill>
            </a:endParaRPr>
          </a:p>
        </p:txBody>
      </p:sp>
      <p:sp>
        <p:nvSpPr>
          <p:cNvPr id="44" name="Rectangle 45">
            <a:extLst>
              <a:ext uri="{FF2B5EF4-FFF2-40B4-BE49-F238E27FC236}">
                <a16:creationId xmlns:a16="http://schemas.microsoft.com/office/drawing/2014/main" id="{2D7918CA-31AA-4BEB-A06E-F6D12DA85279}"/>
              </a:ext>
            </a:extLst>
          </p:cNvPr>
          <p:cNvSpPr/>
          <p:nvPr/>
        </p:nvSpPr>
        <p:spPr>
          <a:xfrm>
            <a:off x="2689878" y="5140129"/>
            <a:ext cx="1613345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accent1"/>
                </a:solidFill>
              </a:rPr>
              <a:t>Contents Here B</a:t>
            </a:r>
            <a:endParaRPr lang="ko-KR" altLang="en-US" sz="1400" b="1" dirty="0">
              <a:solidFill>
                <a:schemeClr val="accent1"/>
              </a:solidFill>
            </a:endParaRPr>
          </a:p>
        </p:txBody>
      </p:sp>
      <p:sp>
        <p:nvSpPr>
          <p:cNvPr id="45" name="Rectangle 46">
            <a:extLst>
              <a:ext uri="{FF2B5EF4-FFF2-40B4-BE49-F238E27FC236}">
                <a16:creationId xmlns:a16="http://schemas.microsoft.com/office/drawing/2014/main" id="{316F9C39-76F3-40C1-9579-83928F49320B}"/>
              </a:ext>
            </a:extLst>
          </p:cNvPr>
          <p:cNvSpPr/>
          <p:nvPr/>
        </p:nvSpPr>
        <p:spPr>
          <a:xfrm>
            <a:off x="4708574" y="4694021"/>
            <a:ext cx="1613345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accent2"/>
                </a:solidFill>
              </a:rPr>
              <a:t>Contents Here C</a:t>
            </a:r>
            <a:endParaRPr lang="ko-KR" altLang="en-US" sz="1400" b="1" dirty="0">
              <a:solidFill>
                <a:schemeClr val="accent2"/>
              </a:solidFill>
            </a:endParaRPr>
          </a:p>
        </p:txBody>
      </p:sp>
      <p:sp>
        <p:nvSpPr>
          <p:cNvPr id="46" name="Rectangle 47">
            <a:extLst>
              <a:ext uri="{FF2B5EF4-FFF2-40B4-BE49-F238E27FC236}">
                <a16:creationId xmlns:a16="http://schemas.microsoft.com/office/drawing/2014/main" id="{B21E0F79-3F1E-443C-91D6-8DBBA5D8B63D}"/>
              </a:ext>
            </a:extLst>
          </p:cNvPr>
          <p:cNvSpPr/>
          <p:nvPr/>
        </p:nvSpPr>
        <p:spPr>
          <a:xfrm>
            <a:off x="6727270" y="4247913"/>
            <a:ext cx="1613345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accent3"/>
                </a:solidFill>
              </a:rPr>
              <a:t>Contents Here D</a:t>
            </a:r>
            <a:endParaRPr lang="ko-KR" altLang="en-US" sz="1400" b="1" dirty="0">
              <a:solidFill>
                <a:schemeClr val="accent3"/>
              </a:solidFill>
            </a:endParaRPr>
          </a:p>
        </p:txBody>
      </p:sp>
      <p:sp>
        <p:nvSpPr>
          <p:cNvPr id="47" name="Rectangle 48">
            <a:extLst>
              <a:ext uri="{FF2B5EF4-FFF2-40B4-BE49-F238E27FC236}">
                <a16:creationId xmlns:a16="http://schemas.microsoft.com/office/drawing/2014/main" id="{3FE57663-C972-4F24-93B4-5B712B14ADD2}"/>
              </a:ext>
            </a:extLst>
          </p:cNvPr>
          <p:cNvSpPr/>
          <p:nvPr/>
        </p:nvSpPr>
        <p:spPr>
          <a:xfrm>
            <a:off x="8745964" y="3801805"/>
            <a:ext cx="1613345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accent4"/>
                </a:solidFill>
              </a:rPr>
              <a:t>Contents Here E</a:t>
            </a:r>
            <a:endParaRPr lang="ko-KR" altLang="en-US" sz="1400" b="1" dirty="0">
              <a:solidFill>
                <a:schemeClr val="accent4"/>
              </a:solidFill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0B48BE65-8F9B-4703-892D-D78A15A5F632}"/>
              </a:ext>
            </a:extLst>
          </p:cNvPr>
          <p:cNvSpPr txBox="1"/>
          <p:nvPr/>
        </p:nvSpPr>
        <p:spPr>
          <a:xfrm>
            <a:off x="2601110" y="5823696"/>
            <a:ext cx="319929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17CCB144-20DA-4F97-BA37-F7CA7999AC84}"/>
              </a:ext>
            </a:extLst>
          </p:cNvPr>
          <p:cNvSpPr txBox="1"/>
          <p:nvPr/>
        </p:nvSpPr>
        <p:spPr>
          <a:xfrm>
            <a:off x="4633217" y="5363230"/>
            <a:ext cx="319929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B4B71473-2924-4708-B9BE-B30A845FD7D0}"/>
              </a:ext>
            </a:extLst>
          </p:cNvPr>
          <p:cNvSpPr txBox="1"/>
          <p:nvPr/>
        </p:nvSpPr>
        <p:spPr>
          <a:xfrm>
            <a:off x="6665324" y="4902763"/>
            <a:ext cx="319929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759F6871-8444-490A-9705-93A366692545}"/>
              </a:ext>
            </a:extLst>
          </p:cNvPr>
          <p:cNvSpPr txBox="1"/>
          <p:nvPr/>
        </p:nvSpPr>
        <p:spPr>
          <a:xfrm>
            <a:off x="8697432" y="4442296"/>
            <a:ext cx="319929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2469553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Oval 119">
            <a:extLst>
              <a:ext uri="{FF2B5EF4-FFF2-40B4-BE49-F238E27FC236}">
                <a16:creationId xmlns:a16="http://schemas.microsoft.com/office/drawing/2014/main" id="{E342D9C3-9F7B-4202-9131-3FE743831C85}"/>
              </a:ext>
            </a:extLst>
          </p:cNvPr>
          <p:cNvSpPr/>
          <p:nvPr/>
        </p:nvSpPr>
        <p:spPr>
          <a:xfrm flipH="1">
            <a:off x="1130953" y="6395455"/>
            <a:ext cx="1099455" cy="322692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  <a:effectLst>
            <a:softEdge rad="139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87" name="Oval 119">
            <a:extLst>
              <a:ext uri="{FF2B5EF4-FFF2-40B4-BE49-F238E27FC236}">
                <a16:creationId xmlns:a16="http://schemas.microsoft.com/office/drawing/2014/main" id="{D669B6C7-F206-4E7B-9FF4-29D59A529E4F}"/>
              </a:ext>
            </a:extLst>
          </p:cNvPr>
          <p:cNvSpPr/>
          <p:nvPr/>
        </p:nvSpPr>
        <p:spPr>
          <a:xfrm flipH="1">
            <a:off x="335096" y="6378037"/>
            <a:ext cx="1373211" cy="322692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  <a:effectLst>
            <a:softEdge rad="139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86" name="직사각형 185">
            <a:extLst>
              <a:ext uri="{FF2B5EF4-FFF2-40B4-BE49-F238E27FC236}">
                <a16:creationId xmlns:a16="http://schemas.microsoft.com/office/drawing/2014/main" id="{6F0BDB50-C5CC-4875-BBE1-543F47B4A87C}"/>
              </a:ext>
            </a:extLst>
          </p:cNvPr>
          <p:cNvSpPr/>
          <p:nvPr/>
        </p:nvSpPr>
        <p:spPr>
          <a:xfrm>
            <a:off x="-14603" y="-27584"/>
            <a:ext cx="12192000" cy="5073934"/>
          </a:xfrm>
          <a:prstGeom prst="rect">
            <a:avLst/>
          </a:prstGeom>
          <a:gradFill>
            <a:gsLst>
              <a:gs pos="0">
                <a:schemeClr val="accent3">
                  <a:lumMod val="35000"/>
                </a:schemeClr>
              </a:gs>
              <a:gs pos="100000">
                <a:schemeClr val="accent3">
                  <a:lumMod val="35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3" name="Group 5">
            <a:extLst>
              <a:ext uri="{FF2B5EF4-FFF2-40B4-BE49-F238E27FC236}">
                <a16:creationId xmlns:a16="http://schemas.microsoft.com/office/drawing/2014/main" id="{C7E24ACE-C497-4250-9DDC-F755A7A23777}"/>
              </a:ext>
            </a:extLst>
          </p:cNvPr>
          <p:cNvGrpSpPr/>
          <p:nvPr/>
        </p:nvGrpSpPr>
        <p:grpSpPr>
          <a:xfrm>
            <a:off x="2090006" y="287951"/>
            <a:ext cx="7869595" cy="4618420"/>
            <a:chOff x="2687161" y="3731096"/>
            <a:chExt cx="5158677" cy="3027467"/>
          </a:xfrm>
          <a:solidFill>
            <a:schemeClr val="accent2">
              <a:lumMod val="20000"/>
              <a:lumOff val="80000"/>
            </a:schemeClr>
          </a:solidFill>
        </p:grpSpPr>
        <p:sp>
          <p:nvSpPr>
            <p:cNvPr id="4" name="Freeform: Shape 19">
              <a:extLst>
                <a:ext uri="{FF2B5EF4-FFF2-40B4-BE49-F238E27FC236}">
                  <a16:creationId xmlns:a16="http://schemas.microsoft.com/office/drawing/2014/main" id="{73FB28AE-390D-404B-B924-46A2F55C9EFF}"/>
                </a:ext>
              </a:extLst>
            </p:cNvPr>
            <p:cNvSpPr/>
            <p:nvPr/>
          </p:nvSpPr>
          <p:spPr>
            <a:xfrm>
              <a:off x="2725967" y="4290519"/>
              <a:ext cx="1906137" cy="2468044"/>
            </a:xfrm>
            <a:custGeom>
              <a:avLst/>
              <a:gdLst>
                <a:gd name="connsiteX0" fmla="*/ 1901480 w 1906136"/>
                <a:gd name="connsiteY0" fmla="*/ 1594450 h 2468044"/>
                <a:gd name="connsiteX1" fmla="*/ 1898376 w 1906136"/>
                <a:gd name="connsiteY1" fmla="*/ 1588241 h 2468044"/>
                <a:gd name="connsiteX2" fmla="*/ 1892167 w 1906136"/>
                <a:gd name="connsiteY2" fmla="*/ 1582963 h 2468044"/>
                <a:gd name="connsiteX3" fmla="*/ 1886889 w 1906136"/>
                <a:gd name="connsiteY3" fmla="*/ 1575513 h 2468044"/>
                <a:gd name="connsiteX4" fmla="*/ 1879749 w 1906136"/>
                <a:gd name="connsiteY4" fmla="*/ 1577686 h 2468044"/>
                <a:gd name="connsiteX5" fmla="*/ 1870436 w 1906136"/>
                <a:gd name="connsiteY5" fmla="*/ 1577686 h 2468044"/>
                <a:gd name="connsiteX6" fmla="*/ 1862054 w 1906136"/>
                <a:gd name="connsiteY6" fmla="*/ 1575513 h 2468044"/>
                <a:gd name="connsiteX7" fmla="*/ 1855845 w 1906136"/>
                <a:gd name="connsiteY7" fmla="*/ 1568062 h 2468044"/>
                <a:gd name="connsiteX8" fmla="*/ 1854913 w 1906136"/>
                <a:gd name="connsiteY8" fmla="*/ 1558748 h 2468044"/>
                <a:gd name="connsiteX9" fmla="*/ 1850878 w 1906136"/>
                <a:gd name="connsiteY9" fmla="*/ 1548193 h 2468044"/>
                <a:gd name="connsiteX10" fmla="*/ 1845600 w 1906136"/>
                <a:gd name="connsiteY10" fmla="*/ 1542916 h 2468044"/>
                <a:gd name="connsiteX11" fmla="*/ 1789410 w 1906136"/>
                <a:gd name="connsiteY11" fmla="*/ 1538569 h 2468044"/>
                <a:gd name="connsiteX12" fmla="*/ 1785374 w 1906136"/>
                <a:gd name="connsiteY12" fmla="*/ 1537638 h 2468044"/>
                <a:gd name="connsiteX13" fmla="*/ 1782269 w 1906136"/>
                <a:gd name="connsiteY13" fmla="*/ 1535465 h 2468044"/>
                <a:gd name="connsiteX14" fmla="*/ 1778233 w 1906136"/>
                <a:gd name="connsiteY14" fmla="*/ 1533292 h 2468044"/>
                <a:gd name="connsiteX15" fmla="*/ 1777302 w 1906136"/>
                <a:gd name="connsiteY15" fmla="*/ 1533292 h 2468044"/>
                <a:gd name="connsiteX16" fmla="*/ 1771093 w 1906136"/>
                <a:gd name="connsiteY16" fmla="*/ 1531119 h 2468044"/>
                <a:gd name="connsiteX17" fmla="*/ 1767989 w 1906136"/>
                <a:gd name="connsiteY17" fmla="*/ 1533292 h 2468044"/>
                <a:gd name="connsiteX18" fmla="*/ 1762711 w 1906136"/>
                <a:gd name="connsiteY18" fmla="*/ 1535465 h 2468044"/>
                <a:gd name="connsiteX19" fmla="*/ 1758675 w 1906136"/>
                <a:gd name="connsiteY19" fmla="*/ 1522737 h 2468044"/>
                <a:gd name="connsiteX20" fmla="*/ 1736944 w 1906136"/>
                <a:gd name="connsiteY20" fmla="*/ 1515286 h 2468044"/>
                <a:gd name="connsiteX21" fmla="*/ 1713971 w 1906136"/>
                <a:gd name="connsiteY21" fmla="*/ 1515286 h 2468044"/>
                <a:gd name="connsiteX22" fmla="*/ 1717075 w 1906136"/>
                <a:gd name="connsiteY22" fmla="*/ 1509077 h 2468044"/>
                <a:gd name="connsiteX23" fmla="*/ 1721111 w 1906136"/>
                <a:gd name="connsiteY23" fmla="*/ 1505973 h 2468044"/>
                <a:gd name="connsiteX24" fmla="*/ 1724216 w 1906136"/>
                <a:gd name="connsiteY24" fmla="*/ 1500695 h 2468044"/>
                <a:gd name="connsiteX25" fmla="*/ 1728252 w 1906136"/>
                <a:gd name="connsiteY25" fmla="*/ 1496349 h 2468044"/>
                <a:gd name="connsiteX26" fmla="*/ 1729183 w 1906136"/>
                <a:gd name="connsiteY26" fmla="*/ 1488898 h 2468044"/>
                <a:gd name="connsiteX27" fmla="*/ 1704037 w 1906136"/>
                <a:gd name="connsiteY27" fmla="*/ 1476170 h 2468044"/>
                <a:gd name="connsiteX28" fmla="*/ 1682306 w 1906136"/>
                <a:gd name="connsiteY28" fmla="*/ 1459406 h 2468044"/>
                <a:gd name="connsiteX29" fmla="*/ 1662437 w 1906136"/>
                <a:gd name="connsiteY29" fmla="*/ 1439537 h 2468044"/>
                <a:gd name="connsiteX30" fmla="*/ 1645673 w 1906136"/>
                <a:gd name="connsiteY30" fmla="*/ 1417496 h 2468044"/>
                <a:gd name="connsiteX31" fmla="*/ 1621769 w 1906136"/>
                <a:gd name="connsiteY31" fmla="*/ 1415322 h 2468044"/>
                <a:gd name="connsiteX32" fmla="*/ 1604073 w 1906136"/>
                <a:gd name="connsiteY32" fmla="*/ 1414391 h 2468044"/>
                <a:gd name="connsiteX33" fmla="*/ 1582342 w 1906136"/>
                <a:gd name="connsiteY33" fmla="*/ 1412218 h 2468044"/>
                <a:gd name="connsiteX34" fmla="*/ 1578306 w 1906136"/>
                <a:gd name="connsiteY34" fmla="*/ 1400732 h 2468044"/>
                <a:gd name="connsiteX35" fmla="*/ 1571166 w 1906136"/>
                <a:gd name="connsiteY35" fmla="*/ 1393281 h 2468044"/>
                <a:gd name="connsiteX36" fmla="*/ 1562784 w 1906136"/>
                <a:gd name="connsiteY36" fmla="*/ 1392350 h 2468044"/>
                <a:gd name="connsiteX37" fmla="*/ 1549124 w 1906136"/>
                <a:gd name="connsiteY37" fmla="*/ 1388003 h 2468044"/>
                <a:gd name="connsiteX38" fmla="*/ 1549124 w 1906136"/>
                <a:gd name="connsiteY38" fmla="*/ 1377448 h 2468044"/>
                <a:gd name="connsiteX39" fmla="*/ 1536707 w 1906136"/>
                <a:gd name="connsiteY39" fmla="*/ 1371239 h 2468044"/>
                <a:gd name="connsiteX40" fmla="*/ 1529566 w 1906136"/>
                <a:gd name="connsiteY40" fmla="*/ 1365962 h 2468044"/>
                <a:gd name="connsiteX41" fmla="*/ 1522426 w 1906136"/>
                <a:gd name="connsiteY41" fmla="*/ 1360684 h 2468044"/>
                <a:gd name="connsiteX42" fmla="*/ 1510008 w 1906136"/>
                <a:gd name="connsiteY42" fmla="*/ 1356338 h 2468044"/>
                <a:gd name="connsiteX43" fmla="*/ 1512181 w 1906136"/>
                <a:gd name="connsiteY43" fmla="*/ 1353233 h 2468044"/>
                <a:gd name="connsiteX44" fmla="*/ 1512181 w 1906136"/>
                <a:gd name="connsiteY44" fmla="*/ 1351060 h 2468044"/>
                <a:gd name="connsiteX45" fmla="*/ 1514354 w 1906136"/>
                <a:gd name="connsiteY45" fmla="*/ 1350129 h 2468044"/>
                <a:gd name="connsiteX46" fmla="*/ 1514354 w 1906136"/>
                <a:gd name="connsiteY46" fmla="*/ 1347956 h 2468044"/>
                <a:gd name="connsiteX47" fmla="*/ 1514354 w 1906136"/>
                <a:gd name="connsiteY47" fmla="*/ 1343609 h 2468044"/>
                <a:gd name="connsiteX48" fmla="*/ 1488277 w 1906136"/>
                <a:gd name="connsiteY48" fmla="*/ 1345783 h 2468044"/>
                <a:gd name="connsiteX49" fmla="*/ 1463131 w 1906136"/>
                <a:gd name="connsiteY49" fmla="*/ 1347956 h 2468044"/>
                <a:gd name="connsiteX50" fmla="*/ 1441400 w 1906136"/>
                <a:gd name="connsiteY50" fmla="*/ 1345783 h 2468044"/>
                <a:gd name="connsiteX51" fmla="*/ 1419668 w 1906136"/>
                <a:gd name="connsiteY51" fmla="*/ 1338332 h 2468044"/>
                <a:gd name="connsiteX52" fmla="*/ 1402904 w 1906136"/>
                <a:gd name="connsiteY52" fmla="*/ 1323741 h 2468044"/>
                <a:gd name="connsiteX53" fmla="*/ 1399800 w 1906136"/>
                <a:gd name="connsiteY53" fmla="*/ 1325914 h 2468044"/>
                <a:gd name="connsiteX54" fmla="*/ 1395764 w 1906136"/>
                <a:gd name="connsiteY54" fmla="*/ 1328087 h 2468044"/>
                <a:gd name="connsiteX55" fmla="*/ 1393591 w 1906136"/>
                <a:gd name="connsiteY55" fmla="*/ 1329019 h 2468044"/>
                <a:gd name="connsiteX56" fmla="*/ 1392660 w 1906136"/>
                <a:gd name="connsiteY56" fmla="*/ 1331192 h 2468044"/>
                <a:gd name="connsiteX57" fmla="*/ 1390487 w 1906136"/>
                <a:gd name="connsiteY57" fmla="*/ 1333365 h 2468044"/>
                <a:gd name="connsiteX58" fmla="*/ 1386451 w 1906136"/>
                <a:gd name="connsiteY58" fmla="*/ 1336469 h 2468044"/>
                <a:gd name="connsiteX59" fmla="*/ 1386451 w 1906136"/>
                <a:gd name="connsiteY59" fmla="*/ 1340815 h 2468044"/>
                <a:gd name="connsiteX60" fmla="*/ 1383346 w 1906136"/>
                <a:gd name="connsiteY60" fmla="*/ 1338642 h 2468044"/>
                <a:gd name="connsiteX61" fmla="*/ 1381173 w 1906136"/>
                <a:gd name="connsiteY61" fmla="*/ 1336469 h 2468044"/>
                <a:gd name="connsiteX62" fmla="*/ 1379000 w 1906136"/>
                <a:gd name="connsiteY62" fmla="*/ 1336469 h 2468044"/>
                <a:gd name="connsiteX63" fmla="*/ 1379000 w 1906136"/>
                <a:gd name="connsiteY63" fmla="*/ 1335538 h 2468044"/>
                <a:gd name="connsiteX64" fmla="*/ 1381173 w 1906136"/>
                <a:gd name="connsiteY64" fmla="*/ 1335538 h 2468044"/>
                <a:gd name="connsiteX65" fmla="*/ 1381173 w 1906136"/>
                <a:gd name="connsiteY65" fmla="*/ 1331192 h 2468044"/>
                <a:gd name="connsiteX66" fmla="*/ 1383346 w 1906136"/>
                <a:gd name="connsiteY66" fmla="*/ 1328087 h 2468044"/>
                <a:gd name="connsiteX67" fmla="*/ 1378069 w 1906136"/>
                <a:gd name="connsiteY67" fmla="*/ 1328087 h 2468044"/>
                <a:gd name="connsiteX68" fmla="*/ 1374033 w 1906136"/>
                <a:gd name="connsiteY68" fmla="*/ 1325914 h 2468044"/>
                <a:gd name="connsiteX69" fmla="*/ 1371860 w 1906136"/>
                <a:gd name="connsiteY69" fmla="*/ 1325914 h 2468044"/>
                <a:gd name="connsiteX70" fmla="*/ 1368755 w 1906136"/>
                <a:gd name="connsiteY70" fmla="*/ 1325914 h 2468044"/>
                <a:gd name="connsiteX71" fmla="*/ 1366582 w 1906136"/>
                <a:gd name="connsiteY71" fmla="*/ 1325914 h 2468044"/>
                <a:gd name="connsiteX72" fmla="*/ 1363478 w 1906136"/>
                <a:gd name="connsiteY72" fmla="*/ 1328087 h 2468044"/>
                <a:gd name="connsiteX73" fmla="*/ 1343609 w 1906136"/>
                <a:gd name="connsiteY73" fmla="*/ 1331192 h 2468044"/>
                <a:gd name="connsiteX74" fmla="*/ 1329950 w 1906136"/>
                <a:gd name="connsiteY74" fmla="*/ 1338642 h 2468044"/>
                <a:gd name="connsiteX75" fmla="*/ 1319395 w 1906136"/>
                <a:gd name="connsiteY75" fmla="*/ 1347956 h 2468044"/>
                <a:gd name="connsiteX76" fmla="*/ 1310081 w 1906136"/>
                <a:gd name="connsiteY76" fmla="*/ 1358511 h 2468044"/>
                <a:gd name="connsiteX77" fmla="*/ 1302941 w 1906136"/>
                <a:gd name="connsiteY77" fmla="*/ 1373102 h 2468044"/>
                <a:gd name="connsiteX78" fmla="*/ 1296111 w 1906136"/>
                <a:gd name="connsiteY78" fmla="*/ 1371550 h 2468044"/>
                <a:gd name="connsiteX79" fmla="*/ 1290833 w 1906136"/>
                <a:gd name="connsiteY79" fmla="*/ 1370618 h 2468044"/>
                <a:gd name="connsiteX80" fmla="*/ 1288660 w 1906136"/>
                <a:gd name="connsiteY80" fmla="*/ 1370618 h 2468044"/>
                <a:gd name="connsiteX81" fmla="*/ 1286798 w 1906136"/>
                <a:gd name="connsiteY81" fmla="*/ 1368445 h 2468044"/>
                <a:gd name="connsiteX82" fmla="*/ 1283693 w 1906136"/>
                <a:gd name="connsiteY82" fmla="*/ 1364099 h 2468044"/>
                <a:gd name="connsiteX83" fmla="*/ 1281520 w 1906136"/>
                <a:gd name="connsiteY83" fmla="*/ 1360994 h 2468044"/>
                <a:gd name="connsiteX84" fmla="*/ 1264756 w 1906136"/>
                <a:gd name="connsiteY84" fmla="*/ 1360994 h 2468044"/>
                <a:gd name="connsiteX85" fmla="*/ 1255443 w 1906136"/>
                <a:gd name="connsiteY85" fmla="*/ 1364099 h 2468044"/>
                <a:gd name="connsiteX86" fmla="*/ 1248302 w 1906136"/>
                <a:gd name="connsiteY86" fmla="*/ 1373412 h 2468044"/>
                <a:gd name="connsiteX87" fmla="*/ 1234643 w 1906136"/>
                <a:gd name="connsiteY87" fmla="*/ 1370308 h 2468044"/>
                <a:gd name="connsiteX88" fmla="*/ 1223156 w 1906136"/>
                <a:gd name="connsiteY88" fmla="*/ 1364099 h 2468044"/>
                <a:gd name="connsiteX89" fmla="*/ 1216016 w 1906136"/>
                <a:gd name="connsiteY89" fmla="*/ 1356648 h 2468044"/>
                <a:gd name="connsiteX90" fmla="*/ 1210739 w 1906136"/>
                <a:gd name="connsiteY90" fmla="*/ 1350439 h 2468044"/>
                <a:gd name="connsiteX91" fmla="*/ 1201425 w 1906136"/>
                <a:gd name="connsiteY91" fmla="*/ 1341126 h 2468044"/>
                <a:gd name="connsiteX92" fmla="*/ 1201425 w 1906136"/>
                <a:gd name="connsiteY92" fmla="*/ 1326535 h 2468044"/>
                <a:gd name="connsiteX93" fmla="*/ 1205461 w 1906136"/>
                <a:gd name="connsiteY93" fmla="*/ 1311944 h 2468044"/>
                <a:gd name="connsiteX94" fmla="*/ 1208565 w 1906136"/>
                <a:gd name="connsiteY94" fmla="*/ 1300457 h 2468044"/>
                <a:gd name="connsiteX95" fmla="*/ 1206392 w 1906136"/>
                <a:gd name="connsiteY95" fmla="*/ 1284625 h 2468044"/>
                <a:gd name="connsiteX96" fmla="*/ 1199252 w 1906136"/>
                <a:gd name="connsiteY96" fmla="*/ 1273138 h 2468044"/>
                <a:gd name="connsiteX97" fmla="*/ 1190870 w 1906136"/>
                <a:gd name="connsiteY97" fmla="*/ 1267861 h 2468044"/>
                <a:gd name="connsiteX98" fmla="*/ 1177210 w 1906136"/>
                <a:gd name="connsiteY98" fmla="*/ 1265688 h 2468044"/>
                <a:gd name="connsiteX99" fmla="*/ 1162619 w 1906136"/>
                <a:gd name="connsiteY99" fmla="*/ 1265688 h 2468044"/>
                <a:gd name="connsiteX100" fmla="*/ 1147097 w 1906136"/>
                <a:gd name="connsiteY100" fmla="*/ 1267861 h 2468044"/>
                <a:gd name="connsiteX101" fmla="*/ 1128470 w 1906136"/>
                <a:gd name="connsiteY101" fmla="*/ 1267861 h 2468044"/>
                <a:gd name="connsiteX102" fmla="*/ 1134679 w 1906136"/>
                <a:gd name="connsiteY102" fmla="*/ 1255132 h 2468044"/>
                <a:gd name="connsiteX103" fmla="*/ 1139957 w 1906136"/>
                <a:gd name="connsiteY103" fmla="*/ 1238368 h 2468044"/>
                <a:gd name="connsiteX104" fmla="*/ 1145234 w 1906136"/>
                <a:gd name="connsiteY104" fmla="*/ 1220362 h 2468044"/>
                <a:gd name="connsiteX105" fmla="*/ 1150512 w 1906136"/>
                <a:gd name="connsiteY105" fmla="*/ 1206703 h 2468044"/>
                <a:gd name="connsiteX106" fmla="*/ 1157652 w 1906136"/>
                <a:gd name="connsiteY106" fmla="*/ 1199252 h 2468044"/>
                <a:gd name="connsiteX107" fmla="*/ 1157652 w 1906136"/>
                <a:gd name="connsiteY107" fmla="*/ 1183420 h 2468044"/>
                <a:gd name="connsiteX108" fmla="*/ 1152375 w 1906136"/>
                <a:gd name="connsiteY108" fmla="*/ 1184351 h 2468044"/>
                <a:gd name="connsiteX109" fmla="*/ 1148339 w 1906136"/>
                <a:gd name="connsiteY109" fmla="*/ 1184351 h 2468044"/>
                <a:gd name="connsiteX110" fmla="*/ 1147097 w 1906136"/>
                <a:gd name="connsiteY110" fmla="*/ 1184351 h 2468044"/>
                <a:gd name="connsiteX111" fmla="*/ 1147097 w 1906136"/>
                <a:gd name="connsiteY111" fmla="*/ 1186524 h 2468044"/>
                <a:gd name="connsiteX112" fmla="*/ 1144924 w 1906136"/>
                <a:gd name="connsiteY112" fmla="*/ 1186524 h 2468044"/>
                <a:gd name="connsiteX113" fmla="*/ 1144924 w 1906136"/>
                <a:gd name="connsiteY113" fmla="*/ 1184351 h 2468044"/>
                <a:gd name="connsiteX114" fmla="*/ 1142751 w 1906136"/>
                <a:gd name="connsiteY114" fmla="*/ 1183420 h 2468044"/>
                <a:gd name="connsiteX115" fmla="*/ 1141820 w 1906136"/>
                <a:gd name="connsiteY115" fmla="*/ 1179073 h 2468044"/>
                <a:gd name="connsiteX116" fmla="*/ 1125055 w 1906136"/>
                <a:gd name="connsiteY116" fmla="*/ 1181246 h 2468044"/>
                <a:gd name="connsiteX117" fmla="*/ 1113569 w 1906136"/>
                <a:gd name="connsiteY117" fmla="*/ 1186524 h 2468044"/>
                <a:gd name="connsiteX118" fmla="*/ 1105187 w 1906136"/>
                <a:gd name="connsiteY118" fmla="*/ 1195837 h 2468044"/>
                <a:gd name="connsiteX119" fmla="*/ 1103014 w 1906136"/>
                <a:gd name="connsiteY119" fmla="*/ 1198942 h 2468044"/>
                <a:gd name="connsiteX120" fmla="*/ 1100841 w 1906136"/>
                <a:gd name="connsiteY120" fmla="*/ 1205151 h 2468044"/>
                <a:gd name="connsiteX121" fmla="*/ 1098668 w 1906136"/>
                <a:gd name="connsiteY121" fmla="*/ 1210428 h 2468044"/>
                <a:gd name="connsiteX122" fmla="*/ 1097736 w 1906136"/>
                <a:gd name="connsiteY122" fmla="*/ 1215706 h 2468044"/>
                <a:gd name="connsiteX123" fmla="*/ 1093700 w 1906136"/>
                <a:gd name="connsiteY123" fmla="*/ 1220052 h 2468044"/>
                <a:gd name="connsiteX124" fmla="*/ 1093700 w 1906136"/>
                <a:gd name="connsiteY124" fmla="*/ 1220983 h 2468044"/>
                <a:gd name="connsiteX125" fmla="*/ 1091527 w 1906136"/>
                <a:gd name="connsiteY125" fmla="*/ 1220983 h 2468044"/>
                <a:gd name="connsiteX126" fmla="*/ 1090596 w 1906136"/>
                <a:gd name="connsiteY126" fmla="*/ 1220983 h 2468044"/>
                <a:gd name="connsiteX127" fmla="*/ 1086560 w 1906136"/>
                <a:gd name="connsiteY127" fmla="*/ 1220983 h 2468044"/>
                <a:gd name="connsiteX128" fmla="*/ 1084387 w 1906136"/>
                <a:gd name="connsiteY128" fmla="*/ 1220983 h 2468044"/>
                <a:gd name="connsiteX129" fmla="*/ 1081283 w 1906136"/>
                <a:gd name="connsiteY129" fmla="*/ 1223157 h 2468044"/>
                <a:gd name="connsiteX130" fmla="*/ 1066692 w 1906136"/>
                <a:gd name="connsiteY130" fmla="*/ 1230607 h 2468044"/>
                <a:gd name="connsiteX131" fmla="*/ 1057378 w 1906136"/>
                <a:gd name="connsiteY131" fmla="*/ 1234953 h 2468044"/>
                <a:gd name="connsiteX132" fmla="*/ 1052101 w 1906136"/>
                <a:gd name="connsiteY132" fmla="*/ 1232780 h 2468044"/>
                <a:gd name="connsiteX133" fmla="*/ 1048065 w 1906136"/>
                <a:gd name="connsiteY133" fmla="*/ 1230607 h 2468044"/>
                <a:gd name="connsiteX134" fmla="*/ 1044960 w 1906136"/>
                <a:gd name="connsiteY134" fmla="*/ 1227503 h 2468044"/>
                <a:gd name="connsiteX135" fmla="*/ 1037820 w 1906136"/>
                <a:gd name="connsiteY135" fmla="*/ 1225330 h 2468044"/>
                <a:gd name="connsiteX136" fmla="*/ 1025402 w 1906136"/>
                <a:gd name="connsiteY136" fmla="*/ 1223157 h 2468044"/>
                <a:gd name="connsiteX137" fmla="*/ 1013916 w 1906136"/>
                <a:gd name="connsiteY137" fmla="*/ 1201115 h 2468044"/>
                <a:gd name="connsiteX138" fmla="*/ 1006776 w 1906136"/>
                <a:gd name="connsiteY138" fmla="*/ 1183109 h 2468044"/>
                <a:gd name="connsiteX139" fmla="*/ 1005844 w 1906136"/>
                <a:gd name="connsiteY139" fmla="*/ 1164172 h 2468044"/>
                <a:gd name="connsiteX140" fmla="*/ 1005844 w 1906136"/>
                <a:gd name="connsiteY140" fmla="*/ 1146166 h 2468044"/>
                <a:gd name="connsiteX141" fmla="*/ 1012985 w 1906136"/>
                <a:gd name="connsiteY141" fmla="*/ 1121951 h 2468044"/>
                <a:gd name="connsiteX142" fmla="*/ 1016089 w 1906136"/>
                <a:gd name="connsiteY142" fmla="*/ 1111396 h 2468044"/>
                <a:gd name="connsiteX143" fmla="*/ 1016089 w 1906136"/>
                <a:gd name="connsiteY143" fmla="*/ 1102083 h 2468044"/>
                <a:gd name="connsiteX144" fmla="*/ 1013916 w 1906136"/>
                <a:gd name="connsiteY144" fmla="*/ 1094632 h 2468044"/>
                <a:gd name="connsiteX145" fmla="*/ 1017952 w 1906136"/>
                <a:gd name="connsiteY145" fmla="*/ 1085319 h 2468044"/>
                <a:gd name="connsiteX146" fmla="*/ 1025092 w 1906136"/>
                <a:gd name="connsiteY146" fmla="*/ 1074764 h 2468044"/>
                <a:gd name="connsiteX147" fmla="*/ 1035647 w 1906136"/>
                <a:gd name="connsiteY147" fmla="*/ 1067313 h 2468044"/>
                <a:gd name="connsiteX148" fmla="*/ 1048065 w 1906136"/>
                <a:gd name="connsiteY148" fmla="*/ 1061104 h 2468044"/>
                <a:gd name="connsiteX149" fmla="*/ 1059551 w 1906136"/>
                <a:gd name="connsiteY149" fmla="*/ 1057999 h 2468044"/>
                <a:gd name="connsiteX150" fmla="*/ 1076316 w 1906136"/>
                <a:gd name="connsiteY150" fmla="*/ 1055826 h 2468044"/>
                <a:gd name="connsiteX151" fmla="*/ 1091838 w 1906136"/>
                <a:gd name="connsiteY151" fmla="*/ 1055826 h 2468044"/>
                <a:gd name="connsiteX152" fmla="*/ 1108602 w 1906136"/>
                <a:gd name="connsiteY152" fmla="*/ 1060173 h 2468044"/>
                <a:gd name="connsiteX153" fmla="*/ 1121020 w 1906136"/>
                <a:gd name="connsiteY153" fmla="*/ 1065450 h 2468044"/>
                <a:gd name="connsiteX154" fmla="*/ 1137784 w 1906136"/>
                <a:gd name="connsiteY154" fmla="*/ 1065450 h 2468044"/>
                <a:gd name="connsiteX155" fmla="*/ 1134679 w 1906136"/>
                <a:gd name="connsiteY155" fmla="*/ 1060173 h 2468044"/>
                <a:gd name="connsiteX156" fmla="*/ 1132506 w 1906136"/>
                <a:gd name="connsiteY156" fmla="*/ 1055826 h 2468044"/>
                <a:gd name="connsiteX157" fmla="*/ 1130333 w 1906136"/>
                <a:gd name="connsiteY157" fmla="*/ 1052722 h 2468044"/>
                <a:gd name="connsiteX158" fmla="*/ 1127229 w 1906136"/>
                <a:gd name="connsiteY158" fmla="*/ 1047444 h 2468044"/>
                <a:gd name="connsiteX159" fmla="*/ 1125055 w 1906136"/>
                <a:gd name="connsiteY159" fmla="*/ 1041235 h 2468044"/>
                <a:gd name="connsiteX160" fmla="*/ 1128160 w 1906136"/>
                <a:gd name="connsiteY160" fmla="*/ 1041235 h 2468044"/>
                <a:gd name="connsiteX161" fmla="*/ 1128160 w 1906136"/>
                <a:gd name="connsiteY161" fmla="*/ 1038131 h 2468044"/>
                <a:gd name="connsiteX162" fmla="*/ 1149891 w 1906136"/>
                <a:gd name="connsiteY162" fmla="*/ 1041235 h 2468044"/>
                <a:gd name="connsiteX163" fmla="*/ 1168518 w 1906136"/>
                <a:gd name="connsiteY163" fmla="*/ 1048686 h 2468044"/>
                <a:gd name="connsiteX164" fmla="*/ 1184040 w 1906136"/>
                <a:gd name="connsiteY164" fmla="*/ 1056137 h 2468044"/>
                <a:gd name="connsiteX165" fmla="*/ 1197700 w 1906136"/>
                <a:gd name="connsiteY165" fmla="*/ 1058310 h 2468044"/>
                <a:gd name="connsiteX166" fmla="*/ 1208255 w 1906136"/>
                <a:gd name="connsiteY166" fmla="*/ 1067623 h 2468044"/>
                <a:gd name="connsiteX167" fmla="*/ 1219741 w 1906136"/>
                <a:gd name="connsiteY167" fmla="*/ 1083456 h 2468044"/>
                <a:gd name="connsiteX168" fmla="*/ 1230297 w 1906136"/>
                <a:gd name="connsiteY168" fmla="*/ 1105498 h 2468044"/>
                <a:gd name="connsiteX169" fmla="*/ 1239610 w 1906136"/>
                <a:gd name="connsiteY169" fmla="*/ 1126608 h 2468044"/>
                <a:gd name="connsiteX170" fmla="*/ 1244888 w 1906136"/>
                <a:gd name="connsiteY170" fmla="*/ 1142441 h 2468044"/>
                <a:gd name="connsiteX171" fmla="*/ 1257305 w 1906136"/>
                <a:gd name="connsiteY171" fmla="*/ 1146787 h 2468044"/>
                <a:gd name="connsiteX172" fmla="*/ 1257305 w 1906136"/>
                <a:gd name="connsiteY172" fmla="*/ 1142441 h 2468044"/>
                <a:gd name="connsiteX173" fmla="*/ 1261341 w 1906136"/>
                <a:gd name="connsiteY173" fmla="*/ 1142441 h 2468044"/>
                <a:gd name="connsiteX174" fmla="*/ 1257305 w 1906136"/>
                <a:gd name="connsiteY174" fmla="*/ 1124435 h 2468044"/>
                <a:gd name="connsiteX175" fmla="*/ 1250165 w 1906136"/>
                <a:gd name="connsiteY175" fmla="*/ 1104566 h 2468044"/>
                <a:gd name="connsiteX176" fmla="*/ 1243025 w 1906136"/>
                <a:gd name="connsiteY176" fmla="*/ 1083456 h 2468044"/>
                <a:gd name="connsiteX177" fmla="*/ 1237747 w 1906136"/>
                <a:gd name="connsiteY177" fmla="*/ 1063587 h 2468044"/>
                <a:gd name="connsiteX178" fmla="*/ 1235574 w 1906136"/>
                <a:gd name="connsiteY178" fmla="*/ 1045581 h 2468044"/>
                <a:gd name="connsiteX179" fmla="*/ 1241783 w 1906136"/>
                <a:gd name="connsiteY179" fmla="*/ 1030991 h 2468044"/>
                <a:gd name="connsiteX180" fmla="*/ 1247061 w 1906136"/>
                <a:gd name="connsiteY180" fmla="*/ 1012053 h 2468044"/>
                <a:gd name="connsiteX181" fmla="*/ 1257616 w 1906136"/>
                <a:gd name="connsiteY181" fmla="*/ 997462 h 2468044"/>
                <a:gd name="connsiteX182" fmla="*/ 1274380 w 1906136"/>
                <a:gd name="connsiteY182" fmla="*/ 986907 h 2468044"/>
                <a:gd name="connsiteX183" fmla="*/ 1291144 w 1906136"/>
                <a:gd name="connsiteY183" fmla="*/ 975421 h 2468044"/>
                <a:gd name="connsiteX184" fmla="*/ 1306666 w 1906136"/>
                <a:gd name="connsiteY184" fmla="*/ 967039 h 2468044"/>
                <a:gd name="connsiteX185" fmla="*/ 1321257 w 1906136"/>
                <a:gd name="connsiteY185" fmla="*/ 957725 h 2468044"/>
                <a:gd name="connsiteX186" fmla="*/ 1321257 w 1906136"/>
                <a:gd name="connsiteY186" fmla="*/ 952448 h 2468044"/>
                <a:gd name="connsiteX187" fmla="*/ 1318153 w 1906136"/>
                <a:gd name="connsiteY187" fmla="*/ 940961 h 2468044"/>
                <a:gd name="connsiteX188" fmla="*/ 1314117 w 1906136"/>
                <a:gd name="connsiteY188" fmla="*/ 928233 h 2468044"/>
                <a:gd name="connsiteX189" fmla="*/ 1311012 w 1906136"/>
                <a:gd name="connsiteY189" fmla="*/ 917678 h 2468044"/>
                <a:gd name="connsiteX190" fmla="*/ 1308839 w 1906136"/>
                <a:gd name="connsiteY190" fmla="*/ 913332 h 2468044"/>
                <a:gd name="connsiteX191" fmla="*/ 1308839 w 1906136"/>
                <a:gd name="connsiteY191" fmla="*/ 904018 h 2468044"/>
                <a:gd name="connsiteX192" fmla="*/ 1314117 w 1906136"/>
                <a:gd name="connsiteY192" fmla="*/ 908364 h 2468044"/>
                <a:gd name="connsiteX193" fmla="*/ 1316290 w 1906136"/>
                <a:gd name="connsiteY193" fmla="*/ 910538 h 2468044"/>
                <a:gd name="connsiteX194" fmla="*/ 1320326 w 1906136"/>
                <a:gd name="connsiteY194" fmla="*/ 911469 h 2468044"/>
                <a:gd name="connsiteX195" fmla="*/ 1321257 w 1906136"/>
                <a:gd name="connsiteY195" fmla="*/ 913642 h 2468044"/>
                <a:gd name="connsiteX196" fmla="*/ 1325293 w 1906136"/>
                <a:gd name="connsiteY196" fmla="*/ 917988 h 2468044"/>
                <a:gd name="connsiteX197" fmla="*/ 1337711 w 1906136"/>
                <a:gd name="connsiteY197" fmla="*/ 886633 h 2468044"/>
                <a:gd name="connsiteX198" fmla="*/ 1348266 w 1906136"/>
                <a:gd name="connsiteY198" fmla="*/ 857141 h 2468044"/>
                <a:gd name="connsiteX199" fmla="*/ 1362857 w 1906136"/>
                <a:gd name="connsiteY199" fmla="*/ 854968 h 2468044"/>
                <a:gd name="connsiteX200" fmla="*/ 1376517 w 1906136"/>
                <a:gd name="connsiteY200" fmla="*/ 852795 h 2468044"/>
                <a:gd name="connsiteX201" fmla="*/ 1391108 w 1906136"/>
                <a:gd name="connsiteY201" fmla="*/ 849690 h 2468044"/>
                <a:gd name="connsiteX202" fmla="*/ 1401663 w 1906136"/>
                <a:gd name="connsiteY202" fmla="*/ 840377 h 2468044"/>
                <a:gd name="connsiteX203" fmla="*/ 1408803 w 1906136"/>
                <a:gd name="connsiteY203" fmla="*/ 840377 h 2468044"/>
                <a:gd name="connsiteX204" fmla="*/ 1405698 w 1906136"/>
                <a:gd name="connsiteY204" fmla="*/ 837272 h 2468044"/>
                <a:gd name="connsiteX205" fmla="*/ 1398558 w 1906136"/>
                <a:gd name="connsiteY205" fmla="*/ 835099 h 2468044"/>
                <a:gd name="connsiteX206" fmla="*/ 1392349 w 1906136"/>
                <a:gd name="connsiteY206" fmla="*/ 832926 h 2468044"/>
                <a:gd name="connsiteX207" fmla="*/ 1398558 w 1906136"/>
                <a:gd name="connsiteY207" fmla="*/ 814920 h 2468044"/>
                <a:gd name="connsiteX208" fmla="*/ 1406940 w 1906136"/>
                <a:gd name="connsiteY208" fmla="*/ 802192 h 2468044"/>
                <a:gd name="connsiteX209" fmla="*/ 1420600 w 1906136"/>
                <a:gd name="connsiteY209" fmla="*/ 792879 h 2468044"/>
                <a:gd name="connsiteX210" fmla="*/ 1435191 w 1906136"/>
                <a:gd name="connsiteY210" fmla="*/ 785428 h 2468044"/>
                <a:gd name="connsiteX211" fmla="*/ 1448850 w 1906136"/>
                <a:gd name="connsiteY211" fmla="*/ 780150 h 2468044"/>
                <a:gd name="connsiteX212" fmla="*/ 1465615 w 1906136"/>
                <a:gd name="connsiteY212" fmla="*/ 772700 h 2468044"/>
                <a:gd name="connsiteX213" fmla="*/ 1478032 w 1906136"/>
                <a:gd name="connsiteY213" fmla="*/ 763386 h 2468044"/>
                <a:gd name="connsiteX214" fmla="*/ 1478032 w 1906136"/>
                <a:gd name="connsiteY214" fmla="*/ 761213 h 2468044"/>
                <a:gd name="connsiteX215" fmla="*/ 1478032 w 1906136"/>
                <a:gd name="connsiteY215" fmla="*/ 759040 h 2468044"/>
                <a:gd name="connsiteX216" fmla="*/ 1480205 w 1906136"/>
                <a:gd name="connsiteY216" fmla="*/ 759040 h 2468044"/>
                <a:gd name="connsiteX217" fmla="*/ 1482379 w 1906136"/>
                <a:gd name="connsiteY217" fmla="*/ 759040 h 2468044"/>
                <a:gd name="connsiteX218" fmla="*/ 1482379 w 1906136"/>
                <a:gd name="connsiteY218" fmla="*/ 763386 h 2468044"/>
                <a:gd name="connsiteX219" fmla="*/ 1489519 w 1906136"/>
                <a:gd name="connsiteY219" fmla="*/ 766491 h 2468044"/>
                <a:gd name="connsiteX220" fmla="*/ 1482379 w 1906136"/>
                <a:gd name="connsiteY220" fmla="*/ 775804 h 2468044"/>
                <a:gd name="connsiteX221" fmla="*/ 1475238 w 1906136"/>
                <a:gd name="connsiteY221" fmla="*/ 781082 h 2468044"/>
                <a:gd name="connsiteX222" fmla="*/ 1465925 w 1906136"/>
                <a:gd name="connsiteY222" fmla="*/ 787291 h 2468044"/>
                <a:gd name="connsiteX223" fmla="*/ 1465925 w 1906136"/>
                <a:gd name="connsiteY223" fmla="*/ 803123 h 2468044"/>
                <a:gd name="connsiteX224" fmla="*/ 1484552 w 1906136"/>
                <a:gd name="connsiteY224" fmla="*/ 795673 h 2468044"/>
                <a:gd name="connsiteX225" fmla="*/ 1499143 w 1906136"/>
                <a:gd name="connsiteY225" fmla="*/ 785117 h 2468044"/>
                <a:gd name="connsiteX226" fmla="*/ 1509698 w 1906136"/>
                <a:gd name="connsiteY226" fmla="*/ 772389 h 2468044"/>
                <a:gd name="connsiteX227" fmla="*/ 1511871 w 1906136"/>
                <a:gd name="connsiteY227" fmla="*/ 770216 h 2468044"/>
                <a:gd name="connsiteX228" fmla="*/ 1511871 w 1906136"/>
                <a:gd name="connsiteY228" fmla="*/ 768043 h 2468044"/>
                <a:gd name="connsiteX229" fmla="*/ 1514044 w 1906136"/>
                <a:gd name="connsiteY229" fmla="*/ 768043 h 2468044"/>
                <a:gd name="connsiteX230" fmla="*/ 1514044 w 1906136"/>
                <a:gd name="connsiteY230" fmla="*/ 765870 h 2468044"/>
                <a:gd name="connsiteX231" fmla="*/ 1514044 w 1906136"/>
                <a:gd name="connsiteY231" fmla="*/ 762765 h 2468044"/>
                <a:gd name="connsiteX232" fmla="*/ 1504731 w 1906136"/>
                <a:gd name="connsiteY232" fmla="*/ 751279 h 2468044"/>
                <a:gd name="connsiteX233" fmla="*/ 1497590 w 1906136"/>
                <a:gd name="connsiteY233" fmla="*/ 740724 h 2468044"/>
                <a:gd name="connsiteX234" fmla="*/ 1488277 w 1906136"/>
                <a:gd name="connsiteY234" fmla="*/ 730169 h 2468044"/>
                <a:gd name="connsiteX235" fmla="*/ 1473686 w 1906136"/>
                <a:gd name="connsiteY235" fmla="*/ 722718 h 2468044"/>
                <a:gd name="connsiteX236" fmla="*/ 1475859 w 1906136"/>
                <a:gd name="connsiteY236" fmla="*/ 711231 h 2468044"/>
                <a:gd name="connsiteX237" fmla="*/ 1478032 w 1906136"/>
                <a:gd name="connsiteY237" fmla="*/ 703781 h 2468044"/>
                <a:gd name="connsiteX238" fmla="*/ 1481137 w 1906136"/>
                <a:gd name="connsiteY238" fmla="*/ 696330 h 2468044"/>
                <a:gd name="connsiteX239" fmla="*/ 1486414 w 1906136"/>
                <a:gd name="connsiteY239" fmla="*/ 687017 h 2468044"/>
                <a:gd name="connsiteX240" fmla="*/ 1483310 w 1906136"/>
                <a:gd name="connsiteY240" fmla="*/ 683912 h 2468044"/>
                <a:gd name="connsiteX241" fmla="*/ 1479274 w 1906136"/>
                <a:gd name="connsiteY241" fmla="*/ 681739 h 2468044"/>
                <a:gd name="connsiteX242" fmla="*/ 1476170 w 1906136"/>
                <a:gd name="connsiteY242" fmla="*/ 679566 h 2468044"/>
                <a:gd name="connsiteX243" fmla="*/ 1473996 w 1906136"/>
                <a:gd name="connsiteY243" fmla="*/ 678635 h 2468044"/>
                <a:gd name="connsiteX244" fmla="*/ 1471823 w 1906136"/>
                <a:gd name="connsiteY244" fmla="*/ 674288 h 2468044"/>
                <a:gd name="connsiteX245" fmla="*/ 1470892 w 1906136"/>
                <a:gd name="connsiteY245" fmla="*/ 671184 h 2468044"/>
                <a:gd name="connsiteX246" fmla="*/ 1446988 w 1906136"/>
                <a:gd name="connsiteY246" fmla="*/ 676461 h 2468044"/>
                <a:gd name="connsiteX247" fmla="*/ 1425257 w 1906136"/>
                <a:gd name="connsiteY247" fmla="*/ 685775 h 2468044"/>
                <a:gd name="connsiteX248" fmla="*/ 1407561 w 1906136"/>
                <a:gd name="connsiteY248" fmla="*/ 698503 h 2468044"/>
                <a:gd name="connsiteX249" fmla="*/ 1403525 w 1906136"/>
                <a:gd name="connsiteY249" fmla="*/ 698503 h 2468044"/>
                <a:gd name="connsiteX250" fmla="*/ 1418116 w 1906136"/>
                <a:gd name="connsiteY250" fmla="*/ 681739 h 2468044"/>
                <a:gd name="connsiteX251" fmla="*/ 1437985 w 1906136"/>
                <a:gd name="connsiteY251" fmla="*/ 672426 h 2468044"/>
                <a:gd name="connsiteX252" fmla="*/ 1459716 w 1906136"/>
                <a:gd name="connsiteY252" fmla="*/ 664975 h 2468044"/>
                <a:gd name="connsiteX253" fmla="*/ 1485793 w 1906136"/>
                <a:gd name="connsiteY253" fmla="*/ 661870 h 2468044"/>
                <a:gd name="connsiteX254" fmla="*/ 1510940 w 1906136"/>
                <a:gd name="connsiteY254" fmla="*/ 657524 h 2468044"/>
                <a:gd name="connsiteX255" fmla="*/ 1537017 w 1906136"/>
                <a:gd name="connsiteY255" fmla="*/ 654420 h 2468044"/>
                <a:gd name="connsiteX256" fmla="*/ 1562163 w 1906136"/>
                <a:gd name="connsiteY256" fmla="*/ 649142 h 2468044"/>
                <a:gd name="connsiteX257" fmla="*/ 1583894 w 1906136"/>
                <a:gd name="connsiteY257" fmla="*/ 639829 h 2468044"/>
                <a:gd name="connsiteX258" fmla="*/ 1603763 w 1906136"/>
                <a:gd name="connsiteY258" fmla="*/ 625238 h 2468044"/>
                <a:gd name="connsiteX259" fmla="*/ 1603763 w 1906136"/>
                <a:gd name="connsiteY259" fmla="*/ 622133 h 2468044"/>
                <a:gd name="connsiteX260" fmla="*/ 1603763 w 1906136"/>
                <a:gd name="connsiteY260" fmla="*/ 619960 h 2468044"/>
                <a:gd name="connsiteX261" fmla="*/ 1603763 w 1906136"/>
                <a:gd name="connsiteY261" fmla="*/ 615614 h 2468044"/>
                <a:gd name="connsiteX262" fmla="*/ 1601590 w 1906136"/>
                <a:gd name="connsiteY262" fmla="*/ 614683 h 2468044"/>
                <a:gd name="connsiteX263" fmla="*/ 1601590 w 1906136"/>
                <a:gd name="connsiteY263" fmla="*/ 610336 h 2468044"/>
                <a:gd name="connsiteX264" fmla="*/ 1601590 w 1906136"/>
                <a:gd name="connsiteY264" fmla="*/ 607232 h 2468044"/>
                <a:gd name="connsiteX265" fmla="*/ 1603763 w 1906136"/>
                <a:gd name="connsiteY265" fmla="*/ 601023 h 2468044"/>
                <a:gd name="connsiteX266" fmla="*/ 1601590 w 1906136"/>
                <a:gd name="connsiteY266" fmla="*/ 595746 h 2468044"/>
                <a:gd name="connsiteX267" fmla="*/ 1601590 w 1906136"/>
                <a:gd name="connsiteY267" fmla="*/ 590468 h 2468044"/>
                <a:gd name="connsiteX268" fmla="*/ 1600658 w 1906136"/>
                <a:gd name="connsiteY268" fmla="*/ 586122 h 2468044"/>
                <a:gd name="connsiteX269" fmla="*/ 1600658 w 1906136"/>
                <a:gd name="connsiteY269" fmla="*/ 580844 h 2468044"/>
                <a:gd name="connsiteX270" fmla="*/ 1581721 w 1906136"/>
                <a:gd name="connsiteY270" fmla="*/ 580844 h 2468044"/>
                <a:gd name="connsiteX271" fmla="*/ 1579548 w 1906136"/>
                <a:gd name="connsiteY271" fmla="*/ 566253 h 2468044"/>
                <a:gd name="connsiteX272" fmla="*/ 1572408 w 1906136"/>
                <a:gd name="connsiteY272" fmla="*/ 556940 h 2468044"/>
                <a:gd name="connsiteX273" fmla="*/ 1565268 w 1906136"/>
                <a:gd name="connsiteY273" fmla="*/ 549489 h 2468044"/>
                <a:gd name="connsiteX274" fmla="*/ 1552850 w 1906136"/>
                <a:gd name="connsiteY274" fmla="*/ 546385 h 2468044"/>
                <a:gd name="connsiteX275" fmla="*/ 1543536 w 1906136"/>
                <a:gd name="connsiteY275" fmla="*/ 556940 h 2468044"/>
                <a:gd name="connsiteX276" fmla="*/ 1532981 w 1906136"/>
                <a:gd name="connsiteY276" fmla="*/ 566253 h 2468044"/>
                <a:gd name="connsiteX277" fmla="*/ 1521495 w 1906136"/>
                <a:gd name="connsiteY277" fmla="*/ 577740 h 2468044"/>
                <a:gd name="connsiteX278" fmla="*/ 1518390 w 1906136"/>
                <a:gd name="connsiteY278" fmla="*/ 577740 h 2468044"/>
                <a:gd name="connsiteX279" fmla="*/ 1530808 w 1906136"/>
                <a:gd name="connsiteY279" fmla="*/ 558803 h 2468044"/>
                <a:gd name="connsiteX280" fmla="*/ 1542295 w 1906136"/>
                <a:gd name="connsiteY280" fmla="*/ 536761 h 2468044"/>
                <a:gd name="connsiteX281" fmla="*/ 1528635 w 1906136"/>
                <a:gd name="connsiteY281" fmla="*/ 526206 h 2468044"/>
                <a:gd name="connsiteX282" fmla="*/ 1525531 w 1906136"/>
                <a:gd name="connsiteY282" fmla="*/ 516892 h 2468044"/>
                <a:gd name="connsiteX283" fmla="*/ 1527704 w 1906136"/>
                <a:gd name="connsiteY283" fmla="*/ 506337 h 2468044"/>
                <a:gd name="connsiteX284" fmla="*/ 1527704 w 1906136"/>
                <a:gd name="connsiteY284" fmla="*/ 494851 h 2468044"/>
                <a:gd name="connsiteX285" fmla="*/ 1521495 w 1906136"/>
                <a:gd name="connsiteY285" fmla="*/ 480260 h 2468044"/>
                <a:gd name="connsiteX286" fmla="*/ 1520563 w 1906136"/>
                <a:gd name="connsiteY286" fmla="*/ 478087 h 2468044"/>
                <a:gd name="connsiteX287" fmla="*/ 1516528 w 1906136"/>
                <a:gd name="connsiteY287" fmla="*/ 478087 h 2468044"/>
                <a:gd name="connsiteX288" fmla="*/ 1514354 w 1906136"/>
                <a:gd name="connsiteY288" fmla="*/ 478087 h 2468044"/>
                <a:gd name="connsiteX289" fmla="*/ 1511250 w 1906136"/>
                <a:gd name="connsiteY289" fmla="*/ 478087 h 2468044"/>
                <a:gd name="connsiteX290" fmla="*/ 1507214 w 1906136"/>
                <a:gd name="connsiteY290" fmla="*/ 478087 h 2468044"/>
                <a:gd name="connsiteX291" fmla="*/ 1506283 w 1906136"/>
                <a:gd name="connsiteY291" fmla="*/ 477155 h 2468044"/>
                <a:gd name="connsiteX292" fmla="*/ 1504110 w 1906136"/>
                <a:gd name="connsiteY292" fmla="*/ 472809 h 2468044"/>
                <a:gd name="connsiteX293" fmla="*/ 1501937 w 1906136"/>
                <a:gd name="connsiteY293" fmla="*/ 469705 h 2468044"/>
                <a:gd name="connsiteX294" fmla="*/ 1504110 w 1906136"/>
                <a:gd name="connsiteY294" fmla="*/ 465358 h 2468044"/>
                <a:gd name="connsiteX295" fmla="*/ 1504110 w 1906136"/>
                <a:gd name="connsiteY295" fmla="*/ 462254 h 2468044"/>
                <a:gd name="connsiteX296" fmla="*/ 1506283 w 1906136"/>
                <a:gd name="connsiteY296" fmla="*/ 460081 h 2468044"/>
                <a:gd name="connsiteX297" fmla="*/ 1506283 w 1906136"/>
                <a:gd name="connsiteY297" fmla="*/ 455734 h 2468044"/>
                <a:gd name="connsiteX298" fmla="*/ 1506283 w 1906136"/>
                <a:gd name="connsiteY298" fmla="*/ 452630 h 2468044"/>
                <a:gd name="connsiteX299" fmla="*/ 1500074 w 1906136"/>
                <a:gd name="connsiteY299" fmla="*/ 443317 h 2468044"/>
                <a:gd name="connsiteX300" fmla="*/ 1492934 w 1906136"/>
                <a:gd name="connsiteY300" fmla="*/ 435866 h 2468044"/>
                <a:gd name="connsiteX301" fmla="*/ 1485793 w 1906136"/>
                <a:gd name="connsiteY301" fmla="*/ 428415 h 2468044"/>
                <a:gd name="connsiteX302" fmla="*/ 1480516 w 1906136"/>
                <a:gd name="connsiteY302" fmla="*/ 420964 h 2468044"/>
                <a:gd name="connsiteX303" fmla="*/ 1478343 w 1906136"/>
                <a:gd name="connsiteY303" fmla="*/ 408236 h 2468044"/>
                <a:gd name="connsiteX304" fmla="*/ 1463752 w 1906136"/>
                <a:gd name="connsiteY304" fmla="*/ 419723 h 2468044"/>
                <a:gd name="connsiteX305" fmla="*/ 1455370 w 1906136"/>
                <a:gd name="connsiteY305" fmla="*/ 434314 h 2468044"/>
                <a:gd name="connsiteX306" fmla="*/ 1443883 w 1906136"/>
                <a:gd name="connsiteY306" fmla="*/ 447973 h 2468044"/>
                <a:gd name="connsiteX307" fmla="*/ 1429292 w 1906136"/>
                <a:gd name="connsiteY307" fmla="*/ 459460 h 2468044"/>
                <a:gd name="connsiteX308" fmla="*/ 1428361 w 1906136"/>
                <a:gd name="connsiteY308" fmla="*/ 455114 h 2468044"/>
                <a:gd name="connsiteX309" fmla="*/ 1422152 w 1906136"/>
                <a:gd name="connsiteY309" fmla="*/ 454182 h 2468044"/>
                <a:gd name="connsiteX310" fmla="*/ 1419048 w 1906136"/>
                <a:gd name="connsiteY310" fmla="*/ 449836 h 2468044"/>
                <a:gd name="connsiteX311" fmla="*/ 1415012 w 1906136"/>
                <a:gd name="connsiteY311" fmla="*/ 447663 h 2468044"/>
                <a:gd name="connsiteX312" fmla="*/ 1411907 w 1906136"/>
                <a:gd name="connsiteY312" fmla="*/ 444558 h 2468044"/>
                <a:gd name="connsiteX313" fmla="*/ 1409734 w 1906136"/>
                <a:gd name="connsiteY313" fmla="*/ 442385 h 2468044"/>
                <a:gd name="connsiteX314" fmla="*/ 1406630 w 1906136"/>
                <a:gd name="connsiteY314" fmla="*/ 431830 h 2468044"/>
                <a:gd name="connsiteX315" fmla="*/ 1404457 w 1906136"/>
                <a:gd name="connsiteY315" fmla="*/ 417239 h 2468044"/>
                <a:gd name="connsiteX316" fmla="*/ 1400421 w 1906136"/>
                <a:gd name="connsiteY316" fmla="*/ 400475 h 2468044"/>
                <a:gd name="connsiteX317" fmla="*/ 1399490 w 1906136"/>
                <a:gd name="connsiteY317" fmla="*/ 391162 h 2468044"/>
                <a:gd name="connsiteX318" fmla="*/ 1395454 w 1906136"/>
                <a:gd name="connsiteY318" fmla="*/ 388057 h 2468044"/>
                <a:gd name="connsiteX319" fmla="*/ 1390176 w 1906136"/>
                <a:gd name="connsiteY319" fmla="*/ 385884 h 2468044"/>
                <a:gd name="connsiteX320" fmla="*/ 1384899 w 1906136"/>
                <a:gd name="connsiteY320" fmla="*/ 383711 h 2468044"/>
                <a:gd name="connsiteX321" fmla="*/ 1378690 w 1906136"/>
                <a:gd name="connsiteY321" fmla="*/ 383711 h 2468044"/>
                <a:gd name="connsiteX322" fmla="*/ 1375585 w 1906136"/>
                <a:gd name="connsiteY322" fmla="*/ 382780 h 2468044"/>
                <a:gd name="connsiteX323" fmla="*/ 1370308 w 1906136"/>
                <a:gd name="connsiteY323" fmla="*/ 378433 h 2468044"/>
                <a:gd name="connsiteX324" fmla="*/ 1364099 w 1906136"/>
                <a:gd name="connsiteY324" fmla="*/ 369120 h 2468044"/>
                <a:gd name="connsiteX325" fmla="*/ 1358821 w 1906136"/>
                <a:gd name="connsiteY325" fmla="*/ 356392 h 2468044"/>
                <a:gd name="connsiteX326" fmla="*/ 1353544 w 1906136"/>
                <a:gd name="connsiteY326" fmla="*/ 347078 h 2468044"/>
                <a:gd name="connsiteX327" fmla="*/ 1329639 w 1906136"/>
                <a:gd name="connsiteY327" fmla="*/ 351425 h 2468044"/>
                <a:gd name="connsiteX328" fmla="*/ 1307908 w 1906136"/>
                <a:gd name="connsiteY328" fmla="*/ 351425 h 2468044"/>
                <a:gd name="connsiteX329" fmla="*/ 1282762 w 1906136"/>
                <a:gd name="connsiteY329" fmla="*/ 347078 h 2468044"/>
                <a:gd name="connsiteX330" fmla="*/ 1282762 w 1906136"/>
                <a:gd name="connsiteY330" fmla="*/ 351425 h 2468044"/>
                <a:gd name="connsiteX331" fmla="*/ 1278726 w 1906136"/>
                <a:gd name="connsiteY331" fmla="*/ 351425 h 2468044"/>
                <a:gd name="connsiteX332" fmla="*/ 1280899 w 1906136"/>
                <a:gd name="connsiteY332" fmla="*/ 369431 h 2468044"/>
                <a:gd name="connsiteX333" fmla="*/ 1286177 w 1906136"/>
                <a:gd name="connsiteY333" fmla="*/ 388368 h 2468044"/>
                <a:gd name="connsiteX334" fmla="*/ 1290213 w 1906136"/>
                <a:gd name="connsiteY334" fmla="*/ 405132 h 2468044"/>
                <a:gd name="connsiteX335" fmla="*/ 1293317 w 1906136"/>
                <a:gd name="connsiteY335" fmla="*/ 420964 h 2468044"/>
                <a:gd name="connsiteX336" fmla="*/ 1290213 w 1906136"/>
                <a:gd name="connsiteY336" fmla="*/ 435555 h 2468044"/>
                <a:gd name="connsiteX337" fmla="*/ 1283072 w 1906136"/>
                <a:gd name="connsiteY337" fmla="*/ 448284 h 2468044"/>
                <a:gd name="connsiteX338" fmla="*/ 1285246 w 1906136"/>
                <a:gd name="connsiteY338" fmla="*/ 454493 h 2468044"/>
                <a:gd name="connsiteX339" fmla="*/ 1288350 w 1906136"/>
                <a:gd name="connsiteY339" fmla="*/ 457597 h 2468044"/>
                <a:gd name="connsiteX340" fmla="*/ 1292386 w 1906136"/>
                <a:gd name="connsiteY340" fmla="*/ 459770 h 2468044"/>
                <a:gd name="connsiteX341" fmla="*/ 1295490 w 1906136"/>
                <a:gd name="connsiteY341" fmla="*/ 461943 h 2468044"/>
                <a:gd name="connsiteX342" fmla="*/ 1302630 w 1906136"/>
                <a:gd name="connsiteY342" fmla="*/ 465048 h 2468044"/>
                <a:gd name="connsiteX343" fmla="*/ 1302630 w 1906136"/>
                <a:gd name="connsiteY343" fmla="*/ 481812 h 2468044"/>
                <a:gd name="connsiteX344" fmla="*/ 1304804 w 1906136"/>
                <a:gd name="connsiteY344" fmla="*/ 498576 h 2468044"/>
                <a:gd name="connsiteX345" fmla="*/ 1302630 w 1906136"/>
                <a:gd name="connsiteY345" fmla="*/ 509131 h 2468044"/>
                <a:gd name="connsiteX346" fmla="*/ 1297353 w 1906136"/>
                <a:gd name="connsiteY346" fmla="*/ 528068 h 2468044"/>
                <a:gd name="connsiteX347" fmla="*/ 1288040 w 1906136"/>
                <a:gd name="connsiteY347" fmla="*/ 542659 h 2468044"/>
                <a:gd name="connsiteX348" fmla="*/ 1273449 w 1906136"/>
                <a:gd name="connsiteY348" fmla="*/ 553214 h 2468044"/>
                <a:gd name="connsiteX349" fmla="*/ 1258858 w 1906136"/>
                <a:gd name="connsiteY349" fmla="*/ 560665 h 2468044"/>
                <a:gd name="connsiteX350" fmla="*/ 1264135 w 1906136"/>
                <a:gd name="connsiteY350" fmla="*/ 577429 h 2468044"/>
                <a:gd name="connsiteX351" fmla="*/ 1268171 w 1906136"/>
                <a:gd name="connsiteY351" fmla="*/ 595435 h 2468044"/>
                <a:gd name="connsiteX352" fmla="*/ 1270344 w 1906136"/>
                <a:gd name="connsiteY352" fmla="*/ 610026 h 2468044"/>
                <a:gd name="connsiteX353" fmla="*/ 1270344 w 1906136"/>
                <a:gd name="connsiteY353" fmla="*/ 621513 h 2468044"/>
                <a:gd name="connsiteX354" fmla="*/ 1268171 w 1906136"/>
                <a:gd name="connsiteY354" fmla="*/ 624617 h 2468044"/>
                <a:gd name="connsiteX355" fmla="*/ 1268171 w 1906136"/>
                <a:gd name="connsiteY355" fmla="*/ 626790 h 2468044"/>
                <a:gd name="connsiteX356" fmla="*/ 1268171 w 1906136"/>
                <a:gd name="connsiteY356" fmla="*/ 628963 h 2468044"/>
                <a:gd name="connsiteX357" fmla="*/ 1265998 w 1906136"/>
                <a:gd name="connsiteY357" fmla="*/ 628963 h 2468044"/>
                <a:gd name="connsiteX358" fmla="*/ 1262893 w 1906136"/>
                <a:gd name="connsiteY358" fmla="*/ 629895 h 2468044"/>
                <a:gd name="connsiteX359" fmla="*/ 1260720 w 1906136"/>
                <a:gd name="connsiteY359" fmla="*/ 629895 h 2468044"/>
                <a:gd name="connsiteX360" fmla="*/ 1258547 w 1906136"/>
                <a:gd name="connsiteY360" fmla="*/ 632068 h 2468044"/>
                <a:gd name="connsiteX361" fmla="*/ 1256374 w 1906136"/>
                <a:gd name="connsiteY361" fmla="*/ 632068 h 2468044"/>
                <a:gd name="connsiteX362" fmla="*/ 1253270 w 1906136"/>
                <a:gd name="connsiteY362" fmla="*/ 634241 h 2468044"/>
                <a:gd name="connsiteX363" fmla="*/ 1242714 w 1906136"/>
                <a:gd name="connsiteY363" fmla="*/ 617477 h 2468044"/>
                <a:gd name="connsiteX364" fmla="*/ 1233401 w 1906136"/>
                <a:gd name="connsiteY364" fmla="*/ 604748 h 2468044"/>
                <a:gd name="connsiteX365" fmla="*/ 1229365 w 1906136"/>
                <a:gd name="connsiteY365" fmla="*/ 593262 h 2468044"/>
                <a:gd name="connsiteX366" fmla="*/ 1228434 w 1906136"/>
                <a:gd name="connsiteY366" fmla="*/ 582707 h 2468044"/>
                <a:gd name="connsiteX367" fmla="*/ 1226261 w 1906136"/>
                <a:gd name="connsiteY367" fmla="*/ 571220 h 2468044"/>
                <a:gd name="connsiteX368" fmla="*/ 1222225 w 1906136"/>
                <a:gd name="connsiteY368" fmla="*/ 556629 h 2468044"/>
                <a:gd name="connsiteX369" fmla="*/ 1219121 w 1906136"/>
                <a:gd name="connsiteY369" fmla="*/ 536761 h 2468044"/>
                <a:gd name="connsiteX370" fmla="*/ 1189939 w 1906136"/>
                <a:gd name="connsiteY370" fmla="*/ 529310 h 2468044"/>
                <a:gd name="connsiteX371" fmla="*/ 1185903 w 1906136"/>
                <a:gd name="connsiteY371" fmla="*/ 529310 h 2468044"/>
                <a:gd name="connsiteX372" fmla="*/ 1184972 w 1906136"/>
                <a:gd name="connsiteY372" fmla="*/ 531483 h 2468044"/>
                <a:gd name="connsiteX373" fmla="*/ 1180936 w 1906136"/>
                <a:gd name="connsiteY373" fmla="*/ 533656 h 2468044"/>
                <a:gd name="connsiteX374" fmla="*/ 1178763 w 1906136"/>
                <a:gd name="connsiteY374" fmla="*/ 535829 h 2468044"/>
                <a:gd name="connsiteX375" fmla="*/ 1175658 w 1906136"/>
                <a:gd name="connsiteY375" fmla="*/ 535829 h 2468044"/>
                <a:gd name="connsiteX376" fmla="*/ 1171622 w 1906136"/>
                <a:gd name="connsiteY376" fmla="*/ 536761 h 2468044"/>
                <a:gd name="connsiteX377" fmla="*/ 1168518 w 1906136"/>
                <a:gd name="connsiteY377" fmla="*/ 535829 h 2468044"/>
                <a:gd name="connsiteX378" fmla="*/ 1163240 w 1906136"/>
                <a:gd name="connsiteY378" fmla="*/ 533656 h 2468044"/>
                <a:gd name="connsiteX379" fmla="*/ 1150202 w 1906136"/>
                <a:gd name="connsiteY379" fmla="*/ 527137 h 2468044"/>
                <a:gd name="connsiteX380" fmla="*/ 1139646 w 1906136"/>
                <a:gd name="connsiteY380" fmla="*/ 515650 h 2468044"/>
                <a:gd name="connsiteX381" fmla="*/ 1127229 w 1906136"/>
                <a:gd name="connsiteY381" fmla="*/ 502922 h 2468044"/>
                <a:gd name="connsiteX382" fmla="*/ 1113569 w 1906136"/>
                <a:gd name="connsiteY382" fmla="*/ 493609 h 2468044"/>
                <a:gd name="connsiteX383" fmla="*/ 1101151 w 1906136"/>
                <a:gd name="connsiteY383" fmla="*/ 488331 h 2468044"/>
                <a:gd name="connsiteX384" fmla="*/ 1088733 w 1906136"/>
                <a:gd name="connsiteY384" fmla="*/ 490504 h 2468044"/>
                <a:gd name="connsiteX385" fmla="*/ 1083456 w 1906136"/>
                <a:gd name="connsiteY385" fmla="*/ 488331 h 2468044"/>
                <a:gd name="connsiteX386" fmla="*/ 1077247 w 1906136"/>
                <a:gd name="connsiteY386" fmla="*/ 488331 h 2468044"/>
                <a:gd name="connsiteX387" fmla="*/ 1076316 w 1906136"/>
                <a:gd name="connsiteY387" fmla="*/ 486158 h 2468044"/>
                <a:gd name="connsiteX388" fmla="*/ 1076316 w 1906136"/>
                <a:gd name="connsiteY388" fmla="*/ 485227 h 2468044"/>
                <a:gd name="connsiteX389" fmla="*/ 1076316 w 1906136"/>
                <a:gd name="connsiteY389" fmla="*/ 483054 h 2468044"/>
                <a:gd name="connsiteX390" fmla="*/ 1076316 w 1906136"/>
                <a:gd name="connsiteY390" fmla="*/ 480881 h 2468044"/>
                <a:gd name="connsiteX391" fmla="*/ 1076316 w 1906136"/>
                <a:gd name="connsiteY391" fmla="*/ 477776 h 2468044"/>
                <a:gd name="connsiteX392" fmla="*/ 1076316 w 1906136"/>
                <a:gd name="connsiteY392" fmla="*/ 473430 h 2468044"/>
                <a:gd name="connsiteX393" fmla="*/ 1072280 w 1906136"/>
                <a:gd name="connsiteY393" fmla="*/ 470325 h 2468044"/>
                <a:gd name="connsiteX394" fmla="*/ 1072280 w 1906136"/>
                <a:gd name="connsiteY394" fmla="*/ 461012 h 2468044"/>
                <a:gd name="connsiteX395" fmla="*/ 1052411 w 1906136"/>
                <a:gd name="connsiteY395" fmla="*/ 461012 h 2468044"/>
                <a:gd name="connsiteX396" fmla="*/ 1052411 w 1906136"/>
                <a:gd name="connsiteY396" fmla="*/ 441143 h 2468044"/>
                <a:gd name="connsiteX397" fmla="*/ 1048375 w 1906136"/>
                <a:gd name="connsiteY397" fmla="*/ 421275 h 2468044"/>
                <a:gd name="connsiteX398" fmla="*/ 1042166 w 1906136"/>
                <a:gd name="connsiteY398" fmla="*/ 406684 h 2468044"/>
                <a:gd name="connsiteX399" fmla="*/ 1042166 w 1906136"/>
                <a:gd name="connsiteY399" fmla="*/ 382469 h 2468044"/>
                <a:gd name="connsiteX400" fmla="*/ 1048375 w 1906136"/>
                <a:gd name="connsiteY400" fmla="*/ 365705 h 2468044"/>
                <a:gd name="connsiteX401" fmla="*/ 1057689 w 1906136"/>
                <a:gd name="connsiteY401" fmla="*/ 355150 h 2468044"/>
                <a:gd name="connsiteX402" fmla="*/ 1072280 w 1906136"/>
                <a:gd name="connsiteY402" fmla="*/ 345837 h 2468044"/>
                <a:gd name="connsiteX403" fmla="*/ 1089044 w 1906136"/>
                <a:gd name="connsiteY403" fmla="*/ 340559 h 2468044"/>
                <a:gd name="connsiteX404" fmla="*/ 1089044 w 1906136"/>
                <a:gd name="connsiteY404" fmla="*/ 335282 h 2468044"/>
                <a:gd name="connsiteX405" fmla="*/ 1086871 w 1906136"/>
                <a:gd name="connsiteY405" fmla="*/ 329073 h 2468044"/>
                <a:gd name="connsiteX406" fmla="*/ 1086871 w 1906136"/>
                <a:gd name="connsiteY406" fmla="*/ 325968 h 2468044"/>
                <a:gd name="connsiteX407" fmla="*/ 1084698 w 1906136"/>
                <a:gd name="connsiteY407" fmla="*/ 323795 h 2468044"/>
                <a:gd name="connsiteX408" fmla="*/ 1083766 w 1906136"/>
                <a:gd name="connsiteY408" fmla="*/ 320691 h 2468044"/>
                <a:gd name="connsiteX409" fmla="*/ 1081593 w 1906136"/>
                <a:gd name="connsiteY409" fmla="*/ 316344 h 2468044"/>
                <a:gd name="connsiteX410" fmla="*/ 1072280 w 1906136"/>
                <a:gd name="connsiteY410" fmla="*/ 316344 h 2468044"/>
                <a:gd name="connsiteX411" fmla="*/ 1072280 w 1906136"/>
                <a:gd name="connsiteY411" fmla="*/ 313240 h 2468044"/>
                <a:gd name="connsiteX412" fmla="*/ 1079420 w 1906136"/>
                <a:gd name="connsiteY412" fmla="*/ 314171 h 2468044"/>
                <a:gd name="connsiteX413" fmla="*/ 1083456 w 1906136"/>
                <a:gd name="connsiteY413" fmla="*/ 316344 h 2468044"/>
                <a:gd name="connsiteX414" fmla="*/ 1088733 w 1906136"/>
                <a:gd name="connsiteY414" fmla="*/ 318517 h 2468044"/>
                <a:gd name="connsiteX415" fmla="*/ 1094011 w 1906136"/>
                <a:gd name="connsiteY415" fmla="*/ 320691 h 2468044"/>
                <a:gd name="connsiteX416" fmla="*/ 1101151 w 1906136"/>
                <a:gd name="connsiteY416" fmla="*/ 320691 h 2468044"/>
                <a:gd name="connsiteX417" fmla="*/ 1105187 w 1906136"/>
                <a:gd name="connsiteY417" fmla="*/ 307031 h 2468044"/>
                <a:gd name="connsiteX418" fmla="*/ 1108291 w 1906136"/>
                <a:gd name="connsiteY418" fmla="*/ 298649 h 2468044"/>
                <a:gd name="connsiteX419" fmla="*/ 1115432 w 1906136"/>
                <a:gd name="connsiteY419" fmla="*/ 291198 h 2468044"/>
                <a:gd name="connsiteX420" fmla="*/ 1124745 w 1906136"/>
                <a:gd name="connsiteY420" fmla="*/ 283748 h 2468044"/>
                <a:gd name="connsiteX421" fmla="*/ 1126918 w 1906136"/>
                <a:gd name="connsiteY421" fmla="*/ 279401 h 2468044"/>
                <a:gd name="connsiteX422" fmla="*/ 1130023 w 1906136"/>
                <a:gd name="connsiteY422" fmla="*/ 276297 h 2468044"/>
                <a:gd name="connsiteX423" fmla="*/ 1132196 w 1906136"/>
                <a:gd name="connsiteY423" fmla="*/ 271951 h 2468044"/>
                <a:gd name="connsiteX424" fmla="*/ 1132196 w 1906136"/>
                <a:gd name="connsiteY424" fmla="*/ 266673 h 2468044"/>
                <a:gd name="connsiteX425" fmla="*/ 1130023 w 1906136"/>
                <a:gd name="connsiteY425" fmla="*/ 261395 h 2468044"/>
                <a:gd name="connsiteX426" fmla="*/ 1127849 w 1906136"/>
                <a:gd name="connsiteY426" fmla="*/ 259222 h 2468044"/>
                <a:gd name="connsiteX427" fmla="*/ 1126918 w 1906136"/>
                <a:gd name="connsiteY427" fmla="*/ 257049 h 2468044"/>
                <a:gd name="connsiteX428" fmla="*/ 1124745 w 1906136"/>
                <a:gd name="connsiteY428" fmla="*/ 254876 h 2468044"/>
                <a:gd name="connsiteX429" fmla="*/ 1120709 w 1906136"/>
                <a:gd name="connsiteY429" fmla="*/ 251772 h 2468044"/>
                <a:gd name="connsiteX430" fmla="*/ 1117605 w 1906136"/>
                <a:gd name="connsiteY430" fmla="*/ 251772 h 2468044"/>
                <a:gd name="connsiteX431" fmla="*/ 1117605 w 1906136"/>
                <a:gd name="connsiteY431" fmla="*/ 247736 h 2468044"/>
                <a:gd name="connsiteX432" fmla="*/ 1135300 w 1906136"/>
                <a:gd name="connsiteY432" fmla="*/ 252082 h 2468044"/>
                <a:gd name="connsiteX433" fmla="*/ 1147718 w 1906136"/>
                <a:gd name="connsiteY433" fmla="*/ 259533 h 2468044"/>
                <a:gd name="connsiteX434" fmla="*/ 1157031 w 1906136"/>
                <a:gd name="connsiteY434" fmla="*/ 259533 h 2468044"/>
                <a:gd name="connsiteX435" fmla="*/ 1159205 w 1906136"/>
                <a:gd name="connsiteY435" fmla="*/ 241527 h 2468044"/>
                <a:gd name="connsiteX436" fmla="*/ 1161378 w 1906136"/>
                <a:gd name="connsiteY436" fmla="*/ 230040 h 2468044"/>
                <a:gd name="connsiteX437" fmla="*/ 1157342 w 1906136"/>
                <a:gd name="connsiteY437" fmla="*/ 219485 h 2468044"/>
                <a:gd name="connsiteX438" fmla="*/ 1157342 w 1906136"/>
                <a:gd name="connsiteY438" fmla="*/ 215139 h 2468044"/>
                <a:gd name="connsiteX439" fmla="*/ 1208255 w 1906136"/>
                <a:gd name="connsiteY439" fmla="*/ 212034 h 2468044"/>
                <a:gd name="connsiteX440" fmla="*/ 1208255 w 1906136"/>
                <a:gd name="connsiteY440" fmla="*/ 205826 h 2468044"/>
                <a:gd name="connsiteX441" fmla="*/ 1206082 w 1906136"/>
                <a:gd name="connsiteY441" fmla="*/ 202721 h 2468044"/>
                <a:gd name="connsiteX442" fmla="*/ 1206082 w 1906136"/>
                <a:gd name="connsiteY442" fmla="*/ 200548 h 2468044"/>
                <a:gd name="connsiteX443" fmla="*/ 1205151 w 1906136"/>
                <a:gd name="connsiteY443" fmla="*/ 198375 h 2468044"/>
                <a:gd name="connsiteX444" fmla="*/ 1202977 w 1906136"/>
                <a:gd name="connsiteY444" fmla="*/ 197444 h 2468044"/>
                <a:gd name="connsiteX445" fmla="*/ 1200804 w 1906136"/>
                <a:gd name="connsiteY445" fmla="*/ 195270 h 2468044"/>
                <a:gd name="connsiteX446" fmla="*/ 1200804 w 1906136"/>
                <a:gd name="connsiteY446" fmla="*/ 190924 h 2468044"/>
                <a:gd name="connsiteX447" fmla="*/ 1206082 w 1906136"/>
                <a:gd name="connsiteY447" fmla="*/ 193097 h 2468044"/>
                <a:gd name="connsiteX448" fmla="*/ 1210118 w 1906136"/>
                <a:gd name="connsiteY448" fmla="*/ 195270 h 2468044"/>
                <a:gd name="connsiteX449" fmla="*/ 1213222 w 1906136"/>
                <a:gd name="connsiteY449" fmla="*/ 197444 h 2468044"/>
                <a:gd name="connsiteX450" fmla="*/ 1217258 w 1906136"/>
                <a:gd name="connsiteY450" fmla="*/ 198375 h 2468044"/>
                <a:gd name="connsiteX451" fmla="*/ 1224398 w 1906136"/>
                <a:gd name="connsiteY451" fmla="*/ 198375 h 2468044"/>
                <a:gd name="connsiteX452" fmla="*/ 1226571 w 1906136"/>
                <a:gd name="connsiteY452" fmla="*/ 187820 h 2468044"/>
                <a:gd name="connsiteX453" fmla="*/ 1229676 w 1906136"/>
                <a:gd name="connsiteY453" fmla="*/ 173229 h 2468044"/>
                <a:gd name="connsiteX454" fmla="*/ 1233711 w 1906136"/>
                <a:gd name="connsiteY454" fmla="*/ 154292 h 2468044"/>
                <a:gd name="connsiteX455" fmla="*/ 1234643 w 1906136"/>
                <a:gd name="connsiteY455" fmla="*/ 138459 h 2468044"/>
                <a:gd name="connsiteX456" fmla="*/ 1236816 w 1906136"/>
                <a:gd name="connsiteY456" fmla="*/ 125731 h 2468044"/>
                <a:gd name="connsiteX457" fmla="*/ 1236816 w 1906136"/>
                <a:gd name="connsiteY457" fmla="*/ 118280 h 2468044"/>
                <a:gd name="connsiteX458" fmla="*/ 1236816 w 1906136"/>
                <a:gd name="connsiteY458" fmla="*/ 103689 h 2468044"/>
                <a:gd name="connsiteX459" fmla="*/ 1229676 w 1906136"/>
                <a:gd name="connsiteY459" fmla="*/ 97480 h 2468044"/>
                <a:gd name="connsiteX460" fmla="*/ 1220362 w 1906136"/>
                <a:gd name="connsiteY460" fmla="*/ 99653 h 2468044"/>
                <a:gd name="connsiteX461" fmla="*/ 1211980 w 1906136"/>
                <a:gd name="connsiteY461" fmla="*/ 103999 h 2468044"/>
                <a:gd name="connsiteX462" fmla="*/ 1204840 w 1906136"/>
                <a:gd name="connsiteY462" fmla="*/ 103999 h 2468044"/>
                <a:gd name="connsiteX463" fmla="*/ 1202667 w 1906136"/>
                <a:gd name="connsiteY463" fmla="*/ 99653 h 2468044"/>
                <a:gd name="connsiteX464" fmla="*/ 1198631 w 1906136"/>
                <a:gd name="connsiteY464" fmla="*/ 97480 h 2468044"/>
                <a:gd name="connsiteX465" fmla="*/ 1197700 w 1906136"/>
                <a:gd name="connsiteY465" fmla="*/ 94376 h 2468044"/>
                <a:gd name="connsiteX466" fmla="*/ 1193664 w 1906136"/>
                <a:gd name="connsiteY466" fmla="*/ 90029 h 2468044"/>
                <a:gd name="connsiteX467" fmla="*/ 1191491 w 1906136"/>
                <a:gd name="connsiteY467" fmla="*/ 86925 h 2468044"/>
                <a:gd name="connsiteX468" fmla="*/ 1188386 w 1906136"/>
                <a:gd name="connsiteY468" fmla="*/ 84752 h 2468044"/>
                <a:gd name="connsiteX469" fmla="*/ 1184351 w 1906136"/>
                <a:gd name="connsiteY469" fmla="*/ 82579 h 2468044"/>
                <a:gd name="connsiteX470" fmla="*/ 1181246 w 1906136"/>
                <a:gd name="connsiteY470" fmla="*/ 82579 h 2468044"/>
                <a:gd name="connsiteX471" fmla="*/ 1177210 w 1906136"/>
                <a:gd name="connsiteY471" fmla="*/ 86925 h 2468044"/>
                <a:gd name="connsiteX472" fmla="*/ 1166655 w 1906136"/>
                <a:gd name="connsiteY472" fmla="*/ 96238 h 2468044"/>
                <a:gd name="connsiteX473" fmla="*/ 1162619 w 1906136"/>
                <a:gd name="connsiteY473" fmla="*/ 108966 h 2468044"/>
                <a:gd name="connsiteX474" fmla="*/ 1162619 w 1906136"/>
                <a:gd name="connsiteY474" fmla="*/ 121695 h 2468044"/>
                <a:gd name="connsiteX475" fmla="*/ 1164793 w 1906136"/>
                <a:gd name="connsiteY475" fmla="*/ 134423 h 2468044"/>
                <a:gd name="connsiteX476" fmla="*/ 1164793 w 1906136"/>
                <a:gd name="connsiteY476" fmla="*/ 147151 h 2468044"/>
                <a:gd name="connsiteX477" fmla="*/ 1157652 w 1906136"/>
                <a:gd name="connsiteY477" fmla="*/ 163915 h 2468044"/>
                <a:gd name="connsiteX478" fmla="*/ 1148339 w 1906136"/>
                <a:gd name="connsiteY478" fmla="*/ 178506 h 2468044"/>
                <a:gd name="connsiteX479" fmla="*/ 1143061 w 1906136"/>
                <a:gd name="connsiteY479" fmla="*/ 176333 h 2468044"/>
                <a:gd name="connsiteX480" fmla="*/ 1139957 w 1906136"/>
                <a:gd name="connsiteY480" fmla="*/ 175402 h 2468044"/>
                <a:gd name="connsiteX481" fmla="*/ 1137784 w 1906136"/>
                <a:gd name="connsiteY481" fmla="*/ 173229 h 2468044"/>
                <a:gd name="connsiteX482" fmla="*/ 1135611 w 1906136"/>
                <a:gd name="connsiteY482" fmla="*/ 171056 h 2468044"/>
                <a:gd name="connsiteX483" fmla="*/ 1132506 w 1906136"/>
                <a:gd name="connsiteY483" fmla="*/ 167951 h 2468044"/>
                <a:gd name="connsiteX484" fmla="*/ 1134679 w 1906136"/>
                <a:gd name="connsiteY484" fmla="*/ 161742 h 2468044"/>
                <a:gd name="connsiteX485" fmla="*/ 1134679 w 1906136"/>
                <a:gd name="connsiteY485" fmla="*/ 153360 h 2468044"/>
                <a:gd name="connsiteX486" fmla="*/ 1135611 w 1906136"/>
                <a:gd name="connsiteY486" fmla="*/ 140632 h 2468044"/>
                <a:gd name="connsiteX487" fmla="*/ 1137784 w 1906136"/>
                <a:gd name="connsiteY487" fmla="*/ 126041 h 2468044"/>
                <a:gd name="connsiteX488" fmla="*/ 1137784 w 1906136"/>
                <a:gd name="connsiteY488" fmla="*/ 114244 h 2468044"/>
                <a:gd name="connsiteX489" fmla="*/ 1128470 w 1906136"/>
                <a:gd name="connsiteY489" fmla="*/ 118590 h 2468044"/>
                <a:gd name="connsiteX490" fmla="*/ 1123193 w 1906136"/>
                <a:gd name="connsiteY490" fmla="*/ 123868 h 2468044"/>
                <a:gd name="connsiteX491" fmla="*/ 1117915 w 1906136"/>
                <a:gd name="connsiteY491" fmla="*/ 129145 h 2468044"/>
                <a:gd name="connsiteX492" fmla="*/ 1112638 w 1906136"/>
                <a:gd name="connsiteY492" fmla="*/ 134423 h 2468044"/>
                <a:gd name="connsiteX493" fmla="*/ 1101151 w 1906136"/>
                <a:gd name="connsiteY493" fmla="*/ 134423 h 2468044"/>
                <a:gd name="connsiteX494" fmla="*/ 1098047 w 1906136"/>
                <a:gd name="connsiteY494" fmla="*/ 119832 h 2468044"/>
                <a:gd name="connsiteX495" fmla="*/ 1098047 w 1906136"/>
                <a:gd name="connsiteY495" fmla="*/ 103999 h 2468044"/>
                <a:gd name="connsiteX496" fmla="*/ 1071969 w 1906136"/>
                <a:gd name="connsiteY496" fmla="*/ 103999 h 2468044"/>
                <a:gd name="connsiteX497" fmla="*/ 1076005 w 1906136"/>
                <a:gd name="connsiteY497" fmla="*/ 96549 h 2468044"/>
                <a:gd name="connsiteX498" fmla="*/ 1076936 w 1906136"/>
                <a:gd name="connsiteY498" fmla="*/ 90340 h 2468044"/>
                <a:gd name="connsiteX499" fmla="*/ 1079110 w 1906136"/>
                <a:gd name="connsiteY499" fmla="*/ 85062 h 2468044"/>
                <a:gd name="connsiteX500" fmla="*/ 1083145 w 1906136"/>
                <a:gd name="connsiteY500" fmla="*/ 81958 h 2468044"/>
                <a:gd name="connsiteX501" fmla="*/ 1088423 w 1906136"/>
                <a:gd name="connsiteY501" fmla="*/ 77611 h 2468044"/>
                <a:gd name="connsiteX502" fmla="*/ 1088423 w 1906136"/>
                <a:gd name="connsiteY502" fmla="*/ 70161 h 2468044"/>
                <a:gd name="connsiteX503" fmla="*/ 1088423 w 1906136"/>
                <a:gd name="connsiteY503" fmla="*/ 62710 h 2468044"/>
                <a:gd name="connsiteX504" fmla="*/ 1086250 w 1906136"/>
                <a:gd name="connsiteY504" fmla="*/ 59606 h 2468044"/>
                <a:gd name="connsiteX505" fmla="*/ 1083145 w 1906136"/>
                <a:gd name="connsiteY505" fmla="*/ 55259 h 2468044"/>
                <a:gd name="connsiteX506" fmla="*/ 1079110 w 1906136"/>
                <a:gd name="connsiteY506" fmla="*/ 52155 h 2468044"/>
                <a:gd name="connsiteX507" fmla="*/ 1071969 w 1906136"/>
                <a:gd name="connsiteY507" fmla="*/ 49982 h 2468044"/>
                <a:gd name="connsiteX508" fmla="*/ 1074142 w 1906136"/>
                <a:gd name="connsiteY508" fmla="*/ 42531 h 2468044"/>
                <a:gd name="connsiteX509" fmla="*/ 1076316 w 1906136"/>
                <a:gd name="connsiteY509" fmla="*/ 39427 h 2468044"/>
                <a:gd name="connsiteX510" fmla="*/ 1077247 w 1906136"/>
                <a:gd name="connsiteY510" fmla="*/ 35080 h 2468044"/>
                <a:gd name="connsiteX511" fmla="*/ 1079420 w 1906136"/>
                <a:gd name="connsiteY511" fmla="*/ 29803 h 2468044"/>
                <a:gd name="connsiteX512" fmla="*/ 1081593 w 1906136"/>
                <a:gd name="connsiteY512" fmla="*/ 25457 h 2468044"/>
                <a:gd name="connsiteX513" fmla="*/ 1079420 w 1906136"/>
                <a:gd name="connsiteY513" fmla="*/ 22352 h 2468044"/>
                <a:gd name="connsiteX514" fmla="*/ 1076316 w 1906136"/>
                <a:gd name="connsiteY514" fmla="*/ 18006 h 2468044"/>
                <a:gd name="connsiteX515" fmla="*/ 1074142 w 1906136"/>
                <a:gd name="connsiteY515" fmla="*/ 17075 h 2468044"/>
                <a:gd name="connsiteX516" fmla="*/ 1071969 w 1906136"/>
                <a:gd name="connsiteY516" fmla="*/ 14901 h 2468044"/>
                <a:gd name="connsiteX517" fmla="*/ 1069796 w 1906136"/>
                <a:gd name="connsiteY517" fmla="*/ 12728 h 2468044"/>
                <a:gd name="connsiteX518" fmla="*/ 1069796 w 1906136"/>
                <a:gd name="connsiteY518" fmla="*/ 7451 h 2468044"/>
                <a:gd name="connsiteX519" fmla="*/ 1068865 w 1906136"/>
                <a:gd name="connsiteY519" fmla="*/ 0 h 2468044"/>
                <a:gd name="connsiteX520" fmla="*/ 1057378 w 1906136"/>
                <a:gd name="connsiteY520" fmla="*/ 2173 h 2468044"/>
                <a:gd name="connsiteX521" fmla="*/ 1046823 w 1906136"/>
                <a:gd name="connsiteY521" fmla="*/ 5278 h 2468044"/>
                <a:gd name="connsiteX522" fmla="*/ 1037510 w 1906136"/>
                <a:gd name="connsiteY522" fmla="*/ 9624 h 2468044"/>
                <a:gd name="connsiteX523" fmla="*/ 1025092 w 1906136"/>
                <a:gd name="connsiteY523" fmla="*/ 29492 h 2468044"/>
                <a:gd name="connsiteX524" fmla="*/ 1021056 w 1906136"/>
                <a:gd name="connsiteY524" fmla="*/ 47498 h 2468044"/>
                <a:gd name="connsiteX525" fmla="*/ 1023229 w 1906136"/>
                <a:gd name="connsiteY525" fmla="*/ 66435 h 2468044"/>
                <a:gd name="connsiteX526" fmla="*/ 1032543 w 1906136"/>
                <a:gd name="connsiteY526" fmla="*/ 82268 h 2468044"/>
                <a:gd name="connsiteX527" fmla="*/ 1044960 w 1906136"/>
                <a:gd name="connsiteY527" fmla="*/ 96859 h 2468044"/>
                <a:gd name="connsiteX528" fmla="*/ 1047134 w 1906136"/>
                <a:gd name="connsiteY528" fmla="*/ 104310 h 2468044"/>
                <a:gd name="connsiteX529" fmla="*/ 1044960 w 1906136"/>
                <a:gd name="connsiteY529" fmla="*/ 118901 h 2468044"/>
                <a:gd name="connsiteX530" fmla="*/ 1044960 w 1906136"/>
                <a:gd name="connsiteY530" fmla="*/ 135665 h 2468044"/>
                <a:gd name="connsiteX531" fmla="*/ 1044960 w 1906136"/>
                <a:gd name="connsiteY531" fmla="*/ 150256 h 2468044"/>
                <a:gd name="connsiteX532" fmla="*/ 1032543 w 1906136"/>
                <a:gd name="connsiteY532" fmla="*/ 150256 h 2468044"/>
                <a:gd name="connsiteX533" fmla="*/ 1032543 w 1906136"/>
                <a:gd name="connsiteY533" fmla="*/ 153360 h 2468044"/>
                <a:gd name="connsiteX534" fmla="*/ 1030369 w 1906136"/>
                <a:gd name="connsiteY534" fmla="*/ 159569 h 2468044"/>
                <a:gd name="connsiteX535" fmla="*/ 1030369 w 1906136"/>
                <a:gd name="connsiteY535" fmla="*/ 162674 h 2468044"/>
                <a:gd name="connsiteX536" fmla="*/ 1028196 w 1906136"/>
                <a:gd name="connsiteY536" fmla="*/ 170124 h 2468044"/>
                <a:gd name="connsiteX537" fmla="*/ 1019814 w 1906136"/>
                <a:gd name="connsiteY537" fmla="*/ 153360 h 2468044"/>
                <a:gd name="connsiteX538" fmla="*/ 1012674 w 1906136"/>
                <a:gd name="connsiteY538" fmla="*/ 137528 h 2468044"/>
                <a:gd name="connsiteX539" fmla="*/ 988770 w 1906136"/>
                <a:gd name="connsiteY539" fmla="*/ 137528 h 2468044"/>
                <a:gd name="connsiteX540" fmla="*/ 988770 w 1906136"/>
                <a:gd name="connsiteY540" fmla="*/ 150256 h 2468044"/>
                <a:gd name="connsiteX541" fmla="*/ 986597 w 1906136"/>
                <a:gd name="connsiteY541" fmla="*/ 152429 h 2468044"/>
                <a:gd name="connsiteX542" fmla="*/ 984424 w 1906136"/>
                <a:gd name="connsiteY542" fmla="*/ 153360 h 2468044"/>
                <a:gd name="connsiteX543" fmla="*/ 983492 w 1906136"/>
                <a:gd name="connsiteY543" fmla="*/ 155533 h 2468044"/>
                <a:gd name="connsiteX544" fmla="*/ 981319 w 1906136"/>
                <a:gd name="connsiteY544" fmla="*/ 157706 h 2468044"/>
                <a:gd name="connsiteX545" fmla="*/ 962692 w 1906136"/>
                <a:gd name="connsiteY545" fmla="*/ 157706 h 2468044"/>
                <a:gd name="connsiteX546" fmla="*/ 950275 w 1906136"/>
                <a:gd name="connsiteY546" fmla="*/ 155533 h 2468044"/>
                <a:gd name="connsiteX547" fmla="*/ 937857 w 1906136"/>
                <a:gd name="connsiteY547" fmla="*/ 153360 h 2468044"/>
                <a:gd name="connsiteX548" fmla="*/ 925439 w 1906136"/>
                <a:gd name="connsiteY548" fmla="*/ 150256 h 2468044"/>
                <a:gd name="connsiteX549" fmla="*/ 905570 w 1906136"/>
                <a:gd name="connsiteY549" fmla="*/ 150256 h 2468044"/>
                <a:gd name="connsiteX550" fmla="*/ 901535 w 1906136"/>
                <a:gd name="connsiteY550" fmla="*/ 142805 h 2468044"/>
                <a:gd name="connsiteX551" fmla="*/ 898430 w 1906136"/>
                <a:gd name="connsiteY551" fmla="*/ 139701 h 2468044"/>
                <a:gd name="connsiteX552" fmla="*/ 894394 w 1906136"/>
                <a:gd name="connsiteY552" fmla="*/ 133492 h 2468044"/>
                <a:gd name="connsiteX553" fmla="*/ 889117 w 1906136"/>
                <a:gd name="connsiteY553" fmla="*/ 130387 h 2468044"/>
                <a:gd name="connsiteX554" fmla="*/ 889117 w 1906136"/>
                <a:gd name="connsiteY554" fmla="*/ 117659 h 2468044"/>
                <a:gd name="connsiteX555" fmla="*/ 842239 w 1906136"/>
                <a:gd name="connsiteY555" fmla="*/ 122937 h 2468044"/>
                <a:gd name="connsiteX556" fmla="*/ 842239 w 1906136"/>
                <a:gd name="connsiteY556" fmla="*/ 126041 h 2468044"/>
                <a:gd name="connsiteX557" fmla="*/ 838204 w 1906136"/>
                <a:gd name="connsiteY557" fmla="*/ 126041 h 2468044"/>
                <a:gd name="connsiteX558" fmla="*/ 838204 w 1906136"/>
                <a:gd name="connsiteY558" fmla="*/ 132250 h 2468044"/>
                <a:gd name="connsiteX559" fmla="*/ 840377 w 1906136"/>
                <a:gd name="connsiteY559" fmla="*/ 135354 h 2468044"/>
                <a:gd name="connsiteX560" fmla="*/ 842550 w 1906136"/>
                <a:gd name="connsiteY560" fmla="*/ 139701 h 2468044"/>
                <a:gd name="connsiteX561" fmla="*/ 843481 w 1906136"/>
                <a:gd name="connsiteY561" fmla="*/ 140632 h 2468044"/>
                <a:gd name="connsiteX562" fmla="*/ 845654 w 1906136"/>
                <a:gd name="connsiteY562" fmla="*/ 145910 h 2468044"/>
                <a:gd name="connsiteX563" fmla="*/ 877941 w 1906136"/>
                <a:gd name="connsiteY563" fmla="*/ 145910 h 2468044"/>
                <a:gd name="connsiteX564" fmla="*/ 877941 w 1906136"/>
                <a:gd name="connsiteY564" fmla="*/ 150256 h 2468044"/>
                <a:gd name="connsiteX565" fmla="*/ 870800 w 1906136"/>
                <a:gd name="connsiteY565" fmla="*/ 152429 h 2468044"/>
                <a:gd name="connsiteX566" fmla="*/ 865523 w 1906136"/>
                <a:gd name="connsiteY566" fmla="*/ 153360 h 2468044"/>
                <a:gd name="connsiteX567" fmla="*/ 858383 w 1906136"/>
                <a:gd name="connsiteY567" fmla="*/ 153360 h 2468044"/>
                <a:gd name="connsiteX568" fmla="*/ 849069 w 1906136"/>
                <a:gd name="connsiteY568" fmla="*/ 153360 h 2468044"/>
                <a:gd name="connsiteX569" fmla="*/ 849069 w 1906136"/>
                <a:gd name="connsiteY569" fmla="*/ 189993 h 2468044"/>
                <a:gd name="connsiteX570" fmla="*/ 840687 w 1906136"/>
                <a:gd name="connsiteY570" fmla="*/ 179438 h 2468044"/>
                <a:gd name="connsiteX571" fmla="*/ 831374 w 1906136"/>
                <a:gd name="connsiteY571" fmla="*/ 167951 h 2468044"/>
                <a:gd name="connsiteX572" fmla="*/ 822060 w 1906136"/>
                <a:gd name="connsiteY572" fmla="*/ 157396 h 2468044"/>
                <a:gd name="connsiteX573" fmla="*/ 813678 w 1906136"/>
                <a:gd name="connsiteY573" fmla="*/ 155223 h 2468044"/>
                <a:gd name="connsiteX574" fmla="*/ 799087 w 1906136"/>
                <a:gd name="connsiteY574" fmla="*/ 155223 h 2468044"/>
                <a:gd name="connsiteX575" fmla="*/ 782323 w 1906136"/>
                <a:gd name="connsiteY575" fmla="*/ 155223 h 2468044"/>
                <a:gd name="connsiteX576" fmla="*/ 765559 w 1906136"/>
                <a:gd name="connsiteY576" fmla="*/ 153050 h 2468044"/>
                <a:gd name="connsiteX577" fmla="*/ 753141 w 1906136"/>
                <a:gd name="connsiteY577" fmla="*/ 153050 h 2468044"/>
                <a:gd name="connsiteX578" fmla="*/ 755315 w 1906136"/>
                <a:gd name="connsiteY578" fmla="*/ 149945 h 2468044"/>
                <a:gd name="connsiteX579" fmla="*/ 756246 w 1906136"/>
                <a:gd name="connsiteY579" fmla="*/ 147772 h 2468044"/>
                <a:gd name="connsiteX580" fmla="*/ 756246 w 1906136"/>
                <a:gd name="connsiteY580" fmla="*/ 145599 h 2468044"/>
                <a:gd name="connsiteX581" fmla="*/ 758419 w 1906136"/>
                <a:gd name="connsiteY581" fmla="*/ 144668 h 2468044"/>
                <a:gd name="connsiteX582" fmla="*/ 762455 w 1906136"/>
                <a:gd name="connsiteY582" fmla="*/ 142495 h 2468044"/>
                <a:gd name="connsiteX583" fmla="*/ 765559 w 1906136"/>
                <a:gd name="connsiteY583" fmla="*/ 140321 h 2468044"/>
                <a:gd name="connsiteX584" fmla="*/ 763386 w 1906136"/>
                <a:gd name="connsiteY584" fmla="*/ 137217 h 2468044"/>
                <a:gd name="connsiteX585" fmla="*/ 760282 w 1906136"/>
                <a:gd name="connsiteY585" fmla="*/ 129766 h 2468044"/>
                <a:gd name="connsiteX586" fmla="*/ 756246 w 1906136"/>
                <a:gd name="connsiteY586" fmla="*/ 124489 h 2468044"/>
                <a:gd name="connsiteX587" fmla="*/ 753141 w 1906136"/>
                <a:gd name="connsiteY587" fmla="*/ 120143 h 2468044"/>
                <a:gd name="connsiteX588" fmla="*/ 749106 w 1906136"/>
                <a:gd name="connsiteY588" fmla="*/ 117038 h 2468044"/>
                <a:gd name="connsiteX589" fmla="*/ 746001 w 1906136"/>
                <a:gd name="connsiteY589" fmla="*/ 117038 h 2468044"/>
                <a:gd name="connsiteX590" fmla="*/ 742897 w 1906136"/>
                <a:gd name="connsiteY590" fmla="*/ 117969 h 2468044"/>
                <a:gd name="connsiteX591" fmla="*/ 736688 w 1906136"/>
                <a:gd name="connsiteY591" fmla="*/ 120143 h 2468044"/>
                <a:gd name="connsiteX592" fmla="*/ 733583 w 1906136"/>
                <a:gd name="connsiteY592" fmla="*/ 122316 h 2468044"/>
                <a:gd name="connsiteX593" fmla="*/ 728306 w 1906136"/>
                <a:gd name="connsiteY593" fmla="*/ 122316 h 2468044"/>
                <a:gd name="connsiteX594" fmla="*/ 722097 w 1906136"/>
                <a:gd name="connsiteY594" fmla="*/ 122316 h 2468044"/>
                <a:gd name="connsiteX595" fmla="*/ 706575 w 1906136"/>
                <a:gd name="connsiteY595" fmla="*/ 110829 h 2468044"/>
                <a:gd name="connsiteX596" fmla="*/ 689811 w 1906136"/>
                <a:gd name="connsiteY596" fmla="*/ 98101 h 2468044"/>
                <a:gd name="connsiteX597" fmla="*/ 673046 w 1906136"/>
                <a:gd name="connsiteY597" fmla="*/ 85373 h 2468044"/>
                <a:gd name="connsiteX598" fmla="*/ 653178 w 1906136"/>
                <a:gd name="connsiteY598" fmla="*/ 80095 h 2468044"/>
                <a:gd name="connsiteX599" fmla="*/ 649142 w 1906136"/>
                <a:gd name="connsiteY599" fmla="*/ 81026 h 2468044"/>
                <a:gd name="connsiteX600" fmla="*/ 643865 w 1906136"/>
                <a:gd name="connsiteY600" fmla="*/ 83199 h 2468044"/>
                <a:gd name="connsiteX601" fmla="*/ 640760 w 1906136"/>
                <a:gd name="connsiteY601" fmla="*/ 87546 h 2468044"/>
                <a:gd name="connsiteX602" fmla="*/ 635482 w 1906136"/>
                <a:gd name="connsiteY602" fmla="*/ 90650 h 2468044"/>
                <a:gd name="connsiteX603" fmla="*/ 629274 w 1906136"/>
                <a:gd name="connsiteY603" fmla="*/ 92823 h 2468044"/>
                <a:gd name="connsiteX604" fmla="*/ 628342 w 1906136"/>
                <a:gd name="connsiteY604" fmla="*/ 88477 h 2468044"/>
                <a:gd name="connsiteX605" fmla="*/ 626169 w 1906136"/>
                <a:gd name="connsiteY605" fmla="*/ 85373 h 2468044"/>
                <a:gd name="connsiteX606" fmla="*/ 622133 w 1906136"/>
                <a:gd name="connsiteY606" fmla="*/ 80095 h 2468044"/>
                <a:gd name="connsiteX607" fmla="*/ 621202 w 1906136"/>
                <a:gd name="connsiteY607" fmla="*/ 80095 h 2468044"/>
                <a:gd name="connsiteX608" fmla="*/ 617166 w 1906136"/>
                <a:gd name="connsiteY608" fmla="*/ 80095 h 2468044"/>
                <a:gd name="connsiteX609" fmla="*/ 614993 w 1906136"/>
                <a:gd name="connsiteY609" fmla="*/ 81026 h 2468044"/>
                <a:gd name="connsiteX610" fmla="*/ 611889 w 1906136"/>
                <a:gd name="connsiteY610" fmla="*/ 83199 h 2468044"/>
                <a:gd name="connsiteX611" fmla="*/ 609715 w 1906136"/>
                <a:gd name="connsiteY611" fmla="*/ 85373 h 2468044"/>
                <a:gd name="connsiteX612" fmla="*/ 606611 w 1906136"/>
                <a:gd name="connsiteY612" fmla="*/ 88477 h 2468044"/>
                <a:gd name="connsiteX613" fmla="*/ 592951 w 1906136"/>
                <a:gd name="connsiteY613" fmla="*/ 85373 h 2468044"/>
                <a:gd name="connsiteX614" fmla="*/ 584569 w 1906136"/>
                <a:gd name="connsiteY614" fmla="*/ 77922 h 2468044"/>
                <a:gd name="connsiteX615" fmla="*/ 578360 w 1906136"/>
                <a:gd name="connsiteY615" fmla="*/ 68609 h 2468044"/>
                <a:gd name="connsiteX616" fmla="*/ 573083 w 1906136"/>
                <a:gd name="connsiteY616" fmla="*/ 55880 h 2468044"/>
                <a:gd name="connsiteX617" fmla="*/ 569978 w 1906136"/>
                <a:gd name="connsiteY617" fmla="*/ 58985 h 2468044"/>
                <a:gd name="connsiteX618" fmla="*/ 565943 w 1906136"/>
                <a:gd name="connsiteY618" fmla="*/ 65194 h 2468044"/>
                <a:gd name="connsiteX619" fmla="*/ 563770 w 1906136"/>
                <a:gd name="connsiteY619" fmla="*/ 70471 h 2468044"/>
                <a:gd name="connsiteX620" fmla="*/ 562838 w 1906136"/>
                <a:gd name="connsiteY620" fmla="*/ 75749 h 2468044"/>
                <a:gd name="connsiteX621" fmla="*/ 546074 w 1906136"/>
                <a:gd name="connsiteY621" fmla="*/ 77922 h 2468044"/>
                <a:gd name="connsiteX622" fmla="*/ 533656 w 1906136"/>
                <a:gd name="connsiteY622" fmla="*/ 77922 h 2468044"/>
                <a:gd name="connsiteX623" fmla="*/ 521238 w 1906136"/>
                <a:gd name="connsiteY623" fmla="*/ 80095 h 2468044"/>
                <a:gd name="connsiteX624" fmla="*/ 511925 w 1906136"/>
                <a:gd name="connsiteY624" fmla="*/ 85373 h 2468044"/>
                <a:gd name="connsiteX625" fmla="*/ 502612 w 1906136"/>
                <a:gd name="connsiteY625" fmla="*/ 95928 h 2468044"/>
                <a:gd name="connsiteX626" fmla="*/ 482743 w 1906136"/>
                <a:gd name="connsiteY626" fmla="*/ 92823 h 2468044"/>
                <a:gd name="connsiteX627" fmla="*/ 482743 w 1906136"/>
                <a:gd name="connsiteY627" fmla="*/ 85373 h 2468044"/>
                <a:gd name="connsiteX628" fmla="*/ 504474 w 1906136"/>
                <a:gd name="connsiteY628" fmla="*/ 76059 h 2468044"/>
                <a:gd name="connsiteX629" fmla="*/ 524343 w 1906136"/>
                <a:gd name="connsiteY629" fmla="*/ 63331 h 2468044"/>
                <a:gd name="connsiteX630" fmla="*/ 542970 w 1906136"/>
                <a:gd name="connsiteY630" fmla="*/ 48740 h 2468044"/>
                <a:gd name="connsiteX631" fmla="*/ 549179 w 1906136"/>
                <a:gd name="connsiteY631" fmla="*/ 48740 h 2468044"/>
                <a:gd name="connsiteX632" fmla="*/ 546074 w 1906136"/>
                <a:gd name="connsiteY632" fmla="*/ 46567 h 2468044"/>
                <a:gd name="connsiteX633" fmla="*/ 542970 w 1906136"/>
                <a:gd name="connsiteY633" fmla="*/ 44394 h 2468044"/>
                <a:gd name="connsiteX634" fmla="*/ 536761 w 1906136"/>
                <a:gd name="connsiteY634" fmla="*/ 43462 h 2468044"/>
                <a:gd name="connsiteX635" fmla="*/ 533656 w 1906136"/>
                <a:gd name="connsiteY635" fmla="*/ 41289 h 2468044"/>
                <a:gd name="connsiteX636" fmla="*/ 516892 w 1906136"/>
                <a:gd name="connsiteY636" fmla="*/ 44394 h 2468044"/>
                <a:gd name="connsiteX637" fmla="*/ 504474 w 1906136"/>
                <a:gd name="connsiteY637" fmla="*/ 50603 h 2468044"/>
                <a:gd name="connsiteX638" fmla="*/ 492988 w 1906136"/>
                <a:gd name="connsiteY638" fmla="*/ 58985 h 2468044"/>
                <a:gd name="connsiteX639" fmla="*/ 482433 w 1906136"/>
                <a:gd name="connsiteY639" fmla="*/ 66435 h 2468044"/>
                <a:gd name="connsiteX640" fmla="*/ 470015 w 1906136"/>
                <a:gd name="connsiteY640" fmla="*/ 73886 h 2468044"/>
                <a:gd name="connsiteX641" fmla="*/ 455424 w 1906136"/>
                <a:gd name="connsiteY641" fmla="*/ 78232 h 2468044"/>
                <a:gd name="connsiteX642" fmla="*/ 433693 w 1906136"/>
                <a:gd name="connsiteY642" fmla="*/ 80405 h 2468044"/>
                <a:gd name="connsiteX643" fmla="*/ 436797 w 1906136"/>
                <a:gd name="connsiteY643" fmla="*/ 88788 h 2468044"/>
                <a:gd name="connsiteX644" fmla="*/ 443006 w 1906136"/>
                <a:gd name="connsiteY644" fmla="*/ 96238 h 2468044"/>
                <a:gd name="connsiteX645" fmla="*/ 448284 w 1906136"/>
                <a:gd name="connsiteY645" fmla="*/ 103689 h 2468044"/>
                <a:gd name="connsiteX646" fmla="*/ 453561 w 1906136"/>
                <a:gd name="connsiteY646" fmla="*/ 109898 h 2468044"/>
                <a:gd name="connsiteX647" fmla="*/ 453561 w 1906136"/>
                <a:gd name="connsiteY647" fmla="*/ 117349 h 2468044"/>
                <a:gd name="connsiteX648" fmla="*/ 429657 w 1906136"/>
                <a:gd name="connsiteY648" fmla="*/ 113002 h 2468044"/>
                <a:gd name="connsiteX649" fmla="*/ 409788 w 1906136"/>
                <a:gd name="connsiteY649" fmla="*/ 102447 h 2468044"/>
                <a:gd name="connsiteX650" fmla="*/ 392093 w 1906136"/>
                <a:gd name="connsiteY650" fmla="*/ 90961 h 2468044"/>
                <a:gd name="connsiteX651" fmla="*/ 373466 w 1906136"/>
                <a:gd name="connsiteY651" fmla="*/ 78232 h 2468044"/>
                <a:gd name="connsiteX652" fmla="*/ 353598 w 1906136"/>
                <a:gd name="connsiteY652" fmla="*/ 68919 h 2468044"/>
                <a:gd name="connsiteX653" fmla="*/ 322243 w 1906136"/>
                <a:gd name="connsiteY653" fmla="*/ 73265 h 2468044"/>
                <a:gd name="connsiteX654" fmla="*/ 307652 w 1906136"/>
                <a:gd name="connsiteY654" fmla="*/ 68919 h 2468044"/>
                <a:gd name="connsiteX655" fmla="*/ 293061 w 1906136"/>
                <a:gd name="connsiteY655" fmla="*/ 61468 h 2468044"/>
                <a:gd name="connsiteX656" fmla="*/ 277539 w 1906136"/>
                <a:gd name="connsiteY656" fmla="*/ 56191 h 2468044"/>
                <a:gd name="connsiteX657" fmla="*/ 266052 w 1906136"/>
                <a:gd name="connsiteY657" fmla="*/ 51844 h 2468044"/>
                <a:gd name="connsiteX658" fmla="*/ 262948 w 1906136"/>
                <a:gd name="connsiteY658" fmla="*/ 51844 h 2468044"/>
                <a:gd name="connsiteX659" fmla="*/ 256739 w 1906136"/>
                <a:gd name="connsiteY659" fmla="*/ 54018 h 2468044"/>
                <a:gd name="connsiteX660" fmla="*/ 253634 w 1906136"/>
                <a:gd name="connsiteY660" fmla="*/ 56191 h 2468044"/>
                <a:gd name="connsiteX661" fmla="*/ 249598 w 1906136"/>
                <a:gd name="connsiteY661" fmla="*/ 56191 h 2468044"/>
                <a:gd name="connsiteX662" fmla="*/ 244321 w 1906136"/>
                <a:gd name="connsiteY662" fmla="*/ 58364 h 2468044"/>
                <a:gd name="connsiteX663" fmla="*/ 239043 w 1906136"/>
                <a:gd name="connsiteY663" fmla="*/ 56191 h 2468044"/>
                <a:gd name="connsiteX664" fmla="*/ 233766 w 1906136"/>
                <a:gd name="connsiteY664" fmla="*/ 54018 h 2468044"/>
                <a:gd name="connsiteX665" fmla="*/ 229730 w 1906136"/>
                <a:gd name="connsiteY665" fmla="*/ 50913 h 2468044"/>
                <a:gd name="connsiteX666" fmla="*/ 226625 w 1906136"/>
                <a:gd name="connsiteY666" fmla="*/ 46567 h 2468044"/>
                <a:gd name="connsiteX667" fmla="*/ 221348 w 1906136"/>
                <a:gd name="connsiteY667" fmla="*/ 41289 h 2468044"/>
                <a:gd name="connsiteX668" fmla="*/ 217312 w 1906136"/>
                <a:gd name="connsiteY668" fmla="*/ 38185 h 2468044"/>
                <a:gd name="connsiteX669" fmla="*/ 214208 w 1906136"/>
                <a:gd name="connsiteY669" fmla="*/ 36012 h 2468044"/>
                <a:gd name="connsiteX670" fmla="*/ 210172 w 1906136"/>
                <a:gd name="connsiteY670" fmla="*/ 36012 h 2468044"/>
                <a:gd name="connsiteX671" fmla="*/ 207067 w 1906136"/>
                <a:gd name="connsiteY671" fmla="*/ 36012 h 2468044"/>
                <a:gd name="connsiteX672" fmla="*/ 203032 w 1906136"/>
                <a:gd name="connsiteY672" fmla="*/ 38185 h 2468044"/>
                <a:gd name="connsiteX673" fmla="*/ 199927 w 1906136"/>
                <a:gd name="connsiteY673" fmla="*/ 39116 h 2468044"/>
                <a:gd name="connsiteX674" fmla="*/ 195891 w 1906136"/>
                <a:gd name="connsiteY674" fmla="*/ 39116 h 2468044"/>
                <a:gd name="connsiteX675" fmla="*/ 190614 w 1906136"/>
                <a:gd name="connsiteY675" fmla="*/ 39116 h 2468044"/>
                <a:gd name="connsiteX676" fmla="*/ 186578 w 1906136"/>
                <a:gd name="connsiteY676" fmla="*/ 36012 h 2468044"/>
                <a:gd name="connsiteX677" fmla="*/ 183473 w 1906136"/>
                <a:gd name="connsiteY677" fmla="*/ 31665 h 2468044"/>
                <a:gd name="connsiteX678" fmla="*/ 181300 w 1906136"/>
                <a:gd name="connsiteY678" fmla="*/ 30734 h 2468044"/>
                <a:gd name="connsiteX679" fmla="*/ 181300 w 1906136"/>
                <a:gd name="connsiteY679" fmla="*/ 26388 h 2468044"/>
                <a:gd name="connsiteX680" fmla="*/ 179127 w 1906136"/>
                <a:gd name="connsiteY680" fmla="*/ 24215 h 2468044"/>
                <a:gd name="connsiteX681" fmla="*/ 179127 w 1906136"/>
                <a:gd name="connsiteY681" fmla="*/ 21110 h 2468044"/>
                <a:gd name="connsiteX682" fmla="*/ 176023 w 1906136"/>
                <a:gd name="connsiteY682" fmla="*/ 18937 h 2468044"/>
                <a:gd name="connsiteX683" fmla="*/ 170745 w 1906136"/>
                <a:gd name="connsiteY683" fmla="*/ 15833 h 2468044"/>
                <a:gd name="connsiteX684" fmla="*/ 153981 w 1906136"/>
                <a:gd name="connsiteY684" fmla="*/ 26388 h 2468044"/>
                <a:gd name="connsiteX685" fmla="*/ 137217 w 1906136"/>
                <a:gd name="connsiteY685" fmla="*/ 33839 h 2468044"/>
                <a:gd name="connsiteX686" fmla="*/ 117348 w 1906136"/>
                <a:gd name="connsiteY686" fmla="*/ 39116 h 2468044"/>
                <a:gd name="connsiteX687" fmla="*/ 99653 w 1906136"/>
                <a:gd name="connsiteY687" fmla="*/ 48430 h 2468044"/>
                <a:gd name="connsiteX688" fmla="*/ 85993 w 1906136"/>
                <a:gd name="connsiteY688" fmla="*/ 58985 h 2468044"/>
                <a:gd name="connsiteX689" fmla="*/ 82889 w 1906136"/>
                <a:gd name="connsiteY689" fmla="*/ 70471 h 2468044"/>
                <a:gd name="connsiteX690" fmla="*/ 78853 w 1906136"/>
                <a:gd name="connsiteY690" fmla="*/ 83199 h 2468044"/>
                <a:gd name="connsiteX691" fmla="*/ 73576 w 1906136"/>
                <a:gd name="connsiteY691" fmla="*/ 95928 h 2468044"/>
                <a:gd name="connsiteX692" fmla="*/ 56812 w 1906136"/>
                <a:gd name="connsiteY692" fmla="*/ 105241 h 2468044"/>
                <a:gd name="connsiteX693" fmla="*/ 36012 w 1906136"/>
                <a:gd name="connsiteY693" fmla="*/ 107414 h 2468044"/>
                <a:gd name="connsiteX694" fmla="*/ 14281 w 1906136"/>
                <a:gd name="connsiteY694" fmla="*/ 105241 h 2468044"/>
                <a:gd name="connsiteX695" fmla="*/ 12107 w 1906136"/>
                <a:gd name="connsiteY695" fmla="*/ 110519 h 2468044"/>
                <a:gd name="connsiteX696" fmla="*/ 9934 w 1906136"/>
                <a:gd name="connsiteY696" fmla="*/ 116728 h 2468044"/>
                <a:gd name="connsiteX697" fmla="*/ 6830 w 1906136"/>
                <a:gd name="connsiteY697" fmla="*/ 122005 h 2468044"/>
                <a:gd name="connsiteX698" fmla="*/ 15212 w 1906136"/>
                <a:gd name="connsiteY698" fmla="*/ 138769 h 2468044"/>
                <a:gd name="connsiteX699" fmla="*/ 29803 w 1906136"/>
                <a:gd name="connsiteY699" fmla="*/ 149324 h 2468044"/>
                <a:gd name="connsiteX700" fmla="*/ 46567 w 1906136"/>
                <a:gd name="connsiteY700" fmla="*/ 159880 h 2468044"/>
                <a:gd name="connsiteX701" fmla="*/ 61158 w 1906136"/>
                <a:gd name="connsiteY701" fmla="*/ 171366 h 2468044"/>
                <a:gd name="connsiteX702" fmla="*/ 73576 w 1906136"/>
                <a:gd name="connsiteY702" fmla="*/ 185957 h 2468044"/>
                <a:gd name="connsiteX703" fmla="*/ 77611 w 1906136"/>
                <a:gd name="connsiteY703" fmla="*/ 191235 h 2468044"/>
                <a:gd name="connsiteX704" fmla="*/ 78543 w 1906136"/>
                <a:gd name="connsiteY704" fmla="*/ 196512 h 2468044"/>
                <a:gd name="connsiteX705" fmla="*/ 80716 w 1906136"/>
                <a:gd name="connsiteY705" fmla="*/ 202721 h 2468044"/>
                <a:gd name="connsiteX706" fmla="*/ 82889 w 1906136"/>
                <a:gd name="connsiteY706" fmla="*/ 207999 h 2468044"/>
                <a:gd name="connsiteX707" fmla="*/ 85993 w 1906136"/>
                <a:gd name="connsiteY707" fmla="*/ 213276 h 2468044"/>
                <a:gd name="connsiteX708" fmla="*/ 85993 w 1906136"/>
                <a:gd name="connsiteY708" fmla="*/ 220727 h 2468044"/>
                <a:gd name="connsiteX709" fmla="*/ 73576 w 1906136"/>
                <a:gd name="connsiteY709" fmla="*/ 226005 h 2468044"/>
                <a:gd name="connsiteX710" fmla="*/ 70471 w 1906136"/>
                <a:gd name="connsiteY710" fmla="*/ 220727 h 2468044"/>
                <a:gd name="connsiteX711" fmla="*/ 64262 w 1906136"/>
                <a:gd name="connsiteY711" fmla="*/ 215449 h 2468044"/>
                <a:gd name="connsiteX712" fmla="*/ 58985 w 1906136"/>
                <a:gd name="connsiteY712" fmla="*/ 211103 h 2468044"/>
                <a:gd name="connsiteX713" fmla="*/ 53707 w 1906136"/>
                <a:gd name="connsiteY713" fmla="*/ 205826 h 2468044"/>
                <a:gd name="connsiteX714" fmla="*/ 49671 w 1906136"/>
                <a:gd name="connsiteY714" fmla="*/ 205826 h 2468044"/>
                <a:gd name="connsiteX715" fmla="*/ 48740 w 1906136"/>
                <a:gd name="connsiteY715" fmla="*/ 205826 h 2468044"/>
                <a:gd name="connsiteX716" fmla="*/ 46567 w 1906136"/>
                <a:gd name="connsiteY716" fmla="*/ 207999 h 2468044"/>
                <a:gd name="connsiteX717" fmla="*/ 44394 w 1906136"/>
                <a:gd name="connsiteY717" fmla="*/ 207999 h 2468044"/>
                <a:gd name="connsiteX718" fmla="*/ 43462 w 1906136"/>
                <a:gd name="connsiteY718" fmla="*/ 210172 h 2468044"/>
                <a:gd name="connsiteX719" fmla="*/ 26698 w 1906136"/>
                <a:gd name="connsiteY719" fmla="*/ 210172 h 2468044"/>
                <a:gd name="connsiteX720" fmla="*/ 28871 w 1906136"/>
                <a:gd name="connsiteY720" fmla="*/ 213276 h 2468044"/>
                <a:gd name="connsiteX721" fmla="*/ 28871 w 1906136"/>
                <a:gd name="connsiteY721" fmla="*/ 215449 h 2468044"/>
                <a:gd name="connsiteX722" fmla="*/ 29803 w 1906136"/>
                <a:gd name="connsiteY722" fmla="*/ 217623 h 2468044"/>
                <a:gd name="connsiteX723" fmla="*/ 26698 w 1906136"/>
                <a:gd name="connsiteY723" fmla="*/ 220727 h 2468044"/>
                <a:gd name="connsiteX724" fmla="*/ 22663 w 1906136"/>
                <a:gd name="connsiteY724" fmla="*/ 225073 h 2468044"/>
                <a:gd name="connsiteX725" fmla="*/ 19558 w 1906136"/>
                <a:gd name="connsiteY725" fmla="*/ 225073 h 2468044"/>
                <a:gd name="connsiteX726" fmla="*/ 15522 w 1906136"/>
                <a:gd name="connsiteY726" fmla="*/ 226005 h 2468044"/>
                <a:gd name="connsiteX727" fmla="*/ 10245 w 1906136"/>
                <a:gd name="connsiteY727" fmla="*/ 228178 h 2468044"/>
                <a:gd name="connsiteX728" fmla="*/ 7140 w 1906136"/>
                <a:gd name="connsiteY728" fmla="*/ 230351 h 2468044"/>
                <a:gd name="connsiteX729" fmla="*/ 0 w 1906136"/>
                <a:gd name="connsiteY729" fmla="*/ 230351 h 2468044"/>
                <a:gd name="connsiteX730" fmla="*/ 3104 w 1906136"/>
                <a:gd name="connsiteY730" fmla="*/ 257670 h 2468044"/>
                <a:gd name="connsiteX731" fmla="*/ 17695 w 1906136"/>
                <a:gd name="connsiteY731" fmla="*/ 265121 h 2468044"/>
                <a:gd name="connsiteX732" fmla="*/ 36322 w 1906136"/>
                <a:gd name="connsiteY732" fmla="*/ 268225 h 2468044"/>
                <a:gd name="connsiteX733" fmla="*/ 51844 w 1906136"/>
                <a:gd name="connsiteY733" fmla="*/ 274434 h 2468044"/>
                <a:gd name="connsiteX734" fmla="*/ 63331 w 1906136"/>
                <a:gd name="connsiteY734" fmla="*/ 277539 h 2468044"/>
                <a:gd name="connsiteX735" fmla="*/ 68609 w 1906136"/>
                <a:gd name="connsiteY735" fmla="*/ 277539 h 2468044"/>
                <a:gd name="connsiteX736" fmla="*/ 71713 w 1906136"/>
                <a:gd name="connsiteY736" fmla="*/ 275365 h 2468044"/>
                <a:gd name="connsiteX737" fmla="*/ 75749 w 1906136"/>
                <a:gd name="connsiteY737" fmla="*/ 274434 h 2468044"/>
                <a:gd name="connsiteX738" fmla="*/ 77922 w 1906136"/>
                <a:gd name="connsiteY738" fmla="*/ 272261 h 2468044"/>
                <a:gd name="connsiteX739" fmla="*/ 78853 w 1906136"/>
                <a:gd name="connsiteY739" fmla="*/ 270088 h 2468044"/>
                <a:gd name="connsiteX740" fmla="*/ 82889 w 1906136"/>
                <a:gd name="connsiteY740" fmla="*/ 266983 h 2468044"/>
                <a:gd name="connsiteX741" fmla="*/ 97790 w 1906136"/>
                <a:gd name="connsiteY741" fmla="*/ 266983 h 2468044"/>
                <a:gd name="connsiteX742" fmla="*/ 95617 w 1906136"/>
                <a:gd name="connsiteY742" fmla="*/ 267915 h 2468044"/>
                <a:gd name="connsiteX743" fmla="*/ 95617 w 1906136"/>
                <a:gd name="connsiteY743" fmla="*/ 270088 h 2468044"/>
                <a:gd name="connsiteX744" fmla="*/ 95617 w 1906136"/>
                <a:gd name="connsiteY744" fmla="*/ 272261 h 2468044"/>
                <a:gd name="connsiteX745" fmla="*/ 93444 w 1906136"/>
                <a:gd name="connsiteY745" fmla="*/ 272261 h 2468044"/>
                <a:gd name="connsiteX746" fmla="*/ 91271 w 1906136"/>
                <a:gd name="connsiteY746" fmla="*/ 274434 h 2468044"/>
                <a:gd name="connsiteX747" fmla="*/ 91271 w 1906136"/>
                <a:gd name="connsiteY747" fmla="*/ 292440 h 2468044"/>
                <a:gd name="connsiteX748" fmla="*/ 85993 w 1906136"/>
                <a:gd name="connsiteY748" fmla="*/ 303926 h 2468044"/>
                <a:gd name="connsiteX749" fmla="*/ 78853 w 1906136"/>
                <a:gd name="connsiteY749" fmla="*/ 311377 h 2468044"/>
                <a:gd name="connsiteX750" fmla="*/ 68298 w 1906136"/>
                <a:gd name="connsiteY750" fmla="*/ 316655 h 2468044"/>
                <a:gd name="connsiteX751" fmla="*/ 56812 w 1906136"/>
                <a:gd name="connsiteY751" fmla="*/ 319759 h 2468044"/>
                <a:gd name="connsiteX752" fmla="*/ 44394 w 1906136"/>
                <a:gd name="connsiteY752" fmla="*/ 327210 h 2468044"/>
                <a:gd name="connsiteX753" fmla="*/ 37253 w 1906136"/>
                <a:gd name="connsiteY753" fmla="*/ 336523 h 2468044"/>
                <a:gd name="connsiteX754" fmla="*/ 31976 w 1906136"/>
                <a:gd name="connsiteY754" fmla="*/ 347078 h 2468044"/>
                <a:gd name="connsiteX755" fmla="*/ 26698 w 1906136"/>
                <a:gd name="connsiteY755" fmla="*/ 360738 h 2468044"/>
                <a:gd name="connsiteX756" fmla="*/ 20489 w 1906136"/>
                <a:gd name="connsiteY756" fmla="*/ 371293 h 2468044"/>
                <a:gd name="connsiteX757" fmla="*/ 31976 w 1906136"/>
                <a:gd name="connsiteY757" fmla="*/ 391162 h 2468044"/>
                <a:gd name="connsiteX758" fmla="*/ 46567 w 1906136"/>
                <a:gd name="connsiteY758" fmla="*/ 410099 h 2468044"/>
                <a:gd name="connsiteX759" fmla="*/ 64262 w 1906136"/>
                <a:gd name="connsiteY759" fmla="*/ 422827 h 2468044"/>
                <a:gd name="connsiteX760" fmla="*/ 66435 w 1906136"/>
                <a:gd name="connsiteY760" fmla="*/ 425000 h 2468044"/>
                <a:gd name="connsiteX761" fmla="*/ 69540 w 1906136"/>
                <a:gd name="connsiteY761" fmla="*/ 425000 h 2468044"/>
                <a:gd name="connsiteX762" fmla="*/ 71713 w 1906136"/>
                <a:gd name="connsiteY762" fmla="*/ 425000 h 2468044"/>
                <a:gd name="connsiteX763" fmla="*/ 73886 w 1906136"/>
                <a:gd name="connsiteY763" fmla="*/ 422827 h 2468044"/>
                <a:gd name="connsiteX764" fmla="*/ 76991 w 1906136"/>
                <a:gd name="connsiteY764" fmla="*/ 419723 h 2468044"/>
                <a:gd name="connsiteX765" fmla="*/ 81026 w 1906136"/>
                <a:gd name="connsiteY765" fmla="*/ 430278 h 2468044"/>
                <a:gd name="connsiteX766" fmla="*/ 86304 w 1906136"/>
                <a:gd name="connsiteY766" fmla="*/ 444869 h 2468044"/>
                <a:gd name="connsiteX767" fmla="*/ 88477 w 1906136"/>
                <a:gd name="connsiteY767" fmla="*/ 455424 h 2468044"/>
                <a:gd name="connsiteX768" fmla="*/ 93755 w 1906136"/>
                <a:gd name="connsiteY768" fmla="*/ 455424 h 2468044"/>
                <a:gd name="connsiteX769" fmla="*/ 97790 w 1906136"/>
                <a:gd name="connsiteY769" fmla="*/ 455734 h 2468044"/>
                <a:gd name="connsiteX770" fmla="*/ 98722 w 1906136"/>
                <a:gd name="connsiteY770" fmla="*/ 455734 h 2468044"/>
                <a:gd name="connsiteX771" fmla="*/ 100895 w 1906136"/>
                <a:gd name="connsiteY771" fmla="*/ 453561 h 2468044"/>
                <a:gd name="connsiteX772" fmla="*/ 103068 w 1906136"/>
                <a:gd name="connsiteY772" fmla="*/ 451388 h 2468044"/>
                <a:gd name="connsiteX773" fmla="*/ 105241 w 1906136"/>
                <a:gd name="connsiteY773" fmla="*/ 449215 h 2468044"/>
                <a:gd name="connsiteX774" fmla="*/ 108346 w 1906136"/>
                <a:gd name="connsiteY774" fmla="*/ 451388 h 2468044"/>
                <a:gd name="connsiteX775" fmla="*/ 110208 w 1906136"/>
                <a:gd name="connsiteY775" fmla="*/ 451388 h 2468044"/>
                <a:gd name="connsiteX776" fmla="*/ 112381 w 1906136"/>
                <a:gd name="connsiteY776" fmla="*/ 453561 h 2468044"/>
                <a:gd name="connsiteX777" fmla="*/ 112381 w 1906136"/>
                <a:gd name="connsiteY777" fmla="*/ 456666 h 2468044"/>
                <a:gd name="connsiteX778" fmla="*/ 112381 w 1906136"/>
                <a:gd name="connsiteY778" fmla="*/ 461012 h 2468044"/>
                <a:gd name="connsiteX779" fmla="*/ 124799 w 1906136"/>
                <a:gd name="connsiteY779" fmla="*/ 456666 h 2468044"/>
                <a:gd name="connsiteX780" fmla="*/ 134113 w 1906136"/>
                <a:gd name="connsiteY780" fmla="*/ 453561 h 2468044"/>
                <a:gd name="connsiteX781" fmla="*/ 147772 w 1906136"/>
                <a:gd name="connsiteY781" fmla="*/ 449215 h 2468044"/>
                <a:gd name="connsiteX782" fmla="*/ 144668 w 1906136"/>
                <a:gd name="connsiteY782" fmla="*/ 471257 h 2468044"/>
                <a:gd name="connsiteX783" fmla="*/ 135354 w 1906136"/>
                <a:gd name="connsiteY783" fmla="*/ 488021 h 2468044"/>
                <a:gd name="connsiteX784" fmla="*/ 122937 w 1906136"/>
                <a:gd name="connsiteY784" fmla="*/ 502612 h 2468044"/>
                <a:gd name="connsiteX785" fmla="*/ 106172 w 1906136"/>
                <a:gd name="connsiteY785" fmla="*/ 515340 h 2468044"/>
                <a:gd name="connsiteX786" fmla="*/ 88477 w 1906136"/>
                <a:gd name="connsiteY786" fmla="*/ 527137 h 2468044"/>
                <a:gd name="connsiteX787" fmla="*/ 69850 w 1906136"/>
                <a:gd name="connsiteY787" fmla="*/ 537692 h 2468044"/>
                <a:gd name="connsiteX788" fmla="*/ 54328 w 1906136"/>
                <a:gd name="connsiteY788" fmla="*/ 549179 h 2468044"/>
                <a:gd name="connsiteX789" fmla="*/ 41910 w 1906136"/>
                <a:gd name="connsiteY789" fmla="*/ 561907 h 2468044"/>
                <a:gd name="connsiteX790" fmla="*/ 37874 w 1906136"/>
                <a:gd name="connsiteY790" fmla="*/ 561907 h 2468044"/>
                <a:gd name="connsiteX791" fmla="*/ 37874 w 1906136"/>
                <a:gd name="connsiteY791" fmla="*/ 565011 h 2468044"/>
                <a:gd name="connsiteX792" fmla="*/ 48430 w 1906136"/>
                <a:gd name="connsiteY792" fmla="*/ 561907 h 2468044"/>
                <a:gd name="connsiteX793" fmla="*/ 65194 w 1906136"/>
                <a:gd name="connsiteY793" fmla="*/ 554456 h 2468044"/>
                <a:gd name="connsiteX794" fmla="*/ 86925 w 1906136"/>
                <a:gd name="connsiteY794" fmla="*/ 543901 h 2468044"/>
                <a:gd name="connsiteX795" fmla="*/ 108656 w 1906136"/>
                <a:gd name="connsiteY795" fmla="*/ 530241 h 2468044"/>
                <a:gd name="connsiteX796" fmla="*/ 130387 w 1906136"/>
                <a:gd name="connsiteY796" fmla="*/ 515650 h 2468044"/>
                <a:gd name="connsiteX797" fmla="*/ 152118 w 1906136"/>
                <a:gd name="connsiteY797" fmla="*/ 502922 h 2468044"/>
                <a:gd name="connsiteX798" fmla="*/ 169814 w 1906136"/>
                <a:gd name="connsiteY798" fmla="*/ 492367 h 2468044"/>
                <a:gd name="connsiteX799" fmla="*/ 184405 w 1906136"/>
                <a:gd name="connsiteY799" fmla="*/ 480881 h 2468044"/>
                <a:gd name="connsiteX800" fmla="*/ 191545 w 1906136"/>
                <a:gd name="connsiteY800" fmla="*/ 473430 h 2468044"/>
                <a:gd name="connsiteX801" fmla="*/ 203032 w 1906136"/>
                <a:gd name="connsiteY801" fmla="*/ 456666 h 2468044"/>
                <a:gd name="connsiteX802" fmla="*/ 210172 w 1906136"/>
                <a:gd name="connsiteY802" fmla="*/ 438660 h 2468044"/>
                <a:gd name="connsiteX803" fmla="*/ 215449 w 1906136"/>
                <a:gd name="connsiteY803" fmla="*/ 421896 h 2468044"/>
                <a:gd name="connsiteX804" fmla="*/ 222590 w 1906136"/>
                <a:gd name="connsiteY804" fmla="*/ 406063 h 2468044"/>
                <a:gd name="connsiteX805" fmla="*/ 234076 w 1906136"/>
                <a:gd name="connsiteY805" fmla="*/ 391472 h 2468044"/>
                <a:gd name="connsiteX806" fmla="*/ 247736 w 1906136"/>
                <a:gd name="connsiteY806" fmla="*/ 379986 h 2468044"/>
                <a:gd name="connsiteX807" fmla="*/ 247736 w 1906136"/>
                <a:gd name="connsiteY807" fmla="*/ 376881 h 2468044"/>
                <a:gd name="connsiteX808" fmla="*/ 257049 w 1906136"/>
                <a:gd name="connsiteY808" fmla="*/ 376881 h 2468044"/>
                <a:gd name="connsiteX809" fmla="*/ 247736 w 1906136"/>
                <a:gd name="connsiteY809" fmla="*/ 392714 h 2468044"/>
                <a:gd name="connsiteX810" fmla="*/ 237181 w 1906136"/>
                <a:gd name="connsiteY810" fmla="*/ 407305 h 2468044"/>
                <a:gd name="connsiteX811" fmla="*/ 230040 w 1906136"/>
                <a:gd name="connsiteY811" fmla="*/ 424069 h 2468044"/>
                <a:gd name="connsiteX812" fmla="*/ 224763 w 1906136"/>
                <a:gd name="connsiteY812" fmla="*/ 440833 h 2468044"/>
                <a:gd name="connsiteX813" fmla="*/ 246494 w 1906136"/>
                <a:gd name="connsiteY813" fmla="*/ 435555 h 2468044"/>
                <a:gd name="connsiteX814" fmla="*/ 262016 w 1906136"/>
                <a:gd name="connsiteY814" fmla="*/ 426242 h 2468044"/>
                <a:gd name="connsiteX815" fmla="*/ 280643 w 1906136"/>
                <a:gd name="connsiteY815" fmla="*/ 416929 h 2468044"/>
                <a:gd name="connsiteX816" fmla="*/ 280643 w 1906136"/>
                <a:gd name="connsiteY816" fmla="*/ 392714 h 2468044"/>
                <a:gd name="connsiteX817" fmla="*/ 297407 w 1906136"/>
                <a:gd name="connsiteY817" fmla="*/ 394887 h 2468044"/>
                <a:gd name="connsiteX818" fmla="*/ 307962 w 1906136"/>
                <a:gd name="connsiteY818" fmla="*/ 400165 h 2468044"/>
                <a:gd name="connsiteX819" fmla="*/ 317276 w 1906136"/>
                <a:gd name="connsiteY819" fmla="*/ 407615 h 2468044"/>
                <a:gd name="connsiteX820" fmla="*/ 327831 w 1906136"/>
                <a:gd name="connsiteY820" fmla="*/ 413824 h 2468044"/>
                <a:gd name="connsiteX821" fmla="*/ 361048 w 1906136"/>
                <a:gd name="connsiteY821" fmla="*/ 413824 h 2468044"/>
                <a:gd name="connsiteX822" fmla="*/ 376571 w 1906136"/>
                <a:gd name="connsiteY822" fmla="*/ 422206 h 2468044"/>
                <a:gd name="connsiteX823" fmla="*/ 393335 w 1906136"/>
                <a:gd name="connsiteY823" fmla="*/ 436797 h 2468044"/>
                <a:gd name="connsiteX824" fmla="*/ 407926 w 1906136"/>
                <a:gd name="connsiteY824" fmla="*/ 449526 h 2468044"/>
                <a:gd name="connsiteX825" fmla="*/ 427794 w 1906136"/>
                <a:gd name="connsiteY825" fmla="*/ 458839 h 2468044"/>
                <a:gd name="connsiteX826" fmla="*/ 451699 w 1906136"/>
                <a:gd name="connsiteY826" fmla="*/ 464117 h 2468044"/>
                <a:gd name="connsiteX827" fmla="*/ 471567 w 1906136"/>
                <a:gd name="connsiteY827" fmla="*/ 473430 h 2468044"/>
                <a:gd name="connsiteX828" fmla="*/ 486158 w 1906136"/>
                <a:gd name="connsiteY828" fmla="*/ 486158 h 2468044"/>
                <a:gd name="connsiteX829" fmla="*/ 498576 w 1906136"/>
                <a:gd name="connsiteY829" fmla="*/ 502922 h 2468044"/>
                <a:gd name="connsiteX830" fmla="*/ 507889 w 1906136"/>
                <a:gd name="connsiteY830" fmla="*/ 519686 h 2468044"/>
                <a:gd name="connsiteX831" fmla="*/ 519376 w 1906136"/>
                <a:gd name="connsiteY831" fmla="*/ 536450 h 2468044"/>
                <a:gd name="connsiteX832" fmla="*/ 531794 w 1906136"/>
                <a:gd name="connsiteY832" fmla="*/ 550110 h 2468044"/>
                <a:gd name="connsiteX833" fmla="*/ 527758 w 1906136"/>
                <a:gd name="connsiteY833" fmla="*/ 574325 h 2468044"/>
                <a:gd name="connsiteX834" fmla="*/ 539244 w 1906136"/>
                <a:gd name="connsiteY834" fmla="*/ 579602 h 2468044"/>
                <a:gd name="connsiteX835" fmla="*/ 546385 w 1906136"/>
                <a:gd name="connsiteY835" fmla="*/ 588916 h 2468044"/>
                <a:gd name="connsiteX836" fmla="*/ 551662 w 1906136"/>
                <a:gd name="connsiteY836" fmla="*/ 600402 h 2468044"/>
                <a:gd name="connsiteX837" fmla="*/ 554767 w 1906136"/>
                <a:gd name="connsiteY837" fmla="*/ 613131 h 2468044"/>
                <a:gd name="connsiteX838" fmla="*/ 560976 w 1906136"/>
                <a:gd name="connsiteY838" fmla="*/ 625859 h 2468044"/>
                <a:gd name="connsiteX839" fmla="*/ 568116 w 1906136"/>
                <a:gd name="connsiteY839" fmla="*/ 637345 h 2468044"/>
                <a:gd name="connsiteX840" fmla="*/ 576498 w 1906136"/>
                <a:gd name="connsiteY840" fmla="*/ 645727 h 2468044"/>
                <a:gd name="connsiteX841" fmla="*/ 591089 w 1906136"/>
                <a:gd name="connsiteY841" fmla="*/ 651005 h 2468044"/>
                <a:gd name="connsiteX842" fmla="*/ 587984 w 1906136"/>
                <a:gd name="connsiteY842" fmla="*/ 653178 h 2468044"/>
                <a:gd name="connsiteX843" fmla="*/ 583949 w 1906136"/>
                <a:gd name="connsiteY843" fmla="*/ 653178 h 2468044"/>
                <a:gd name="connsiteX844" fmla="*/ 580844 w 1906136"/>
                <a:gd name="connsiteY844" fmla="*/ 653178 h 2468044"/>
                <a:gd name="connsiteX845" fmla="*/ 576808 w 1906136"/>
                <a:gd name="connsiteY845" fmla="*/ 651005 h 2468044"/>
                <a:gd name="connsiteX846" fmla="*/ 568426 w 1906136"/>
                <a:gd name="connsiteY846" fmla="*/ 651005 h 2468044"/>
                <a:gd name="connsiteX847" fmla="*/ 576808 w 1906136"/>
                <a:gd name="connsiteY847" fmla="*/ 669942 h 2468044"/>
                <a:gd name="connsiteX848" fmla="*/ 588295 w 1906136"/>
                <a:gd name="connsiteY848" fmla="*/ 686706 h 2468044"/>
                <a:gd name="connsiteX849" fmla="*/ 600713 w 1906136"/>
                <a:gd name="connsiteY849" fmla="*/ 702539 h 2468044"/>
                <a:gd name="connsiteX850" fmla="*/ 604748 w 1906136"/>
                <a:gd name="connsiteY850" fmla="*/ 704712 h 2468044"/>
                <a:gd name="connsiteX851" fmla="*/ 605680 w 1906136"/>
                <a:gd name="connsiteY851" fmla="*/ 704712 h 2468044"/>
                <a:gd name="connsiteX852" fmla="*/ 605680 w 1906136"/>
                <a:gd name="connsiteY852" fmla="*/ 706885 h 2468044"/>
                <a:gd name="connsiteX853" fmla="*/ 607853 w 1906136"/>
                <a:gd name="connsiteY853" fmla="*/ 706885 h 2468044"/>
                <a:gd name="connsiteX854" fmla="*/ 613130 w 1906136"/>
                <a:gd name="connsiteY854" fmla="*/ 706885 h 2468044"/>
                <a:gd name="connsiteX855" fmla="*/ 619339 w 1906136"/>
                <a:gd name="connsiteY855" fmla="*/ 706885 h 2468044"/>
                <a:gd name="connsiteX856" fmla="*/ 620271 w 1906136"/>
                <a:gd name="connsiteY856" fmla="*/ 704712 h 2468044"/>
                <a:gd name="connsiteX857" fmla="*/ 624306 w 1906136"/>
                <a:gd name="connsiteY857" fmla="*/ 702539 h 2468044"/>
                <a:gd name="connsiteX858" fmla="*/ 626480 w 1906136"/>
                <a:gd name="connsiteY858" fmla="*/ 701608 h 2468044"/>
                <a:gd name="connsiteX859" fmla="*/ 626480 w 1906136"/>
                <a:gd name="connsiteY859" fmla="*/ 699434 h 2468044"/>
                <a:gd name="connsiteX860" fmla="*/ 627411 w 1906136"/>
                <a:gd name="connsiteY860" fmla="*/ 699434 h 2468044"/>
                <a:gd name="connsiteX861" fmla="*/ 627411 w 1906136"/>
                <a:gd name="connsiteY861" fmla="*/ 695088 h 2468044"/>
                <a:gd name="connsiteX862" fmla="*/ 622133 w 1906136"/>
                <a:gd name="connsiteY862" fmla="*/ 687638 h 2468044"/>
                <a:gd name="connsiteX863" fmla="*/ 614993 w 1906136"/>
                <a:gd name="connsiteY863" fmla="*/ 682360 h 2468044"/>
                <a:gd name="connsiteX864" fmla="*/ 607853 w 1906136"/>
                <a:gd name="connsiteY864" fmla="*/ 677082 h 2468044"/>
                <a:gd name="connsiteX865" fmla="*/ 600713 w 1906136"/>
                <a:gd name="connsiteY865" fmla="*/ 671805 h 2468044"/>
                <a:gd name="connsiteX866" fmla="*/ 600713 w 1906136"/>
                <a:gd name="connsiteY866" fmla="*/ 662491 h 2468044"/>
                <a:gd name="connsiteX867" fmla="*/ 617477 w 1906136"/>
                <a:gd name="connsiteY867" fmla="*/ 673047 h 2468044"/>
                <a:gd name="connsiteX868" fmla="*/ 632068 w 1906136"/>
                <a:gd name="connsiteY868" fmla="*/ 687638 h 2468044"/>
                <a:gd name="connsiteX869" fmla="*/ 644485 w 1906136"/>
                <a:gd name="connsiteY869" fmla="*/ 702228 h 2468044"/>
                <a:gd name="connsiteX870" fmla="*/ 644485 w 1906136"/>
                <a:gd name="connsiteY870" fmla="*/ 723339 h 2468044"/>
                <a:gd name="connsiteX871" fmla="*/ 642312 w 1906136"/>
                <a:gd name="connsiteY871" fmla="*/ 718992 h 2468044"/>
                <a:gd name="connsiteX872" fmla="*/ 639208 w 1906136"/>
                <a:gd name="connsiteY872" fmla="*/ 715888 h 2468044"/>
                <a:gd name="connsiteX873" fmla="*/ 637035 w 1906136"/>
                <a:gd name="connsiteY873" fmla="*/ 711542 h 2468044"/>
                <a:gd name="connsiteX874" fmla="*/ 633930 w 1906136"/>
                <a:gd name="connsiteY874" fmla="*/ 709369 h 2468044"/>
                <a:gd name="connsiteX875" fmla="*/ 629894 w 1906136"/>
                <a:gd name="connsiteY875" fmla="*/ 709369 h 2468044"/>
                <a:gd name="connsiteX876" fmla="*/ 626790 w 1906136"/>
                <a:gd name="connsiteY876" fmla="*/ 709369 h 2468044"/>
                <a:gd name="connsiteX877" fmla="*/ 622754 w 1906136"/>
                <a:gd name="connsiteY877" fmla="*/ 709369 h 2468044"/>
                <a:gd name="connsiteX878" fmla="*/ 617477 w 1906136"/>
                <a:gd name="connsiteY878" fmla="*/ 711542 h 2468044"/>
                <a:gd name="connsiteX879" fmla="*/ 615304 w 1906136"/>
                <a:gd name="connsiteY879" fmla="*/ 723028 h 2468044"/>
                <a:gd name="connsiteX880" fmla="*/ 613130 w 1906136"/>
                <a:gd name="connsiteY880" fmla="*/ 741034 h 2468044"/>
                <a:gd name="connsiteX881" fmla="*/ 613130 w 1906136"/>
                <a:gd name="connsiteY881" fmla="*/ 763076 h 2468044"/>
                <a:gd name="connsiteX882" fmla="*/ 613130 w 1906136"/>
                <a:gd name="connsiteY882" fmla="*/ 787291 h 2468044"/>
                <a:gd name="connsiteX883" fmla="*/ 613130 w 1906136"/>
                <a:gd name="connsiteY883" fmla="*/ 807159 h 2468044"/>
                <a:gd name="connsiteX884" fmla="*/ 612199 w 1906136"/>
                <a:gd name="connsiteY884" fmla="*/ 821750 h 2468044"/>
                <a:gd name="connsiteX885" fmla="*/ 612199 w 1906136"/>
                <a:gd name="connsiteY885" fmla="*/ 829201 h 2468044"/>
                <a:gd name="connsiteX886" fmla="*/ 613130 w 1906136"/>
                <a:gd name="connsiteY886" fmla="*/ 859624 h 2468044"/>
                <a:gd name="connsiteX887" fmla="*/ 617166 w 1906136"/>
                <a:gd name="connsiteY887" fmla="*/ 881666 h 2468044"/>
                <a:gd name="connsiteX888" fmla="*/ 622444 w 1906136"/>
                <a:gd name="connsiteY888" fmla="*/ 898430 h 2468044"/>
                <a:gd name="connsiteX889" fmla="*/ 629584 w 1906136"/>
                <a:gd name="connsiteY889" fmla="*/ 911158 h 2468044"/>
                <a:gd name="connsiteX890" fmla="*/ 641071 w 1906136"/>
                <a:gd name="connsiteY890" fmla="*/ 922645 h 2468044"/>
                <a:gd name="connsiteX891" fmla="*/ 651626 w 1906136"/>
                <a:gd name="connsiteY891" fmla="*/ 935373 h 2468044"/>
                <a:gd name="connsiteX892" fmla="*/ 664043 w 1906136"/>
                <a:gd name="connsiteY892" fmla="*/ 953379 h 2468044"/>
                <a:gd name="connsiteX893" fmla="*/ 669321 w 1906136"/>
                <a:gd name="connsiteY893" fmla="*/ 964866 h 2468044"/>
                <a:gd name="connsiteX894" fmla="*/ 673357 w 1906136"/>
                <a:gd name="connsiteY894" fmla="*/ 975421 h 2468044"/>
                <a:gd name="connsiteX895" fmla="*/ 680497 w 1906136"/>
                <a:gd name="connsiteY895" fmla="*/ 984734 h 2468044"/>
                <a:gd name="connsiteX896" fmla="*/ 691052 w 1906136"/>
                <a:gd name="connsiteY896" fmla="*/ 992185 h 2468044"/>
                <a:gd name="connsiteX897" fmla="*/ 704712 w 1906136"/>
                <a:gd name="connsiteY897" fmla="*/ 997462 h 2468044"/>
                <a:gd name="connsiteX898" fmla="*/ 715267 w 1906136"/>
                <a:gd name="connsiteY898" fmla="*/ 1003671 h 2468044"/>
                <a:gd name="connsiteX899" fmla="*/ 724580 w 1906136"/>
                <a:gd name="connsiteY899" fmla="*/ 1014226 h 2468044"/>
                <a:gd name="connsiteX900" fmla="*/ 731721 w 1906136"/>
                <a:gd name="connsiteY900" fmla="*/ 1026955 h 2468044"/>
                <a:gd name="connsiteX901" fmla="*/ 734825 w 1906136"/>
                <a:gd name="connsiteY901" fmla="*/ 1041546 h 2468044"/>
                <a:gd name="connsiteX902" fmla="*/ 741034 w 1906136"/>
                <a:gd name="connsiteY902" fmla="*/ 1054274 h 2468044"/>
                <a:gd name="connsiteX903" fmla="*/ 747243 w 1906136"/>
                <a:gd name="connsiteY903" fmla="*/ 1065761 h 2468044"/>
                <a:gd name="connsiteX904" fmla="*/ 760903 w 1906136"/>
                <a:gd name="connsiteY904" fmla="*/ 1075074 h 2468044"/>
                <a:gd name="connsiteX905" fmla="*/ 758729 w 1906136"/>
                <a:gd name="connsiteY905" fmla="*/ 1076005 h 2468044"/>
                <a:gd name="connsiteX906" fmla="*/ 758729 w 1906136"/>
                <a:gd name="connsiteY906" fmla="*/ 1078178 h 2468044"/>
                <a:gd name="connsiteX907" fmla="*/ 758729 w 1906136"/>
                <a:gd name="connsiteY907" fmla="*/ 1080351 h 2468044"/>
                <a:gd name="connsiteX908" fmla="*/ 756556 w 1906136"/>
                <a:gd name="connsiteY908" fmla="*/ 1080351 h 2468044"/>
                <a:gd name="connsiteX909" fmla="*/ 754383 w 1906136"/>
                <a:gd name="connsiteY909" fmla="*/ 1080351 h 2468044"/>
                <a:gd name="connsiteX910" fmla="*/ 751279 w 1906136"/>
                <a:gd name="connsiteY910" fmla="*/ 1082525 h 2468044"/>
                <a:gd name="connsiteX911" fmla="*/ 760592 w 1906136"/>
                <a:gd name="connsiteY911" fmla="*/ 1095253 h 2468044"/>
                <a:gd name="connsiteX912" fmla="*/ 771147 w 1906136"/>
                <a:gd name="connsiteY912" fmla="*/ 1102704 h 2468044"/>
                <a:gd name="connsiteX913" fmla="*/ 782634 w 1906136"/>
                <a:gd name="connsiteY913" fmla="*/ 1110154 h 2468044"/>
                <a:gd name="connsiteX914" fmla="*/ 791016 w 1906136"/>
                <a:gd name="connsiteY914" fmla="*/ 1119468 h 2468044"/>
                <a:gd name="connsiteX915" fmla="*/ 797225 w 1906136"/>
                <a:gd name="connsiteY915" fmla="*/ 1130023 h 2468044"/>
                <a:gd name="connsiteX916" fmla="*/ 800329 w 1906136"/>
                <a:gd name="connsiteY916" fmla="*/ 1142751 h 2468044"/>
                <a:gd name="connsiteX917" fmla="*/ 804365 w 1906136"/>
                <a:gd name="connsiteY917" fmla="*/ 1155479 h 2468044"/>
                <a:gd name="connsiteX918" fmla="*/ 809643 w 1906136"/>
                <a:gd name="connsiteY918" fmla="*/ 1155479 h 2468044"/>
                <a:gd name="connsiteX919" fmla="*/ 811816 w 1906136"/>
                <a:gd name="connsiteY919" fmla="*/ 1155479 h 2468044"/>
                <a:gd name="connsiteX920" fmla="*/ 812747 w 1906136"/>
                <a:gd name="connsiteY920" fmla="*/ 1155479 h 2468044"/>
                <a:gd name="connsiteX921" fmla="*/ 814920 w 1906136"/>
                <a:gd name="connsiteY921" fmla="*/ 1155479 h 2468044"/>
                <a:gd name="connsiteX922" fmla="*/ 817093 w 1906136"/>
                <a:gd name="connsiteY922" fmla="*/ 1155479 h 2468044"/>
                <a:gd name="connsiteX923" fmla="*/ 820198 w 1906136"/>
                <a:gd name="connsiteY923" fmla="*/ 1155479 h 2468044"/>
                <a:gd name="connsiteX924" fmla="*/ 822371 w 1906136"/>
                <a:gd name="connsiteY924" fmla="*/ 1159826 h 2468044"/>
                <a:gd name="connsiteX925" fmla="*/ 822371 w 1906136"/>
                <a:gd name="connsiteY925" fmla="*/ 1162930 h 2468044"/>
                <a:gd name="connsiteX926" fmla="*/ 824544 w 1906136"/>
                <a:gd name="connsiteY926" fmla="*/ 1169139 h 2468044"/>
                <a:gd name="connsiteX927" fmla="*/ 824544 w 1906136"/>
                <a:gd name="connsiteY927" fmla="*/ 1176590 h 2468044"/>
                <a:gd name="connsiteX928" fmla="*/ 827648 w 1906136"/>
                <a:gd name="connsiteY928" fmla="*/ 1174417 h 2468044"/>
                <a:gd name="connsiteX929" fmla="*/ 827648 w 1906136"/>
                <a:gd name="connsiteY929" fmla="*/ 1172243 h 2468044"/>
                <a:gd name="connsiteX930" fmla="*/ 829822 w 1906136"/>
                <a:gd name="connsiteY930" fmla="*/ 1170070 h 2468044"/>
                <a:gd name="connsiteX931" fmla="*/ 831995 w 1906136"/>
                <a:gd name="connsiteY931" fmla="*/ 1166966 h 2468044"/>
                <a:gd name="connsiteX932" fmla="*/ 831995 w 1906136"/>
                <a:gd name="connsiteY932" fmla="*/ 1159515 h 2468044"/>
                <a:gd name="connsiteX933" fmla="*/ 827959 w 1906136"/>
                <a:gd name="connsiteY933" fmla="*/ 1148960 h 2468044"/>
                <a:gd name="connsiteX934" fmla="*/ 819577 w 1906136"/>
                <a:gd name="connsiteY934" fmla="*/ 1132196 h 2468044"/>
                <a:gd name="connsiteX935" fmla="*/ 808090 w 1906136"/>
                <a:gd name="connsiteY935" fmla="*/ 1113259 h 2468044"/>
                <a:gd name="connsiteX936" fmla="*/ 797535 w 1906136"/>
                <a:gd name="connsiteY936" fmla="*/ 1095253 h 2468044"/>
                <a:gd name="connsiteX937" fmla="*/ 783876 w 1906136"/>
                <a:gd name="connsiteY937" fmla="*/ 1076316 h 2468044"/>
                <a:gd name="connsiteX938" fmla="*/ 773320 w 1906136"/>
                <a:gd name="connsiteY938" fmla="*/ 1061725 h 2468044"/>
                <a:gd name="connsiteX939" fmla="*/ 761834 w 1906136"/>
                <a:gd name="connsiteY939" fmla="*/ 1048996 h 2468044"/>
                <a:gd name="connsiteX940" fmla="*/ 756556 w 1906136"/>
                <a:gd name="connsiteY940" fmla="*/ 1041546 h 2468044"/>
                <a:gd name="connsiteX941" fmla="*/ 756556 w 1906136"/>
                <a:gd name="connsiteY941" fmla="*/ 1021677 h 2468044"/>
                <a:gd name="connsiteX942" fmla="*/ 760592 w 1906136"/>
                <a:gd name="connsiteY942" fmla="*/ 1023850 h 2468044"/>
                <a:gd name="connsiteX943" fmla="*/ 763697 w 1906136"/>
                <a:gd name="connsiteY943" fmla="*/ 1026955 h 2468044"/>
                <a:gd name="connsiteX944" fmla="*/ 767732 w 1906136"/>
                <a:gd name="connsiteY944" fmla="*/ 1031301 h 2468044"/>
                <a:gd name="connsiteX945" fmla="*/ 776114 w 1906136"/>
                <a:gd name="connsiteY945" fmla="*/ 1036578 h 2468044"/>
                <a:gd name="connsiteX946" fmla="*/ 782323 w 1906136"/>
                <a:gd name="connsiteY946" fmla="*/ 1048065 h 2468044"/>
                <a:gd name="connsiteX947" fmla="*/ 785428 w 1906136"/>
                <a:gd name="connsiteY947" fmla="*/ 1058620 h 2468044"/>
                <a:gd name="connsiteX948" fmla="*/ 789464 w 1906136"/>
                <a:gd name="connsiteY948" fmla="*/ 1069175 h 2468044"/>
                <a:gd name="connsiteX949" fmla="*/ 796604 w 1906136"/>
                <a:gd name="connsiteY949" fmla="*/ 1078489 h 2468044"/>
                <a:gd name="connsiteX950" fmla="*/ 797535 w 1906136"/>
                <a:gd name="connsiteY950" fmla="*/ 1080662 h 2468044"/>
                <a:gd name="connsiteX951" fmla="*/ 803744 w 1906136"/>
                <a:gd name="connsiteY951" fmla="*/ 1082835 h 2468044"/>
                <a:gd name="connsiteX952" fmla="*/ 806849 w 1906136"/>
                <a:gd name="connsiteY952" fmla="*/ 1082835 h 2468044"/>
                <a:gd name="connsiteX953" fmla="*/ 812126 w 1906136"/>
                <a:gd name="connsiteY953" fmla="*/ 1083766 h 2468044"/>
                <a:gd name="connsiteX954" fmla="*/ 816162 w 1906136"/>
                <a:gd name="connsiteY954" fmla="*/ 1085939 h 2468044"/>
                <a:gd name="connsiteX955" fmla="*/ 833857 w 1906136"/>
                <a:gd name="connsiteY955" fmla="*/ 1112327 h 2468044"/>
                <a:gd name="connsiteX956" fmla="*/ 852484 w 1906136"/>
                <a:gd name="connsiteY956" fmla="*/ 1137473 h 2468044"/>
                <a:gd name="connsiteX957" fmla="*/ 870179 w 1906136"/>
                <a:gd name="connsiteY957" fmla="*/ 1161688 h 2468044"/>
                <a:gd name="connsiteX958" fmla="*/ 890048 w 1906136"/>
                <a:gd name="connsiteY958" fmla="*/ 1183730 h 2468044"/>
                <a:gd name="connsiteX959" fmla="*/ 882908 w 1906136"/>
                <a:gd name="connsiteY959" fmla="*/ 1206703 h 2468044"/>
                <a:gd name="connsiteX960" fmla="*/ 886944 w 1906136"/>
                <a:gd name="connsiteY960" fmla="*/ 1211049 h 2468044"/>
                <a:gd name="connsiteX961" fmla="*/ 894084 w 1906136"/>
                <a:gd name="connsiteY961" fmla="*/ 1218500 h 2468044"/>
                <a:gd name="connsiteX962" fmla="*/ 901224 w 1906136"/>
                <a:gd name="connsiteY962" fmla="*/ 1227813 h 2468044"/>
                <a:gd name="connsiteX963" fmla="*/ 910537 w 1906136"/>
                <a:gd name="connsiteY963" fmla="*/ 1235264 h 2468044"/>
                <a:gd name="connsiteX964" fmla="*/ 915815 w 1906136"/>
                <a:gd name="connsiteY964" fmla="*/ 1242715 h 2468044"/>
                <a:gd name="connsiteX965" fmla="*/ 918919 w 1906136"/>
                <a:gd name="connsiteY965" fmla="*/ 1243646 h 2468044"/>
                <a:gd name="connsiteX966" fmla="*/ 939719 w 1906136"/>
                <a:gd name="connsiteY966" fmla="*/ 1240541 h 2468044"/>
                <a:gd name="connsiteX967" fmla="*/ 940651 w 1906136"/>
                <a:gd name="connsiteY967" fmla="*/ 1242715 h 2468044"/>
                <a:gd name="connsiteX968" fmla="*/ 944686 w 1906136"/>
                <a:gd name="connsiteY968" fmla="*/ 1245819 h 2468044"/>
                <a:gd name="connsiteX969" fmla="*/ 947791 w 1906136"/>
                <a:gd name="connsiteY969" fmla="*/ 1250165 h 2468044"/>
                <a:gd name="connsiteX970" fmla="*/ 951827 w 1906136"/>
                <a:gd name="connsiteY970" fmla="*/ 1253270 h 2468044"/>
                <a:gd name="connsiteX971" fmla="*/ 954931 w 1906136"/>
                <a:gd name="connsiteY971" fmla="*/ 1256374 h 2468044"/>
                <a:gd name="connsiteX972" fmla="*/ 978835 w 1906136"/>
                <a:gd name="connsiteY972" fmla="*/ 1260720 h 2468044"/>
                <a:gd name="connsiteX973" fmla="*/ 981940 w 1906136"/>
                <a:gd name="connsiteY973" fmla="*/ 1262894 h 2468044"/>
                <a:gd name="connsiteX974" fmla="*/ 985976 w 1906136"/>
                <a:gd name="connsiteY974" fmla="*/ 1265998 h 2468044"/>
                <a:gd name="connsiteX975" fmla="*/ 991253 w 1906136"/>
                <a:gd name="connsiteY975" fmla="*/ 1271276 h 2468044"/>
                <a:gd name="connsiteX976" fmla="*/ 995289 w 1906136"/>
                <a:gd name="connsiteY976" fmla="*/ 1275622 h 2468044"/>
                <a:gd name="connsiteX977" fmla="*/ 998394 w 1906136"/>
                <a:gd name="connsiteY977" fmla="*/ 1278726 h 2468044"/>
                <a:gd name="connsiteX978" fmla="*/ 1002429 w 1906136"/>
                <a:gd name="connsiteY978" fmla="*/ 1280899 h 2468044"/>
                <a:gd name="connsiteX979" fmla="*/ 1010811 w 1906136"/>
                <a:gd name="connsiteY979" fmla="*/ 1283073 h 2468044"/>
                <a:gd name="connsiteX980" fmla="*/ 1017952 w 1906136"/>
                <a:gd name="connsiteY980" fmla="*/ 1278726 h 2468044"/>
                <a:gd name="connsiteX981" fmla="*/ 1024161 w 1906136"/>
                <a:gd name="connsiteY981" fmla="*/ 1275622 h 2468044"/>
                <a:gd name="connsiteX982" fmla="*/ 1031301 w 1906136"/>
                <a:gd name="connsiteY982" fmla="*/ 1271276 h 2468044"/>
                <a:gd name="connsiteX983" fmla="*/ 1041856 w 1906136"/>
                <a:gd name="connsiteY983" fmla="*/ 1271276 h 2468044"/>
                <a:gd name="connsiteX984" fmla="*/ 1058620 w 1906136"/>
                <a:gd name="connsiteY984" fmla="*/ 1278726 h 2468044"/>
                <a:gd name="connsiteX985" fmla="*/ 1069175 w 1906136"/>
                <a:gd name="connsiteY985" fmla="*/ 1288040 h 2468044"/>
                <a:gd name="connsiteX986" fmla="*/ 1081593 w 1906136"/>
                <a:gd name="connsiteY986" fmla="*/ 1297353 h 2468044"/>
                <a:gd name="connsiteX987" fmla="*/ 1102393 w 1906136"/>
                <a:gd name="connsiteY987" fmla="*/ 1304804 h 2468044"/>
                <a:gd name="connsiteX988" fmla="*/ 1117915 w 1906136"/>
                <a:gd name="connsiteY988" fmla="*/ 1310081 h 2468044"/>
                <a:gd name="connsiteX989" fmla="*/ 1132506 w 1906136"/>
                <a:gd name="connsiteY989" fmla="*/ 1314428 h 2468044"/>
                <a:gd name="connsiteX990" fmla="*/ 1141820 w 1906136"/>
                <a:gd name="connsiteY990" fmla="*/ 1317532 h 2468044"/>
                <a:gd name="connsiteX991" fmla="*/ 1151133 w 1906136"/>
                <a:gd name="connsiteY991" fmla="*/ 1326845 h 2468044"/>
                <a:gd name="connsiteX992" fmla="*/ 1159515 w 1906136"/>
                <a:gd name="connsiteY992" fmla="*/ 1339574 h 2468044"/>
                <a:gd name="connsiteX993" fmla="*/ 1168828 w 1906136"/>
                <a:gd name="connsiteY993" fmla="*/ 1361615 h 2468044"/>
                <a:gd name="connsiteX994" fmla="*/ 1180315 w 1906136"/>
                <a:gd name="connsiteY994" fmla="*/ 1364720 h 2468044"/>
                <a:gd name="connsiteX995" fmla="*/ 1195837 w 1906136"/>
                <a:gd name="connsiteY995" fmla="*/ 1372171 h 2468044"/>
                <a:gd name="connsiteX996" fmla="*/ 1212601 w 1906136"/>
                <a:gd name="connsiteY996" fmla="*/ 1381484 h 2468044"/>
                <a:gd name="connsiteX997" fmla="*/ 1229365 w 1906136"/>
                <a:gd name="connsiteY997" fmla="*/ 1390797 h 2468044"/>
                <a:gd name="connsiteX998" fmla="*/ 1238679 w 1906136"/>
                <a:gd name="connsiteY998" fmla="*/ 1398248 h 2468044"/>
                <a:gd name="connsiteX999" fmla="*/ 1241783 w 1906136"/>
                <a:gd name="connsiteY999" fmla="*/ 1396075 h 2468044"/>
                <a:gd name="connsiteX1000" fmla="*/ 1243956 w 1906136"/>
                <a:gd name="connsiteY1000" fmla="*/ 1396075 h 2468044"/>
                <a:gd name="connsiteX1001" fmla="*/ 1244888 w 1906136"/>
                <a:gd name="connsiteY1001" fmla="*/ 1396075 h 2468044"/>
                <a:gd name="connsiteX1002" fmla="*/ 1247061 w 1906136"/>
                <a:gd name="connsiteY1002" fmla="*/ 1393902 h 2468044"/>
                <a:gd name="connsiteX1003" fmla="*/ 1249234 w 1906136"/>
                <a:gd name="connsiteY1003" fmla="*/ 1393902 h 2468044"/>
                <a:gd name="connsiteX1004" fmla="*/ 1251407 w 1906136"/>
                <a:gd name="connsiteY1004" fmla="*/ 1390797 h 2468044"/>
                <a:gd name="connsiteX1005" fmla="*/ 1251407 w 1906136"/>
                <a:gd name="connsiteY1005" fmla="*/ 1388624 h 2468044"/>
                <a:gd name="connsiteX1006" fmla="*/ 1251407 w 1906136"/>
                <a:gd name="connsiteY1006" fmla="*/ 1385520 h 2468044"/>
                <a:gd name="connsiteX1007" fmla="*/ 1249234 w 1906136"/>
                <a:gd name="connsiteY1007" fmla="*/ 1381173 h 2468044"/>
                <a:gd name="connsiteX1008" fmla="*/ 1252338 w 1906136"/>
                <a:gd name="connsiteY1008" fmla="*/ 1379000 h 2468044"/>
                <a:gd name="connsiteX1009" fmla="*/ 1254511 w 1906136"/>
                <a:gd name="connsiteY1009" fmla="*/ 1378069 h 2468044"/>
                <a:gd name="connsiteX1010" fmla="*/ 1256684 w 1906136"/>
                <a:gd name="connsiteY1010" fmla="*/ 1375896 h 2468044"/>
                <a:gd name="connsiteX1011" fmla="*/ 1258858 w 1906136"/>
                <a:gd name="connsiteY1011" fmla="*/ 1373723 h 2468044"/>
                <a:gd name="connsiteX1012" fmla="*/ 1265998 w 1906136"/>
                <a:gd name="connsiteY1012" fmla="*/ 1373723 h 2468044"/>
                <a:gd name="connsiteX1013" fmla="*/ 1273138 w 1906136"/>
                <a:gd name="connsiteY1013" fmla="*/ 1385209 h 2468044"/>
                <a:gd name="connsiteX1014" fmla="*/ 1280278 w 1906136"/>
                <a:gd name="connsiteY1014" fmla="*/ 1395764 h 2468044"/>
                <a:gd name="connsiteX1015" fmla="*/ 1285556 w 1906136"/>
                <a:gd name="connsiteY1015" fmla="*/ 1405078 h 2468044"/>
                <a:gd name="connsiteX1016" fmla="*/ 1287729 w 1906136"/>
                <a:gd name="connsiteY1016" fmla="*/ 1419669 h 2468044"/>
                <a:gd name="connsiteX1017" fmla="*/ 1287729 w 1906136"/>
                <a:gd name="connsiteY1017" fmla="*/ 1434260 h 2468044"/>
                <a:gd name="connsiteX1018" fmla="*/ 1288660 w 1906136"/>
                <a:gd name="connsiteY1018" fmla="*/ 1444815 h 2468044"/>
                <a:gd name="connsiteX1019" fmla="*/ 1276243 w 1906136"/>
                <a:gd name="connsiteY1019" fmla="*/ 1459406 h 2468044"/>
                <a:gd name="connsiteX1020" fmla="*/ 1261652 w 1906136"/>
                <a:gd name="connsiteY1020" fmla="*/ 1472134 h 2468044"/>
                <a:gd name="connsiteX1021" fmla="*/ 1249234 w 1906136"/>
                <a:gd name="connsiteY1021" fmla="*/ 1485794 h 2468044"/>
                <a:gd name="connsiteX1022" fmla="*/ 1242094 w 1906136"/>
                <a:gd name="connsiteY1022" fmla="*/ 1501626 h 2468044"/>
                <a:gd name="connsiteX1023" fmla="*/ 1236816 w 1906136"/>
                <a:gd name="connsiteY1023" fmla="*/ 1518390 h 2468044"/>
                <a:gd name="connsiteX1024" fmla="*/ 1229676 w 1906136"/>
                <a:gd name="connsiteY1024" fmla="*/ 1535155 h 2468044"/>
                <a:gd name="connsiteX1025" fmla="*/ 1234953 w 1906136"/>
                <a:gd name="connsiteY1025" fmla="*/ 1537328 h 2468044"/>
                <a:gd name="connsiteX1026" fmla="*/ 1240231 w 1906136"/>
                <a:gd name="connsiteY1026" fmla="*/ 1537328 h 2468044"/>
                <a:gd name="connsiteX1027" fmla="*/ 1245508 w 1906136"/>
                <a:gd name="connsiteY1027" fmla="*/ 1538259 h 2468044"/>
                <a:gd name="connsiteX1028" fmla="*/ 1254822 w 1906136"/>
                <a:gd name="connsiteY1028" fmla="*/ 1538259 h 2468044"/>
                <a:gd name="connsiteX1029" fmla="*/ 1254822 w 1906136"/>
                <a:gd name="connsiteY1029" fmla="*/ 1542605 h 2468044"/>
                <a:gd name="connsiteX1030" fmla="*/ 1245508 w 1906136"/>
                <a:gd name="connsiteY1030" fmla="*/ 1547883 h 2468044"/>
                <a:gd name="connsiteX1031" fmla="*/ 1239300 w 1906136"/>
                <a:gd name="connsiteY1031" fmla="*/ 1553160 h 2468044"/>
                <a:gd name="connsiteX1032" fmla="*/ 1229986 w 1906136"/>
                <a:gd name="connsiteY1032" fmla="*/ 1558438 h 2468044"/>
                <a:gd name="connsiteX1033" fmla="*/ 1229986 w 1906136"/>
                <a:gd name="connsiteY1033" fmla="*/ 1565889 h 2468044"/>
                <a:gd name="connsiteX1034" fmla="*/ 1229986 w 1906136"/>
                <a:gd name="connsiteY1034" fmla="*/ 1573339 h 2468044"/>
                <a:gd name="connsiteX1035" fmla="*/ 1229986 w 1906136"/>
                <a:gd name="connsiteY1035" fmla="*/ 1579548 h 2468044"/>
                <a:gd name="connsiteX1036" fmla="*/ 1225950 w 1906136"/>
                <a:gd name="connsiteY1036" fmla="*/ 1586999 h 2468044"/>
                <a:gd name="connsiteX1037" fmla="*/ 1229986 w 1906136"/>
                <a:gd name="connsiteY1037" fmla="*/ 1590104 h 2468044"/>
                <a:gd name="connsiteX1038" fmla="*/ 1233091 w 1906136"/>
                <a:gd name="connsiteY1038" fmla="*/ 1594450 h 2468044"/>
                <a:gd name="connsiteX1039" fmla="*/ 1237126 w 1906136"/>
                <a:gd name="connsiteY1039" fmla="*/ 1595381 h 2468044"/>
                <a:gd name="connsiteX1040" fmla="*/ 1242404 w 1906136"/>
                <a:gd name="connsiteY1040" fmla="*/ 1595381 h 2468044"/>
                <a:gd name="connsiteX1041" fmla="*/ 1245508 w 1906136"/>
                <a:gd name="connsiteY1041" fmla="*/ 1599727 h 2468044"/>
                <a:gd name="connsiteX1042" fmla="*/ 1256995 w 1906136"/>
                <a:gd name="connsiteY1042" fmla="*/ 1610283 h 2468044"/>
                <a:gd name="connsiteX1043" fmla="*/ 1264135 w 1906136"/>
                <a:gd name="connsiteY1043" fmla="*/ 1624873 h 2468044"/>
                <a:gd name="connsiteX1044" fmla="*/ 1269413 w 1906136"/>
                <a:gd name="connsiteY1044" fmla="*/ 1643811 h 2468044"/>
                <a:gd name="connsiteX1045" fmla="*/ 1274690 w 1906136"/>
                <a:gd name="connsiteY1045" fmla="*/ 1659643 h 2468044"/>
                <a:gd name="connsiteX1046" fmla="*/ 1281831 w 1906136"/>
                <a:gd name="connsiteY1046" fmla="*/ 1676407 h 2468044"/>
                <a:gd name="connsiteX1047" fmla="*/ 1302630 w 1906136"/>
                <a:gd name="connsiteY1047" fmla="*/ 1705900 h 2468044"/>
                <a:gd name="connsiteX1048" fmla="*/ 1327777 w 1906136"/>
                <a:gd name="connsiteY1048" fmla="*/ 1733219 h 2468044"/>
                <a:gd name="connsiteX1049" fmla="*/ 1359132 w 1906136"/>
                <a:gd name="connsiteY1049" fmla="*/ 1754329 h 2468044"/>
                <a:gd name="connsiteX1050" fmla="*/ 1395454 w 1906136"/>
                <a:gd name="connsiteY1050" fmla="*/ 1767989 h 2468044"/>
                <a:gd name="connsiteX1051" fmla="*/ 1391418 w 1906136"/>
                <a:gd name="connsiteY1051" fmla="*/ 1797481 h 2468044"/>
                <a:gd name="connsiteX1052" fmla="*/ 1389245 w 1906136"/>
                <a:gd name="connsiteY1052" fmla="*/ 1829147 h 2468044"/>
                <a:gd name="connsiteX1053" fmla="*/ 1388314 w 1906136"/>
                <a:gd name="connsiteY1053" fmla="*/ 1861744 h 2468044"/>
                <a:gd name="connsiteX1054" fmla="*/ 1382105 w 1906136"/>
                <a:gd name="connsiteY1054" fmla="*/ 1893409 h 2468044"/>
                <a:gd name="connsiteX1055" fmla="*/ 1371549 w 1906136"/>
                <a:gd name="connsiteY1055" fmla="*/ 1941839 h 2468044"/>
                <a:gd name="connsiteX1056" fmla="*/ 1362236 w 1906136"/>
                <a:gd name="connsiteY1056" fmla="*/ 1991199 h 2468044"/>
                <a:gd name="connsiteX1057" fmla="*/ 1351681 w 1906136"/>
                <a:gd name="connsiteY1057" fmla="*/ 2036214 h 2468044"/>
                <a:gd name="connsiteX1058" fmla="*/ 1339263 w 1906136"/>
                <a:gd name="connsiteY1058" fmla="*/ 2080297 h 2468044"/>
                <a:gd name="connsiteX1059" fmla="*/ 1337090 w 1906136"/>
                <a:gd name="connsiteY1059" fmla="*/ 2091784 h 2468044"/>
                <a:gd name="connsiteX1060" fmla="*/ 1340194 w 1906136"/>
                <a:gd name="connsiteY1060" fmla="*/ 2104512 h 2468044"/>
                <a:gd name="connsiteX1061" fmla="*/ 1342368 w 1906136"/>
                <a:gd name="connsiteY1061" fmla="*/ 2111963 h 2468044"/>
                <a:gd name="connsiteX1062" fmla="*/ 1329950 w 1906136"/>
                <a:gd name="connsiteY1062" fmla="*/ 2188643 h 2468044"/>
                <a:gd name="connsiteX1063" fmla="*/ 1329950 w 1906136"/>
                <a:gd name="connsiteY1063" fmla="*/ 2192989 h 2468044"/>
                <a:gd name="connsiteX1064" fmla="*/ 1337090 w 1906136"/>
                <a:gd name="connsiteY1064" fmla="*/ 2190816 h 2468044"/>
                <a:gd name="connsiteX1065" fmla="*/ 1340194 w 1906136"/>
                <a:gd name="connsiteY1065" fmla="*/ 2186470 h 2468044"/>
                <a:gd name="connsiteX1066" fmla="*/ 1342368 w 1906136"/>
                <a:gd name="connsiteY1066" fmla="*/ 2183365 h 2468044"/>
                <a:gd name="connsiteX1067" fmla="*/ 1345472 w 1906136"/>
                <a:gd name="connsiteY1067" fmla="*/ 2179019 h 2468044"/>
                <a:gd name="connsiteX1068" fmla="*/ 1349508 w 1906136"/>
                <a:gd name="connsiteY1068" fmla="*/ 2175915 h 2468044"/>
                <a:gd name="connsiteX1069" fmla="*/ 1349508 w 1906136"/>
                <a:gd name="connsiteY1069" fmla="*/ 2179019 h 2468044"/>
                <a:gd name="connsiteX1070" fmla="*/ 1354785 w 1906136"/>
                <a:gd name="connsiteY1070" fmla="*/ 2179019 h 2468044"/>
                <a:gd name="connsiteX1071" fmla="*/ 1345472 w 1906136"/>
                <a:gd name="connsiteY1071" fmla="*/ 2215652 h 2468044"/>
                <a:gd name="connsiteX1072" fmla="*/ 1334917 w 1906136"/>
                <a:gd name="connsiteY1072" fmla="*/ 2215652 h 2468044"/>
                <a:gd name="connsiteX1073" fmla="*/ 1327777 w 1906136"/>
                <a:gd name="connsiteY1073" fmla="*/ 2234589 h 2468044"/>
                <a:gd name="connsiteX1074" fmla="*/ 1320636 w 1906136"/>
                <a:gd name="connsiteY1074" fmla="*/ 2256631 h 2468044"/>
                <a:gd name="connsiteX1075" fmla="*/ 1315359 w 1906136"/>
                <a:gd name="connsiteY1075" fmla="*/ 2279604 h 2468044"/>
                <a:gd name="connsiteX1076" fmla="*/ 1313186 w 1906136"/>
                <a:gd name="connsiteY1076" fmla="*/ 2305992 h 2468044"/>
                <a:gd name="connsiteX1077" fmla="*/ 1311012 w 1906136"/>
                <a:gd name="connsiteY1077" fmla="*/ 2333311 h 2468044"/>
                <a:gd name="connsiteX1078" fmla="*/ 1315048 w 1906136"/>
                <a:gd name="connsiteY1078" fmla="*/ 2357525 h 2468044"/>
                <a:gd name="connsiteX1079" fmla="*/ 1322189 w 1906136"/>
                <a:gd name="connsiteY1079" fmla="*/ 2380499 h 2468044"/>
                <a:gd name="connsiteX1080" fmla="*/ 1332744 w 1906136"/>
                <a:gd name="connsiteY1080" fmla="*/ 2401609 h 2468044"/>
                <a:gd name="connsiteX1081" fmla="*/ 1349508 w 1906136"/>
                <a:gd name="connsiteY1081" fmla="*/ 2416200 h 2468044"/>
                <a:gd name="connsiteX1082" fmla="*/ 1369376 w 1906136"/>
                <a:gd name="connsiteY1082" fmla="*/ 2426755 h 2468044"/>
                <a:gd name="connsiteX1083" fmla="*/ 1369376 w 1906136"/>
                <a:gd name="connsiteY1083" fmla="*/ 2434206 h 2468044"/>
                <a:gd name="connsiteX1084" fmla="*/ 1354785 w 1906136"/>
                <a:gd name="connsiteY1084" fmla="*/ 2424892 h 2468044"/>
                <a:gd name="connsiteX1085" fmla="*/ 1342368 w 1906136"/>
                <a:gd name="connsiteY1085" fmla="*/ 2414337 h 2468044"/>
                <a:gd name="connsiteX1086" fmla="*/ 1329950 w 1906136"/>
                <a:gd name="connsiteY1086" fmla="*/ 2401609 h 2468044"/>
                <a:gd name="connsiteX1087" fmla="*/ 1325914 w 1906136"/>
                <a:gd name="connsiteY1087" fmla="*/ 2401609 h 2468044"/>
                <a:gd name="connsiteX1088" fmla="*/ 1332123 w 1906136"/>
                <a:gd name="connsiteY1088" fmla="*/ 2416200 h 2468044"/>
                <a:gd name="connsiteX1089" fmla="*/ 1342678 w 1906136"/>
                <a:gd name="connsiteY1089" fmla="*/ 2430791 h 2468044"/>
                <a:gd name="connsiteX1090" fmla="*/ 1357269 w 1906136"/>
                <a:gd name="connsiteY1090" fmla="*/ 2445382 h 2468044"/>
                <a:gd name="connsiteX1091" fmla="*/ 1374033 w 1906136"/>
                <a:gd name="connsiteY1091" fmla="*/ 2458110 h 2468044"/>
                <a:gd name="connsiteX1092" fmla="*/ 1389555 w 1906136"/>
                <a:gd name="connsiteY1092" fmla="*/ 2466492 h 2468044"/>
                <a:gd name="connsiteX1093" fmla="*/ 1406319 w 1906136"/>
                <a:gd name="connsiteY1093" fmla="*/ 2470838 h 2468044"/>
                <a:gd name="connsiteX1094" fmla="*/ 1423083 w 1906136"/>
                <a:gd name="connsiteY1094" fmla="*/ 2466492 h 2468044"/>
                <a:gd name="connsiteX1095" fmla="*/ 1426188 w 1906136"/>
                <a:gd name="connsiteY1095" fmla="*/ 2465561 h 2468044"/>
                <a:gd name="connsiteX1096" fmla="*/ 1428361 w 1906136"/>
                <a:gd name="connsiteY1096" fmla="*/ 2463388 h 2468044"/>
                <a:gd name="connsiteX1097" fmla="*/ 1430534 w 1906136"/>
                <a:gd name="connsiteY1097" fmla="*/ 2463388 h 2468044"/>
                <a:gd name="connsiteX1098" fmla="*/ 1430534 w 1906136"/>
                <a:gd name="connsiteY1098" fmla="*/ 2461214 h 2468044"/>
                <a:gd name="connsiteX1099" fmla="*/ 1432707 w 1906136"/>
                <a:gd name="connsiteY1099" fmla="*/ 2460283 h 2468044"/>
                <a:gd name="connsiteX1100" fmla="*/ 1435812 w 1906136"/>
                <a:gd name="connsiteY1100" fmla="*/ 2458110 h 2468044"/>
                <a:gd name="connsiteX1101" fmla="*/ 1432707 w 1906136"/>
                <a:gd name="connsiteY1101" fmla="*/ 2453764 h 2468044"/>
                <a:gd name="connsiteX1102" fmla="*/ 1432707 w 1906136"/>
                <a:gd name="connsiteY1102" fmla="*/ 2452832 h 2468044"/>
                <a:gd name="connsiteX1103" fmla="*/ 1432707 w 1906136"/>
                <a:gd name="connsiteY1103" fmla="*/ 2452832 h 2468044"/>
                <a:gd name="connsiteX1104" fmla="*/ 1432707 w 1906136"/>
                <a:gd name="connsiteY1104" fmla="*/ 2450659 h 2468044"/>
                <a:gd name="connsiteX1105" fmla="*/ 1428671 w 1906136"/>
                <a:gd name="connsiteY1105" fmla="*/ 2450659 h 2468044"/>
                <a:gd name="connsiteX1106" fmla="*/ 1427740 w 1906136"/>
                <a:gd name="connsiteY1106" fmla="*/ 2450659 h 2468044"/>
                <a:gd name="connsiteX1107" fmla="*/ 1421531 w 1906136"/>
                <a:gd name="connsiteY1107" fmla="*/ 2450659 h 2468044"/>
                <a:gd name="connsiteX1108" fmla="*/ 1420600 w 1906136"/>
                <a:gd name="connsiteY1108" fmla="*/ 2439173 h 2468044"/>
                <a:gd name="connsiteX1109" fmla="*/ 1418427 w 1906136"/>
                <a:gd name="connsiteY1109" fmla="*/ 2426444 h 2468044"/>
                <a:gd name="connsiteX1110" fmla="*/ 1416254 w 1906136"/>
                <a:gd name="connsiteY1110" fmla="*/ 2415889 h 2468044"/>
                <a:gd name="connsiteX1111" fmla="*/ 1413149 w 1906136"/>
                <a:gd name="connsiteY1111" fmla="*/ 2406576 h 2468044"/>
                <a:gd name="connsiteX1112" fmla="*/ 1410976 w 1906136"/>
                <a:gd name="connsiteY1112" fmla="*/ 2404403 h 2468044"/>
                <a:gd name="connsiteX1113" fmla="*/ 1410976 w 1906136"/>
                <a:gd name="connsiteY1113" fmla="*/ 2402230 h 2468044"/>
                <a:gd name="connsiteX1114" fmla="*/ 1408803 w 1906136"/>
                <a:gd name="connsiteY1114" fmla="*/ 2402230 h 2468044"/>
                <a:gd name="connsiteX1115" fmla="*/ 1405698 w 1906136"/>
                <a:gd name="connsiteY1115" fmla="*/ 2401298 h 2468044"/>
                <a:gd name="connsiteX1116" fmla="*/ 1396385 w 1906136"/>
                <a:gd name="connsiteY1116" fmla="*/ 2414027 h 2468044"/>
                <a:gd name="connsiteX1117" fmla="*/ 1384899 w 1906136"/>
                <a:gd name="connsiteY1117" fmla="*/ 2426755 h 2468044"/>
                <a:gd name="connsiteX1118" fmla="*/ 1384899 w 1906136"/>
                <a:gd name="connsiteY1118" fmla="*/ 2431101 h 2468044"/>
                <a:gd name="connsiteX1119" fmla="*/ 1381794 w 1906136"/>
                <a:gd name="connsiteY1119" fmla="*/ 2431101 h 2468044"/>
                <a:gd name="connsiteX1120" fmla="*/ 1381794 w 1906136"/>
                <a:gd name="connsiteY1120" fmla="*/ 2424892 h 2468044"/>
                <a:gd name="connsiteX1121" fmla="*/ 1381794 w 1906136"/>
                <a:gd name="connsiteY1121" fmla="*/ 2421788 h 2468044"/>
                <a:gd name="connsiteX1122" fmla="*/ 1383967 w 1906136"/>
                <a:gd name="connsiteY1122" fmla="*/ 2417442 h 2468044"/>
                <a:gd name="connsiteX1123" fmla="*/ 1384899 w 1906136"/>
                <a:gd name="connsiteY1123" fmla="*/ 2414337 h 2468044"/>
                <a:gd name="connsiteX1124" fmla="*/ 1394212 w 1906136"/>
                <a:gd name="connsiteY1124" fmla="*/ 2402851 h 2468044"/>
                <a:gd name="connsiteX1125" fmla="*/ 1406630 w 1906136"/>
                <a:gd name="connsiteY1125" fmla="*/ 2392295 h 2468044"/>
                <a:gd name="connsiteX1126" fmla="*/ 1420289 w 1906136"/>
                <a:gd name="connsiteY1126" fmla="*/ 2384845 h 2468044"/>
                <a:gd name="connsiteX1127" fmla="*/ 1428671 w 1906136"/>
                <a:gd name="connsiteY1127" fmla="*/ 2382672 h 2468044"/>
                <a:gd name="connsiteX1128" fmla="*/ 1427740 w 1906136"/>
                <a:gd name="connsiteY1128" fmla="*/ 2373358 h 2468044"/>
                <a:gd name="connsiteX1129" fmla="*/ 1423704 w 1906136"/>
                <a:gd name="connsiteY1129" fmla="*/ 2368081 h 2468044"/>
                <a:gd name="connsiteX1130" fmla="*/ 1418427 w 1906136"/>
                <a:gd name="connsiteY1130" fmla="*/ 2362803 h 2468044"/>
                <a:gd name="connsiteX1131" fmla="*/ 1413149 w 1906136"/>
                <a:gd name="connsiteY1131" fmla="*/ 2357525 h 2468044"/>
                <a:gd name="connsiteX1132" fmla="*/ 1418427 w 1906136"/>
                <a:gd name="connsiteY1132" fmla="*/ 2340761 h 2468044"/>
                <a:gd name="connsiteX1133" fmla="*/ 1427740 w 1906136"/>
                <a:gd name="connsiteY1133" fmla="*/ 2322756 h 2468044"/>
                <a:gd name="connsiteX1134" fmla="*/ 1440158 w 1906136"/>
                <a:gd name="connsiteY1134" fmla="*/ 2303818 h 2468044"/>
                <a:gd name="connsiteX1135" fmla="*/ 1454749 w 1906136"/>
                <a:gd name="connsiteY1135" fmla="*/ 2289227 h 2468044"/>
                <a:gd name="connsiteX1136" fmla="*/ 1469340 w 1906136"/>
                <a:gd name="connsiteY1136" fmla="*/ 2281777 h 2468044"/>
                <a:gd name="connsiteX1137" fmla="*/ 1472444 w 1906136"/>
                <a:gd name="connsiteY1137" fmla="*/ 2269048 h 2468044"/>
                <a:gd name="connsiteX1138" fmla="*/ 1467167 w 1906136"/>
                <a:gd name="connsiteY1138" fmla="*/ 2264702 h 2468044"/>
                <a:gd name="connsiteX1139" fmla="*/ 1461889 w 1906136"/>
                <a:gd name="connsiteY1139" fmla="*/ 2261598 h 2468044"/>
                <a:gd name="connsiteX1140" fmla="*/ 1455680 w 1906136"/>
                <a:gd name="connsiteY1140" fmla="*/ 2258493 h 2468044"/>
                <a:gd name="connsiteX1141" fmla="*/ 1452576 w 1906136"/>
                <a:gd name="connsiteY1141" fmla="*/ 2252284 h 2468044"/>
                <a:gd name="connsiteX1142" fmla="*/ 1448540 w 1906136"/>
                <a:gd name="connsiteY1142" fmla="*/ 2244834 h 2468044"/>
                <a:gd name="connsiteX1143" fmla="*/ 1448540 w 1906136"/>
                <a:gd name="connsiteY1143" fmla="*/ 2243902 h 2468044"/>
                <a:gd name="connsiteX1144" fmla="*/ 1447609 w 1906136"/>
                <a:gd name="connsiteY1144" fmla="*/ 2241729 h 2468044"/>
                <a:gd name="connsiteX1145" fmla="*/ 1448540 w 1906136"/>
                <a:gd name="connsiteY1145" fmla="*/ 2239556 h 2468044"/>
                <a:gd name="connsiteX1146" fmla="*/ 1448540 w 1906136"/>
                <a:gd name="connsiteY1146" fmla="*/ 2237383 h 2468044"/>
                <a:gd name="connsiteX1147" fmla="*/ 1448540 w 1906136"/>
                <a:gd name="connsiteY1147" fmla="*/ 2234279 h 2468044"/>
                <a:gd name="connsiteX1148" fmla="*/ 1448540 w 1906136"/>
                <a:gd name="connsiteY1148" fmla="*/ 2229001 h 2468044"/>
                <a:gd name="connsiteX1149" fmla="*/ 1454749 w 1906136"/>
                <a:gd name="connsiteY1149" fmla="*/ 2229001 h 2468044"/>
                <a:gd name="connsiteX1150" fmla="*/ 1460026 w 1906136"/>
                <a:gd name="connsiteY1150" fmla="*/ 2226828 h 2468044"/>
                <a:gd name="connsiteX1151" fmla="*/ 1462200 w 1906136"/>
                <a:gd name="connsiteY1151" fmla="*/ 2226828 h 2468044"/>
                <a:gd name="connsiteX1152" fmla="*/ 1465304 w 1906136"/>
                <a:gd name="connsiteY1152" fmla="*/ 2224655 h 2468044"/>
                <a:gd name="connsiteX1153" fmla="*/ 1469340 w 1906136"/>
                <a:gd name="connsiteY1153" fmla="*/ 2214100 h 2468044"/>
                <a:gd name="connsiteX1154" fmla="*/ 1472444 w 1906136"/>
                <a:gd name="connsiteY1154" fmla="*/ 2202613 h 2468044"/>
                <a:gd name="connsiteX1155" fmla="*/ 1477722 w 1906136"/>
                <a:gd name="connsiteY1155" fmla="*/ 2192058 h 2468044"/>
                <a:gd name="connsiteX1156" fmla="*/ 1479895 w 1906136"/>
                <a:gd name="connsiteY1156" fmla="*/ 2185849 h 2468044"/>
                <a:gd name="connsiteX1157" fmla="*/ 1483931 w 1906136"/>
                <a:gd name="connsiteY1157" fmla="*/ 2184918 h 2468044"/>
                <a:gd name="connsiteX1158" fmla="*/ 1489208 w 1906136"/>
                <a:gd name="connsiteY1158" fmla="*/ 2182745 h 2468044"/>
                <a:gd name="connsiteX1159" fmla="*/ 1494486 w 1906136"/>
                <a:gd name="connsiteY1159" fmla="*/ 2180571 h 2468044"/>
                <a:gd name="connsiteX1160" fmla="*/ 1501626 w 1906136"/>
                <a:gd name="connsiteY1160" fmla="*/ 2178398 h 2468044"/>
                <a:gd name="connsiteX1161" fmla="*/ 1498522 w 1906136"/>
                <a:gd name="connsiteY1161" fmla="*/ 2173121 h 2468044"/>
                <a:gd name="connsiteX1162" fmla="*/ 1496349 w 1906136"/>
                <a:gd name="connsiteY1162" fmla="*/ 2170016 h 2468044"/>
                <a:gd name="connsiteX1163" fmla="*/ 1492313 w 1906136"/>
                <a:gd name="connsiteY1163" fmla="*/ 2165670 h 2468044"/>
                <a:gd name="connsiteX1164" fmla="*/ 1489208 w 1906136"/>
                <a:gd name="connsiteY1164" fmla="*/ 2163497 h 2468044"/>
                <a:gd name="connsiteX1165" fmla="*/ 1485173 w 1906136"/>
                <a:gd name="connsiteY1165" fmla="*/ 2162566 h 2468044"/>
                <a:gd name="connsiteX1166" fmla="*/ 1479895 w 1906136"/>
                <a:gd name="connsiteY1166" fmla="*/ 2158219 h 2468044"/>
                <a:gd name="connsiteX1167" fmla="*/ 1472755 w 1906136"/>
                <a:gd name="connsiteY1167" fmla="*/ 2155115 h 2468044"/>
                <a:gd name="connsiteX1168" fmla="*/ 1472755 w 1906136"/>
                <a:gd name="connsiteY1168" fmla="*/ 2147664 h 2468044"/>
                <a:gd name="connsiteX1169" fmla="*/ 1487346 w 1906136"/>
                <a:gd name="connsiteY1169" fmla="*/ 2145491 h 2468044"/>
                <a:gd name="connsiteX1170" fmla="*/ 1501937 w 1906136"/>
                <a:gd name="connsiteY1170" fmla="*/ 2145491 h 2468044"/>
                <a:gd name="connsiteX1171" fmla="*/ 1513423 w 1906136"/>
                <a:gd name="connsiteY1171" fmla="*/ 2143318 h 2468044"/>
                <a:gd name="connsiteX1172" fmla="*/ 1521805 w 1906136"/>
                <a:gd name="connsiteY1172" fmla="*/ 2143318 h 2468044"/>
                <a:gd name="connsiteX1173" fmla="*/ 1520874 w 1906136"/>
                <a:gd name="connsiteY1173" fmla="*/ 2135867 h 2468044"/>
                <a:gd name="connsiteX1174" fmla="*/ 1520874 w 1906136"/>
                <a:gd name="connsiteY1174" fmla="*/ 2132763 h 2468044"/>
                <a:gd name="connsiteX1175" fmla="*/ 1520874 w 1906136"/>
                <a:gd name="connsiteY1175" fmla="*/ 2129037 h 2468044"/>
                <a:gd name="connsiteX1176" fmla="*/ 1520874 w 1906136"/>
                <a:gd name="connsiteY1176" fmla="*/ 2128106 h 2468044"/>
                <a:gd name="connsiteX1177" fmla="*/ 1521805 w 1906136"/>
                <a:gd name="connsiteY1177" fmla="*/ 2123760 h 2468044"/>
                <a:gd name="connsiteX1178" fmla="*/ 1521805 w 1906136"/>
                <a:gd name="connsiteY1178" fmla="*/ 2116309 h 2468044"/>
                <a:gd name="connsiteX1179" fmla="*/ 1521805 w 1906136"/>
                <a:gd name="connsiteY1179" fmla="*/ 2108858 h 2468044"/>
                <a:gd name="connsiteX1180" fmla="*/ 1523978 w 1906136"/>
                <a:gd name="connsiteY1180" fmla="*/ 2103581 h 2468044"/>
                <a:gd name="connsiteX1181" fmla="*/ 1526151 w 1906136"/>
                <a:gd name="connsiteY1181" fmla="*/ 2099235 h 2468044"/>
                <a:gd name="connsiteX1182" fmla="*/ 1553160 w 1906136"/>
                <a:gd name="connsiteY1182" fmla="*/ 2091784 h 2468044"/>
                <a:gd name="connsiteX1183" fmla="*/ 1585447 w 1906136"/>
                <a:gd name="connsiteY1183" fmla="*/ 2090853 h 2468044"/>
                <a:gd name="connsiteX1184" fmla="*/ 1587620 w 1906136"/>
                <a:gd name="connsiteY1184" fmla="*/ 2076262 h 2468044"/>
                <a:gd name="connsiteX1185" fmla="*/ 1589793 w 1906136"/>
                <a:gd name="connsiteY1185" fmla="*/ 2062602 h 2468044"/>
                <a:gd name="connsiteX1186" fmla="*/ 1587620 w 1906136"/>
                <a:gd name="connsiteY1186" fmla="*/ 2052047 h 2468044"/>
                <a:gd name="connsiteX1187" fmla="*/ 1582342 w 1906136"/>
                <a:gd name="connsiteY1187" fmla="*/ 2041492 h 2468044"/>
                <a:gd name="connsiteX1188" fmla="*/ 1569924 w 1906136"/>
                <a:gd name="connsiteY1188" fmla="*/ 2034041 h 2468044"/>
                <a:gd name="connsiteX1189" fmla="*/ 1569924 w 1906136"/>
                <a:gd name="connsiteY1189" fmla="*/ 2026590 h 2468044"/>
                <a:gd name="connsiteX1190" fmla="*/ 1592897 w 1906136"/>
                <a:gd name="connsiteY1190" fmla="*/ 2031868 h 2468044"/>
                <a:gd name="connsiteX1191" fmla="*/ 1618975 w 1906136"/>
                <a:gd name="connsiteY1191" fmla="*/ 2037145 h 2468044"/>
                <a:gd name="connsiteX1192" fmla="*/ 1631393 w 1906136"/>
                <a:gd name="connsiteY1192" fmla="*/ 2022554 h 2468044"/>
                <a:gd name="connsiteX1193" fmla="*/ 1642879 w 1906136"/>
                <a:gd name="connsiteY1193" fmla="*/ 2009826 h 2468044"/>
                <a:gd name="connsiteX1194" fmla="*/ 1653434 w 1906136"/>
                <a:gd name="connsiteY1194" fmla="*/ 1995235 h 2468044"/>
                <a:gd name="connsiteX1195" fmla="*/ 1662747 w 1906136"/>
                <a:gd name="connsiteY1195" fmla="*/ 1973194 h 2468044"/>
                <a:gd name="connsiteX1196" fmla="*/ 1663679 w 1906136"/>
                <a:gd name="connsiteY1196" fmla="*/ 1973194 h 2468044"/>
                <a:gd name="connsiteX1197" fmla="*/ 1665852 w 1906136"/>
                <a:gd name="connsiteY1197" fmla="*/ 1971020 h 2468044"/>
                <a:gd name="connsiteX1198" fmla="*/ 1668025 w 1906136"/>
                <a:gd name="connsiteY1198" fmla="*/ 1971020 h 2468044"/>
                <a:gd name="connsiteX1199" fmla="*/ 1670198 w 1906136"/>
                <a:gd name="connsiteY1199" fmla="*/ 1968847 h 2468044"/>
                <a:gd name="connsiteX1200" fmla="*/ 1671130 w 1906136"/>
                <a:gd name="connsiteY1200" fmla="*/ 1973194 h 2468044"/>
                <a:gd name="connsiteX1201" fmla="*/ 1673303 w 1906136"/>
                <a:gd name="connsiteY1201" fmla="*/ 1978471 h 2468044"/>
                <a:gd name="connsiteX1202" fmla="*/ 1673303 w 1906136"/>
                <a:gd name="connsiteY1202" fmla="*/ 1982817 h 2468044"/>
                <a:gd name="connsiteX1203" fmla="*/ 1673303 w 1906136"/>
                <a:gd name="connsiteY1203" fmla="*/ 1990268 h 2468044"/>
                <a:gd name="connsiteX1204" fmla="*/ 1678580 w 1906136"/>
                <a:gd name="connsiteY1204" fmla="*/ 1990268 h 2468044"/>
                <a:gd name="connsiteX1205" fmla="*/ 1685721 w 1906136"/>
                <a:gd name="connsiteY1205" fmla="*/ 1969158 h 2468044"/>
                <a:gd name="connsiteX1206" fmla="*/ 1692861 w 1906136"/>
                <a:gd name="connsiteY1206" fmla="*/ 1953325 h 2468044"/>
                <a:gd name="connsiteX1207" fmla="*/ 1700001 w 1906136"/>
                <a:gd name="connsiteY1207" fmla="*/ 1936561 h 2468044"/>
                <a:gd name="connsiteX1208" fmla="*/ 1704037 w 1906136"/>
                <a:gd name="connsiteY1208" fmla="*/ 1916692 h 2468044"/>
                <a:gd name="connsiteX1209" fmla="*/ 1706210 w 1906136"/>
                <a:gd name="connsiteY1209" fmla="*/ 1892478 h 2468044"/>
                <a:gd name="connsiteX1210" fmla="*/ 1718628 w 1906136"/>
                <a:gd name="connsiteY1210" fmla="*/ 1892478 h 2468044"/>
                <a:gd name="connsiteX1211" fmla="*/ 1716455 w 1906136"/>
                <a:gd name="connsiteY1211" fmla="*/ 1887200 h 2468044"/>
                <a:gd name="connsiteX1212" fmla="*/ 1714282 w 1906136"/>
                <a:gd name="connsiteY1212" fmla="*/ 1881923 h 2468044"/>
                <a:gd name="connsiteX1213" fmla="*/ 1714282 w 1906136"/>
                <a:gd name="connsiteY1213" fmla="*/ 1877576 h 2468044"/>
                <a:gd name="connsiteX1214" fmla="*/ 1714282 w 1906136"/>
                <a:gd name="connsiteY1214" fmla="*/ 1874472 h 2468044"/>
                <a:gd name="connsiteX1215" fmla="*/ 1718317 w 1906136"/>
                <a:gd name="connsiteY1215" fmla="*/ 1868263 h 2468044"/>
                <a:gd name="connsiteX1216" fmla="*/ 1727631 w 1906136"/>
                <a:gd name="connsiteY1216" fmla="*/ 1857708 h 2468044"/>
                <a:gd name="connsiteX1217" fmla="*/ 1742222 w 1906136"/>
                <a:gd name="connsiteY1217" fmla="*/ 1852430 h 2468044"/>
                <a:gd name="connsiteX1218" fmla="*/ 1757744 w 1906136"/>
                <a:gd name="connsiteY1218" fmla="*/ 1848084 h 2468044"/>
                <a:gd name="connsiteX1219" fmla="*/ 1774508 w 1906136"/>
                <a:gd name="connsiteY1219" fmla="*/ 1847153 h 2468044"/>
                <a:gd name="connsiteX1220" fmla="*/ 1791272 w 1906136"/>
                <a:gd name="connsiteY1220" fmla="*/ 1844979 h 2468044"/>
                <a:gd name="connsiteX1221" fmla="*/ 1801827 w 1906136"/>
                <a:gd name="connsiteY1221" fmla="*/ 1840633 h 2468044"/>
                <a:gd name="connsiteX1222" fmla="*/ 1807105 w 1906136"/>
                <a:gd name="connsiteY1222" fmla="*/ 1833183 h 2468044"/>
                <a:gd name="connsiteX1223" fmla="*/ 1816418 w 1906136"/>
                <a:gd name="connsiteY1223" fmla="*/ 1820454 h 2468044"/>
                <a:gd name="connsiteX1224" fmla="*/ 1825732 w 1906136"/>
                <a:gd name="connsiteY1224" fmla="*/ 1803690 h 2468044"/>
                <a:gd name="connsiteX1225" fmla="*/ 1835045 w 1906136"/>
                <a:gd name="connsiteY1225" fmla="*/ 1787857 h 2468044"/>
                <a:gd name="connsiteX1226" fmla="*/ 1842185 w 1906136"/>
                <a:gd name="connsiteY1226" fmla="*/ 1773267 h 2468044"/>
                <a:gd name="connsiteX1227" fmla="*/ 1845290 w 1906136"/>
                <a:gd name="connsiteY1227" fmla="*/ 1763953 h 2468044"/>
                <a:gd name="connsiteX1228" fmla="*/ 1847463 w 1906136"/>
                <a:gd name="connsiteY1228" fmla="*/ 1749362 h 2468044"/>
                <a:gd name="connsiteX1229" fmla="*/ 1843427 w 1906136"/>
                <a:gd name="connsiteY1229" fmla="*/ 1732598 h 2468044"/>
                <a:gd name="connsiteX1230" fmla="*/ 1842496 w 1906136"/>
                <a:gd name="connsiteY1230" fmla="*/ 1718007 h 2468044"/>
                <a:gd name="connsiteX1231" fmla="*/ 1842496 w 1906136"/>
                <a:gd name="connsiteY1231" fmla="*/ 1707452 h 2468044"/>
                <a:gd name="connsiteX1232" fmla="*/ 1850878 w 1906136"/>
                <a:gd name="connsiteY1232" fmla="*/ 1690688 h 2468044"/>
                <a:gd name="connsiteX1233" fmla="*/ 1863296 w 1906136"/>
                <a:gd name="connsiteY1233" fmla="*/ 1668646 h 2468044"/>
                <a:gd name="connsiteX1234" fmla="*/ 1877887 w 1906136"/>
                <a:gd name="connsiteY1234" fmla="*/ 1646605 h 2468044"/>
                <a:gd name="connsiteX1235" fmla="*/ 1892477 w 1906136"/>
                <a:gd name="connsiteY1235" fmla="*/ 1626736 h 2468044"/>
                <a:gd name="connsiteX1236" fmla="*/ 1906137 w 1906136"/>
                <a:gd name="connsiteY1236" fmla="*/ 1609972 h 2468044"/>
                <a:gd name="connsiteX1237" fmla="*/ 1903964 w 1906136"/>
                <a:gd name="connsiteY1237" fmla="*/ 1601590 h 2468044"/>
                <a:gd name="connsiteX1238" fmla="*/ 1901480 w 1906136"/>
                <a:gd name="connsiteY1238" fmla="*/ 1594450 h 2468044"/>
                <a:gd name="connsiteX1239" fmla="*/ 1340815 w 1906136"/>
                <a:gd name="connsiteY1239" fmla="*/ 768043 h 2468044"/>
                <a:gd name="connsiteX1240" fmla="*/ 1342988 w 1906136"/>
                <a:gd name="connsiteY1240" fmla="*/ 765870 h 2468044"/>
                <a:gd name="connsiteX1241" fmla="*/ 1345162 w 1906136"/>
                <a:gd name="connsiteY1241" fmla="*/ 763697 h 2468044"/>
                <a:gd name="connsiteX1242" fmla="*/ 1348266 w 1906136"/>
                <a:gd name="connsiteY1242" fmla="*/ 760592 h 2468044"/>
                <a:gd name="connsiteX1243" fmla="*/ 1350439 w 1906136"/>
                <a:gd name="connsiteY1243" fmla="*/ 756246 h 2468044"/>
                <a:gd name="connsiteX1244" fmla="*/ 1353544 w 1906136"/>
                <a:gd name="connsiteY1244" fmla="*/ 756246 h 2468044"/>
                <a:gd name="connsiteX1245" fmla="*/ 1352612 w 1906136"/>
                <a:gd name="connsiteY1245" fmla="*/ 760592 h 2468044"/>
                <a:gd name="connsiteX1246" fmla="*/ 1350439 w 1906136"/>
                <a:gd name="connsiteY1246" fmla="*/ 762765 h 2468044"/>
                <a:gd name="connsiteX1247" fmla="*/ 1348266 w 1906136"/>
                <a:gd name="connsiteY1247" fmla="*/ 765870 h 2468044"/>
                <a:gd name="connsiteX1248" fmla="*/ 1348266 w 1906136"/>
                <a:gd name="connsiteY1248" fmla="*/ 768043 h 2468044"/>
                <a:gd name="connsiteX1249" fmla="*/ 1347335 w 1906136"/>
                <a:gd name="connsiteY1249" fmla="*/ 773320 h 2468044"/>
                <a:gd name="connsiteX1250" fmla="*/ 1343299 w 1906136"/>
                <a:gd name="connsiteY1250" fmla="*/ 771147 h 2468044"/>
                <a:gd name="connsiteX1251" fmla="*/ 1341126 w 1906136"/>
                <a:gd name="connsiteY1251" fmla="*/ 770216 h 2468044"/>
                <a:gd name="connsiteX1252" fmla="*/ 1341126 w 1906136"/>
                <a:gd name="connsiteY1252" fmla="*/ 768043 h 2468044"/>
                <a:gd name="connsiteX1253" fmla="*/ 1108602 w 1906136"/>
                <a:gd name="connsiteY1253" fmla="*/ 713094 h 2468044"/>
                <a:gd name="connsiteX1254" fmla="*/ 1117915 w 1906136"/>
                <a:gd name="connsiteY1254" fmla="*/ 701608 h 2468044"/>
                <a:gd name="connsiteX1255" fmla="*/ 1126297 w 1906136"/>
                <a:gd name="connsiteY1255" fmla="*/ 688879 h 2468044"/>
                <a:gd name="connsiteX1256" fmla="*/ 1144924 w 1906136"/>
                <a:gd name="connsiteY1256" fmla="*/ 691052 h 2468044"/>
                <a:gd name="connsiteX1257" fmla="*/ 1159515 w 1906136"/>
                <a:gd name="connsiteY1257" fmla="*/ 698503 h 2468044"/>
                <a:gd name="connsiteX1258" fmla="*/ 1167897 w 1906136"/>
                <a:gd name="connsiteY1258" fmla="*/ 705954 h 2468044"/>
                <a:gd name="connsiteX1259" fmla="*/ 1175037 w 1906136"/>
                <a:gd name="connsiteY1259" fmla="*/ 716509 h 2468044"/>
                <a:gd name="connsiteX1260" fmla="*/ 1181246 w 1906136"/>
                <a:gd name="connsiteY1260" fmla="*/ 727995 h 2468044"/>
                <a:gd name="connsiteX1261" fmla="*/ 1189628 w 1906136"/>
                <a:gd name="connsiteY1261" fmla="*/ 736377 h 2468044"/>
                <a:gd name="connsiteX1262" fmla="*/ 1203288 w 1906136"/>
                <a:gd name="connsiteY1262" fmla="*/ 746001 h 2468044"/>
                <a:gd name="connsiteX1263" fmla="*/ 1211670 w 1906136"/>
                <a:gd name="connsiteY1263" fmla="*/ 749106 h 2468044"/>
                <a:gd name="connsiteX1264" fmla="*/ 1218810 w 1906136"/>
                <a:gd name="connsiteY1264" fmla="*/ 749106 h 2468044"/>
                <a:gd name="connsiteX1265" fmla="*/ 1228124 w 1906136"/>
                <a:gd name="connsiteY1265" fmla="*/ 751279 h 2468044"/>
                <a:gd name="connsiteX1266" fmla="*/ 1237437 w 1906136"/>
                <a:gd name="connsiteY1266" fmla="*/ 756556 h 2468044"/>
                <a:gd name="connsiteX1267" fmla="*/ 1237437 w 1906136"/>
                <a:gd name="connsiteY1267" fmla="*/ 766180 h 2468044"/>
                <a:gd name="connsiteX1268" fmla="*/ 1235264 w 1906136"/>
                <a:gd name="connsiteY1268" fmla="*/ 771458 h 2468044"/>
                <a:gd name="connsiteX1269" fmla="*/ 1235264 w 1906136"/>
                <a:gd name="connsiteY1269" fmla="*/ 775804 h 2468044"/>
                <a:gd name="connsiteX1270" fmla="*/ 1233091 w 1906136"/>
                <a:gd name="connsiteY1270" fmla="*/ 777977 h 2468044"/>
                <a:gd name="connsiteX1271" fmla="*/ 1232159 w 1906136"/>
                <a:gd name="connsiteY1271" fmla="*/ 778909 h 2468044"/>
                <a:gd name="connsiteX1272" fmla="*/ 1229986 w 1906136"/>
                <a:gd name="connsiteY1272" fmla="*/ 778909 h 2468044"/>
                <a:gd name="connsiteX1273" fmla="*/ 1227813 w 1906136"/>
                <a:gd name="connsiteY1273" fmla="*/ 778909 h 2468044"/>
                <a:gd name="connsiteX1274" fmla="*/ 1225640 w 1906136"/>
                <a:gd name="connsiteY1274" fmla="*/ 781082 h 2468044"/>
                <a:gd name="connsiteX1275" fmla="*/ 1224709 w 1906136"/>
                <a:gd name="connsiteY1275" fmla="*/ 783255 h 2468044"/>
                <a:gd name="connsiteX1276" fmla="*/ 1222535 w 1906136"/>
                <a:gd name="connsiteY1276" fmla="*/ 785428 h 2468044"/>
                <a:gd name="connsiteX1277" fmla="*/ 1218500 w 1906136"/>
                <a:gd name="connsiteY1277" fmla="*/ 795983 h 2468044"/>
                <a:gd name="connsiteX1278" fmla="*/ 1220673 w 1906136"/>
                <a:gd name="connsiteY1278" fmla="*/ 805607 h 2468044"/>
                <a:gd name="connsiteX1279" fmla="*/ 1222846 w 1906136"/>
                <a:gd name="connsiteY1279" fmla="*/ 810884 h 2468044"/>
                <a:gd name="connsiteX1280" fmla="*/ 1222846 w 1906136"/>
                <a:gd name="connsiteY1280" fmla="*/ 818335 h 2468044"/>
                <a:gd name="connsiteX1281" fmla="*/ 1217568 w 1906136"/>
                <a:gd name="connsiteY1281" fmla="*/ 827959 h 2468044"/>
                <a:gd name="connsiteX1282" fmla="*/ 1218500 w 1906136"/>
                <a:gd name="connsiteY1282" fmla="*/ 831063 h 2468044"/>
                <a:gd name="connsiteX1283" fmla="*/ 1218500 w 1906136"/>
                <a:gd name="connsiteY1283" fmla="*/ 833237 h 2468044"/>
                <a:gd name="connsiteX1284" fmla="*/ 1218500 w 1906136"/>
                <a:gd name="connsiteY1284" fmla="*/ 835410 h 2468044"/>
                <a:gd name="connsiteX1285" fmla="*/ 1220673 w 1906136"/>
                <a:gd name="connsiteY1285" fmla="*/ 837583 h 2468044"/>
                <a:gd name="connsiteX1286" fmla="*/ 1222846 w 1906136"/>
                <a:gd name="connsiteY1286" fmla="*/ 838514 h 2468044"/>
                <a:gd name="connsiteX1287" fmla="*/ 1225950 w 1906136"/>
                <a:gd name="connsiteY1287" fmla="*/ 837583 h 2468044"/>
                <a:gd name="connsiteX1288" fmla="*/ 1237437 w 1906136"/>
                <a:gd name="connsiteY1288" fmla="*/ 833237 h 2468044"/>
                <a:gd name="connsiteX1289" fmla="*/ 1252959 w 1906136"/>
                <a:gd name="connsiteY1289" fmla="*/ 825786 h 2468044"/>
                <a:gd name="connsiteX1290" fmla="*/ 1269723 w 1906136"/>
                <a:gd name="connsiteY1290" fmla="*/ 815231 h 2468044"/>
                <a:gd name="connsiteX1291" fmla="*/ 1288350 w 1906136"/>
                <a:gd name="connsiteY1291" fmla="*/ 805607 h 2468044"/>
                <a:gd name="connsiteX1292" fmla="*/ 1302941 w 1906136"/>
                <a:gd name="connsiteY1292" fmla="*/ 794120 h 2468044"/>
                <a:gd name="connsiteX1293" fmla="*/ 1315359 w 1906136"/>
                <a:gd name="connsiteY1293" fmla="*/ 786670 h 2468044"/>
                <a:gd name="connsiteX1294" fmla="*/ 1322499 w 1906136"/>
                <a:gd name="connsiteY1294" fmla="*/ 781392 h 2468044"/>
                <a:gd name="connsiteX1295" fmla="*/ 1325603 w 1906136"/>
                <a:gd name="connsiteY1295" fmla="*/ 783565 h 2468044"/>
                <a:gd name="connsiteX1296" fmla="*/ 1327777 w 1906136"/>
                <a:gd name="connsiteY1296" fmla="*/ 783565 h 2468044"/>
                <a:gd name="connsiteX1297" fmla="*/ 1329950 w 1906136"/>
                <a:gd name="connsiteY1297" fmla="*/ 783565 h 2468044"/>
                <a:gd name="connsiteX1298" fmla="*/ 1332123 w 1906136"/>
                <a:gd name="connsiteY1298" fmla="*/ 785738 h 2468044"/>
                <a:gd name="connsiteX1299" fmla="*/ 1332123 w 1906136"/>
                <a:gd name="connsiteY1299" fmla="*/ 786670 h 2468044"/>
                <a:gd name="connsiteX1300" fmla="*/ 1333054 w 1906136"/>
                <a:gd name="connsiteY1300" fmla="*/ 791016 h 2468044"/>
                <a:gd name="connsiteX1301" fmla="*/ 1337090 w 1906136"/>
                <a:gd name="connsiteY1301" fmla="*/ 791016 h 2468044"/>
                <a:gd name="connsiteX1302" fmla="*/ 1329950 w 1906136"/>
                <a:gd name="connsiteY1302" fmla="*/ 801571 h 2468044"/>
                <a:gd name="connsiteX1303" fmla="*/ 1313186 w 1906136"/>
                <a:gd name="connsiteY1303" fmla="*/ 811195 h 2468044"/>
                <a:gd name="connsiteX1304" fmla="*/ 1295490 w 1906136"/>
                <a:gd name="connsiteY1304" fmla="*/ 818646 h 2468044"/>
                <a:gd name="connsiteX1305" fmla="*/ 1276863 w 1906136"/>
                <a:gd name="connsiteY1305" fmla="*/ 826096 h 2468044"/>
                <a:gd name="connsiteX1306" fmla="*/ 1259168 w 1906136"/>
                <a:gd name="connsiteY1306" fmla="*/ 835720 h 2468044"/>
                <a:gd name="connsiteX1307" fmla="*/ 1242404 w 1906136"/>
                <a:gd name="connsiteY1307" fmla="*/ 845344 h 2468044"/>
                <a:gd name="connsiteX1308" fmla="*/ 1233091 w 1906136"/>
                <a:gd name="connsiteY1308" fmla="*/ 859004 h 2468044"/>
                <a:gd name="connsiteX1309" fmla="*/ 1210118 w 1906136"/>
                <a:gd name="connsiteY1309" fmla="*/ 855899 h 2468044"/>
                <a:gd name="connsiteX1310" fmla="*/ 1207945 w 1906136"/>
                <a:gd name="connsiteY1310" fmla="*/ 831684 h 2468044"/>
                <a:gd name="connsiteX1311" fmla="*/ 1207945 w 1906136"/>
                <a:gd name="connsiteY1311" fmla="*/ 809332 h 2468044"/>
                <a:gd name="connsiteX1312" fmla="*/ 1207945 w 1906136"/>
                <a:gd name="connsiteY1312" fmla="*/ 791326 h 2468044"/>
                <a:gd name="connsiteX1313" fmla="*/ 1205771 w 1906136"/>
                <a:gd name="connsiteY1313" fmla="*/ 771147 h 2468044"/>
                <a:gd name="connsiteX1314" fmla="*/ 1193354 w 1906136"/>
                <a:gd name="connsiteY1314" fmla="*/ 771147 h 2468044"/>
                <a:gd name="connsiteX1315" fmla="*/ 1191180 w 1906136"/>
                <a:gd name="connsiteY1315" fmla="*/ 778598 h 2468044"/>
                <a:gd name="connsiteX1316" fmla="*/ 1185903 w 1906136"/>
                <a:gd name="connsiteY1316" fmla="*/ 789153 h 2468044"/>
                <a:gd name="connsiteX1317" fmla="*/ 1180625 w 1906136"/>
                <a:gd name="connsiteY1317" fmla="*/ 801882 h 2468044"/>
                <a:gd name="connsiteX1318" fmla="*/ 1174416 w 1906136"/>
                <a:gd name="connsiteY1318" fmla="*/ 816783 h 2468044"/>
                <a:gd name="connsiteX1319" fmla="*/ 1169139 w 1906136"/>
                <a:gd name="connsiteY1319" fmla="*/ 828269 h 2468044"/>
                <a:gd name="connsiteX1320" fmla="*/ 1166034 w 1906136"/>
                <a:gd name="connsiteY1320" fmla="*/ 835720 h 2468044"/>
                <a:gd name="connsiteX1321" fmla="*/ 1166034 w 1906136"/>
                <a:gd name="connsiteY1321" fmla="*/ 838825 h 2468044"/>
                <a:gd name="connsiteX1322" fmla="*/ 1159825 w 1906136"/>
                <a:gd name="connsiteY1322" fmla="*/ 837893 h 2468044"/>
                <a:gd name="connsiteX1323" fmla="*/ 1158894 w 1906136"/>
                <a:gd name="connsiteY1323" fmla="*/ 835720 h 2468044"/>
                <a:gd name="connsiteX1324" fmla="*/ 1156721 w 1906136"/>
                <a:gd name="connsiteY1324" fmla="*/ 833547 h 2468044"/>
                <a:gd name="connsiteX1325" fmla="*/ 1154548 w 1906136"/>
                <a:gd name="connsiteY1325" fmla="*/ 831374 h 2468044"/>
                <a:gd name="connsiteX1326" fmla="*/ 1154548 w 1906136"/>
                <a:gd name="connsiteY1326" fmla="*/ 828269 h 2468044"/>
                <a:gd name="connsiteX1327" fmla="*/ 1153306 w 1906136"/>
                <a:gd name="connsiteY1327" fmla="*/ 822061 h 2468044"/>
                <a:gd name="connsiteX1328" fmla="*/ 1153306 w 1906136"/>
                <a:gd name="connsiteY1328" fmla="*/ 812747 h 2468044"/>
                <a:gd name="connsiteX1329" fmla="*/ 1159515 w 1906136"/>
                <a:gd name="connsiteY1329" fmla="*/ 797846 h 2468044"/>
                <a:gd name="connsiteX1330" fmla="*/ 1166655 w 1906136"/>
                <a:gd name="connsiteY1330" fmla="*/ 780771 h 2468044"/>
                <a:gd name="connsiteX1331" fmla="*/ 1175037 w 1906136"/>
                <a:gd name="connsiteY1331" fmla="*/ 768043 h 2468044"/>
                <a:gd name="connsiteX1332" fmla="*/ 1182177 w 1906136"/>
                <a:gd name="connsiteY1332" fmla="*/ 756556 h 2468044"/>
                <a:gd name="connsiteX1333" fmla="*/ 1175037 w 1906136"/>
                <a:gd name="connsiteY1333" fmla="*/ 748174 h 2468044"/>
                <a:gd name="connsiteX1334" fmla="*/ 1167897 w 1906136"/>
                <a:gd name="connsiteY1334" fmla="*/ 743828 h 2468044"/>
                <a:gd name="connsiteX1335" fmla="*/ 1160757 w 1906136"/>
                <a:gd name="connsiteY1335" fmla="*/ 740724 h 2468044"/>
                <a:gd name="connsiteX1336" fmla="*/ 1152375 w 1906136"/>
                <a:gd name="connsiteY1336" fmla="*/ 736377 h 2468044"/>
                <a:gd name="connsiteX1337" fmla="*/ 1147097 w 1906136"/>
                <a:gd name="connsiteY1337" fmla="*/ 723649 h 2468044"/>
                <a:gd name="connsiteX1338" fmla="*/ 1137784 w 1906136"/>
                <a:gd name="connsiteY1338" fmla="*/ 723649 h 2468044"/>
                <a:gd name="connsiteX1339" fmla="*/ 1137784 w 1906136"/>
                <a:gd name="connsiteY1339" fmla="*/ 728927 h 2468044"/>
                <a:gd name="connsiteX1340" fmla="*/ 1135611 w 1906136"/>
                <a:gd name="connsiteY1340" fmla="*/ 733273 h 2468044"/>
                <a:gd name="connsiteX1341" fmla="*/ 1135611 w 1906136"/>
                <a:gd name="connsiteY1341" fmla="*/ 738551 h 2468044"/>
                <a:gd name="connsiteX1342" fmla="*/ 1133438 w 1906136"/>
                <a:gd name="connsiteY1342" fmla="*/ 746001 h 2468044"/>
                <a:gd name="connsiteX1343" fmla="*/ 1126297 w 1906136"/>
                <a:gd name="connsiteY1343" fmla="*/ 736377 h 2468044"/>
                <a:gd name="connsiteX1344" fmla="*/ 1121020 w 1906136"/>
                <a:gd name="connsiteY1344" fmla="*/ 731100 h 2468044"/>
                <a:gd name="connsiteX1345" fmla="*/ 1113879 w 1906136"/>
                <a:gd name="connsiteY1345" fmla="*/ 727995 h 2468044"/>
                <a:gd name="connsiteX1346" fmla="*/ 1103324 w 1906136"/>
                <a:gd name="connsiteY1346" fmla="*/ 728927 h 2468044"/>
                <a:gd name="connsiteX1347" fmla="*/ 1108602 w 1906136"/>
                <a:gd name="connsiteY1347" fmla="*/ 713094 h 2468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</a:cxnLst>
              <a:rect l="l" t="t" r="r" b="b"/>
              <a:pathLst>
                <a:path w="1906136" h="2468044">
                  <a:moveTo>
                    <a:pt x="1901480" y="1594450"/>
                  </a:moveTo>
                  <a:lnTo>
                    <a:pt x="1898376" y="1588241"/>
                  </a:lnTo>
                  <a:lnTo>
                    <a:pt x="1892167" y="1582963"/>
                  </a:lnTo>
                  <a:lnTo>
                    <a:pt x="1886889" y="1575513"/>
                  </a:lnTo>
                  <a:lnTo>
                    <a:pt x="1879749" y="1577686"/>
                  </a:lnTo>
                  <a:lnTo>
                    <a:pt x="1870436" y="1577686"/>
                  </a:lnTo>
                  <a:lnTo>
                    <a:pt x="1862054" y="1575513"/>
                  </a:lnTo>
                  <a:lnTo>
                    <a:pt x="1855845" y="1568062"/>
                  </a:lnTo>
                  <a:lnTo>
                    <a:pt x="1854913" y="1558748"/>
                  </a:lnTo>
                  <a:lnTo>
                    <a:pt x="1850878" y="1548193"/>
                  </a:lnTo>
                  <a:lnTo>
                    <a:pt x="1845600" y="1542916"/>
                  </a:lnTo>
                  <a:lnTo>
                    <a:pt x="1789410" y="1538569"/>
                  </a:lnTo>
                  <a:lnTo>
                    <a:pt x="1785374" y="1537638"/>
                  </a:lnTo>
                  <a:lnTo>
                    <a:pt x="1782269" y="1535465"/>
                  </a:lnTo>
                  <a:lnTo>
                    <a:pt x="1778233" y="1533292"/>
                  </a:lnTo>
                  <a:lnTo>
                    <a:pt x="1777302" y="1533292"/>
                  </a:lnTo>
                  <a:lnTo>
                    <a:pt x="1771093" y="1531119"/>
                  </a:lnTo>
                  <a:lnTo>
                    <a:pt x="1767989" y="1533292"/>
                  </a:lnTo>
                  <a:lnTo>
                    <a:pt x="1762711" y="1535465"/>
                  </a:lnTo>
                  <a:lnTo>
                    <a:pt x="1758675" y="1522737"/>
                  </a:lnTo>
                  <a:lnTo>
                    <a:pt x="1736944" y="1515286"/>
                  </a:lnTo>
                  <a:lnTo>
                    <a:pt x="1713971" y="1515286"/>
                  </a:lnTo>
                  <a:lnTo>
                    <a:pt x="1717075" y="1509077"/>
                  </a:lnTo>
                  <a:lnTo>
                    <a:pt x="1721111" y="1505973"/>
                  </a:lnTo>
                  <a:lnTo>
                    <a:pt x="1724216" y="1500695"/>
                  </a:lnTo>
                  <a:lnTo>
                    <a:pt x="1728252" y="1496349"/>
                  </a:lnTo>
                  <a:lnTo>
                    <a:pt x="1729183" y="1488898"/>
                  </a:lnTo>
                  <a:lnTo>
                    <a:pt x="1704037" y="1476170"/>
                  </a:lnTo>
                  <a:lnTo>
                    <a:pt x="1682306" y="1459406"/>
                  </a:lnTo>
                  <a:lnTo>
                    <a:pt x="1662437" y="1439537"/>
                  </a:lnTo>
                  <a:lnTo>
                    <a:pt x="1645673" y="1417496"/>
                  </a:lnTo>
                  <a:lnTo>
                    <a:pt x="1621769" y="1415322"/>
                  </a:lnTo>
                  <a:lnTo>
                    <a:pt x="1604073" y="1414391"/>
                  </a:lnTo>
                  <a:lnTo>
                    <a:pt x="1582342" y="1412218"/>
                  </a:lnTo>
                  <a:lnTo>
                    <a:pt x="1578306" y="1400732"/>
                  </a:lnTo>
                  <a:lnTo>
                    <a:pt x="1571166" y="1393281"/>
                  </a:lnTo>
                  <a:lnTo>
                    <a:pt x="1562784" y="1392350"/>
                  </a:lnTo>
                  <a:lnTo>
                    <a:pt x="1549124" y="1388003"/>
                  </a:lnTo>
                  <a:lnTo>
                    <a:pt x="1549124" y="1377448"/>
                  </a:lnTo>
                  <a:lnTo>
                    <a:pt x="1536707" y="1371239"/>
                  </a:lnTo>
                  <a:lnTo>
                    <a:pt x="1529566" y="1365962"/>
                  </a:lnTo>
                  <a:lnTo>
                    <a:pt x="1522426" y="1360684"/>
                  </a:lnTo>
                  <a:lnTo>
                    <a:pt x="1510008" y="1356338"/>
                  </a:lnTo>
                  <a:lnTo>
                    <a:pt x="1512181" y="1353233"/>
                  </a:lnTo>
                  <a:lnTo>
                    <a:pt x="1512181" y="1351060"/>
                  </a:lnTo>
                  <a:lnTo>
                    <a:pt x="1514354" y="1350129"/>
                  </a:lnTo>
                  <a:lnTo>
                    <a:pt x="1514354" y="1347956"/>
                  </a:lnTo>
                  <a:lnTo>
                    <a:pt x="1514354" y="1343609"/>
                  </a:lnTo>
                  <a:lnTo>
                    <a:pt x="1488277" y="1345783"/>
                  </a:lnTo>
                  <a:lnTo>
                    <a:pt x="1463131" y="1347956"/>
                  </a:lnTo>
                  <a:lnTo>
                    <a:pt x="1441400" y="1345783"/>
                  </a:lnTo>
                  <a:lnTo>
                    <a:pt x="1419668" y="1338332"/>
                  </a:lnTo>
                  <a:lnTo>
                    <a:pt x="1402904" y="1323741"/>
                  </a:lnTo>
                  <a:lnTo>
                    <a:pt x="1399800" y="1325914"/>
                  </a:lnTo>
                  <a:lnTo>
                    <a:pt x="1395764" y="1328087"/>
                  </a:lnTo>
                  <a:lnTo>
                    <a:pt x="1393591" y="1329019"/>
                  </a:lnTo>
                  <a:lnTo>
                    <a:pt x="1392660" y="1331192"/>
                  </a:lnTo>
                  <a:lnTo>
                    <a:pt x="1390487" y="1333365"/>
                  </a:lnTo>
                  <a:lnTo>
                    <a:pt x="1386451" y="1336469"/>
                  </a:lnTo>
                  <a:lnTo>
                    <a:pt x="1386451" y="1340815"/>
                  </a:lnTo>
                  <a:lnTo>
                    <a:pt x="1383346" y="1338642"/>
                  </a:lnTo>
                  <a:lnTo>
                    <a:pt x="1381173" y="1336469"/>
                  </a:lnTo>
                  <a:lnTo>
                    <a:pt x="1379000" y="1336469"/>
                  </a:lnTo>
                  <a:lnTo>
                    <a:pt x="1379000" y="1335538"/>
                  </a:lnTo>
                  <a:lnTo>
                    <a:pt x="1381173" y="1335538"/>
                  </a:lnTo>
                  <a:lnTo>
                    <a:pt x="1381173" y="1331192"/>
                  </a:lnTo>
                  <a:lnTo>
                    <a:pt x="1383346" y="1328087"/>
                  </a:lnTo>
                  <a:lnTo>
                    <a:pt x="1378069" y="1328087"/>
                  </a:lnTo>
                  <a:lnTo>
                    <a:pt x="1374033" y="1325914"/>
                  </a:lnTo>
                  <a:lnTo>
                    <a:pt x="1371860" y="1325914"/>
                  </a:lnTo>
                  <a:lnTo>
                    <a:pt x="1368755" y="1325914"/>
                  </a:lnTo>
                  <a:lnTo>
                    <a:pt x="1366582" y="1325914"/>
                  </a:lnTo>
                  <a:lnTo>
                    <a:pt x="1363478" y="1328087"/>
                  </a:lnTo>
                  <a:lnTo>
                    <a:pt x="1343609" y="1331192"/>
                  </a:lnTo>
                  <a:lnTo>
                    <a:pt x="1329950" y="1338642"/>
                  </a:lnTo>
                  <a:lnTo>
                    <a:pt x="1319395" y="1347956"/>
                  </a:lnTo>
                  <a:lnTo>
                    <a:pt x="1310081" y="1358511"/>
                  </a:lnTo>
                  <a:lnTo>
                    <a:pt x="1302941" y="1373102"/>
                  </a:lnTo>
                  <a:lnTo>
                    <a:pt x="1296111" y="1371550"/>
                  </a:lnTo>
                  <a:lnTo>
                    <a:pt x="1290833" y="1370618"/>
                  </a:lnTo>
                  <a:lnTo>
                    <a:pt x="1288660" y="1370618"/>
                  </a:lnTo>
                  <a:lnTo>
                    <a:pt x="1286798" y="1368445"/>
                  </a:lnTo>
                  <a:lnTo>
                    <a:pt x="1283693" y="1364099"/>
                  </a:lnTo>
                  <a:lnTo>
                    <a:pt x="1281520" y="1360994"/>
                  </a:lnTo>
                  <a:lnTo>
                    <a:pt x="1264756" y="1360994"/>
                  </a:lnTo>
                  <a:lnTo>
                    <a:pt x="1255443" y="1364099"/>
                  </a:lnTo>
                  <a:lnTo>
                    <a:pt x="1248302" y="1373412"/>
                  </a:lnTo>
                  <a:lnTo>
                    <a:pt x="1234643" y="1370308"/>
                  </a:lnTo>
                  <a:lnTo>
                    <a:pt x="1223156" y="1364099"/>
                  </a:lnTo>
                  <a:lnTo>
                    <a:pt x="1216016" y="1356648"/>
                  </a:lnTo>
                  <a:lnTo>
                    <a:pt x="1210739" y="1350439"/>
                  </a:lnTo>
                  <a:lnTo>
                    <a:pt x="1201425" y="1341126"/>
                  </a:lnTo>
                  <a:lnTo>
                    <a:pt x="1201425" y="1326535"/>
                  </a:lnTo>
                  <a:lnTo>
                    <a:pt x="1205461" y="1311944"/>
                  </a:lnTo>
                  <a:lnTo>
                    <a:pt x="1208565" y="1300457"/>
                  </a:lnTo>
                  <a:lnTo>
                    <a:pt x="1206392" y="1284625"/>
                  </a:lnTo>
                  <a:lnTo>
                    <a:pt x="1199252" y="1273138"/>
                  </a:lnTo>
                  <a:lnTo>
                    <a:pt x="1190870" y="1267861"/>
                  </a:lnTo>
                  <a:lnTo>
                    <a:pt x="1177210" y="1265688"/>
                  </a:lnTo>
                  <a:lnTo>
                    <a:pt x="1162619" y="1265688"/>
                  </a:lnTo>
                  <a:lnTo>
                    <a:pt x="1147097" y="1267861"/>
                  </a:lnTo>
                  <a:lnTo>
                    <a:pt x="1128470" y="1267861"/>
                  </a:lnTo>
                  <a:lnTo>
                    <a:pt x="1134679" y="1255132"/>
                  </a:lnTo>
                  <a:lnTo>
                    <a:pt x="1139957" y="1238368"/>
                  </a:lnTo>
                  <a:lnTo>
                    <a:pt x="1145234" y="1220362"/>
                  </a:lnTo>
                  <a:lnTo>
                    <a:pt x="1150512" y="1206703"/>
                  </a:lnTo>
                  <a:lnTo>
                    <a:pt x="1157652" y="1199252"/>
                  </a:lnTo>
                  <a:lnTo>
                    <a:pt x="1157652" y="1183420"/>
                  </a:lnTo>
                  <a:lnTo>
                    <a:pt x="1152375" y="1184351"/>
                  </a:lnTo>
                  <a:lnTo>
                    <a:pt x="1148339" y="1184351"/>
                  </a:lnTo>
                  <a:lnTo>
                    <a:pt x="1147097" y="1184351"/>
                  </a:lnTo>
                  <a:lnTo>
                    <a:pt x="1147097" y="1186524"/>
                  </a:lnTo>
                  <a:lnTo>
                    <a:pt x="1144924" y="1186524"/>
                  </a:lnTo>
                  <a:lnTo>
                    <a:pt x="1144924" y="1184351"/>
                  </a:lnTo>
                  <a:lnTo>
                    <a:pt x="1142751" y="1183420"/>
                  </a:lnTo>
                  <a:lnTo>
                    <a:pt x="1141820" y="1179073"/>
                  </a:lnTo>
                  <a:lnTo>
                    <a:pt x="1125055" y="1181246"/>
                  </a:lnTo>
                  <a:lnTo>
                    <a:pt x="1113569" y="1186524"/>
                  </a:lnTo>
                  <a:lnTo>
                    <a:pt x="1105187" y="1195837"/>
                  </a:lnTo>
                  <a:lnTo>
                    <a:pt x="1103014" y="1198942"/>
                  </a:lnTo>
                  <a:lnTo>
                    <a:pt x="1100841" y="1205151"/>
                  </a:lnTo>
                  <a:lnTo>
                    <a:pt x="1098668" y="1210428"/>
                  </a:lnTo>
                  <a:lnTo>
                    <a:pt x="1097736" y="1215706"/>
                  </a:lnTo>
                  <a:lnTo>
                    <a:pt x="1093700" y="1220052"/>
                  </a:lnTo>
                  <a:lnTo>
                    <a:pt x="1093700" y="1220983"/>
                  </a:lnTo>
                  <a:lnTo>
                    <a:pt x="1091527" y="1220983"/>
                  </a:lnTo>
                  <a:lnTo>
                    <a:pt x="1090596" y="1220983"/>
                  </a:lnTo>
                  <a:lnTo>
                    <a:pt x="1086560" y="1220983"/>
                  </a:lnTo>
                  <a:lnTo>
                    <a:pt x="1084387" y="1220983"/>
                  </a:lnTo>
                  <a:lnTo>
                    <a:pt x="1081283" y="1223157"/>
                  </a:lnTo>
                  <a:lnTo>
                    <a:pt x="1066692" y="1230607"/>
                  </a:lnTo>
                  <a:lnTo>
                    <a:pt x="1057378" y="1234953"/>
                  </a:lnTo>
                  <a:lnTo>
                    <a:pt x="1052101" y="1232780"/>
                  </a:lnTo>
                  <a:lnTo>
                    <a:pt x="1048065" y="1230607"/>
                  </a:lnTo>
                  <a:lnTo>
                    <a:pt x="1044960" y="1227503"/>
                  </a:lnTo>
                  <a:lnTo>
                    <a:pt x="1037820" y="1225330"/>
                  </a:lnTo>
                  <a:lnTo>
                    <a:pt x="1025402" y="1223157"/>
                  </a:lnTo>
                  <a:lnTo>
                    <a:pt x="1013916" y="1201115"/>
                  </a:lnTo>
                  <a:lnTo>
                    <a:pt x="1006776" y="1183109"/>
                  </a:lnTo>
                  <a:lnTo>
                    <a:pt x="1005844" y="1164172"/>
                  </a:lnTo>
                  <a:lnTo>
                    <a:pt x="1005844" y="1146166"/>
                  </a:lnTo>
                  <a:lnTo>
                    <a:pt x="1012985" y="1121951"/>
                  </a:lnTo>
                  <a:lnTo>
                    <a:pt x="1016089" y="1111396"/>
                  </a:lnTo>
                  <a:lnTo>
                    <a:pt x="1016089" y="1102083"/>
                  </a:lnTo>
                  <a:lnTo>
                    <a:pt x="1013916" y="1094632"/>
                  </a:lnTo>
                  <a:lnTo>
                    <a:pt x="1017952" y="1085319"/>
                  </a:lnTo>
                  <a:lnTo>
                    <a:pt x="1025092" y="1074764"/>
                  </a:lnTo>
                  <a:lnTo>
                    <a:pt x="1035647" y="1067313"/>
                  </a:lnTo>
                  <a:lnTo>
                    <a:pt x="1048065" y="1061104"/>
                  </a:lnTo>
                  <a:lnTo>
                    <a:pt x="1059551" y="1057999"/>
                  </a:lnTo>
                  <a:lnTo>
                    <a:pt x="1076316" y="1055826"/>
                  </a:lnTo>
                  <a:lnTo>
                    <a:pt x="1091838" y="1055826"/>
                  </a:lnTo>
                  <a:lnTo>
                    <a:pt x="1108602" y="1060173"/>
                  </a:lnTo>
                  <a:lnTo>
                    <a:pt x="1121020" y="1065450"/>
                  </a:lnTo>
                  <a:lnTo>
                    <a:pt x="1137784" y="1065450"/>
                  </a:lnTo>
                  <a:lnTo>
                    <a:pt x="1134679" y="1060173"/>
                  </a:lnTo>
                  <a:lnTo>
                    <a:pt x="1132506" y="1055826"/>
                  </a:lnTo>
                  <a:lnTo>
                    <a:pt x="1130333" y="1052722"/>
                  </a:lnTo>
                  <a:lnTo>
                    <a:pt x="1127229" y="1047444"/>
                  </a:lnTo>
                  <a:lnTo>
                    <a:pt x="1125055" y="1041235"/>
                  </a:lnTo>
                  <a:lnTo>
                    <a:pt x="1128160" y="1041235"/>
                  </a:lnTo>
                  <a:lnTo>
                    <a:pt x="1128160" y="1038131"/>
                  </a:lnTo>
                  <a:lnTo>
                    <a:pt x="1149891" y="1041235"/>
                  </a:lnTo>
                  <a:lnTo>
                    <a:pt x="1168518" y="1048686"/>
                  </a:lnTo>
                  <a:lnTo>
                    <a:pt x="1184040" y="1056137"/>
                  </a:lnTo>
                  <a:lnTo>
                    <a:pt x="1197700" y="1058310"/>
                  </a:lnTo>
                  <a:lnTo>
                    <a:pt x="1208255" y="1067623"/>
                  </a:lnTo>
                  <a:lnTo>
                    <a:pt x="1219741" y="1083456"/>
                  </a:lnTo>
                  <a:lnTo>
                    <a:pt x="1230297" y="1105498"/>
                  </a:lnTo>
                  <a:lnTo>
                    <a:pt x="1239610" y="1126608"/>
                  </a:lnTo>
                  <a:lnTo>
                    <a:pt x="1244888" y="1142441"/>
                  </a:lnTo>
                  <a:lnTo>
                    <a:pt x="1257305" y="1146787"/>
                  </a:lnTo>
                  <a:lnTo>
                    <a:pt x="1257305" y="1142441"/>
                  </a:lnTo>
                  <a:lnTo>
                    <a:pt x="1261341" y="1142441"/>
                  </a:lnTo>
                  <a:lnTo>
                    <a:pt x="1257305" y="1124435"/>
                  </a:lnTo>
                  <a:lnTo>
                    <a:pt x="1250165" y="1104566"/>
                  </a:lnTo>
                  <a:lnTo>
                    <a:pt x="1243025" y="1083456"/>
                  </a:lnTo>
                  <a:lnTo>
                    <a:pt x="1237747" y="1063587"/>
                  </a:lnTo>
                  <a:lnTo>
                    <a:pt x="1235574" y="1045581"/>
                  </a:lnTo>
                  <a:lnTo>
                    <a:pt x="1241783" y="1030991"/>
                  </a:lnTo>
                  <a:lnTo>
                    <a:pt x="1247061" y="1012053"/>
                  </a:lnTo>
                  <a:lnTo>
                    <a:pt x="1257616" y="997462"/>
                  </a:lnTo>
                  <a:lnTo>
                    <a:pt x="1274380" y="986907"/>
                  </a:lnTo>
                  <a:lnTo>
                    <a:pt x="1291144" y="975421"/>
                  </a:lnTo>
                  <a:lnTo>
                    <a:pt x="1306666" y="967039"/>
                  </a:lnTo>
                  <a:lnTo>
                    <a:pt x="1321257" y="957725"/>
                  </a:lnTo>
                  <a:lnTo>
                    <a:pt x="1321257" y="952448"/>
                  </a:lnTo>
                  <a:lnTo>
                    <a:pt x="1318153" y="940961"/>
                  </a:lnTo>
                  <a:lnTo>
                    <a:pt x="1314117" y="928233"/>
                  </a:lnTo>
                  <a:lnTo>
                    <a:pt x="1311012" y="917678"/>
                  </a:lnTo>
                  <a:lnTo>
                    <a:pt x="1308839" y="913332"/>
                  </a:lnTo>
                  <a:lnTo>
                    <a:pt x="1308839" y="904018"/>
                  </a:lnTo>
                  <a:lnTo>
                    <a:pt x="1314117" y="908364"/>
                  </a:lnTo>
                  <a:lnTo>
                    <a:pt x="1316290" y="910538"/>
                  </a:lnTo>
                  <a:lnTo>
                    <a:pt x="1320326" y="911469"/>
                  </a:lnTo>
                  <a:lnTo>
                    <a:pt x="1321257" y="913642"/>
                  </a:lnTo>
                  <a:lnTo>
                    <a:pt x="1325293" y="917988"/>
                  </a:lnTo>
                  <a:lnTo>
                    <a:pt x="1337711" y="886633"/>
                  </a:lnTo>
                  <a:lnTo>
                    <a:pt x="1348266" y="857141"/>
                  </a:lnTo>
                  <a:lnTo>
                    <a:pt x="1362857" y="854968"/>
                  </a:lnTo>
                  <a:lnTo>
                    <a:pt x="1376517" y="852795"/>
                  </a:lnTo>
                  <a:lnTo>
                    <a:pt x="1391108" y="849690"/>
                  </a:lnTo>
                  <a:lnTo>
                    <a:pt x="1401663" y="840377"/>
                  </a:lnTo>
                  <a:lnTo>
                    <a:pt x="1408803" y="840377"/>
                  </a:lnTo>
                  <a:lnTo>
                    <a:pt x="1405698" y="837272"/>
                  </a:lnTo>
                  <a:lnTo>
                    <a:pt x="1398558" y="835099"/>
                  </a:lnTo>
                  <a:lnTo>
                    <a:pt x="1392349" y="832926"/>
                  </a:lnTo>
                  <a:lnTo>
                    <a:pt x="1398558" y="814920"/>
                  </a:lnTo>
                  <a:lnTo>
                    <a:pt x="1406940" y="802192"/>
                  </a:lnTo>
                  <a:lnTo>
                    <a:pt x="1420600" y="792879"/>
                  </a:lnTo>
                  <a:lnTo>
                    <a:pt x="1435191" y="785428"/>
                  </a:lnTo>
                  <a:lnTo>
                    <a:pt x="1448850" y="780150"/>
                  </a:lnTo>
                  <a:lnTo>
                    <a:pt x="1465615" y="772700"/>
                  </a:lnTo>
                  <a:lnTo>
                    <a:pt x="1478032" y="763386"/>
                  </a:lnTo>
                  <a:lnTo>
                    <a:pt x="1478032" y="761213"/>
                  </a:lnTo>
                  <a:lnTo>
                    <a:pt x="1478032" y="759040"/>
                  </a:lnTo>
                  <a:lnTo>
                    <a:pt x="1480205" y="759040"/>
                  </a:lnTo>
                  <a:lnTo>
                    <a:pt x="1482379" y="759040"/>
                  </a:lnTo>
                  <a:lnTo>
                    <a:pt x="1482379" y="763386"/>
                  </a:lnTo>
                  <a:lnTo>
                    <a:pt x="1489519" y="766491"/>
                  </a:lnTo>
                  <a:lnTo>
                    <a:pt x="1482379" y="775804"/>
                  </a:lnTo>
                  <a:lnTo>
                    <a:pt x="1475238" y="781082"/>
                  </a:lnTo>
                  <a:lnTo>
                    <a:pt x="1465925" y="787291"/>
                  </a:lnTo>
                  <a:lnTo>
                    <a:pt x="1465925" y="803123"/>
                  </a:lnTo>
                  <a:lnTo>
                    <a:pt x="1484552" y="795673"/>
                  </a:lnTo>
                  <a:lnTo>
                    <a:pt x="1499143" y="785117"/>
                  </a:lnTo>
                  <a:lnTo>
                    <a:pt x="1509698" y="772389"/>
                  </a:lnTo>
                  <a:lnTo>
                    <a:pt x="1511871" y="770216"/>
                  </a:lnTo>
                  <a:lnTo>
                    <a:pt x="1511871" y="768043"/>
                  </a:lnTo>
                  <a:lnTo>
                    <a:pt x="1514044" y="768043"/>
                  </a:lnTo>
                  <a:lnTo>
                    <a:pt x="1514044" y="765870"/>
                  </a:lnTo>
                  <a:lnTo>
                    <a:pt x="1514044" y="762765"/>
                  </a:lnTo>
                  <a:lnTo>
                    <a:pt x="1504731" y="751279"/>
                  </a:lnTo>
                  <a:lnTo>
                    <a:pt x="1497590" y="740724"/>
                  </a:lnTo>
                  <a:lnTo>
                    <a:pt x="1488277" y="730169"/>
                  </a:lnTo>
                  <a:lnTo>
                    <a:pt x="1473686" y="722718"/>
                  </a:lnTo>
                  <a:lnTo>
                    <a:pt x="1475859" y="711231"/>
                  </a:lnTo>
                  <a:lnTo>
                    <a:pt x="1478032" y="703781"/>
                  </a:lnTo>
                  <a:lnTo>
                    <a:pt x="1481137" y="696330"/>
                  </a:lnTo>
                  <a:lnTo>
                    <a:pt x="1486414" y="687017"/>
                  </a:lnTo>
                  <a:lnTo>
                    <a:pt x="1483310" y="683912"/>
                  </a:lnTo>
                  <a:lnTo>
                    <a:pt x="1479274" y="681739"/>
                  </a:lnTo>
                  <a:lnTo>
                    <a:pt x="1476170" y="679566"/>
                  </a:lnTo>
                  <a:lnTo>
                    <a:pt x="1473996" y="678635"/>
                  </a:lnTo>
                  <a:lnTo>
                    <a:pt x="1471823" y="674288"/>
                  </a:lnTo>
                  <a:lnTo>
                    <a:pt x="1470892" y="671184"/>
                  </a:lnTo>
                  <a:lnTo>
                    <a:pt x="1446988" y="676461"/>
                  </a:lnTo>
                  <a:lnTo>
                    <a:pt x="1425257" y="685775"/>
                  </a:lnTo>
                  <a:lnTo>
                    <a:pt x="1407561" y="698503"/>
                  </a:lnTo>
                  <a:lnTo>
                    <a:pt x="1403525" y="698503"/>
                  </a:lnTo>
                  <a:lnTo>
                    <a:pt x="1418116" y="681739"/>
                  </a:lnTo>
                  <a:lnTo>
                    <a:pt x="1437985" y="672426"/>
                  </a:lnTo>
                  <a:lnTo>
                    <a:pt x="1459716" y="664975"/>
                  </a:lnTo>
                  <a:lnTo>
                    <a:pt x="1485793" y="661870"/>
                  </a:lnTo>
                  <a:lnTo>
                    <a:pt x="1510940" y="657524"/>
                  </a:lnTo>
                  <a:lnTo>
                    <a:pt x="1537017" y="654420"/>
                  </a:lnTo>
                  <a:lnTo>
                    <a:pt x="1562163" y="649142"/>
                  </a:lnTo>
                  <a:lnTo>
                    <a:pt x="1583894" y="639829"/>
                  </a:lnTo>
                  <a:lnTo>
                    <a:pt x="1603763" y="625238"/>
                  </a:lnTo>
                  <a:lnTo>
                    <a:pt x="1603763" y="622133"/>
                  </a:lnTo>
                  <a:lnTo>
                    <a:pt x="1603763" y="619960"/>
                  </a:lnTo>
                  <a:lnTo>
                    <a:pt x="1603763" y="615614"/>
                  </a:lnTo>
                  <a:lnTo>
                    <a:pt x="1601590" y="614683"/>
                  </a:lnTo>
                  <a:lnTo>
                    <a:pt x="1601590" y="610336"/>
                  </a:lnTo>
                  <a:lnTo>
                    <a:pt x="1601590" y="607232"/>
                  </a:lnTo>
                  <a:lnTo>
                    <a:pt x="1603763" y="601023"/>
                  </a:lnTo>
                  <a:lnTo>
                    <a:pt x="1601590" y="595746"/>
                  </a:lnTo>
                  <a:lnTo>
                    <a:pt x="1601590" y="590468"/>
                  </a:lnTo>
                  <a:lnTo>
                    <a:pt x="1600658" y="586122"/>
                  </a:lnTo>
                  <a:lnTo>
                    <a:pt x="1600658" y="580844"/>
                  </a:lnTo>
                  <a:lnTo>
                    <a:pt x="1581721" y="580844"/>
                  </a:lnTo>
                  <a:lnTo>
                    <a:pt x="1579548" y="566253"/>
                  </a:lnTo>
                  <a:lnTo>
                    <a:pt x="1572408" y="556940"/>
                  </a:lnTo>
                  <a:lnTo>
                    <a:pt x="1565268" y="549489"/>
                  </a:lnTo>
                  <a:lnTo>
                    <a:pt x="1552850" y="546385"/>
                  </a:lnTo>
                  <a:lnTo>
                    <a:pt x="1543536" y="556940"/>
                  </a:lnTo>
                  <a:lnTo>
                    <a:pt x="1532981" y="566253"/>
                  </a:lnTo>
                  <a:lnTo>
                    <a:pt x="1521495" y="577740"/>
                  </a:lnTo>
                  <a:lnTo>
                    <a:pt x="1518390" y="577740"/>
                  </a:lnTo>
                  <a:lnTo>
                    <a:pt x="1530808" y="558803"/>
                  </a:lnTo>
                  <a:lnTo>
                    <a:pt x="1542295" y="536761"/>
                  </a:lnTo>
                  <a:lnTo>
                    <a:pt x="1528635" y="526206"/>
                  </a:lnTo>
                  <a:lnTo>
                    <a:pt x="1525531" y="516892"/>
                  </a:lnTo>
                  <a:lnTo>
                    <a:pt x="1527704" y="506337"/>
                  </a:lnTo>
                  <a:lnTo>
                    <a:pt x="1527704" y="494851"/>
                  </a:lnTo>
                  <a:lnTo>
                    <a:pt x="1521495" y="480260"/>
                  </a:lnTo>
                  <a:lnTo>
                    <a:pt x="1520563" y="478087"/>
                  </a:lnTo>
                  <a:lnTo>
                    <a:pt x="1516528" y="478087"/>
                  </a:lnTo>
                  <a:lnTo>
                    <a:pt x="1514354" y="478087"/>
                  </a:lnTo>
                  <a:lnTo>
                    <a:pt x="1511250" y="478087"/>
                  </a:lnTo>
                  <a:lnTo>
                    <a:pt x="1507214" y="478087"/>
                  </a:lnTo>
                  <a:lnTo>
                    <a:pt x="1506283" y="477155"/>
                  </a:lnTo>
                  <a:lnTo>
                    <a:pt x="1504110" y="472809"/>
                  </a:lnTo>
                  <a:lnTo>
                    <a:pt x="1501937" y="469705"/>
                  </a:lnTo>
                  <a:lnTo>
                    <a:pt x="1504110" y="465358"/>
                  </a:lnTo>
                  <a:lnTo>
                    <a:pt x="1504110" y="462254"/>
                  </a:lnTo>
                  <a:lnTo>
                    <a:pt x="1506283" y="460081"/>
                  </a:lnTo>
                  <a:lnTo>
                    <a:pt x="1506283" y="455734"/>
                  </a:lnTo>
                  <a:lnTo>
                    <a:pt x="1506283" y="452630"/>
                  </a:lnTo>
                  <a:lnTo>
                    <a:pt x="1500074" y="443317"/>
                  </a:lnTo>
                  <a:lnTo>
                    <a:pt x="1492934" y="435866"/>
                  </a:lnTo>
                  <a:lnTo>
                    <a:pt x="1485793" y="428415"/>
                  </a:lnTo>
                  <a:lnTo>
                    <a:pt x="1480516" y="420964"/>
                  </a:lnTo>
                  <a:lnTo>
                    <a:pt x="1478343" y="408236"/>
                  </a:lnTo>
                  <a:lnTo>
                    <a:pt x="1463752" y="419723"/>
                  </a:lnTo>
                  <a:lnTo>
                    <a:pt x="1455370" y="434314"/>
                  </a:lnTo>
                  <a:lnTo>
                    <a:pt x="1443883" y="447973"/>
                  </a:lnTo>
                  <a:lnTo>
                    <a:pt x="1429292" y="459460"/>
                  </a:lnTo>
                  <a:lnTo>
                    <a:pt x="1428361" y="455114"/>
                  </a:lnTo>
                  <a:lnTo>
                    <a:pt x="1422152" y="454182"/>
                  </a:lnTo>
                  <a:lnTo>
                    <a:pt x="1419048" y="449836"/>
                  </a:lnTo>
                  <a:lnTo>
                    <a:pt x="1415012" y="447663"/>
                  </a:lnTo>
                  <a:lnTo>
                    <a:pt x="1411907" y="444558"/>
                  </a:lnTo>
                  <a:lnTo>
                    <a:pt x="1409734" y="442385"/>
                  </a:lnTo>
                  <a:lnTo>
                    <a:pt x="1406630" y="431830"/>
                  </a:lnTo>
                  <a:lnTo>
                    <a:pt x="1404457" y="417239"/>
                  </a:lnTo>
                  <a:lnTo>
                    <a:pt x="1400421" y="400475"/>
                  </a:lnTo>
                  <a:lnTo>
                    <a:pt x="1399490" y="391162"/>
                  </a:lnTo>
                  <a:lnTo>
                    <a:pt x="1395454" y="388057"/>
                  </a:lnTo>
                  <a:lnTo>
                    <a:pt x="1390176" y="385884"/>
                  </a:lnTo>
                  <a:lnTo>
                    <a:pt x="1384899" y="383711"/>
                  </a:lnTo>
                  <a:lnTo>
                    <a:pt x="1378690" y="383711"/>
                  </a:lnTo>
                  <a:lnTo>
                    <a:pt x="1375585" y="382780"/>
                  </a:lnTo>
                  <a:lnTo>
                    <a:pt x="1370308" y="378433"/>
                  </a:lnTo>
                  <a:lnTo>
                    <a:pt x="1364099" y="369120"/>
                  </a:lnTo>
                  <a:lnTo>
                    <a:pt x="1358821" y="356392"/>
                  </a:lnTo>
                  <a:lnTo>
                    <a:pt x="1353544" y="347078"/>
                  </a:lnTo>
                  <a:lnTo>
                    <a:pt x="1329639" y="351425"/>
                  </a:lnTo>
                  <a:lnTo>
                    <a:pt x="1307908" y="351425"/>
                  </a:lnTo>
                  <a:lnTo>
                    <a:pt x="1282762" y="347078"/>
                  </a:lnTo>
                  <a:lnTo>
                    <a:pt x="1282762" y="351425"/>
                  </a:lnTo>
                  <a:lnTo>
                    <a:pt x="1278726" y="351425"/>
                  </a:lnTo>
                  <a:lnTo>
                    <a:pt x="1280899" y="369431"/>
                  </a:lnTo>
                  <a:lnTo>
                    <a:pt x="1286177" y="388368"/>
                  </a:lnTo>
                  <a:lnTo>
                    <a:pt x="1290213" y="405132"/>
                  </a:lnTo>
                  <a:lnTo>
                    <a:pt x="1293317" y="420964"/>
                  </a:lnTo>
                  <a:lnTo>
                    <a:pt x="1290213" y="435555"/>
                  </a:lnTo>
                  <a:lnTo>
                    <a:pt x="1283072" y="448284"/>
                  </a:lnTo>
                  <a:lnTo>
                    <a:pt x="1285246" y="454493"/>
                  </a:lnTo>
                  <a:lnTo>
                    <a:pt x="1288350" y="457597"/>
                  </a:lnTo>
                  <a:lnTo>
                    <a:pt x="1292386" y="459770"/>
                  </a:lnTo>
                  <a:lnTo>
                    <a:pt x="1295490" y="461943"/>
                  </a:lnTo>
                  <a:lnTo>
                    <a:pt x="1302630" y="465048"/>
                  </a:lnTo>
                  <a:lnTo>
                    <a:pt x="1302630" y="481812"/>
                  </a:lnTo>
                  <a:lnTo>
                    <a:pt x="1304804" y="498576"/>
                  </a:lnTo>
                  <a:lnTo>
                    <a:pt x="1302630" y="509131"/>
                  </a:lnTo>
                  <a:lnTo>
                    <a:pt x="1297353" y="528068"/>
                  </a:lnTo>
                  <a:lnTo>
                    <a:pt x="1288040" y="542659"/>
                  </a:lnTo>
                  <a:lnTo>
                    <a:pt x="1273449" y="553214"/>
                  </a:lnTo>
                  <a:lnTo>
                    <a:pt x="1258858" y="560665"/>
                  </a:lnTo>
                  <a:lnTo>
                    <a:pt x="1264135" y="577429"/>
                  </a:lnTo>
                  <a:lnTo>
                    <a:pt x="1268171" y="595435"/>
                  </a:lnTo>
                  <a:lnTo>
                    <a:pt x="1270344" y="610026"/>
                  </a:lnTo>
                  <a:lnTo>
                    <a:pt x="1270344" y="621513"/>
                  </a:lnTo>
                  <a:lnTo>
                    <a:pt x="1268171" y="624617"/>
                  </a:lnTo>
                  <a:lnTo>
                    <a:pt x="1268171" y="626790"/>
                  </a:lnTo>
                  <a:lnTo>
                    <a:pt x="1268171" y="628963"/>
                  </a:lnTo>
                  <a:lnTo>
                    <a:pt x="1265998" y="628963"/>
                  </a:lnTo>
                  <a:lnTo>
                    <a:pt x="1262893" y="629895"/>
                  </a:lnTo>
                  <a:lnTo>
                    <a:pt x="1260720" y="629895"/>
                  </a:lnTo>
                  <a:lnTo>
                    <a:pt x="1258547" y="632068"/>
                  </a:lnTo>
                  <a:lnTo>
                    <a:pt x="1256374" y="632068"/>
                  </a:lnTo>
                  <a:lnTo>
                    <a:pt x="1253270" y="634241"/>
                  </a:lnTo>
                  <a:lnTo>
                    <a:pt x="1242714" y="617477"/>
                  </a:lnTo>
                  <a:lnTo>
                    <a:pt x="1233401" y="604748"/>
                  </a:lnTo>
                  <a:lnTo>
                    <a:pt x="1229365" y="593262"/>
                  </a:lnTo>
                  <a:lnTo>
                    <a:pt x="1228434" y="582707"/>
                  </a:lnTo>
                  <a:lnTo>
                    <a:pt x="1226261" y="571220"/>
                  </a:lnTo>
                  <a:lnTo>
                    <a:pt x="1222225" y="556629"/>
                  </a:lnTo>
                  <a:lnTo>
                    <a:pt x="1219121" y="536761"/>
                  </a:lnTo>
                  <a:lnTo>
                    <a:pt x="1189939" y="529310"/>
                  </a:lnTo>
                  <a:lnTo>
                    <a:pt x="1185903" y="529310"/>
                  </a:lnTo>
                  <a:lnTo>
                    <a:pt x="1184972" y="531483"/>
                  </a:lnTo>
                  <a:lnTo>
                    <a:pt x="1180936" y="533656"/>
                  </a:lnTo>
                  <a:lnTo>
                    <a:pt x="1178763" y="535829"/>
                  </a:lnTo>
                  <a:lnTo>
                    <a:pt x="1175658" y="535829"/>
                  </a:lnTo>
                  <a:lnTo>
                    <a:pt x="1171622" y="536761"/>
                  </a:lnTo>
                  <a:lnTo>
                    <a:pt x="1168518" y="535829"/>
                  </a:lnTo>
                  <a:lnTo>
                    <a:pt x="1163240" y="533656"/>
                  </a:lnTo>
                  <a:lnTo>
                    <a:pt x="1150202" y="527137"/>
                  </a:lnTo>
                  <a:lnTo>
                    <a:pt x="1139646" y="515650"/>
                  </a:lnTo>
                  <a:lnTo>
                    <a:pt x="1127229" y="502922"/>
                  </a:lnTo>
                  <a:lnTo>
                    <a:pt x="1113569" y="493609"/>
                  </a:lnTo>
                  <a:lnTo>
                    <a:pt x="1101151" y="488331"/>
                  </a:lnTo>
                  <a:lnTo>
                    <a:pt x="1088733" y="490504"/>
                  </a:lnTo>
                  <a:lnTo>
                    <a:pt x="1083456" y="488331"/>
                  </a:lnTo>
                  <a:lnTo>
                    <a:pt x="1077247" y="488331"/>
                  </a:lnTo>
                  <a:lnTo>
                    <a:pt x="1076316" y="486158"/>
                  </a:lnTo>
                  <a:lnTo>
                    <a:pt x="1076316" y="485227"/>
                  </a:lnTo>
                  <a:lnTo>
                    <a:pt x="1076316" y="483054"/>
                  </a:lnTo>
                  <a:lnTo>
                    <a:pt x="1076316" y="480881"/>
                  </a:lnTo>
                  <a:lnTo>
                    <a:pt x="1076316" y="477776"/>
                  </a:lnTo>
                  <a:lnTo>
                    <a:pt x="1076316" y="473430"/>
                  </a:lnTo>
                  <a:lnTo>
                    <a:pt x="1072280" y="470325"/>
                  </a:lnTo>
                  <a:lnTo>
                    <a:pt x="1072280" y="461012"/>
                  </a:lnTo>
                  <a:lnTo>
                    <a:pt x="1052411" y="461012"/>
                  </a:lnTo>
                  <a:lnTo>
                    <a:pt x="1052411" y="441143"/>
                  </a:lnTo>
                  <a:lnTo>
                    <a:pt x="1048375" y="421275"/>
                  </a:lnTo>
                  <a:lnTo>
                    <a:pt x="1042166" y="406684"/>
                  </a:lnTo>
                  <a:lnTo>
                    <a:pt x="1042166" y="382469"/>
                  </a:lnTo>
                  <a:lnTo>
                    <a:pt x="1048375" y="365705"/>
                  </a:lnTo>
                  <a:lnTo>
                    <a:pt x="1057689" y="355150"/>
                  </a:lnTo>
                  <a:lnTo>
                    <a:pt x="1072280" y="345837"/>
                  </a:lnTo>
                  <a:lnTo>
                    <a:pt x="1089044" y="340559"/>
                  </a:lnTo>
                  <a:lnTo>
                    <a:pt x="1089044" y="335282"/>
                  </a:lnTo>
                  <a:lnTo>
                    <a:pt x="1086871" y="329073"/>
                  </a:lnTo>
                  <a:lnTo>
                    <a:pt x="1086871" y="325968"/>
                  </a:lnTo>
                  <a:lnTo>
                    <a:pt x="1084698" y="323795"/>
                  </a:lnTo>
                  <a:lnTo>
                    <a:pt x="1083766" y="320691"/>
                  </a:lnTo>
                  <a:lnTo>
                    <a:pt x="1081593" y="316344"/>
                  </a:lnTo>
                  <a:lnTo>
                    <a:pt x="1072280" y="316344"/>
                  </a:lnTo>
                  <a:lnTo>
                    <a:pt x="1072280" y="313240"/>
                  </a:lnTo>
                  <a:lnTo>
                    <a:pt x="1079420" y="314171"/>
                  </a:lnTo>
                  <a:lnTo>
                    <a:pt x="1083456" y="316344"/>
                  </a:lnTo>
                  <a:lnTo>
                    <a:pt x="1088733" y="318517"/>
                  </a:lnTo>
                  <a:lnTo>
                    <a:pt x="1094011" y="320691"/>
                  </a:lnTo>
                  <a:lnTo>
                    <a:pt x="1101151" y="320691"/>
                  </a:lnTo>
                  <a:lnTo>
                    <a:pt x="1105187" y="307031"/>
                  </a:lnTo>
                  <a:lnTo>
                    <a:pt x="1108291" y="298649"/>
                  </a:lnTo>
                  <a:lnTo>
                    <a:pt x="1115432" y="291198"/>
                  </a:lnTo>
                  <a:lnTo>
                    <a:pt x="1124745" y="283748"/>
                  </a:lnTo>
                  <a:lnTo>
                    <a:pt x="1126918" y="279401"/>
                  </a:lnTo>
                  <a:lnTo>
                    <a:pt x="1130023" y="276297"/>
                  </a:lnTo>
                  <a:lnTo>
                    <a:pt x="1132196" y="271951"/>
                  </a:lnTo>
                  <a:lnTo>
                    <a:pt x="1132196" y="266673"/>
                  </a:lnTo>
                  <a:lnTo>
                    <a:pt x="1130023" y="261395"/>
                  </a:lnTo>
                  <a:lnTo>
                    <a:pt x="1127849" y="259222"/>
                  </a:lnTo>
                  <a:lnTo>
                    <a:pt x="1126918" y="257049"/>
                  </a:lnTo>
                  <a:lnTo>
                    <a:pt x="1124745" y="254876"/>
                  </a:lnTo>
                  <a:lnTo>
                    <a:pt x="1120709" y="251772"/>
                  </a:lnTo>
                  <a:lnTo>
                    <a:pt x="1117605" y="251772"/>
                  </a:lnTo>
                  <a:lnTo>
                    <a:pt x="1117605" y="247736"/>
                  </a:lnTo>
                  <a:lnTo>
                    <a:pt x="1135300" y="252082"/>
                  </a:lnTo>
                  <a:lnTo>
                    <a:pt x="1147718" y="259533"/>
                  </a:lnTo>
                  <a:lnTo>
                    <a:pt x="1157031" y="259533"/>
                  </a:lnTo>
                  <a:lnTo>
                    <a:pt x="1159205" y="241527"/>
                  </a:lnTo>
                  <a:lnTo>
                    <a:pt x="1161378" y="230040"/>
                  </a:lnTo>
                  <a:lnTo>
                    <a:pt x="1157342" y="219485"/>
                  </a:lnTo>
                  <a:lnTo>
                    <a:pt x="1157342" y="215139"/>
                  </a:lnTo>
                  <a:lnTo>
                    <a:pt x="1208255" y="212034"/>
                  </a:lnTo>
                  <a:lnTo>
                    <a:pt x="1208255" y="205826"/>
                  </a:lnTo>
                  <a:lnTo>
                    <a:pt x="1206082" y="202721"/>
                  </a:lnTo>
                  <a:lnTo>
                    <a:pt x="1206082" y="200548"/>
                  </a:lnTo>
                  <a:lnTo>
                    <a:pt x="1205151" y="198375"/>
                  </a:lnTo>
                  <a:lnTo>
                    <a:pt x="1202977" y="197444"/>
                  </a:lnTo>
                  <a:lnTo>
                    <a:pt x="1200804" y="195270"/>
                  </a:lnTo>
                  <a:lnTo>
                    <a:pt x="1200804" y="190924"/>
                  </a:lnTo>
                  <a:lnTo>
                    <a:pt x="1206082" y="193097"/>
                  </a:lnTo>
                  <a:lnTo>
                    <a:pt x="1210118" y="195270"/>
                  </a:lnTo>
                  <a:lnTo>
                    <a:pt x="1213222" y="197444"/>
                  </a:lnTo>
                  <a:lnTo>
                    <a:pt x="1217258" y="198375"/>
                  </a:lnTo>
                  <a:lnTo>
                    <a:pt x="1224398" y="198375"/>
                  </a:lnTo>
                  <a:lnTo>
                    <a:pt x="1226571" y="187820"/>
                  </a:lnTo>
                  <a:lnTo>
                    <a:pt x="1229676" y="173229"/>
                  </a:lnTo>
                  <a:lnTo>
                    <a:pt x="1233711" y="154292"/>
                  </a:lnTo>
                  <a:lnTo>
                    <a:pt x="1234643" y="138459"/>
                  </a:lnTo>
                  <a:lnTo>
                    <a:pt x="1236816" y="125731"/>
                  </a:lnTo>
                  <a:lnTo>
                    <a:pt x="1236816" y="118280"/>
                  </a:lnTo>
                  <a:lnTo>
                    <a:pt x="1236816" y="103689"/>
                  </a:lnTo>
                  <a:lnTo>
                    <a:pt x="1229676" y="97480"/>
                  </a:lnTo>
                  <a:lnTo>
                    <a:pt x="1220362" y="99653"/>
                  </a:lnTo>
                  <a:lnTo>
                    <a:pt x="1211980" y="103999"/>
                  </a:lnTo>
                  <a:lnTo>
                    <a:pt x="1204840" y="103999"/>
                  </a:lnTo>
                  <a:lnTo>
                    <a:pt x="1202667" y="99653"/>
                  </a:lnTo>
                  <a:lnTo>
                    <a:pt x="1198631" y="97480"/>
                  </a:lnTo>
                  <a:lnTo>
                    <a:pt x="1197700" y="94376"/>
                  </a:lnTo>
                  <a:lnTo>
                    <a:pt x="1193664" y="90029"/>
                  </a:lnTo>
                  <a:lnTo>
                    <a:pt x="1191491" y="86925"/>
                  </a:lnTo>
                  <a:lnTo>
                    <a:pt x="1188386" y="84752"/>
                  </a:lnTo>
                  <a:lnTo>
                    <a:pt x="1184351" y="82579"/>
                  </a:lnTo>
                  <a:lnTo>
                    <a:pt x="1181246" y="82579"/>
                  </a:lnTo>
                  <a:lnTo>
                    <a:pt x="1177210" y="86925"/>
                  </a:lnTo>
                  <a:lnTo>
                    <a:pt x="1166655" y="96238"/>
                  </a:lnTo>
                  <a:lnTo>
                    <a:pt x="1162619" y="108966"/>
                  </a:lnTo>
                  <a:lnTo>
                    <a:pt x="1162619" y="121695"/>
                  </a:lnTo>
                  <a:lnTo>
                    <a:pt x="1164793" y="134423"/>
                  </a:lnTo>
                  <a:lnTo>
                    <a:pt x="1164793" y="147151"/>
                  </a:lnTo>
                  <a:lnTo>
                    <a:pt x="1157652" y="163915"/>
                  </a:lnTo>
                  <a:lnTo>
                    <a:pt x="1148339" y="178506"/>
                  </a:lnTo>
                  <a:lnTo>
                    <a:pt x="1143061" y="176333"/>
                  </a:lnTo>
                  <a:lnTo>
                    <a:pt x="1139957" y="175402"/>
                  </a:lnTo>
                  <a:lnTo>
                    <a:pt x="1137784" y="173229"/>
                  </a:lnTo>
                  <a:lnTo>
                    <a:pt x="1135611" y="171056"/>
                  </a:lnTo>
                  <a:lnTo>
                    <a:pt x="1132506" y="167951"/>
                  </a:lnTo>
                  <a:lnTo>
                    <a:pt x="1134679" y="161742"/>
                  </a:lnTo>
                  <a:lnTo>
                    <a:pt x="1134679" y="153360"/>
                  </a:lnTo>
                  <a:lnTo>
                    <a:pt x="1135611" y="140632"/>
                  </a:lnTo>
                  <a:lnTo>
                    <a:pt x="1137784" y="126041"/>
                  </a:lnTo>
                  <a:lnTo>
                    <a:pt x="1137784" y="114244"/>
                  </a:lnTo>
                  <a:lnTo>
                    <a:pt x="1128470" y="118590"/>
                  </a:lnTo>
                  <a:lnTo>
                    <a:pt x="1123193" y="123868"/>
                  </a:lnTo>
                  <a:lnTo>
                    <a:pt x="1117915" y="129145"/>
                  </a:lnTo>
                  <a:lnTo>
                    <a:pt x="1112638" y="134423"/>
                  </a:lnTo>
                  <a:lnTo>
                    <a:pt x="1101151" y="134423"/>
                  </a:lnTo>
                  <a:lnTo>
                    <a:pt x="1098047" y="119832"/>
                  </a:lnTo>
                  <a:lnTo>
                    <a:pt x="1098047" y="103999"/>
                  </a:lnTo>
                  <a:lnTo>
                    <a:pt x="1071969" y="103999"/>
                  </a:lnTo>
                  <a:lnTo>
                    <a:pt x="1076005" y="96549"/>
                  </a:lnTo>
                  <a:lnTo>
                    <a:pt x="1076936" y="90340"/>
                  </a:lnTo>
                  <a:lnTo>
                    <a:pt x="1079110" y="85062"/>
                  </a:lnTo>
                  <a:lnTo>
                    <a:pt x="1083145" y="81958"/>
                  </a:lnTo>
                  <a:lnTo>
                    <a:pt x="1088423" y="77611"/>
                  </a:lnTo>
                  <a:lnTo>
                    <a:pt x="1088423" y="70161"/>
                  </a:lnTo>
                  <a:lnTo>
                    <a:pt x="1088423" y="62710"/>
                  </a:lnTo>
                  <a:lnTo>
                    <a:pt x="1086250" y="59606"/>
                  </a:lnTo>
                  <a:lnTo>
                    <a:pt x="1083145" y="55259"/>
                  </a:lnTo>
                  <a:lnTo>
                    <a:pt x="1079110" y="52155"/>
                  </a:lnTo>
                  <a:lnTo>
                    <a:pt x="1071969" y="49982"/>
                  </a:lnTo>
                  <a:lnTo>
                    <a:pt x="1074142" y="42531"/>
                  </a:lnTo>
                  <a:lnTo>
                    <a:pt x="1076316" y="39427"/>
                  </a:lnTo>
                  <a:lnTo>
                    <a:pt x="1077247" y="35080"/>
                  </a:lnTo>
                  <a:lnTo>
                    <a:pt x="1079420" y="29803"/>
                  </a:lnTo>
                  <a:lnTo>
                    <a:pt x="1081593" y="25457"/>
                  </a:lnTo>
                  <a:lnTo>
                    <a:pt x="1079420" y="22352"/>
                  </a:lnTo>
                  <a:lnTo>
                    <a:pt x="1076316" y="18006"/>
                  </a:lnTo>
                  <a:lnTo>
                    <a:pt x="1074142" y="17075"/>
                  </a:lnTo>
                  <a:lnTo>
                    <a:pt x="1071969" y="14901"/>
                  </a:lnTo>
                  <a:lnTo>
                    <a:pt x="1069796" y="12728"/>
                  </a:lnTo>
                  <a:lnTo>
                    <a:pt x="1069796" y="7451"/>
                  </a:lnTo>
                  <a:lnTo>
                    <a:pt x="1068865" y="0"/>
                  </a:lnTo>
                  <a:lnTo>
                    <a:pt x="1057378" y="2173"/>
                  </a:lnTo>
                  <a:lnTo>
                    <a:pt x="1046823" y="5278"/>
                  </a:lnTo>
                  <a:lnTo>
                    <a:pt x="1037510" y="9624"/>
                  </a:lnTo>
                  <a:lnTo>
                    <a:pt x="1025092" y="29492"/>
                  </a:lnTo>
                  <a:lnTo>
                    <a:pt x="1021056" y="47498"/>
                  </a:lnTo>
                  <a:lnTo>
                    <a:pt x="1023229" y="66435"/>
                  </a:lnTo>
                  <a:lnTo>
                    <a:pt x="1032543" y="82268"/>
                  </a:lnTo>
                  <a:lnTo>
                    <a:pt x="1044960" y="96859"/>
                  </a:lnTo>
                  <a:lnTo>
                    <a:pt x="1047134" y="104310"/>
                  </a:lnTo>
                  <a:lnTo>
                    <a:pt x="1044960" y="118901"/>
                  </a:lnTo>
                  <a:lnTo>
                    <a:pt x="1044960" y="135665"/>
                  </a:lnTo>
                  <a:lnTo>
                    <a:pt x="1044960" y="150256"/>
                  </a:lnTo>
                  <a:lnTo>
                    <a:pt x="1032543" y="150256"/>
                  </a:lnTo>
                  <a:lnTo>
                    <a:pt x="1032543" y="153360"/>
                  </a:lnTo>
                  <a:lnTo>
                    <a:pt x="1030369" y="159569"/>
                  </a:lnTo>
                  <a:lnTo>
                    <a:pt x="1030369" y="162674"/>
                  </a:lnTo>
                  <a:lnTo>
                    <a:pt x="1028196" y="170124"/>
                  </a:lnTo>
                  <a:lnTo>
                    <a:pt x="1019814" y="153360"/>
                  </a:lnTo>
                  <a:lnTo>
                    <a:pt x="1012674" y="137528"/>
                  </a:lnTo>
                  <a:lnTo>
                    <a:pt x="988770" y="137528"/>
                  </a:lnTo>
                  <a:lnTo>
                    <a:pt x="988770" y="150256"/>
                  </a:lnTo>
                  <a:lnTo>
                    <a:pt x="986597" y="152429"/>
                  </a:lnTo>
                  <a:lnTo>
                    <a:pt x="984424" y="153360"/>
                  </a:lnTo>
                  <a:lnTo>
                    <a:pt x="983492" y="155533"/>
                  </a:lnTo>
                  <a:lnTo>
                    <a:pt x="981319" y="157706"/>
                  </a:lnTo>
                  <a:lnTo>
                    <a:pt x="962692" y="157706"/>
                  </a:lnTo>
                  <a:lnTo>
                    <a:pt x="950275" y="155533"/>
                  </a:lnTo>
                  <a:lnTo>
                    <a:pt x="937857" y="153360"/>
                  </a:lnTo>
                  <a:lnTo>
                    <a:pt x="925439" y="150256"/>
                  </a:lnTo>
                  <a:lnTo>
                    <a:pt x="905570" y="150256"/>
                  </a:lnTo>
                  <a:lnTo>
                    <a:pt x="901535" y="142805"/>
                  </a:lnTo>
                  <a:lnTo>
                    <a:pt x="898430" y="139701"/>
                  </a:lnTo>
                  <a:lnTo>
                    <a:pt x="894394" y="133492"/>
                  </a:lnTo>
                  <a:lnTo>
                    <a:pt x="889117" y="130387"/>
                  </a:lnTo>
                  <a:lnTo>
                    <a:pt x="889117" y="117659"/>
                  </a:lnTo>
                  <a:lnTo>
                    <a:pt x="842239" y="122937"/>
                  </a:lnTo>
                  <a:lnTo>
                    <a:pt x="842239" y="126041"/>
                  </a:lnTo>
                  <a:lnTo>
                    <a:pt x="838204" y="126041"/>
                  </a:lnTo>
                  <a:lnTo>
                    <a:pt x="838204" y="132250"/>
                  </a:lnTo>
                  <a:lnTo>
                    <a:pt x="840377" y="135354"/>
                  </a:lnTo>
                  <a:lnTo>
                    <a:pt x="842550" y="139701"/>
                  </a:lnTo>
                  <a:lnTo>
                    <a:pt x="843481" y="140632"/>
                  </a:lnTo>
                  <a:lnTo>
                    <a:pt x="845654" y="145910"/>
                  </a:lnTo>
                  <a:lnTo>
                    <a:pt x="877941" y="145910"/>
                  </a:lnTo>
                  <a:lnTo>
                    <a:pt x="877941" y="150256"/>
                  </a:lnTo>
                  <a:lnTo>
                    <a:pt x="870800" y="152429"/>
                  </a:lnTo>
                  <a:lnTo>
                    <a:pt x="865523" y="153360"/>
                  </a:lnTo>
                  <a:lnTo>
                    <a:pt x="858383" y="153360"/>
                  </a:lnTo>
                  <a:lnTo>
                    <a:pt x="849069" y="153360"/>
                  </a:lnTo>
                  <a:lnTo>
                    <a:pt x="849069" y="189993"/>
                  </a:lnTo>
                  <a:lnTo>
                    <a:pt x="840687" y="179438"/>
                  </a:lnTo>
                  <a:lnTo>
                    <a:pt x="831374" y="167951"/>
                  </a:lnTo>
                  <a:lnTo>
                    <a:pt x="822060" y="157396"/>
                  </a:lnTo>
                  <a:lnTo>
                    <a:pt x="813678" y="155223"/>
                  </a:lnTo>
                  <a:lnTo>
                    <a:pt x="799087" y="155223"/>
                  </a:lnTo>
                  <a:lnTo>
                    <a:pt x="782323" y="155223"/>
                  </a:lnTo>
                  <a:lnTo>
                    <a:pt x="765559" y="153050"/>
                  </a:lnTo>
                  <a:lnTo>
                    <a:pt x="753141" y="153050"/>
                  </a:lnTo>
                  <a:lnTo>
                    <a:pt x="755315" y="149945"/>
                  </a:lnTo>
                  <a:lnTo>
                    <a:pt x="756246" y="147772"/>
                  </a:lnTo>
                  <a:lnTo>
                    <a:pt x="756246" y="145599"/>
                  </a:lnTo>
                  <a:lnTo>
                    <a:pt x="758419" y="144668"/>
                  </a:lnTo>
                  <a:lnTo>
                    <a:pt x="762455" y="142495"/>
                  </a:lnTo>
                  <a:lnTo>
                    <a:pt x="765559" y="140321"/>
                  </a:lnTo>
                  <a:lnTo>
                    <a:pt x="763386" y="137217"/>
                  </a:lnTo>
                  <a:lnTo>
                    <a:pt x="760282" y="129766"/>
                  </a:lnTo>
                  <a:lnTo>
                    <a:pt x="756246" y="124489"/>
                  </a:lnTo>
                  <a:lnTo>
                    <a:pt x="753141" y="120143"/>
                  </a:lnTo>
                  <a:lnTo>
                    <a:pt x="749106" y="117038"/>
                  </a:lnTo>
                  <a:lnTo>
                    <a:pt x="746001" y="117038"/>
                  </a:lnTo>
                  <a:lnTo>
                    <a:pt x="742897" y="117969"/>
                  </a:lnTo>
                  <a:lnTo>
                    <a:pt x="736688" y="120143"/>
                  </a:lnTo>
                  <a:lnTo>
                    <a:pt x="733583" y="122316"/>
                  </a:lnTo>
                  <a:lnTo>
                    <a:pt x="728306" y="122316"/>
                  </a:lnTo>
                  <a:lnTo>
                    <a:pt x="722097" y="122316"/>
                  </a:lnTo>
                  <a:lnTo>
                    <a:pt x="706575" y="110829"/>
                  </a:lnTo>
                  <a:lnTo>
                    <a:pt x="689811" y="98101"/>
                  </a:lnTo>
                  <a:lnTo>
                    <a:pt x="673046" y="85373"/>
                  </a:lnTo>
                  <a:lnTo>
                    <a:pt x="653178" y="80095"/>
                  </a:lnTo>
                  <a:lnTo>
                    <a:pt x="649142" y="81026"/>
                  </a:lnTo>
                  <a:lnTo>
                    <a:pt x="643865" y="83199"/>
                  </a:lnTo>
                  <a:lnTo>
                    <a:pt x="640760" y="87546"/>
                  </a:lnTo>
                  <a:lnTo>
                    <a:pt x="635482" y="90650"/>
                  </a:lnTo>
                  <a:lnTo>
                    <a:pt x="629274" y="92823"/>
                  </a:lnTo>
                  <a:lnTo>
                    <a:pt x="628342" y="88477"/>
                  </a:lnTo>
                  <a:lnTo>
                    <a:pt x="626169" y="85373"/>
                  </a:lnTo>
                  <a:lnTo>
                    <a:pt x="622133" y="80095"/>
                  </a:lnTo>
                  <a:lnTo>
                    <a:pt x="621202" y="80095"/>
                  </a:lnTo>
                  <a:lnTo>
                    <a:pt x="617166" y="80095"/>
                  </a:lnTo>
                  <a:lnTo>
                    <a:pt x="614993" y="81026"/>
                  </a:lnTo>
                  <a:lnTo>
                    <a:pt x="611889" y="83199"/>
                  </a:lnTo>
                  <a:lnTo>
                    <a:pt x="609715" y="85373"/>
                  </a:lnTo>
                  <a:lnTo>
                    <a:pt x="606611" y="88477"/>
                  </a:lnTo>
                  <a:lnTo>
                    <a:pt x="592951" y="85373"/>
                  </a:lnTo>
                  <a:lnTo>
                    <a:pt x="584569" y="77922"/>
                  </a:lnTo>
                  <a:lnTo>
                    <a:pt x="578360" y="68609"/>
                  </a:lnTo>
                  <a:lnTo>
                    <a:pt x="573083" y="55880"/>
                  </a:lnTo>
                  <a:lnTo>
                    <a:pt x="569978" y="58985"/>
                  </a:lnTo>
                  <a:lnTo>
                    <a:pt x="565943" y="65194"/>
                  </a:lnTo>
                  <a:lnTo>
                    <a:pt x="563770" y="70471"/>
                  </a:lnTo>
                  <a:lnTo>
                    <a:pt x="562838" y="75749"/>
                  </a:lnTo>
                  <a:lnTo>
                    <a:pt x="546074" y="77922"/>
                  </a:lnTo>
                  <a:lnTo>
                    <a:pt x="533656" y="77922"/>
                  </a:lnTo>
                  <a:lnTo>
                    <a:pt x="521238" y="80095"/>
                  </a:lnTo>
                  <a:lnTo>
                    <a:pt x="511925" y="85373"/>
                  </a:lnTo>
                  <a:lnTo>
                    <a:pt x="502612" y="95928"/>
                  </a:lnTo>
                  <a:lnTo>
                    <a:pt x="482743" y="92823"/>
                  </a:lnTo>
                  <a:lnTo>
                    <a:pt x="482743" y="85373"/>
                  </a:lnTo>
                  <a:lnTo>
                    <a:pt x="504474" y="76059"/>
                  </a:lnTo>
                  <a:lnTo>
                    <a:pt x="524343" y="63331"/>
                  </a:lnTo>
                  <a:lnTo>
                    <a:pt x="542970" y="48740"/>
                  </a:lnTo>
                  <a:lnTo>
                    <a:pt x="549179" y="48740"/>
                  </a:lnTo>
                  <a:lnTo>
                    <a:pt x="546074" y="46567"/>
                  </a:lnTo>
                  <a:lnTo>
                    <a:pt x="542970" y="44394"/>
                  </a:lnTo>
                  <a:lnTo>
                    <a:pt x="536761" y="43462"/>
                  </a:lnTo>
                  <a:lnTo>
                    <a:pt x="533656" y="41289"/>
                  </a:lnTo>
                  <a:lnTo>
                    <a:pt x="516892" y="44394"/>
                  </a:lnTo>
                  <a:lnTo>
                    <a:pt x="504474" y="50603"/>
                  </a:lnTo>
                  <a:lnTo>
                    <a:pt x="492988" y="58985"/>
                  </a:lnTo>
                  <a:lnTo>
                    <a:pt x="482433" y="66435"/>
                  </a:lnTo>
                  <a:lnTo>
                    <a:pt x="470015" y="73886"/>
                  </a:lnTo>
                  <a:lnTo>
                    <a:pt x="455424" y="78232"/>
                  </a:lnTo>
                  <a:lnTo>
                    <a:pt x="433693" y="80405"/>
                  </a:lnTo>
                  <a:lnTo>
                    <a:pt x="436797" y="88788"/>
                  </a:lnTo>
                  <a:lnTo>
                    <a:pt x="443006" y="96238"/>
                  </a:lnTo>
                  <a:lnTo>
                    <a:pt x="448284" y="103689"/>
                  </a:lnTo>
                  <a:lnTo>
                    <a:pt x="453561" y="109898"/>
                  </a:lnTo>
                  <a:lnTo>
                    <a:pt x="453561" y="117349"/>
                  </a:lnTo>
                  <a:lnTo>
                    <a:pt x="429657" y="113002"/>
                  </a:lnTo>
                  <a:lnTo>
                    <a:pt x="409788" y="102447"/>
                  </a:lnTo>
                  <a:lnTo>
                    <a:pt x="392093" y="90961"/>
                  </a:lnTo>
                  <a:lnTo>
                    <a:pt x="373466" y="78232"/>
                  </a:lnTo>
                  <a:lnTo>
                    <a:pt x="353598" y="68919"/>
                  </a:lnTo>
                  <a:lnTo>
                    <a:pt x="322243" y="73265"/>
                  </a:lnTo>
                  <a:lnTo>
                    <a:pt x="307652" y="68919"/>
                  </a:lnTo>
                  <a:lnTo>
                    <a:pt x="293061" y="61468"/>
                  </a:lnTo>
                  <a:lnTo>
                    <a:pt x="277539" y="56191"/>
                  </a:lnTo>
                  <a:lnTo>
                    <a:pt x="266052" y="51844"/>
                  </a:lnTo>
                  <a:lnTo>
                    <a:pt x="262948" y="51844"/>
                  </a:lnTo>
                  <a:lnTo>
                    <a:pt x="256739" y="54018"/>
                  </a:lnTo>
                  <a:lnTo>
                    <a:pt x="253634" y="56191"/>
                  </a:lnTo>
                  <a:lnTo>
                    <a:pt x="249598" y="56191"/>
                  </a:lnTo>
                  <a:lnTo>
                    <a:pt x="244321" y="58364"/>
                  </a:lnTo>
                  <a:lnTo>
                    <a:pt x="239043" y="56191"/>
                  </a:lnTo>
                  <a:lnTo>
                    <a:pt x="233766" y="54018"/>
                  </a:lnTo>
                  <a:lnTo>
                    <a:pt x="229730" y="50913"/>
                  </a:lnTo>
                  <a:lnTo>
                    <a:pt x="226625" y="46567"/>
                  </a:lnTo>
                  <a:lnTo>
                    <a:pt x="221348" y="41289"/>
                  </a:lnTo>
                  <a:lnTo>
                    <a:pt x="217312" y="38185"/>
                  </a:lnTo>
                  <a:lnTo>
                    <a:pt x="214208" y="36012"/>
                  </a:lnTo>
                  <a:lnTo>
                    <a:pt x="210172" y="36012"/>
                  </a:lnTo>
                  <a:lnTo>
                    <a:pt x="207067" y="36012"/>
                  </a:lnTo>
                  <a:lnTo>
                    <a:pt x="203032" y="38185"/>
                  </a:lnTo>
                  <a:lnTo>
                    <a:pt x="199927" y="39116"/>
                  </a:lnTo>
                  <a:lnTo>
                    <a:pt x="195891" y="39116"/>
                  </a:lnTo>
                  <a:lnTo>
                    <a:pt x="190614" y="39116"/>
                  </a:lnTo>
                  <a:lnTo>
                    <a:pt x="186578" y="36012"/>
                  </a:lnTo>
                  <a:lnTo>
                    <a:pt x="183473" y="31665"/>
                  </a:lnTo>
                  <a:lnTo>
                    <a:pt x="181300" y="30734"/>
                  </a:lnTo>
                  <a:lnTo>
                    <a:pt x="181300" y="26388"/>
                  </a:lnTo>
                  <a:lnTo>
                    <a:pt x="179127" y="24215"/>
                  </a:lnTo>
                  <a:lnTo>
                    <a:pt x="179127" y="21110"/>
                  </a:lnTo>
                  <a:lnTo>
                    <a:pt x="176023" y="18937"/>
                  </a:lnTo>
                  <a:lnTo>
                    <a:pt x="170745" y="15833"/>
                  </a:lnTo>
                  <a:lnTo>
                    <a:pt x="153981" y="26388"/>
                  </a:lnTo>
                  <a:lnTo>
                    <a:pt x="137217" y="33839"/>
                  </a:lnTo>
                  <a:lnTo>
                    <a:pt x="117348" y="39116"/>
                  </a:lnTo>
                  <a:lnTo>
                    <a:pt x="99653" y="48430"/>
                  </a:lnTo>
                  <a:lnTo>
                    <a:pt x="85993" y="58985"/>
                  </a:lnTo>
                  <a:lnTo>
                    <a:pt x="82889" y="70471"/>
                  </a:lnTo>
                  <a:lnTo>
                    <a:pt x="78853" y="83199"/>
                  </a:lnTo>
                  <a:lnTo>
                    <a:pt x="73576" y="95928"/>
                  </a:lnTo>
                  <a:lnTo>
                    <a:pt x="56812" y="105241"/>
                  </a:lnTo>
                  <a:lnTo>
                    <a:pt x="36012" y="107414"/>
                  </a:lnTo>
                  <a:lnTo>
                    <a:pt x="14281" y="105241"/>
                  </a:lnTo>
                  <a:lnTo>
                    <a:pt x="12107" y="110519"/>
                  </a:lnTo>
                  <a:lnTo>
                    <a:pt x="9934" y="116728"/>
                  </a:lnTo>
                  <a:lnTo>
                    <a:pt x="6830" y="122005"/>
                  </a:lnTo>
                  <a:lnTo>
                    <a:pt x="15212" y="138769"/>
                  </a:lnTo>
                  <a:lnTo>
                    <a:pt x="29803" y="149324"/>
                  </a:lnTo>
                  <a:lnTo>
                    <a:pt x="46567" y="159880"/>
                  </a:lnTo>
                  <a:lnTo>
                    <a:pt x="61158" y="171366"/>
                  </a:lnTo>
                  <a:lnTo>
                    <a:pt x="73576" y="185957"/>
                  </a:lnTo>
                  <a:lnTo>
                    <a:pt x="77611" y="191235"/>
                  </a:lnTo>
                  <a:lnTo>
                    <a:pt x="78543" y="196512"/>
                  </a:lnTo>
                  <a:lnTo>
                    <a:pt x="80716" y="202721"/>
                  </a:lnTo>
                  <a:lnTo>
                    <a:pt x="82889" y="207999"/>
                  </a:lnTo>
                  <a:lnTo>
                    <a:pt x="85993" y="213276"/>
                  </a:lnTo>
                  <a:lnTo>
                    <a:pt x="85993" y="220727"/>
                  </a:lnTo>
                  <a:lnTo>
                    <a:pt x="73576" y="226005"/>
                  </a:lnTo>
                  <a:lnTo>
                    <a:pt x="70471" y="220727"/>
                  </a:lnTo>
                  <a:lnTo>
                    <a:pt x="64262" y="215449"/>
                  </a:lnTo>
                  <a:lnTo>
                    <a:pt x="58985" y="211103"/>
                  </a:lnTo>
                  <a:lnTo>
                    <a:pt x="53707" y="205826"/>
                  </a:lnTo>
                  <a:lnTo>
                    <a:pt x="49671" y="205826"/>
                  </a:lnTo>
                  <a:lnTo>
                    <a:pt x="48740" y="205826"/>
                  </a:lnTo>
                  <a:lnTo>
                    <a:pt x="46567" y="207999"/>
                  </a:lnTo>
                  <a:lnTo>
                    <a:pt x="44394" y="207999"/>
                  </a:lnTo>
                  <a:lnTo>
                    <a:pt x="43462" y="210172"/>
                  </a:lnTo>
                  <a:lnTo>
                    <a:pt x="26698" y="210172"/>
                  </a:lnTo>
                  <a:lnTo>
                    <a:pt x="28871" y="213276"/>
                  </a:lnTo>
                  <a:lnTo>
                    <a:pt x="28871" y="215449"/>
                  </a:lnTo>
                  <a:lnTo>
                    <a:pt x="29803" y="217623"/>
                  </a:lnTo>
                  <a:lnTo>
                    <a:pt x="26698" y="220727"/>
                  </a:lnTo>
                  <a:lnTo>
                    <a:pt x="22663" y="225073"/>
                  </a:lnTo>
                  <a:lnTo>
                    <a:pt x="19558" y="225073"/>
                  </a:lnTo>
                  <a:lnTo>
                    <a:pt x="15522" y="226005"/>
                  </a:lnTo>
                  <a:lnTo>
                    <a:pt x="10245" y="228178"/>
                  </a:lnTo>
                  <a:lnTo>
                    <a:pt x="7140" y="230351"/>
                  </a:lnTo>
                  <a:lnTo>
                    <a:pt x="0" y="230351"/>
                  </a:lnTo>
                  <a:lnTo>
                    <a:pt x="3104" y="257670"/>
                  </a:lnTo>
                  <a:lnTo>
                    <a:pt x="17695" y="265121"/>
                  </a:lnTo>
                  <a:lnTo>
                    <a:pt x="36322" y="268225"/>
                  </a:lnTo>
                  <a:lnTo>
                    <a:pt x="51844" y="274434"/>
                  </a:lnTo>
                  <a:lnTo>
                    <a:pt x="63331" y="277539"/>
                  </a:lnTo>
                  <a:lnTo>
                    <a:pt x="68609" y="277539"/>
                  </a:lnTo>
                  <a:lnTo>
                    <a:pt x="71713" y="275365"/>
                  </a:lnTo>
                  <a:lnTo>
                    <a:pt x="75749" y="274434"/>
                  </a:lnTo>
                  <a:lnTo>
                    <a:pt x="77922" y="272261"/>
                  </a:lnTo>
                  <a:lnTo>
                    <a:pt x="78853" y="270088"/>
                  </a:lnTo>
                  <a:lnTo>
                    <a:pt x="82889" y="266983"/>
                  </a:lnTo>
                  <a:lnTo>
                    <a:pt x="97790" y="266983"/>
                  </a:lnTo>
                  <a:lnTo>
                    <a:pt x="95617" y="267915"/>
                  </a:lnTo>
                  <a:lnTo>
                    <a:pt x="95617" y="270088"/>
                  </a:lnTo>
                  <a:lnTo>
                    <a:pt x="95617" y="272261"/>
                  </a:lnTo>
                  <a:lnTo>
                    <a:pt x="93444" y="272261"/>
                  </a:lnTo>
                  <a:lnTo>
                    <a:pt x="91271" y="274434"/>
                  </a:lnTo>
                  <a:lnTo>
                    <a:pt x="91271" y="292440"/>
                  </a:lnTo>
                  <a:lnTo>
                    <a:pt x="85993" y="303926"/>
                  </a:lnTo>
                  <a:lnTo>
                    <a:pt x="78853" y="311377"/>
                  </a:lnTo>
                  <a:lnTo>
                    <a:pt x="68298" y="316655"/>
                  </a:lnTo>
                  <a:lnTo>
                    <a:pt x="56812" y="319759"/>
                  </a:lnTo>
                  <a:lnTo>
                    <a:pt x="44394" y="327210"/>
                  </a:lnTo>
                  <a:lnTo>
                    <a:pt x="37253" y="336523"/>
                  </a:lnTo>
                  <a:lnTo>
                    <a:pt x="31976" y="347078"/>
                  </a:lnTo>
                  <a:lnTo>
                    <a:pt x="26698" y="360738"/>
                  </a:lnTo>
                  <a:lnTo>
                    <a:pt x="20489" y="371293"/>
                  </a:lnTo>
                  <a:lnTo>
                    <a:pt x="31976" y="391162"/>
                  </a:lnTo>
                  <a:lnTo>
                    <a:pt x="46567" y="410099"/>
                  </a:lnTo>
                  <a:lnTo>
                    <a:pt x="64262" y="422827"/>
                  </a:lnTo>
                  <a:lnTo>
                    <a:pt x="66435" y="425000"/>
                  </a:lnTo>
                  <a:lnTo>
                    <a:pt x="69540" y="425000"/>
                  </a:lnTo>
                  <a:lnTo>
                    <a:pt x="71713" y="425000"/>
                  </a:lnTo>
                  <a:lnTo>
                    <a:pt x="73886" y="422827"/>
                  </a:lnTo>
                  <a:lnTo>
                    <a:pt x="76991" y="419723"/>
                  </a:lnTo>
                  <a:lnTo>
                    <a:pt x="81026" y="430278"/>
                  </a:lnTo>
                  <a:lnTo>
                    <a:pt x="86304" y="444869"/>
                  </a:lnTo>
                  <a:lnTo>
                    <a:pt x="88477" y="455424"/>
                  </a:lnTo>
                  <a:lnTo>
                    <a:pt x="93755" y="455424"/>
                  </a:lnTo>
                  <a:lnTo>
                    <a:pt x="97790" y="455734"/>
                  </a:lnTo>
                  <a:lnTo>
                    <a:pt x="98722" y="455734"/>
                  </a:lnTo>
                  <a:lnTo>
                    <a:pt x="100895" y="453561"/>
                  </a:lnTo>
                  <a:lnTo>
                    <a:pt x="103068" y="451388"/>
                  </a:lnTo>
                  <a:lnTo>
                    <a:pt x="105241" y="449215"/>
                  </a:lnTo>
                  <a:lnTo>
                    <a:pt x="108346" y="451388"/>
                  </a:lnTo>
                  <a:lnTo>
                    <a:pt x="110208" y="451388"/>
                  </a:lnTo>
                  <a:lnTo>
                    <a:pt x="112381" y="453561"/>
                  </a:lnTo>
                  <a:lnTo>
                    <a:pt x="112381" y="456666"/>
                  </a:lnTo>
                  <a:lnTo>
                    <a:pt x="112381" y="461012"/>
                  </a:lnTo>
                  <a:lnTo>
                    <a:pt x="124799" y="456666"/>
                  </a:lnTo>
                  <a:lnTo>
                    <a:pt x="134113" y="453561"/>
                  </a:lnTo>
                  <a:lnTo>
                    <a:pt x="147772" y="449215"/>
                  </a:lnTo>
                  <a:lnTo>
                    <a:pt x="144668" y="471257"/>
                  </a:lnTo>
                  <a:lnTo>
                    <a:pt x="135354" y="488021"/>
                  </a:lnTo>
                  <a:lnTo>
                    <a:pt x="122937" y="502612"/>
                  </a:lnTo>
                  <a:lnTo>
                    <a:pt x="106172" y="515340"/>
                  </a:lnTo>
                  <a:lnTo>
                    <a:pt x="88477" y="527137"/>
                  </a:lnTo>
                  <a:lnTo>
                    <a:pt x="69850" y="537692"/>
                  </a:lnTo>
                  <a:lnTo>
                    <a:pt x="54328" y="549179"/>
                  </a:lnTo>
                  <a:lnTo>
                    <a:pt x="41910" y="561907"/>
                  </a:lnTo>
                  <a:lnTo>
                    <a:pt x="37874" y="561907"/>
                  </a:lnTo>
                  <a:lnTo>
                    <a:pt x="37874" y="565011"/>
                  </a:lnTo>
                  <a:lnTo>
                    <a:pt x="48430" y="561907"/>
                  </a:lnTo>
                  <a:lnTo>
                    <a:pt x="65194" y="554456"/>
                  </a:lnTo>
                  <a:lnTo>
                    <a:pt x="86925" y="543901"/>
                  </a:lnTo>
                  <a:lnTo>
                    <a:pt x="108656" y="530241"/>
                  </a:lnTo>
                  <a:lnTo>
                    <a:pt x="130387" y="515650"/>
                  </a:lnTo>
                  <a:lnTo>
                    <a:pt x="152118" y="502922"/>
                  </a:lnTo>
                  <a:lnTo>
                    <a:pt x="169814" y="492367"/>
                  </a:lnTo>
                  <a:lnTo>
                    <a:pt x="184405" y="480881"/>
                  </a:lnTo>
                  <a:lnTo>
                    <a:pt x="191545" y="473430"/>
                  </a:lnTo>
                  <a:lnTo>
                    <a:pt x="203032" y="456666"/>
                  </a:lnTo>
                  <a:lnTo>
                    <a:pt x="210172" y="438660"/>
                  </a:lnTo>
                  <a:lnTo>
                    <a:pt x="215449" y="421896"/>
                  </a:lnTo>
                  <a:lnTo>
                    <a:pt x="222590" y="406063"/>
                  </a:lnTo>
                  <a:lnTo>
                    <a:pt x="234076" y="391472"/>
                  </a:lnTo>
                  <a:lnTo>
                    <a:pt x="247736" y="379986"/>
                  </a:lnTo>
                  <a:lnTo>
                    <a:pt x="247736" y="376881"/>
                  </a:lnTo>
                  <a:lnTo>
                    <a:pt x="257049" y="376881"/>
                  </a:lnTo>
                  <a:lnTo>
                    <a:pt x="247736" y="392714"/>
                  </a:lnTo>
                  <a:lnTo>
                    <a:pt x="237181" y="407305"/>
                  </a:lnTo>
                  <a:lnTo>
                    <a:pt x="230040" y="424069"/>
                  </a:lnTo>
                  <a:lnTo>
                    <a:pt x="224763" y="440833"/>
                  </a:lnTo>
                  <a:lnTo>
                    <a:pt x="246494" y="435555"/>
                  </a:lnTo>
                  <a:lnTo>
                    <a:pt x="262016" y="426242"/>
                  </a:lnTo>
                  <a:lnTo>
                    <a:pt x="280643" y="416929"/>
                  </a:lnTo>
                  <a:lnTo>
                    <a:pt x="280643" y="392714"/>
                  </a:lnTo>
                  <a:lnTo>
                    <a:pt x="297407" y="394887"/>
                  </a:lnTo>
                  <a:lnTo>
                    <a:pt x="307962" y="400165"/>
                  </a:lnTo>
                  <a:lnTo>
                    <a:pt x="317276" y="407615"/>
                  </a:lnTo>
                  <a:lnTo>
                    <a:pt x="327831" y="413824"/>
                  </a:lnTo>
                  <a:lnTo>
                    <a:pt x="361048" y="413824"/>
                  </a:lnTo>
                  <a:lnTo>
                    <a:pt x="376571" y="422206"/>
                  </a:lnTo>
                  <a:lnTo>
                    <a:pt x="393335" y="436797"/>
                  </a:lnTo>
                  <a:lnTo>
                    <a:pt x="407926" y="449526"/>
                  </a:lnTo>
                  <a:lnTo>
                    <a:pt x="427794" y="458839"/>
                  </a:lnTo>
                  <a:lnTo>
                    <a:pt x="451699" y="464117"/>
                  </a:lnTo>
                  <a:lnTo>
                    <a:pt x="471567" y="473430"/>
                  </a:lnTo>
                  <a:lnTo>
                    <a:pt x="486158" y="486158"/>
                  </a:lnTo>
                  <a:lnTo>
                    <a:pt x="498576" y="502922"/>
                  </a:lnTo>
                  <a:lnTo>
                    <a:pt x="507889" y="519686"/>
                  </a:lnTo>
                  <a:lnTo>
                    <a:pt x="519376" y="536450"/>
                  </a:lnTo>
                  <a:lnTo>
                    <a:pt x="531794" y="550110"/>
                  </a:lnTo>
                  <a:lnTo>
                    <a:pt x="527758" y="574325"/>
                  </a:lnTo>
                  <a:lnTo>
                    <a:pt x="539244" y="579602"/>
                  </a:lnTo>
                  <a:lnTo>
                    <a:pt x="546385" y="588916"/>
                  </a:lnTo>
                  <a:lnTo>
                    <a:pt x="551662" y="600402"/>
                  </a:lnTo>
                  <a:lnTo>
                    <a:pt x="554767" y="613131"/>
                  </a:lnTo>
                  <a:lnTo>
                    <a:pt x="560976" y="625859"/>
                  </a:lnTo>
                  <a:lnTo>
                    <a:pt x="568116" y="637345"/>
                  </a:lnTo>
                  <a:lnTo>
                    <a:pt x="576498" y="645727"/>
                  </a:lnTo>
                  <a:lnTo>
                    <a:pt x="591089" y="651005"/>
                  </a:lnTo>
                  <a:lnTo>
                    <a:pt x="587984" y="653178"/>
                  </a:lnTo>
                  <a:lnTo>
                    <a:pt x="583949" y="653178"/>
                  </a:lnTo>
                  <a:lnTo>
                    <a:pt x="580844" y="653178"/>
                  </a:lnTo>
                  <a:lnTo>
                    <a:pt x="576808" y="651005"/>
                  </a:lnTo>
                  <a:lnTo>
                    <a:pt x="568426" y="651005"/>
                  </a:lnTo>
                  <a:lnTo>
                    <a:pt x="576808" y="669942"/>
                  </a:lnTo>
                  <a:lnTo>
                    <a:pt x="588295" y="686706"/>
                  </a:lnTo>
                  <a:lnTo>
                    <a:pt x="600713" y="702539"/>
                  </a:lnTo>
                  <a:lnTo>
                    <a:pt x="604748" y="704712"/>
                  </a:lnTo>
                  <a:lnTo>
                    <a:pt x="605680" y="704712"/>
                  </a:lnTo>
                  <a:lnTo>
                    <a:pt x="605680" y="706885"/>
                  </a:lnTo>
                  <a:lnTo>
                    <a:pt x="607853" y="706885"/>
                  </a:lnTo>
                  <a:lnTo>
                    <a:pt x="613130" y="706885"/>
                  </a:lnTo>
                  <a:lnTo>
                    <a:pt x="619339" y="706885"/>
                  </a:lnTo>
                  <a:lnTo>
                    <a:pt x="620271" y="704712"/>
                  </a:lnTo>
                  <a:lnTo>
                    <a:pt x="624306" y="702539"/>
                  </a:lnTo>
                  <a:lnTo>
                    <a:pt x="626480" y="701608"/>
                  </a:lnTo>
                  <a:lnTo>
                    <a:pt x="626480" y="699434"/>
                  </a:lnTo>
                  <a:lnTo>
                    <a:pt x="627411" y="699434"/>
                  </a:lnTo>
                  <a:lnTo>
                    <a:pt x="627411" y="695088"/>
                  </a:lnTo>
                  <a:lnTo>
                    <a:pt x="622133" y="687638"/>
                  </a:lnTo>
                  <a:lnTo>
                    <a:pt x="614993" y="682360"/>
                  </a:lnTo>
                  <a:lnTo>
                    <a:pt x="607853" y="677082"/>
                  </a:lnTo>
                  <a:lnTo>
                    <a:pt x="600713" y="671805"/>
                  </a:lnTo>
                  <a:lnTo>
                    <a:pt x="600713" y="662491"/>
                  </a:lnTo>
                  <a:lnTo>
                    <a:pt x="617477" y="673047"/>
                  </a:lnTo>
                  <a:lnTo>
                    <a:pt x="632068" y="687638"/>
                  </a:lnTo>
                  <a:lnTo>
                    <a:pt x="644485" y="702228"/>
                  </a:lnTo>
                  <a:lnTo>
                    <a:pt x="644485" y="723339"/>
                  </a:lnTo>
                  <a:lnTo>
                    <a:pt x="642312" y="718992"/>
                  </a:lnTo>
                  <a:lnTo>
                    <a:pt x="639208" y="715888"/>
                  </a:lnTo>
                  <a:lnTo>
                    <a:pt x="637035" y="711542"/>
                  </a:lnTo>
                  <a:lnTo>
                    <a:pt x="633930" y="709369"/>
                  </a:lnTo>
                  <a:lnTo>
                    <a:pt x="629894" y="709369"/>
                  </a:lnTo>
                  <a:lnTo>
                    <a:pt x="626790" y="709369"/>
                  </a:lnTo>
                  <a:lnTo>
                    <a:pt x="622754" y="709369"/>
                  </a:lnTo>
                  <a:lnTo>
                    <a:pt x="617477" y="711542"/>
                  </a:lnTo>
                  <a:lnTo>
                    <a:pt x="615304" y="723028"/>
                  </a:lnTo>
                  <a:lnTo>
                    <a:pt x="613130" y="741034"/>
                  </a:lnTo>
                  <a:lnTo>
                    <a:pt x="613130" y="763076"/>
                  </a:lnTo>
                  <a:lnTo>
                    <a:pt x="613130" y="787291"/>
                  </a:lnTo>
                  <a:lnTo>
                    <a:pt x="613130" y="807159"/>
                  </a:lnTo>
                  <a:lnTo>
                    <a:pt x="612199" y="821750"/>
                  </a:lnTo>
                  <a:lnTo>
                    <a:pt x="612199" y="829201"/>
                  </a:lnTo>
                  <a:lnTo>
                    <a:pt x="613130" y="859624"/>
                  </a:lnTo>
                  <a:lnTo>
                    <a:pt x="617166" y="881666"/>
                  </a:lnTo>
                  <a:lnTo>
                    <a:pt x="622444" y="898430"/>
                  </a:lnTo>
                  <a:lnTo>
                    <a:pt x="629584" y="911158"/>
                  </a:lnTo>
                  <a:lnTo>
                    <a:pt x="641071" y="922645"/>
                  </a:lnTo>
                  <a:lnTo>
                    <a:pt x="651626" y="935373"/>
                  </a:lnTo>
                  <a:lnTo>
                    <a:pt x="664043" y="953379"/>
                  </a:lnTo>
                  <a:lnTo>
                    <a:pt x="669321" y="964866"/>
                  </a:lnTo>
                  <a:lnTo>
                    <a:pt x="673357" y="975421"/>
                  </a:lnTo>
                  <a:lnTo>
                    <a:pt x="680497" y="984734"/>
                  </a:lnTo>
                  <a:lnTo>
                    <a:pt x="691052" y="992185"/>
                  </a:lnTo>
                  <a:lnTo>
                    <a:pt x="704712" y="997462"/>
                  </a:lnTo>
                  <a:lnTo>
                    <a:pt x="715267" y="1003671"/>
                  </a:lnTo>
                  <a:lnTo>
                    <a:pt x="724580" y="1014226"/>
                  </a:lnTo>
                  <a:lnTo>
                    <a:pt x="731721" y="1026955"/>
                  </a:lnTo>
                  <a:lnTo>
                    <a:pt x="734825" y="1041546"/>
                  </a:lnTo>
                  <a:lnTo>
                    <a:pt x="741034" y="1054274"/>
                  </a:lnTo>
                  <a:lnTo>
                    <a:pt x="747243" y="1065761"/>
                  </a:lnTo>
                  <a:lnTo>
                    <a:pt x="760903" y="1075074"/>
                  </a:lnTo>
                  <a:lnTo>
                    <a:pt x="758729" y="1076005"/>
                  </a:lnTo>
                  <a:lnTo>
                    <a:pt x="758729" y="1078178"/>
                  </a:lnTo>
                  <a:lnTo>
                    <a:pt x="758729" y="1080351"/>
                  </a:lnTo>
                  <a:lnTo>
                    <a:pt x="756556" y="1080351"/>
                  </a:lnTo>
                  <a:lnTo>
                    <a:pt x="754383" y="1080351"/>
                  </a:lnTo>
                  <a:lnTo>
                    <a:pt x="751279" y="1082525"/>
                  </a:lnTo>
                  <a:lnTo>
                    <a:pt x="760592" y="1095253"/>
                  </a:lnTo>
                  <a:lnTo>
                    <a:pt x="771147" y="1102704"/>
                  </a:lnTo>
                  <a:lnTo>
                    <a:pt x="782634" y="1110154"/>
                  </a:lnTo>
                  <a:lnTo>
                    <a:pt x="791016" y="1119468"/>
                  </a:lnTo>
                  <a:lnTo>
                    <a:pt x="797225" y="1130023"/>
                  </a:lnTo>
                  <a:lnTo>
                    <a:pt x="800329" y="1142751"/>
                  </a:lnTo>
                  <a:lnTo>
                    <a:pt x="804365" y="1155479"/>
                  </a:lnTo>
                  <a:lnTo>
                    <a:pt x="809643" y="1155479"/>
                  </a:lnTo>
                  <a:lnTo>
                    <a:pt x="811816" y="1155479"/>
                  </a:lnTo>
                  <a:lnTo>
                    <a:pt x="812747" y="1155479"/>
                  </a:lnTo>
                  <a:lnTo>
                    <a:pt x="814920" y="1155479"/>
                  </a:lnTo>
                  <a:lnTo>
                    <a:pt x="817093" y="1155479"/>
                  </a:lnTo>
                  <a:lnTo>
                    <a:pt x="820198" y="1155479"/>
                  </a:lnTo>
                  <a:lnTo>
                    <a:pt x="822371" y="1159826"/>
                  </a:lnTo>
                  <a:lnTo>
                    <a:pt x="822371" y="1162930"/>
                  </a:lnTo>
                  <a:lnTo>
                    <a:pt x="824544" y="1169139"/>
                  </a:lnTo>
                  <a:lnTo>
                    <a:pt x="824544" y="1176590"/>
                  </a:lnTo>
                  <a:lnTo>
                    <a:pt x="827648" y="1174417"/>
                  </a:lnTo>
                  <a:lnTo>
                    <a:pt x="827648" y="1172243"/>
                  </a:lnTo>
                  <a:lnTo>
                    <a:pt x="829822" y="1170070"/>
                  </a:lnTo>
                  <a:lnTo>
                    <a:pt x="831995" y="1166966"/>
                  </a:lnTo>
                  <a:lnTo>
                    <a:pt x="831995" y="1159515"/>
                  </a:lnTo>
                  <a:lnTo>
                    <a:pt x="827959" y="1148960"/>
                  </a:lnTo>
                  <a:lnTo>
                    <a:pt x="819577" y="1132196"/>
                  </a:lnTo>
                  <a:lnTo>
                    <a:pt x="808090" y="1113259"/>
                  </a:lnTo>
                  <a:lnTo>
                    <a:pt x="797535" y="1095253"/>
                  </a:lnTo>
                  <a:lnTo>
                    <a:pt x="783876" y="1076316"/>
                  </a:lnTo>
                  <a:lnTo>
                    <a:pt x="773320" y="1061725"/>
                  </a:lnTo>
                  <a:lnTo>
                    <a:pt x="761834" y="1048996"/>
                  </a:lnTo>
                  <a:lnTo>
                    <a:pt x="756556" y="1041546"/>
                  </a:lnTo>
                  <a:lnTo>
                    <a:pt x="756556" y="1021677"/>
                  </a:lnTo>
                  <a:lnTo>
                    <a:pt x="760592" y="1023850"/>
                  </a:lnTo>
                  <a:lnTo>
                    <a:pt x="763697" y="1026955"/>
                  </a:lnTo>
                  <a:lnTo>
                    <a:pt x="767732" y="1031301"/>
                  </a:lnTo>
                  <a:lnTo>
                    <a:pt x="776114" y="1036578"/>
                  </a:lnTo>
                  <a:lnTo>
                    <a:pt x="782323" y="1048065"/>
                  </a:lnTo>
                  <a:lnTo>
                    <a:pt x="785428" y="1058620"/>
                  </a:lnTo>
                  <a:lnTo>
                    <a:pt x="789464" y="1069175"/>
                  </a:lnTo>
                  <a:lnTo>
                    <a:pt x="796604" y="1078489"/>
                  </a:lnTo>
                  <a:lnTo>
                    <a:pt x="797535" y="1080662"/>
                  </a:lnTo>
                  <a:lnTo>
                    <a:pt x="803744" y="1082835"/>
                  </a:lnTo>
                  <a:lnTo>
                    <a:pt x="806849" y="1082835"/>
                  </a:lnTo>
                  <a:lnTo>
                    <a:pt x="812126" y="1083766"/>
                  </a:lnTo>
                  <a:lnTo>
                    <a:pt x="816162" y="1085939"/>
                  </a:lnTo>
                  <a:lnTo>
                    <a:pt x="833857" y="1112327"/>
                  </a:lnTo>
                  <a:lnTo>
                    <a:pt x="852484" y="1137473"/>
                  </a:lnTo>
                  <a:lnTo>
                    <a:pt x="870179" y="1161688"/>
                  </a:lnTo>
                  <a:lnTo>
                    <a:pt x="890048" y="1183730"/>
                  </a:lnTo>
                  <a:lnTo>
                    <a:pt x="882908" y="1206703"/>
                  </a:lnTo>
                  <a:lnTo>
                    <a:pt x="886944" y="1211049"/>
                  </a:lnTo>
                  <a:lnTo>
                    <a:pt x="894084" y="1218500"/>
                  </a:lnTo>
                  <a:lnTo>
                    <a:pt x="901224" y="1227813"/>
                  </a:lnTo>
                  <a:lnTo>
                    <a:pt x="910537" y="1235264"/>
                  </a:lnTo>
                  <a:lnTo>
                    <a:pt x="915815" y="1242715"/>
                  </a:lnTo>
                  <a:lnTo>
                    <a:pt x="918919" y="1243646"/>
                  </a:lnTo>
                  <a:lnTo>
                    <a:pt x="939719" y="1240541"/>
                  </a:lnTo>
                  <a:lnTo>
                    <a:pt x="940651" y="1242715"/>
                  </a:lnTo>
                  <a:lnTo>
                    <a:pt x="944686" y="1245819"/>
                  </a:lnTo>
                  <a:lnTo>
                    <a:pt x="947791" y="1250165"/>
                  </a:lnTo>
                  <a:lnTo>
                    <a:pt x="951827" y="1253270"/>
                  </a:lnTo>
                  <a:lnTo>
                    <a:pt x="954931" y="1256374"/>
                  </a:lnTo>
                  <a:lnTo>
                    <a:pt x="978835" y="1260720"/>
                  </a:lnTo>
                  <a:lnTo>
                    <a:pt x="981940" y="1262894"/>
                  </a:lnTo>
                  <a:lnTo>
                    <a:pt x="985976" y="1265998"/>
                  </a:lnTo>
                  <a:lnTo>
                    <a:pt x="991253" y="1271276"/>
                  </a:lnTo>
                  <a:lnTo>
                    <a:pt x="995289" y="1275622"/>
                  </a:lnTo>
                  <a:lnTo>
                    <a:pt x="998394" y="1278726"/>
                  </a:lnTo>
                  <a:lnTo>
                    <a:pt x="1002429" y="1280899"/>
                  </a:lnTo>
                  <a:lnTo>
                    <a:pt x="1010811" y="1283073"/>
                  </a:lnTo>
                  <a:lnTo>
                    <a:pt x="1017952" y="1278726"/>
                  </a:lnTo>
                  <a:lnTo>
                    <a:pt x="1024161" y="1275622"/>
                  </a:lnTo>
                  <a:lnTo>
                    <a:pt x="1031301" y="1271276"/>
                  </a:lnTo>
                  <a:lnTo>
                    <a:pt x="1041856" y="1271276"/>
                  </a:lnTo>
                  <a:lnTo>
                    <a:pt x="1058620" y="1278726"/>
                  </a:lnTo>
                  <a:lnTo>
                    <a:pt x="1069175" y="1288040"/>
                  </a:lnTo>
                  <a:lnTo>
                    <a:pt x="1081593" y="1297353"/>
                  </a:lnTo>
                  <a:lnTo>
                    <a:pt x="1102393" y="1304804"/>
                  </a:lnTo>
                  <a:lnTo>
                    <a:pt x="1117915" y="1310081"/>
                  </a:lnTo>
                  <a:lnTo>
                    <a:pt x="1132506" y="1314428"/>
                  </a:lnTo>
                  <a:lnTo>
                    <a:pt x="1141820" y="1317532"/>
                  </a:lnTo>
                  <a:lnTo>
                    <a:pt x="1151133" y="1326845"/>
                  </a:lnTo>
                  <a:lnTo>
                    <a:pt x="1159515" y="1339574"/>
                  </a:lnTo>
                  <a:lnTo>
                    <a:pt x="1168828" y="1361615"/>
                  </a:lnTo>
                  <a:lnTo>
                    <a:pt x="1180315" y="1364720"/>
                  </a:lnTo>
                  <a:lnTo>
                    <a:pt x="1195837" y="1372171"/>
                  </a:lnTo>
                  <a:lnTo>
                    <a:pt x="1212601" y="1381484"/>
                  </a:lnTo>
                  <a:lnTo>
                    <a:pt x="1229365" y="1390797"/>
                  </a:lnTo>
                  <a:lnTo>
                    <a:pt x="1238679" y="1398248"/>
                  </a:lnTo>
                  <a:lnTo>
                    <a:pt x="1241783" y="1396075"/>
                  </a:lnTo>
                  <a:lnTo>
                    <a:pt x="1243956" y="1396075"/>
                  </a:lnTo>
                  <a:lnTo>
                    <a:pt x="1244888" y="1396075"/>
                  </a:lnTo>
                  <a:lnTo>
                    <a:pt x="1247061" y="1393902"/>
                  </a:lnTo>
                  <a:lnTo>
                    <a:pt x="1249234" y="1393902"/>
                  </a:lnTo>
                  <a:lnTo>
                    <a:pt x="1251407" y="1390797"/>
                  </a:lnTo>
                  <a:lnTo>
                    <a:pt x="1251407" y="1388624"/>
                  </a:lnTo>
                  <a:lnTo>
                    <a:pt x="1251407" y="1385520"/>
                  </a:lnTo>
                  <a:lnTo>
                    <a:pt x="1249234" y="1381173"/>
                  </a:lnTo>
                  <a:lnTo>
                    <a:pt x="1252338" y="1379000"/>
                  </a:lnTo>
                  <a:lnTo>
                    <a:pt x="1254511" y="1378069"/>
                  </a:lnTo>
                  <a:lnTo>
                    <a:pt x="1256684" y="1375896"/>
                  </a:lnTo>
                  <a:lnTo>
                    <a:pt x="1258858" y="1373723"/>
                  </a:lnTo>
                  <a:lnTo>
                    <a:pt x="1265998" y="1373723"/>
                  </a:lnTo>
                  <a:lnTo>
                    <a:pt x="1273138" y="1385209"/>
                  </a:lnTo>
                  <a:lnTo>
                    <a:pt x="1280278" y="1395764"/>
                  </a:lnTo>
                  <a:lnTo>
                    <a:pt x="1285556" y="1405078"/>
                  </a:lnTo>
                  <a:lnTo>
                    <a:pt x="1287729" y="1419669"/>
                  </a:lnTo>
                  <a:lnTo>
                    <a:pt x="1287729" y="1434260"/>
                  </a:lnTo>
                  <a:lnTo>
                    <a:pt x="1288660" y="1444815"/>
                  </a:lnTo>
                  <a:lnTo>
                    <a:pt x="1276243" y="1459406"/>
                  </a:lnTo>
                  <a:lnTo>
                    <a:pt x="1261652" y="1472134"/>
                  </a:lnTo>
                  <a:lnTo>
                    <a:pt x="1249234" y="1485794"/>
                  </a:lnTo>
                  <a:lnTo>
                    <a:pt x="1242094" y="1501626"/>
                  </a:lnTo>
                  <a:lnTo>
                    <a:pt x="1236816" y="1518390"/>
                  </a:lnTo>
                  <a:lnTo>
                    <a:pt x="1229676" y="1535155"/>
                  </a:lnTo>
                  <a:lnTo>
                    <a:pt x="1234953" y="1537328"/>
                  </a:lnTo>
                  <a:lnTo>
                    <a:pt x="1240231" y="1537328"/>
                  </a:lnTo>
                  <a:lnTo>
                    <a:pt x="1245508" y="1538259"/>
                  </a:lnTo>
                  <a:lnTo>
                    <a:pt x="1254822" y="1538259"/>
                  </a:lnTo>
                  <a:lnTo>
                    <a:pt x="1254822" y="1542605"/>
                  </a:lnTo>
                  <a:lnTo>
                    <a:pt x="1245508" y="1547883"/>
                  </a:lnTo>
                  <a:lnTo>
                    <a:pt x="1239300" y="1553160"/>
                  </a:lnTo>
                  <a:lnTo>
                    <a:pt x="1229986" y="1558438"/>
                  </a:lnTo>
                  <a:lnTo>
                    <a:pt x="1229986" y="1565889"/>
                  </a:lnTo>
                  <a:lnTo>
                    <a:pt x="1229986" y="1573339"/>
                  </a:lnTo>
                  <a:lnTo>
                    <a:pt x="1229986" y="1579548"/>
                  </a:lnTo>
                  <a:lnTo>
                    <a:pt x="1225950" y="1586999"/>
                  </a:lnTo>
                  <a:lnTo>
                    <a:pt x="1229986" y="1590104"/>
                  </a:lnTo>
                  <a:lnTo>
                    <a:pt x="1233091" y="1594450"/>
                  </a:lnTo>
                  <a:lnTo>
                    <a:pt x="1237126" y="1595381"/>
                  </a:lnTo>
                  <a:lnTo>
                    <a:pt x="1242404" y="1595381"/>
                  </a:lnTo>
                  <a:lnTo>
                    <a:pt x="1245508" y="1599727"/>
                  </a:lnTo>
                  <a:lnTo>
                    <a:pt x="1256995" y="1610283"/>
                  </a:lnTo>
                  <a:lnTo>
                    <a:pt x="1264135" y="1624873"/>
                  </a:lnTo>
                  <a:lnTo>
                    <a:pt x="1269413" y="1643811"/>
                  </a:lnTo>
                  <a:lnTo>
                    <a:pt x="1274690" y="1659643"/>
                  </a:lnTo>
                  <a:lnTo>
                    <a:pt x="1281831" y="1676407"/>
                  </a:lnTo>
                  <a:lnTo>
                    <a:pt x="1302630" y="1705900"/>
                  </a:lnTo>
                  <a:lnTo>
                    <a:pt x="1327777" y="1733219"/>
                  </a:lnTo>
                  <a:lnTo>
                    <a:pt x="1359132" y="1754329"/>
                  </a:lnTo>
                  <a:lnTo>
                    <a:pt x="1395454" y="1767989"/>
                  </a:lnTo>
                  <a:lnTo>
                    <a:pt x="1391418" y="1797481"/>
                  </a:lnTo>
                  <a:lnTo>
                    <a:pt x="1389245" y="1829147"/>
                  </a:lnTo>
                  <a:lnTo>
                    <a:pt x="1388314" y="1861744"/>
                  </a:lnTo>
                  <a:lnTo>
                    <a:pt x="1382105" y="1893409"/>
                  </a:lnTo>
                  <a:lnTo>
                    <a:pt x="1371549" y="1941839"/>
                  </a:lnTo>
                  <a:lnTo>
                    <a:pt x="1362236" y="1991199"/>
                  </a:lnTo>
                  <a:lnTo>
                    <a:pt x="1351681" y="2036214"/>
                  </a:lnTo>
                  <a:lnTo>
                    <a:pt x="1339263" y="2080297"/>
                  </a:lnTo>
                  <a:lnTo>
                    <a:pt x="1337090" y="2091784"/>
                  </a:lnTo>
                  <a:lnTo>
                    <a:pt x="1340194" y="2104512"/>
                  </a:lnTo>
                  <a:lnTo>
                    <a:pt x="1342368" y="2111963"/>
                  </a:lnTo>
                  <a:lnTo>
                    <a:pt x="1329950" y="2188643"/>
                  </a:lnTo>
                  <a:lnTo>
                    <a:pt x="1329950" y="2192989"/>
                  </a:lnTo>
                  <a:lnTo>
                    <a:pt x="1337090" y="2190816"/>
                  </a:lnTo>
                  <a:lnTo>
                    <a:pt x="1340194" y="2186470"/>
                  </a:lnTo>
                  <a:lnTo>
                    <a:pt x="1342368" y="2183365"/>
                  </a:lnTo>
                  <a:lnTo>
                    <a:pt x="1345472" y="2179019"/>
                  </a:lnTo>
                  <a:lnTo>
                    <a:pt x="1349508" y="2175915"/>
                  </a:lnTo>
                  <a:lnTo>
                    <a:pt x="1349508" y="2179019"/>
                  </a:lnTo>
                  <a:lnTo>
                    <a:pt x="1354785" y="2179019"/>
                  </a:lnTo>
                  <a:lnTo>
                    <a:pt x="1345472" y="2215652"/>
                  </a:lnTo>
                  <a:lnTo>
                    <a:pt x="1334917" y="2215652"/>
                  </a:lnTo>
                  <a:lnTo>
                    <a:pt x="1327777" y="2234589"/>
                  </a:lnTo>
                  <a:lnTo>
                    <a:pt x="1320636" y="2256631"/>
                  </a:lnTo>
                  <a:lnTo>
                    <a:pt x="1315359" y="2279604"/>
                  </a:lnTo>
                  <a:lnTo>
                    <a:pt x="1313186" y="2305992"/>
                  </a:lnTo>
                  <a:lnTo>
                    <a:pt x="1311012" y="2333311"/>
                  </a:lnTo>
                  <a:lnTo>
                    <a:pt x="1315048" y="2357525"/>
                  </a:lnTo>
                  <a:lnTo>
                    <a:pt x="1322189" y="2380499"/>
                  </a:lnTo>
                  <a:lnTo>
                    <a:pt x="1332744" y="2401609"/>
                  </a:lnTo>
                  <a:lnTo>
                    <a:pt x="1349508" y="2416200"/>
                  </a:lnTo>
                  <a:lnTo>
                    <a:pt x="1369376" y="2426755"/>
                  </a:lnTo>
                  <a:lnTo>
                    <a:pt x="1369376" y="2434206"/>
                  </a:lnTo>
                  <a:lnTo>
                    <a:pt x="1354785" y="2424892"/>
                  </a:lnTo>
                  <a:lnTo>
                    <a:pt x="1342368" y="2414337"/>
                  </a:lnTo>
                  <a:lnTo>
                    <a:pt x="1329950" y="2401609"/>
                  </a:lnTo>
                  <a:lnTo>
                    <a:pt x="1325914" y="2401609"/>
                  </a:lnTo>
                  <a:lnTo>
                    <a:pt x="1332123" y="2416200"/>
                  </a:lnTo>
                  <a:lnTo>
                    <a:pt x="1342678" y="2430791"/>
                  </a:lnTo>
                  <a:lnTo>
                    <a:pt x="1357269" y="2445382"/>
                  </a:lnTo>
                  <a:lnTo>
                    <a:pt x="1374033" y="2458110"/>
                  </a:lnTo>
                  <a:lnTo>
                    <a:pt x="1389555" y="2466492"/>
                  </a:lnTo>
                  <a:lnTo>
                    <a:pt x="1406319" y="2470838"/>
                  </a:lnTo>
                  <a:lnTo>
                    <a:pt x="1423083" y="2466492"/>
                  </a:lnTo>
                  <a:lnTo>
                    <a:pt x="1426188" y="2465561"/>
                  </a:lnTo>
                  <a:lnTo>
                    <a:pt x="1428361" y="2463388"/>
                  </a:lnTo>
                  <a:lnTo>
                    <a:pt x="1430534" y="2463388"/>
                  </a:lnTo>
                  <a:lnTo>
                    <a:pt x="1430534" y="2461214"/>
                  </a:lnTo>
                  <a:lnTo>
                    <a:pt x="1432707" y="2460283"/>
                  </a:lnTo>
                  <a:lnTo>
                    <a:pt x="1435812" y="2458110"/>
                  </a:lnTo>
                  <a:lnTo>
                    <a:pt x="1432707" y="2453764"/>
                  </a:lnTo>
                  <a:lnTo>
                    <a:pt x="1432707" y="2452832"/>
                  </a:lnTo>
                  <a:lnTo>
                    <a:pt x="1432707" y="2452832"/>
                  </a:lnTo>
                  <a:lnTo>
                    <a:pt x="1432707" y="2450659"/>
                  </a:lnTo>
                  <a:lnTo>
                    <a:pt x="1428671" y="2450659"/>
                  </a:lnTo>
                  <a:lnTo>
                    <a:pt x="1427740" y="2450659"/>
                  </a:lnTo>
                  <a:lnTo>
                    <a:pt x="1421531" y="2450659"/>
                  </a:lnTo>
                  <a:lnTo>
                    <a:pt x="1420600" y="2439173"/>
                  </a:lnTo>
                  <a:lnTo>
                    <a:pt x="1418427" y="2426444"/>
                  </a:lnTo>
                  <a:lnTo>
                    <a:pt x="1416254" y="2415889"/>
                  </a:lnTo>
                  <a:lnTo>
                    <a:pt x="1413149" y="2406576"/>
                  </a:lnTo>
                  <a:lnTo>
                    <a:pt x="1410976" y="2404403"/>
                  </a:lnTo>
                  <a:lnTo>
                    <a:pt x="1410976" y="2402230"/>
                  </a:lnTo>
                  <a:lnTo>
                    <a:pt x="1408803" y="2402230"/>
                  </a:lnTo>
                  <a:lnTo>
                    <a:pt x="1405698" y="2401298"/>
                  </a:lnTo>
                  <a:lnTo>
                    <a:pt x="1396385" y="2414027"/>
                  </a:lnTo>
                  <a:lnTo>
                    <a:pt x="1384899" y="2426755"/>
                  </a:lnTo>
                  <a:lnTo>
                    <a:pt x="1384899" y="2431101"/>
                  </a:lnTo>
                  <a:lnTo>
                    <a:pt x="1381794" y="2431101"/>
                  </a:lnTo>
                  <a:lnTo>
                    <a:pt x="1381794" y="2424892"/>
                  </a:lnTo>
                  <a:lnTo>
                    <a:pt x="1381794" y="2421788"/>
                  </a:lnTo>
                  <a:lnTo>
                    <a:pt x="1383967" y="2417442"/>
                  </a:lnTo>
                  <a:lnTo>
                    <a:pt x="1384899" y="2414337"/>
                  </a:lnTo>
                  <a:lnTo>
                    <a:pt x="1394212" y="2402851"/>
                  </a:lnTo>
                  <a:lnTo>
                    <a:pt x="1406630" y="2392295"/>
                  </a:lnTo>
                  <a:lnTo>
                    <a:pt x="1420289" y="2384845"/>
                  </a:lnTo>
                  <a:lnTo>
                    <a:pt x="1428671" y="2382672"/>
                  </a:lnTo>
                  <a:lnTo>
                    <a:pt x="1427740" y="2373358"/>
                  </a:lnTo>
                  <a:lnTo>
                    <a:pt x="1423704" y="2368081"/>
                  </a:lnTo>
                  <a:lnTo>
                    <a:pt x="1418427" y="2362803"/>
                  </a:lnTo>
                  <a:lnTo>
                    <a:pt x="1413149" y="2357525"/>
                  </a:lnTo>
                  <a:lnTo>
                    <a:pt x="1418427" y="2340761"/>
                  </a:lnTo>
                  <a:lnTo>
                    <a:pt x="1427740" y="2322756"/>
                  </a:lnTo>
                  <a:lnTo>
                    <a:pt x="1440158" y="2303818"/>
                  </a:lnTo>
                  <a:lnTo>
                    <a:pt x="1454749" y="2289227"/>
                  </a:lnTo>
                  <a:lnTo>
                    <a:pt x="1469340" y="2281777"/>
                  </a:lnTo>
                  <a:lnTo>
                    <a:pt x="1472444" y="2269048"/>
                  </a:lnTo>
                  <a:lnTo>
                    <a:pt x="1467167" y="2264702"/>
                  </a:lnTo>
                  <a:lnTo>
                    <a:pt x="1461889" y="2261598"/>
                  </a:lnTo>
                  <a:lnTo>
                    <a:pt x="1455680" y="2258493"/>
                  </a:lnTo>
                  <a:lnTo>
                    <a:pt x="1452576" y="2252284"/>
                  </a:lnTo>
                  <a:lnTo>
                    <a:pt x="1448540" y="2244834"/>
                  </a:lnTo>
                  <a:lnTo>
                    <a:pt x="1448540" y="2243902"/>
                  </a:lnTo>
                  <a:lnTo>
                    <a:pt x="1447609" y="2241729"/>
                  </a:lnTo>
                  <a:lnTo>
                    <a:pt x="1448540" y="2239556"/>
                  </a:lnTo>
                  <a:lnTo>
                    <a:pt x="1448540" y="2237383"/>
                  </a:lnTo>
                  <a:lnTo>
                    <a:pt x="1448540" y="2234279"/>
                  </a:lnTo>
                  <a:lnTo>
                    <a:pt x="1448540" y="2229001"/>
                  </a:lnTo>
                  <a:lnTo>
                    <a:pt x="1454749" y="2229001"/>
                  </a:lnTo>
                  <a:lnTo>
                    <a:pt x="1460026" y="2226828"/>
                  </a:lnTo>
                  <a:lnTo>
                    <a:pt x="1462200" y="2226828"/>
                  </a:lnTo>
                  <a:lnTo>
                    <a:pt x="1465304" y="2224655"/>
                  </a:lnTo>
                  <a:lnTo>
                    <a:pt x="1469340" y="2214100"/>
                  </a:lnTo>
                  <a:lnTo>
                    <a:pt x="1472444" y="2202613"/>
                  </a:lnTo>
                  <a:lnTo>
                    <a:pt x="1477722" y="2192058"/>
                  </a:lnTo>
                  <a:lnTo>
                    <a:pt x="1479895" y="2185849"/>
                  </a:lnTo>
                  <a:lnTo>
                    <a:pt x="1483931" y="2184918"/>
                  </a:lnTo>
                  <a:lnTo>
                    <a:pt x="1489208" y="2182745"/>
                  </a:lnTo>
                  <a:lnTo>
                    <a:pt x="1494486" y="2180571"/>
                  </a:lnTo>
                  <a:lnTo>
                    <a:pt x="1501626" y="2178398"/>
                  </a:lnTo>
                  <a:lnTo>
                    <a:pt x="1498522" y="2173121"/>
                  </a:lnTo>
                  <a:lnTo>
                    <a:pt x="1496349" y="2170016"/>
                  </a:lnTo>
                  <a:lnTo>
                    <a:pt x="1492313" y="2165670"/>
                  </a:lnTo>
                  <a:lnTo>
                    <a:pt x="1489208" y="2163497"/>
                  </a:lnTo>
                  <a:lnTo>
                    <a:pt x="1485173" y="2162566"/>
                  </a:lnTo>
                  <a:lnTo>
                    <a:pt x="1479895" y="2158219"/>
                  </a:lnTo>
                  <a:lnTo>
                    <a:pt x="1472755" y="2155115"/>
                  </a:lnTo>
                  <a:lnTo>
                    <a:pt x="1472755" y="2147664"/>
                  </a:lnTo>
                  <a:lnTo>
                    <a:pt x="1487346" y="2145491"/>
                  </a:lnTo>
                  <a:lnTo>
                    <a:pt x="1501937" y="2145491"/>
                  </a:lnTo>
                  <a:lnTo>
                    <a:pt x="1513423" y="2143318"/>
                  </a:lnTo>
                  <a:lnTo>
                    <a:pt x="1521805" y="2143318"/>
                  </a:lnTo>
                  <a:lnTo>
                    <a:pt x="1520874" y="2135867"/>
                  </a:lnTo>
                  <a:lnTo>
                    <a:pt x="1520874" y="2132763"/>
                  </a:lnTo>
                  <a:lnTo>
                    <a:pt x="1520874" y="2129037"/>
                  </a:lnTo>
                  <a:lnTo>
                    <a:pt x="1520874" y="2128106"/>
                  </a:lnTo>
                  <a:lnTo>
                    <a:pt x="1521805" y="2123760"/>
                  </a:lnTo>
                  <a:lnTo>
                    <a:pt x="1521805" y="2116309"/>
                  </a:lnTo>
                  <a:lnTo>
                    <a:pt x="1521805" y="2108858"/>
                  </a:lnTo>
                  <a:lnTo>
                    <a:pt x="1523978" y="2103581"/>
                  </a:lnTo>
                  <a:lnTo>
                    <a:pt x="1526151" y="2099235"/>
                  </a:lnTo>
                  <a:lnTo>
                    <a:pt x="1553160" y="2091784"/>
                  </a:lnTo>
                  <a:lnTo>
                    <a:pt x="1585447" y="2090853"/>
                  </a:lnTo>
                  <a:lnTo>
                    <a:pt x="1587620" y="2076262"/>
                  </a:lnTo>
                  <a:lnTo>
                    <a:pt x="1589793" y="2062602"/>
                  </a:lnTo>
                  <a:lnTo>
                    <a:pt x="1587620" y="2052047"/>
                  </a:lnTo>
                  <a:lnTo>
                    <a:pt x="1582342" y="2041492"/>
                  </a:lnTo>
                  <a:lnTo>
                    <a:pt x="1569924" y="2034041"/>
                  </a:lnTo>
                  <a:lnTo>
                    <a:pt x="1569924" y="2026590"/>
                  </a:lnTo>
                  <a:lnTo>
                    <a:pt x="1592897" y="2031868"/>
                  </a:lnTo>
                  <a:lnTo>
                    <a:pt x="1618975" y="2037145"/>
                  </a:lnTo>
                  <a:lnTo>
                    <a:pt x="1631393" y="2022554"/>
                  </a:lnTo>
                  <a:lnTo>
                    <a:pt x="1642879" y="2009826"/>
                  </a:lnTo>
                  <a:lnTo>
                    <a:pt x="1653434" y="1995235"/>
                  </a:lnTo>
                  <a:lnTo>
                    <a:pt x="1662747" y="1973194"/>
                  </a:lnTo>
                  <a:lnTo>
                    <a:pt x="1663679" y="1973194"/>
                  </a:lnTo>
                  <a:lnTo>
                    <a:pt x="1665852" y="1971020"/>
                  </a:lnTo>
                  <a:lnTo>
                    <a:pt x="1668025" y="1971020"/>
                  </a:lnTo>
                  <a:lnTo>
                    <a:pt x="1670198" y="1968847"/>
                  </a:lnTo>
                  <a:lnTo>
                    <a:pt x="1671130" y="1973194"/>
                  </a:lnTo>
                  <a:lnTo>
                    <a:pt x="1673303" y="1978471"/>
                  </a:lnTo>
                  <a:lnTo>
                    <a:pt x="1673303" y="1982817"/>
                  </a:lnTo>
                  <a:lnTo>
                    <a:pt x="1673303" y="1990268"/>
                  </a:lnTo>
                  <a:lnTo>
                    <a:pt x="1678580" y="1990268"/>
                  </a:lnTo>
                  <a:lnTo>
                    <a:pt x="1685721" y="1969158"/>
                  </a:lnTo>
                  <a:lnTo>
                    <a:pt x="1692861" y="1953325"/>
                  </a:lnTo>
                  <a:lnTo>
                    <a:pt x="1700001" y="1936561"/>
                  </a:lnTo>
                  <a:lnTo>
                    <a:pt x="1704037" y="1916692"/>
                  </a:lnTo>
                  <a:lnTo>
                    <a:pt x="1706210" y="1892478"/>
                  </a:lnTo>
                  <a:lnTo>
                    <a:pt x="1718628" y="1892478"/>
                  </a:lnTo>
                  <a:lnTo>
                    <a:pt x="1716455" y="1887200"/>
                  </a:lnTo>
                  <a:lnTo>
                    <a:pt x="1714282" y="1881923"/>
                  </a:lnTo>
                  <a:lnTo>
                    <a:pt x="1714282" y="1877576"/>
                  </a:lnTo>
                  <a:lnTo>
                    <a:pt x="1714282" y="1874472"/>
                  </a:lnTo>
                  <a:lnTo>
                    <a:pt x="1718317" y="1868263"/>
                  </a:lnTo>
                  <a:lnTo>
                    <a:pt x="1727631" y="1857708"/>
                  </a:lnTo>
                  <a:lnTo>
                    <a:pt x="1742222" y="1852430"/>
                  </a:lnTo>
                  <a:lnTo>
                    <a:pt x="1757744" y="1848084"/>
                  </a:lnTo>
                  <a:lnTo>
                    <a:pt x="1774508" y="1847153"/>
                  </a:lnTo>
                  <a:lnTo>
                    <a:pt x="1791272" y="1844979"/>
                  </a:lnTo>
                  <a:lnTo>
                    <a:pt x="1801827" y="1840633"/>
                  </a:lnTo>
                  <a:lnTo>
                    <a:pt x="1807105" y="1833183"/>
                  </a:lnTo>
                  <a:lnTo>
                    <a:pt x="1816418" y="1820454"/>
                  </a:lnTo>
                  <a:lnTo>
                    <a:pt x="1825732" y="1803690"/>
                  </a:lnTo>
                  <a:lnTo>
                    <a:pt x="1835045" y="1787857"/>
                  </a:lnTo>
                  <a:lnTo>
                    <a:pt x="1842185" y="1773267"/>
                  </a:lnTo>
                  <a:lnTo>
                    <a:pt x="1845290" y="1763953"/>
                  </a:lnTo>
                  <a:lnTo>
                    <a:pt x="1847463" y="1749362"/>
                  </a:lnTo>
                  <a:lnTo>
                    <a:pt x="1843427" y="1732598"/>
                  </a:lnTo>
                  <a:lnTo>
                    <a:pt x="1842496" y="1718007"/>
                  </a:lnTo>
                  <a:lnTo>
                    <a:pt x="1842496" y="1707452"/>
                  </a:lnTo>
                  <a:lnTo>
                    <a:pt x="1850878" y="1690688"/>
                  </a:lnTo>
                  <a:lnTo>
                    <a:pt x="1863296" y="1668646"/>
                  </a:lnTo>
                  <a:lnTo>
                    <a:pt x="1877887" y="1646605"/>
                  </a:lnTo>
                  <a:lnTo>
                    <a:pt x="1892477" y="1626736"/>
                  </a:lnTo>
                  <a:lnTo>
                    <a:pt x="1906137" y="1609972"/>
                  </a:lnTo>
                  <a:lnTo>
                    <a:pt x="1903964" y="1601590"/>
                  </a:lnTo>
                  <a:lnTo>
                    <a:pt x="1901480" y="1594450"/>
                  </a:lnTo>
                  <a:close/>
                  <a:moveTo>
                    <a:pt x="1340815" y="768043"/>
                  </a:moveTo>
                  <a:lnTo>
                    <a:pt x="1342988" y="765870"/>
                  </a:lnTo>
                  <a:lnTo>
                    <a:pt x="1345162" y="763697"/>
                  </a:lnTo>
                  <a:lnTo>
                    <a:pt x="1348266" y="760592"/>
                  </a:lnTo>
                  <a:lnTo>
                    <a:pt x="1350439" y="756246"/>
                  </a:lnTo>
                  <a:lnTo>
                    <a:pt x="1353544" y="756246"/>
                  </a:lnTo>
                  <a:lnTo>
                    <a:pt x="1352612" y="760592"/>
                  </a:lnTo>
                  <a:lnTo>
                    <a:pt x="1350439" y="762765"/>
                  </a:lnTo>
                  <a:lnTo>
                    <a:pt x="1348266" y="765870"/>
                  </a:lnTo>
                  <a:lnTo>
                    <a:pt x="1348266" y="768043"/>
                  </a:lnTo>
                  <a:lnTo>
                    <a:pt x="1347335" y="773320"/>
                  </a:lnTo>
                  <a:lnTo>
                    <a:pt x="1343299" y="771147"/>
                  </a:lnTo>
                  <a:lnTo>
                    <a:pt x="1341126" y="770216"/>
                  </a:lnTo>
                  <a:lnTo>
                    <a:pt x="1341126" y="768043"/>
                  </a:lnTo>
                  <a:close/>
                  <a:moveTo>
                    <a:pt x="1108602" y="713094"/>
                  </a:moveTo>
                  <a:lnTo>
                    <a:pt x="1117915" y="701608"/>
                  </a:lnTo>
                  <a:lnTo>
                    <a:pt x="1126297" y="688879"/>
                  </a:lnTo>
                  <a:lnTo>
                    <a:pt x="1144924" y="691052"/>
                  </a:lnTo>
                  <a:lnTo>
                    <a:pt x="1159515" y="698503"/>
                  </a:lnTo>
                  <a:lnTo>
                    <a:pt x="1167897" y="705954"/>
                  </a:lnTo>
                  <a:lnTo>
                    <a:pt x="1175037" y="716509"/>
                  </a:lnTo>
                  <a:lnTo>
                    <a:pt x="1181246" y="727995"/>
                  </a:lnTo>
                  <a:lnTo>
                    <a:pt x="1189628" y="736377"/>
                  </a:lnTo>
                  <a:lnTo>
                    <a:pt x="1203288" y="746001"/>
                  </a:lnTo>
                  <a:lnTo>
                    <a:pt x="1211670" y="749106"/>
                  </a:lnTo>
                  <a:lnTo>
                    <a:pt x="1218810" y="749106"/>
                  </a:lnTo>
                  <a:lnTo>
                    <a:pt x="1228124" y="751279"/>
                  </a:lnTo>
                  <a:lnTo>
                    <a:pt x="1237437" y="756556"/>
                  </a:lnTo>
                  <a:lnTo>
                    <a:pt x="1237437" y="766180"/>
                  </a:lnTo>
                  <a:lnTo>
                    <a:pt x="1235264" y="771458"/>
                  </a:lnTo>
                  <a:lnTo>
                    <a:pt x="1235264" y="775804"/>
                  </a:lnTo>
                  <a:lnTo>
                    <a:pt x="1233091" y="777977"/>
                  </a:lnTo>
                  <a:lnTo>
                    <a:pt x="1232159" y="778909"/>
                  </a:lnTo>
                  <a:lnTo>
                    <a:pt x="1229986" y="778909"/>
                  </a:lnTo>
                  <a:lnTo>
                    <a:pt x="1227813" y="778909"/>
                  </a:lnTo>
                  <a:lnTo>
                    <a:pt x="1225640" y="781082"/>
                  </a:lnTo>
                  <a:lnTo>
                    <a:pt x="1224709" y="783255"/>
                  </a:lnTo>
                  <a:lnTo>
                    <a:pt x="1222535" y="785428"/>
                  </a:lnTo>
                  <a:lnTo>
                    <a:pt x="1218500" y="795983"/>
                  </a:lnTo>
                  <a:lnTo>
                    <a:pt x="1220673" y="805607"/>
                  </a:lnTo>
                  <a:lnTo>
                    <a:pt x="1222846" y="810884"/>
                  </a:lnTo>
                  <a:lnTo>
                    <a:pt x="1222846" y="818335"/>
                  </a:lnTo>
                  <a:lnTo>
                    <a:pt x="1217568" y="827959"/>
                  </a:lnTo>
                  <a:lnTo>
                    <a:pt x="1218500" y="831063"/>
                  </a:lnTo>
                  <a:lnTo>
                    <a:pt x="1218500" y="833237"/>
                  </a:lnTo>
                  <a:lnTo>
                    <a:pt x="1218500" y="835410"/>
                  </a:lnTo>
                  <a:lnTo>
                    <a:pt x="1220673" y="837583"/>
                  </a:lnTo>
                  <a:lnTo>
                    <a:pt x="1222846" y="838514"/>
                  </a:lnTo>
                  <a:lnTo>
                    <a:pt x="1225950" y="837583"/>
                  </a:lnTo>
                  <a:lnTo>
                    <a:pt x="1237437" y="833237"/>
                  </a:lnTo>
                  <a:lnTo>
                    <a:pt x="1252959" y="825786"/>
                  </a:lnTo>
                  <a:lnTo>
                    <a:pt x="1269723" y="815231"/>
                  </a:lnTo>
                  <a:lnTo>
                    <a:pt x="1288350" y="805607"/>
                  </a:lnTo>
                  <a:lnTo>
                    <a:pt x="1302941" y="794120"/>
                  </a:lnTo>
                  <a:lnTo>
                    <a:pt x="1315359" y="786670"/>
                  </a:lnTo>
                  <a:lnTo>
                    <a:pt x="1322499" y="781392"/>
                  </a:lnTo>
                  <a:lnTo>
                    <a:pt x="1325603" y="783565"/>
                  </a:lnTo>
                  <a:lnTo>
                    <a:pt x="1327777" y="783565"/>
                  </a:lnTo>
                  <a:lnTo>
                    <a:pt x="1329950" y="783565"/>
                  </a:lnTo>
                  <a:lnTo>
                    <a:pt x="1332123" y="785738"/>
                  </a:lnTo>
                  <a:lnTo>
                    <a:pt x="1332123" y="786670"/>
                  </a:lnTo>
                  <a:lnTo>
                    <a:pt x="1333054" y="791016"/>
                  </a:lnTo>
                  <a:lnTo>
                    <a:pt x="1337090" y="791016"/>
                  </a:lnTo>
                  <a:lnTo>
                    <a:pt x="1329950" y="801571"/>
                  </a:lnTo>
                  <a:lnTo>
                    <a:pt x="1313186" y="811195"/>
                  </a:lnTo>
                  <a:lnTo>
                    <a:pt x="1295490" y="818646"/>
                  </a:lnTo>
                  <a:lnTo>
                    <a:pt x="1276863" y="826096"/>
                  </a:lnTo>
                  <a:lnTo>
                    <a:pt x="1259168" y="835720"/>
                  </a:lnTo>
                  <a:lnTo>
                    <a:pt x="1242404" y="845344"/>
                  </a:lnTo>
                  <a:lnTo>
                    <a:pt x="1233091" y="859004"/>
                  </a:lnTo>
                  <a:lnTo>
                    <a:pt x="1210118" y="855899"/>
                  </a:lnTo>
                  <a:lnTo>
                    <a:pt x="1207945" y="831684"/>
                  </a:lnTo>
                  <a:lnTo>
                    <a:pt x="1207945" y="809332"/>
                  </a:lnTo>
                  <a:lnTo>
                    <a:pt x="1207945" y="791326"/>
                  </a:lnTo>
                  <a:lnTo>
                    <a:pt x="1205771" y="771147"/>
                  </a:lnTo>
                  <a:lnTo>
                    <a:pt x="1193354" y="771147"/>
                  </a:lnTo>
                  <a:lnTo>
                    <a:pt x="1191180" y="778598"/>
                  </a:lnTo>
                  <a:lnTo>
                    <a:pt x="1185903" y="789153"/>
                  </a:lnTo>
                  <a:lnTo>
                    <a:pt x="1180625" y="801882"/>
                  </a:lnTo>
                  <a:lnTo>
                    <a:pt x="1174416" y="816783"/>
                  </a:lnTo>
                  <a:lnTo>
                    <a:pt x="1169139" y="828269"/>
                  </a:lnTo>
                  <a:lnTo>
                    <a:pt x="1166034" y="835720"/>
                  </a:lnTo>
                  <a:lnTo>
                    <a:pt x="1166034" y="838825"/>
                  </a:lnTo>
                  <a:lnTo>
                    <a:pt x="1159825" y="837893"/>
                  </a:lnTo>
                  <a:lnTo>
                    <a:pt x="1158894" y="835720"/>
                  </a:lnTo>
                  <a:lnTo>
                    <a:pt x="1156721" y="833547"/>
                  </a:lnTo>
                  <a:lnTo>
                    <a:pt x="1154548" y="831374"/>
                  </a:lnTo>
                  <a:lnTo>
                    <a:pt x="1154548" y="828269"/>
                  </a:lnTo>
                  <a:lnTo>
                    <a:pt x="1153306" y="822061"/>
                  </a:lnTo>
                  <a:lnTo>
                    <a:pt x="1153306" y="812747"/>
                  </a:lnTo>
                  <a:lnTo>
                    <a:pt x="1159515" y="797846"/>
                  </a:lnTo>
                  <a:lnTo>
                    <a:pt x="1166655" y="780771"/>
                  </a:lnTo>
                  <a:lnTo>
                    <a:pt x="1175037" y="768043"/>
                  </a:lnTo>
                  <a:lnTo>
                    <a:pt x="1182177" y="756556"/>
                  </a:lnTo>
                  <a:lnTo>
                    <a:pt x="1175037" y="748174"/>
                  </a:lnTo>
                  <a:lnTo>
                    <a:pt x="1167897" y="743828"/>
                  </a:lnTo>
                  <a:lnTo>
                    <a:pt x="1160757" y="740724"/>
                  </a:lnTo>
                  <a:lnTo>
                    <a:pt x="1152375" y="736377"/>
                  </a:lnTo>
                  <a:lnTo>
                    <a:pt x="1147097" y="723649"/>
                  </a:lnTo>
                  <a:lnTo>
                    <a:pt x="1137784" y="723649"/>
                  </a:lnTo>
                  <a:lnTo>
                    <a:pt x="1137784" y="728927"/>
                  </a:lnTo>
                  <a:lnTo>
                    <a:pt x="1135611" y="733273"/>
                  </a:lnTo>
                  <a:lnTo>
                    <a:pt x="1135611" y="738551"/>
                  </a:lnTo>
                  <a:lnTo>
                    <a:pt x="1133438" y="746001"/>
                  </a:lnTo>
                  <a:lnTo>
                    <a:pt x="1126297" y="736377"/>
                  </a:lnTo>
                  <a:lnTo>
                    <a:pt x="1121020" y="731100"/>
                  </a:lnTo>
                  <a:lnTo>
                    <a:pt x="1113879" y="727995"/>
                  </a:lnTo>
                  <a:lnTo>
                    <a:pt x="1103324" y="728927"/>
                  </a:lnTo>
                  <a:lnTo>
                    <a:pt x="1108602" y="713094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Freeform: Shape 20">
              <a:extLst>
                <a:ext uri="{FF2B5EF4-FFF2-40B4-BE49-F238E27FC236}">
                  <a16:creationId xmlns:a16="http://schemas.microsoft.com/office/drawing/2014/main" id="{B83D3197-89E8-4420-AB66-9AB7C421A19C}"/>
                </a:ext>
              </a:extLst>
            </p:cNvPr>
            <p:cNvSpPr/>
            <p:nvPr/>
          </p:nvSpPr>
          <p:spPr>
            <a:xfrm>
              <a:off x="3644576" y="3731096"/>
              <a:ext cx="2992697" cy="1030680"/>
            </a:xfrm>
            <a:custGeom>
              <a:avLst/>
              <a:gdLst>
                <a:gd name="connsiteX0" fmla="*/ 7140 w 2992697"/>
                <a:gd name="connsiteY0" fmla="*/ 256428 h 1030680"/>
                <a:gd name="connsiteX1" fmla="*/ 26077 w 2992697"/>
                <a:gd name="connsiteY1" fmla="*/ 261706 h 1030680"/>
                <a:gd name="connsiteX2" fmla="*/ 38495 w 2992697"/>
                <a:gd name="connsiteY2" fmla="*/ 271330 h 1030680"/>
                <a:gd name="connsiteX3" fmla="*/ 49050 w 2992697"/>
                <a:gd name="connsiteY3" fmla="*/ 279712 h 1030680"/>
                <a:gd name="connsiteX4" fmla="*/ 60537 w 2992697"/>
                <a:gd name="connsiteY4" fmla="*/ 291198 h 1030680"/>
                <a:gd name="connsiteX5" fmla="*/ 71092 w 2992697"/>
                <a:gd name="connsiteY5" fmla="*/ 299580 h 1030680"/>
                <a:gd name="connsiteX6" fmla="*/ 71092 w 2992697"/>
                <a:gd name="connsiteY6" fmla="*/ 296476 h 1030680"/>
                <a:gd name="connsiteX7" fmla="*/ 77301 w 2992697"/>
                <a:gd name="connsiteY7" fmla="*/ 296476 h 1030680"/>
                <a:gd name="connsiteX8" fmla="*/ 77301 w 2992697"/>
                <a:gd name="connsiteY8" fmla="*/ 299580 h 1030680"/>
                <a:gd name="connsiteX9" fmla="*/ 78232 w 2992697"/>
                <a:gd name="connsiteY9" fmla="*/ 303926 h 1030680"/>
                <a:gd name="connsiteX10" fmla="*/ 82268 w 2992697"/>
                <a:gd name="connsiteY10" fmla="*/ 309204 h 1030680"/>
                <a:gd name="connsiteX11" fmla="*/ 84441 w 2992697"/>
                <a:gd name="connsiteY11" fmla="*/ 316655 h 1030680"/>
                <a:gd name="connsiteX12" fmla="*/ 76991 w 2992697"/>
                <a:gd name="connsiteY12" fmla="*/ 316655 h 1030680"/>
                <a:gd name="connsiteX13" fmla="*/ 72955 w 2992697"/>
                <a:gd name="connsiteY13" fmla="*/ 316655 h 1030680"/>
                <a:gd name="connsiteX14" fmla="*/ 72955 w 2992697"/>
                <a:gd name="connsiteY14" fmla="*/ 318828 h 1030680"/>
                <a:gd name="connsiteX15" fmla="*/ 70782 w 2992697"/>
                <a:gd name="connsiteY15" fmla="*/ 318828 h 1030680"/>
                <a:gd name="connsiteX16" fmla="*/ 67677 w 2992697"/>
                <a:gd name="connsiteY16" fmla="*/ 318828 h 1030680"/>
                <a:gd name="connsiteX17" fmla="*/ 63641 w 2992697"/>
                <a:gd name="connsiteY17" fmla="*/ 321001 h 1030680"/>
                <a:gd name="connsiteX18" fmla="*/ 49050 w 2992697"/>
                <a:gd name="connsiteY18" fmla="*/ 309514 h 1030680"/>
                <a:gd name="connsiteX19" fmla="*/ 34460 w 2992697"/>
                <a:gd name="connsiteY19" fmla="*/ 304237 h 1030680"/>
                <a:gd name="connsiteX20" fmla="*/ 16764 w 2992697"/>
                <a:gd name="connsiteY20" fmla="*/ 299891 h 1030680"/>
                <a:gd name="connsiteX21" fmla="*/ 0 w 2992697"/>
                <a:gd name="connsiteY21" fmla="*/ 291509 h 1030680"/>
                <a:gd name="connsiteX22" fmla="*/ 6209 w 2992697"/>
                <a:gd name="connsiteY22" fmla="*/ 286231 h 1030680"/>
                <a:gd name="connsiteX23" fmla="*/ 7140 w 2992697"/>
                <a:gd name="connsiteY23" fmla="*/ 280022 h 1030680"/>
                <a:gd name="connsiteX24" fmla="*/ 6209 w 2992697"/>
                <a:gd name="connsiteY24" fmla="*/ 274745 h 1030680"/>
                <a:gd name="connsiteX25" fmla="*/ 6209 w 2992697"/>
                <a:gd name="connsiteY25" fmla="*/ 266983 h 1030680"/>
                <a:gd name="connsiteX26" fmla="*/ 7140 w 2992697"/>
                <a:gd name="connsiteY26" fmla="*/ 256428 h 1030680"/>
                <a:gd name="connsiteX27" fmla="*/ 7140 w 2992697"/>
                <a:gd name="connsiteY27" fmla="*/ 256428 h 1030680"/>
                <a:gd name="connsiteX28" fmla="*/ 7140 w 2992697"/>
                <a:gd name="connsiteY28" fmla="*/ 256428 h 1030680"/>
                <a:gd name="connsiteX29" fmla="*/ 1275001 w 2992697"/>
                <a:gd name="connsiteY29" fmla="*/ 248978 h 1030680"/>
                <a:gd name="connsiteX30" fmla="*/ 1279037 w 2992697"/>
                <a:gd name="connsiteY30" fmla="*/ 248978 h 1030680"/>
                <a:gd name="connsiteX31" fmla="*/ 1282141 w 2992697"/>
                <a:gd name="connsiteY31" fmla="*/ 249909 h 1030680"/>
                <a:gd name="connsiteX32" fmla="*/ 1284314 w 2992697"/>
                <a:gd name="connsiteY32" fmla="*/ 252082 h 1030680"/>
                <a:gd name="connsiteX33" fmla="*/ 1286487 w 2992697"/>
                <a:gd name="connsiteY33" fmla="*/ 254255 h 1030680"/>
                <a:gd name="connsiteX34" fmla="*/ 1287419 w 2992697"/>
                <a:gd name="connsiteY34" fmla="*/ 256428 h 1030680"/>
                <a:gd name="connsiteX35" fmla="*/ 1287419 w 2992697"/>
                <a:gd name="connsiteY35" fmla="*/ 257670 h 1030680"/>
                <a:gd name="connsiteX36" fmla="*/ 1287419 w 2992697"/>
                <a:gd name="connsiteY36" fmla="*/ 259843 h 1030680"/>
                <a:gd name="connsiteX37" fmla="*/ 1289592 w 2992697"/>
                <a:gd name="connsiteY37" fmla="*/ 264189 h 1030680"/>
                <a:gd name="connsiteX38" fmla="*/ 1282141 w 2992697"/>
                <a:gd name="connsiteY38" fmla="*/ 264189 h 1030680"/>
                <a:gd name="connsiteX39" fmla="*/ 1279037 w 2992697"/>
                <a:gd name="connsiteY39" fmla="*/ 265121 h 1030680"/>
                <a:gd name="connsiteX40" fmla="*/ 1275001 w 2992697"/>
                <a:gd name="connsiteY40" fmla="*/ 265121 h 1030680"/>
                <a:gd name="connsiteX41" fmla="*/ 1271896 w 2992697"/>
                <a:gd name="connsiteY41" fmla="*/ 267294 h 1030680"/>
                <a:gd name="connsiteX42" fmla="*/ 1265687 w 2992697"/>
                <a:gd name="connsiteY42" fmla="*/ 267294 h 1030680"/>
                <a:gd name="connsiteX43" fmla="*/ 1265687 w 2992697"/>
                <a:gd name="connsiteY43" fmla="*/ 264189 h 1030680"/>
                <a:gd name="connsiteX44" fmla="*/ 1262583 w 2992697"/>
                <a:gd name="connsiteY44" fmla="*/ 264189 h 1030680"/>
                <a:gd name="connsiteX45" fmla="*/ 1262583 w 2992697"/>
                <a:gd name="connsiteY45" fmla="*/ 250530 h 1030680"/>
                <a:gd name="connsiteX46" fmla="*/ 1267861 w 2992697"/>
                <a:gd name="connsiteY46" fmla="*/ 250530 h 1030680"/>
                <a:gd name="connsiteX47" fmla="*/ 1273138 w 2992697"/>
                <a:gd name="connsiteY47" fmla="*/ 249598 h 1030680"/>
                <a:gd name="connsiteX48" fmla="*/ 1275001 w 2992697"/>
                <a:gd name="connsiteY48" fmla="*/ 249598 h 1030680"/>
                <a:gd name="connsiteX49" fmla="*/ 1275001 w 2992697"/>
                <a:gd name="connsiteY49" fmla="*/ 248978 h 1030680"/>
                <a:gd name="connsiteX50" fmla="*/ 1275001 w 2992697"/>
                <a:gd name="connsiteY50" fmla="*/ 248978 h 1030680"/>
                <a:gd name="connsiteX51" fmla="*/ 63641 w 2992697"/>
                <a:gd name="connsiteY51" fmla="*/ 239664 h 1030680"/>
                <a:gd name="connsiteX52" fmla="*/ 80405 w 2992697"/>
                <a:gd name="connsiteY52" fmla="*/ 239664 h 1030680"/>
                <a:gd name="connsiteX53" fmla="*/ 80405 w 2992697"/>
                <a:gd name="connsiteY53" fmla="*/ 242769 h 1030680"/>
                <a:gd name="connsiteX54" fmla="*/ 77301 w 2992697"/>
                <a:gd name="connsiteY54" fmla="*/ 242769 h 1030680"/>
                <a:gd name="connsiteX55" fmla="*/ 73265 w 2992697"/>
                <a:gd name="connsiteY55" fmla="*/ 242769 h 1030680"/>
                <a:gd name="connsiteX56" fmla="*/ 71092 w 2992697"/>
                <a:gd name="connsiteY56" fmla="*/ 244942 h 1030680"/>
                <a:gd name="connsiteX57" fmla="*/ 70161 w 2992697"/>
                <a:gd name="connsiteY57" fmla="*/ 244942 h 1030680"/>
                <a:gd name="connsiteX58" fmla="*/ 70161 w 2992697"/>
                <a:gd name="connsiteY58" fmla="*/ 244942 h 1030680"/>
                <a:gd name="connsiteX59" fmla="*/ 67988 w 2992697"/>
                <a:gd name="connsiteY59" fmla="*/ 244942 h 1030680"/>
                <a:gd name="connsiteX60" fmla="*/ 65815 w 2992697"/>
                <a:gd name="connsiteY60" fmla="*/ 242769 h 1030680"/>
                <a:gd name="connsiteX61" fmla="*/ 63641 w 2992697"/>
                <a:gd name="connsiteY61" fmla="*/ 239664 h 1030680"/>
                <a:gd name="connsiteX62" fmla="*/ 63641 w 2992697"/>
                <a:gd name="connsiteY62" fmla="*/ 239664 h 1030680"/>
                <a:gd name="connsiteX63" fmla="*/ 63641 w 2992697"/>
                <a:gd name="connsiteY63" fmla="*/ 239664 h 1030680"/>
                <a:gd name="connsiteX64" fmla="*/ 1790651 w 2992697"/>
                <a:gd name="connsiteY64" fmla="*/ 213276 h 1030680"/>
                <a:gd name="connsiteX65" fmla="*/ 1803069 w 2992697"/>
                <a:gd name="connsiteY65" fmla="*/ 213276 h 1030680"/>
                <a:gd name="connsiteX66" fmla="*/ 1807105 w 2992697"/>
                <a:gd name="connsiteY66" fmla="*/ 228178 h 1030680"/>
                <a:gd name="connsiteX67" fmla="*/ 1810209 w 2992697"/>
                <a:gd name="connsiteY67" fmla="*/ 237801 h 1030680"/>
                <a:gd name="connsiteX68" fmla="*/ 1817660 w 2992697"/>
                <a:gd name="connsiteY68" fmla="*/ 242148 h 1030680"/>
                <a:gd name="connsiteX69" fmla="*/ 1830078 w 2992697"/>
                <a:gd name="connsiteY69" fmla="*/ 247425 h 1030680"/>
                <a:gd name="connsiteX70" fmla="*/ 1824800 w 2992697"/>
                <a:gd name="connsiteY70" fmla="*/ 269467 h 1030680"/>
                <a:gd name="connsiteX71" fmla="*/ 1817350 w 2992697"/>
                <a:gd name="connsiteY71" fmla="*/ 291509 h 1030680"/>
                <a:gd name="connsiteX72" fmla="*/ 1806794 w 2992697"/>
                <a:gd name="connsiteY72" fmla="*/ 307341 h 1030680"/>
                <a:gd name="connsiteX73" fmla="*/ 1806794 w 2992697"/>
                <a:gd name="connsiteY73" fmla="*/ 287162 h 1030680"/>
                <a:gd name="connsiteX74" fmla="*/ 1782890 w 2992697"/>
                <a:gd name="connsiteY74" fmla="*/ 287162 h 1030680"/>
                <a:gd name="connsiteX75" fmla="*/ 1785063 w 2992697"/>
                <a:gd name="connsiteY75" fmla="*/ 263879 h 1030680"/>
                <a:gd name="connsiteX76" fmla="*/ 1787236 w 2992697"/>
                <a:gd name="connsiteY76" fmla="*/ 241837 h 1030680"/>
                <a:gd name="connsiteX77" fmla="*/ 1790651 w 2992697"/>
                <a:gd name="connsiteY77" fmla="*/ 213276 h 1030680"/>
                <a:gd name="connsiteX78" fmla="*/ 1790651 w 2992697"/>
                <a:gd name="connsiteY78" fmla="*/ 213276 h 1030680"/>
                <a:gd name="connsiteX79" fmla="*/ 1790651 w 2992697"/>
                <a:gd name="connsiteY79" fmla="*/ 213276 h 1030680"/>
                <a:gd name="connsiteX80" fmla="*/ 2941784 w 2992697"/>
                <a:gd name="connsiteY80" fmla="*/ 165778 h 1030680"/>
                <a:gd name="connsiteX81" fmla="*/ 2945820 w 2992697"/>
                <a:gd name="connsiteY81" fmla="*/ 165778 h 1030680"/>
                <a:gd name="connsiteX82" fmla="*/ 2945820 w 2992697"/>
                <a:gd name="connsiteY82" fmla="*/ 170124 h 1030680"/>
                <a:gd name="connsiteX83" fmla="*/ 2946751 w 2992697"/>
                <a:gd name="connsiteY83" fmla="*/ 175402 h 1030680"/>
                <a:gd name="connsiteX84" fmla="*/ 2948925 w 2992697"/>
                <a:gd name="connsiteY84" fmla="*/ 177575 h 1030680"/>
                <a:gd name="connsiteX85" fmla="*/ 2951098 w 2992697"/>
                <a:gd name="connsiteY85" fmla="*/ 180679 h 1030680"/>
                <a:gd name="connsiteX86" fmla="*/ 2953271 w 2992697"/>
                <a:gd name="connsiteY86" fmla="*/ 182853 h 1030680"/>
                <a:gd name="connsiteX87" fmla="*/ 2956375 w 2992697"/>
                <a:gd name="connsiteY87" fmla="*/ 185957 h 1030680"/>
                <a:gd name="connsiteX88" fmla="*/ 2960411 w 2992697"/>
                <a:gd name="connsiteY88" fmla="*/ 182853 h 1030680"/>
                <a:gd name="connsiteX89" fmla="*/ 2961342 w 2992697"/>
                <a:gd name="connsiteY89" fmla="*/ 178506 h 1030680"/>
                <a:gd name="connsiteX90" fmla="*/ 2963515 w 2992697"/>
                <a:gd name="connsiteY90" fmla="*/ 177575 h 1030680"/>
                <a:gd name="connsiteX91" fmla="*/ 2967551 w 2992697"/>
                <a:gd name="connsiteY91" fmla="*/ 177575 h 1030680"/>
                <a:gd name="connsiteX92" fmla="*/ 2972829 w 2992697"/>
                <a:gd name="connsiteY92" fmla="*/ 175402 h 1030680"/>
                <a:gd name="connsiteX93" fmla="*/ 2975933 w 2992697"/>
                <a:gd name="connsiteY93" fmla="*/ 185957 h 1030680"/>
                <a:gd name="connsiteX94" fmla="*/ 2982142 w 2992697"/>
                <a:gd name="connsiteY94" fmla="*/ 193408 h 1030680"/>
                <a:gd name="connsiteX95" fmla="*/ 2987420 w 2992697"/>
                <a:gd name="connsiteY95" fmla="*/ 200858 h 1030680"/>
                <a:gd name="connsiteX96" fmla="*/ 2990524 w 2992697"/>
                <a:gd name="connsiteY96" fmla="*/ 210482 h 1030680"/>
                <a:gd name="connsiteX97" fmla="*/ 2992697 w 2992697"/>
                <a:gd name="connsiteY97" fmla="*/ 223211 h 1030680"/>
                <a:gd name="connsiteX98" fmla="*/ 2992697 w 2992697"/>
                <a:gd name="connsiteY98" fmla="*/ 225384 h 1030680"/>
                <a:gd name="connsiteX99" fmla="*/ 2990524 w 2992697"/>
                <a:gd name="connsiteY99" fmla="*/ 227557 h 1030680"/>
                <a:gd name="connsiteX100" fmla="*/ 2990524 w 2992697"/>
                <a:gd name="connsiteY100" fmla="*/ 228488 h 1030680"/>
                <a:gd name="connsiteX101" fmla="*/ 2990524 w 2992697"/>
                <a:gd name="connsiteY101" fmla="*/ 230661 h 1030680"/>
                <a:gd name="connsiteX102" fmla="*/ 2990524 w 2992697"/>
                <a:gd name="connsiteY102" fmla="*/ 232834 h 1030680"/>
                <a:gd name="connsiteX103" fmla="*/ 2989593 w 2992697"/>
                <a:gd name="connsiteY103" fmla="*/ 235939 h 1030680"/>
                <a:gd name="connsiteX104" fmla="*/ 2978106 w 2992697"/>
                <a:gd name="connsiteY104" fmla="*/ 243390 h 1030680"/>
                <a:gd name="connsiteX105" fmla="*/ 2961342 w 2992697"/>
                <a:gd name="connsiteY105" fmla="*/ 250840 h 1030680"/>
                <a:gd name="connsiteX106" fmla="*/ 2941474 w 2992697"/>
                <a:gd name="connsiteY106" fmla="*/ 255186 h 1030680"/>
                <a:gd name="connsiteX107" fmla="*/ 2921605 w 2992697"/>
                <a:gd name="connsiteY107" fmla="*/ 258291 h 1030680"/>
                <a:gd name="connsiteX108" fmla="*/ 2904841 w 2992697"/>
                <a:gd name="connsiteY108" fmla="*/ 260464 h 1030680"/>
                <a:gd name="connsiteX109" fmla="*/ 2907014 w 2992697"/>
                <a:gd name="connsiteY109" fmla="*/ 250840 h 1030680"/>
                <a:gd name="connsiteX110" fmla="*/ 2909187 w 2992697"/>
                <a:gd name="connsiteY110" fmla="*/ 247736 h 1030680"/>
                <a:gd name="connsiteX111" fmla="*/ 2911360 w 2992697"/>
                <a:gd name="connsiteY111" fmla="*/ 243390 h 1030680"/>
                <a:gd name="connsiteX112" fmla="*/ 2912292 w 2992697"/>
                <a:gd name="connsiteY112" fmla="*/ 242458 h 1030680"/>
                <a:gd name="connsiteX113" fmla="*/ 2914465 w 2992697"/>
                <a:gd name="connsiteY113" fmla="*/ 242458 h 1030680"/>
                <a:gd name="connsiteX114" fmla="*/ 2918501 w 2992697"/>
                <a:gd name="connsiteY114" fmla="*/ 240285 h 1030680"/>
                <a:gd name="connsiteX115" fmla="*/ 2919432 w 2992697"/>
                <a:gd name="connsiteY115" fmla="*/ 240285 h 1030680"/>
                <a:gd name="connsiteX116" fmla="*/ 2921605 w 2992697"/>
                <a:gd name="connsiteY116" fmla="*/ 238112 h 1030680"/>
                <a:gd name="connsiteX117" fmla="*/ 2925641 w 2992697"/>
                <a:gd name="connsiteY117" fmla="*/ 235939 h 1030680"/>
                <a:gd name="connsiteX118" fmla="*/ 2930919 w 2992697"/>
                <a:gd name="connsiteY118" fmla="*/ 221037 h 1030680"/>
                <a:gd name="connsiteX119" fmla="*/ 2930919 w 2992697"/>
                <a:gd name="connsiteY119" fmla="*/ 206136 h 1030680"/>
                <a:gd name="connsiteX120" fmla="*/ 2928746 w 2992697"/>
                <a:gd name="connsiteY120" fmla="*/ 192476 h 1030680"/>
                <a:gd name="connsiteX121" fmla="*/ 2931850 w 2992697"/>
                <a:gd name="connsiteY121" fmla="*/ 180990 h 1030680"/>
                <a:gd name="connsiteX122" fmla="*/ 2941163 w 2992697"/>
                <a:gd name="connsiteY122" fmla="*/ 170435 h 1030680"/>
                <a:gd name="connsiteX123" fmla="*/ 2941163 w 2992697"/>
                <a:gd name="connsiteY123" fmla="*/ 165778 h 1030680"/>
                <a:gd name="connsiteX124" fmla="*/ 2941784 w 2992697"/>
                <a:gd name="connsiteY124" fmla="*/ 165778 h 1030680"/>
                <a:gd name="connsiteX125" fmla="*/ 2941784 w 2992697"/>
                <a:gd name="connsiteY125" fmla="*/ 165778 h 1030680"/>
                <a:gd name="connsiteX126" fmla="*/ 148083 w 2992697"/>
                <a:gd name="connsiteY126" fmla="*/ 158327 h 1030680"/>
                <a:gd name="connsiteX127" fmla="*/ 167951 w 2992697"/>
                <a:gd name="connsiteY127" fmla="*/ 180369 h 1030680"/>
                <a:gd name="connsiteX128" fmla="*/ 193097 w 2992697"/>
                <a:gd name="connsiteY128" fmla="*/ 197133 h 1030680"/>
                <a:gd name="connsiteX129" fmla="*/ 224452 w 2992697"/>
                <a:gd name="connsiteY129" fmla="*/ 209861 h 1030680"/>
                <a:gd name="connsiteX130" fmla="*/ 226625 w 2992697"/>
                <a:gd name="connsiteY130" fmla="*/ 227867 h 1030680"/>
                <a:gd name="connsiteX131" fmla="*/ 231903 w 2992697"/>
                <a:gd name="connsiteY131" fmla="*/ 241527 h 1030680"/>
                <a:gd name="connsiteX132" fmla="*/ 237181 w 2992697"/>
                <a:gd name="connsiteY132" fmla="*/ 248978 h 1030680"/>
                <a:gd name="connsiteX133" fmla="*/ 244631 w 2992697"/>
                <a:gd name="connsiteY133" fmla="*/ 256428 h 1030680"/>
                <a:gd name="connsiteX134" fmla="*/ 252082 w 2992697"/>
                <a:gd name="connsiteY134" fmla="*/ 266983 h 1030680"/>
                <a:gd name="connsiteX135" fmla="*/ 239664 w 2992697"/>
                <a:gd name="connsiteY135" fmla="*/ 269157 h 1030680"/>
                <a:gd name="connsiteX136" fmla="*/ 227246 w 2992697"/>
                <a:gd name="connsiteY136" fmla="*/ 271330 h 1030680"/>
                <a:gd name="connsiteX137" fmla="*/ 215760 w 2992697"/>
                <a:gd name="connsiteY137" fmla="*/ 276607 h 1030680"/>
                <a:gd name="connsiteX138" fmla="*/ 208309 w 2992697"/>
                <a:gd name="connsiteY138" fmla="*/ 284058 h 1030680"/>
                <a:gd name="connsiteX139" fmla="*/ 207378 w 2992697"/>
                <a:gd name="connsiteY139" fmla="*/ 287162 h 1030680"/>
                <a:gd name="connsiteX140" fmla="*/ 205205 w 2992697"/>
                <a:gd name="connsiteY140" fmla="*/ 291509 h 1030680"/>
                <a:gd name="connsiteX141" fmla="*/ 203032 w 2992697"/>
                <a:gd name="connsiteY141" fmla="*/ 294613 h 1030680"/>
                <a:gd name="connsiteX142" fmla="*/ 200858 w 2992697"/>
                <a:gd name="connsiteY142" fmla="*/ 296786 h 1030680"/>
                <a:gd name="connsiteX143" fmla="*/ 197754 w 2992697"/>
                <a:gd name="connsiteY143" fmla="*/ 299891 h 1030680"/>
                <a:gd name="connsiteX144" fmla="*/ 186267 w 2992697"/>
                <a:gd name="connsiteY144" fmla="*/ 302064 h 1030680"/>
                <a:gd name="connsiteX145" fmla="*/ 170745 w 2992697"/>
                <a:gd name="connsiteY145" fmla="*/ 304237 h 1030680"/>
                <a:gd name="connsiteX146" fmla="*/ 151808 w 2992697"/>
                <a:gd name="connsiteY146" fmla="*/ 302064 h 1030680"/>
                <a:gd name="connsiteX147" fmla="*/ 137217 w 2992697"/>
                <a:gd name="connsiteY147" fmla="*/ 299891 h 1030680"/>
                <a:gd name="connsiteX148" fmla="*/ 134113 w 2992697"/>
                <a:gd name="connsiteY148" fmla="*/ 289335 h 1030680"/>
                <a:gd name="connsiteX149" fmla="*/ 131939 w 2992697"/>
                <a:gd name="connsiteY149" fmla="*/ 281885 h 1030680"/>
                <a:gd name="connsiteX150" fmla="*/ 129766 w 2992697"/>
                <a:gd name="connsiteY150" fmla="*/ 276607 h 1030680"/>
                <a:gd name="connsiteX151" fmla="*/ 124489 w 2992697"/>
                <a:gd name="connsiteY151" fmla="*/ 266983 h 1030680"/>
                <a:gd name="connsiteX152" fmla="*/ 148393 w 2992697"/>
                <a:gd name="connsiteY152" fmla="*/ 259533 h 1030680"/>
                <a:gd name="connsiteX153" fmla="*/ 148393 w 2992697"/>
                <a:gd name="connsiteY153" fmla="*/ 256428 h 1030680"/>
                <a:gd name="connsiteX154" fmla="*/ 129456 w 2992697"/>
                <a:gd name="connsiteY154" fmla="*/ 254255 h 1030680"/>
                <a:gd name="connsiteX155" fmla="*/ 117038 w 2992697"/>
                <a:gd name="connsiteY155" fmla="*/ 249909 h 1030680"/>
                <a:gd name="connsiteX156" fmla="*/ 107725 w 2992697"/>
                <a:gd name="connsiteY156" fmla="*/ 242458 h 1030680"/>
                <a:gd name="connsiteX157" fmla="*/ 106793 w 2992697"/>
                <a:gd name="connsiteY157" fmla="*/ 237181 h 1030680"/>
                <a:gd name="connsiteX158" fmla="*/ 102758 w 2992697"/>
                <a:gd name="connsiteY158" fmla="*/ 231903 h 1030680"/>
                <a:gd name="connsiteX159" fmla="*/ 100584 w 2992697"/>
                <a:gd name="connsiteY159" fmla="*/ 226625 h 1030680"/>
                <a:gd name="connsiteX160" fmla="*/ 100584 w 2992697"/>
                <a:gd name="connsiteY160" fmla="*/ 220417 h 1030680"/>
                <a:gd name="connsiteX161" fmla="*/ 100584 w 2992697"/>
                <a:gd name="connsiteY161" fmla="*/ 217312 h 1030680"/>
                <a:gd name="connsiteX162" fmla="*/ 100584 w 2992697"/>
                <a:gd name="connsiteY162" fmla="*/ 212966 h 1030680"/>
                <a:gd name="connsiteX163" fmla="*/ 102758 w 2992697"/>
                <a:gd name="connsiteY163" fmla="*/ 212966 h 1030680"/>
                <a:gd name="connsiteX164" fmla="*/ 104931 w 2992697"/>
                <a:gd name="connsiteY164" fmla="*/ 212034 h 1030680"/>
                <a:gd name="connsiteX165" fmla="*/ 107104 w 2992697"/>
                <a:gd name="connsiteY165" fmla="*/ 212034 h 1030680"/>
                <a:gd name="connsiteX166" fmla="*/ 108035 w 2992697"/>
                <a:gd name="connsiteY166" fmla="*/ 212034 h 1030680"/>
                <a:gd name="connsiteX167" fmla="*/ 112071 w 2992697"/>
                <a:gd name="connsiteY167" fmla="*/ 209861 h 1030680"/>
                <a:gd name="connsiteX168" fmla="*/ 113623 w 2992697"/>
                <a:gd name="connsiteY168" fmla="*/ 204894 h 1030680"/>
                <a:gd name="connsiteX169" fmla="*/ 113623 w 2992697"/>
                <a:gd name="connsiteY169" fmla="*/ 198685 h 1030680"/>
                <a:gd name="connsiteX170" fmla="*/ 113623 w 2992697"/>
                <a:gd name="connsiteY170" fmla="*/ 195581 h 1030680"/>
                <a:gd name="connsiteX171" fmla="*/ 114554 w 2992697"/>
                <a:gd name="connsiteY171" fmla="*/ 193408 h 1030680"/>
                <a:gd name="connsiteX172" fmla="*/ 116728 w 2992697"/>
                <a:gd name="connsiteY172" fmla="*/ 190303 h 1030680"/>
                <a:gd name="connsiteX173" fmla="*/ 118901 w 2992697"/>
                <a:gd name="connsiteY173" fmla="*/ 190303 h 1030680"/>
                <a:gd name="connsiteX174" fmla="*/ 121074 w 2992697"/>
                <a:gd name="connsiteY174" fmla="*/ 188130 h 1030680"/>
                <a:gd name="connsiteX175" fmla="*/ 122005 w 2992697"/>
                <a:gd name="connsiteY175" fmla="*/ 188130 h 1030680"/>
                <a:gd name="connsiteX176" fmla="*/ 124178 w 2992697"/>
                <a:gd name="connsiteY176" fmla="*/ 188130 h 1030680"/>
                <a:gd name="connsiteX177" fmla="*/ 127283 w 2992697"/>
                <a:gd name="connsiteY177" fmla="*/ 185957 h 1030680"/>
                <a:gd name="connsiteX178" fmla="*/ 129456 w 2992697"/>
                <a:gd name="connsiteY178" fmla="*/ 178506 h 1030680"/>
                <a:gd name="connsiteX179" fmla="*/ 131629 w 2992697"/>
                <a:gd name="connsiteY179" fmla="*/ 173229 h 1030680"/>
                <a:gd name="connsiteX180" fmla="*/ 133802 w 2992697"/>
                <a:gd name="connsiteY180" fmla="*/ 167951 h 1030680"/>
                <a:gd name="connsiteX181" fmla="*/ 136907 w 2992697"/>
                <a:gd name="connsiteY181" fmla="*/ 162674 h 1030680"/>
                <a:gd name="connsiteX182" fmla="*/ 139080 w 2992697"/>
                <a:gd name="connsiteY182" fmla="*/ 160500 h 1030680"/>
                <a:gd name="connsiteX183" fmla="*/ 141253 w 2992697"/>
                <a:gd name="connsiteY183" fmla="*/ 160500 h 1030680"/>
                <a:gd name="connsiteX184" fmla="*/ 142184 w 2992697"/>
                <a:gd name="connsiteY184" fmla="*/ 158327 h 1030680"/>
                <a:gd name="connsiteX185" fmla="*/ 144357 w 2992697"/>
                <a:gd name="connsiteY185" fmla="*/ 158327 h 1030680"/>
                <a:gd name="connsiteX186" fmla="*/ 148083 w 2992697"/>
                <a:gd name="connsiteY186" fmla="*/ 158327 h 1030680"/>
                <a:gd name="connsiteX187" fmla="*/ 148083 w 2992697"/>
                <a:gd name="connsiteY187" fmla="*/ 158327 h 1030680"/>
                <a:gd name="connsiteX188" fmla="*/ 148083 w 2992697"/>
                <a:gd name="connsiteY188" fmla="*/ 158327 h 1030680"/>
                <a:gd name="connsiteX189" fmla="*/ 1222846 w 2992697"/>
                <a:gd name="connsiteY189" fmla="*/ 138148 h 1030680"/>
                <a:gd name="connsiteX190" fmla="*/ 1228124 w 2992697"/>
                <a:gd name="connsiteY190" fmla="*/ 140322 h 1030680"/>
                <a:gd name="connsiteX191" fmla="*/ 1233401 w 2992697"/>
                <a:gd name="connsiteY191" fmla="*/ 141253 h 1030680"/>
                <a:gd name="connsiteX192" fmla="*/ 1236506 w 2992697"/>
                <a:gd name="connsiteY192" fmla="*/ 143426 h 1030680"/>
                <a:gd name="connsiteX193" fmla="*/ 1242714 w 2992697"/>
                <a:gd name="connsiteY193" fmla="*/ 145599 h 1030680"/>
                <a:gd name="connsiteX194" fmla="*/ 1242714 w 2992697"/>
                <a:gd name="connsiteY194" fmla="*/ 150877 h 1030680"/>
                <a:gd name="connsiteX195" fmla="*/ 1243646 w 2992697"/>
                <a:gd name="connsiteY195" fmla="*/ 155223 h 1030680"/>
                <a:gd name="connsiteX196" fmla="*/ 1243646 w 2992697"/>
                <a:gd name="connsiteY196" fmla="*/ 158327 h 1030680"/>
                <a:gd name="connsiteX197" fmla="*/ 1245819 w 2992697"/>
                <a:gd name="connsiteY197" fmla="*/ 162674 h 1030680"/>
                <a:gd name="connsiteX198" fmla="*/ 1233401 w 2992697"/>
                <a:gd name="connsiteY198" fmla="*/ 162674 h 1030680"/>
                <a:gd name="connsiteX199" fmla="*/ 1231228 w 2992697"/>
                <a:gd name="connsiteY199" fmla="*/ 158327 h 1030680"/>
                <a:gd name="connsiteX200" fmla="*/ 1229055 w 2992697"/>
                <a:gd name="connsiteY200" fmla="*/ 155223 h 1030680"/>
                <a:gd name="connsiteX201" fmla="*/ 1225950 w 2992697"/>
                <a:gd name="connsiteY201" fmla="*/ 150877 h 1030680"/>
                <a:gd name="connsiteX202" fmla="*/ 1223777 w 2992697"/>
                <a:gd name="connsiteY202" fmla="*/ 148704 h 1030680"/>
                <a:gd name="connsiteX203" fmla="*/ 1223777 w 2992697"/>
                <a:gd name="connsiteY203" fmla="*/ 143426 h 1030680"/>
                <a:gd name="connsiteX204" fmla="*/ 1222846 w 2992697"/>
                <a:gd name="connsiteY204" fmla="*/ 138148 h 1030680"/>
                <a:gd name="connsiteX205" fmla="*/ 1222846 w 2992697"/>
                <a:gd name="connsiteY205" fmla="*/ 138148 h 1030680"/>
                <a:gd name="connsiteX206" fmla="*/ 1222846 w 2992697"/>
                <a:gd name="connsiteY206" fmla="*/ 138148 h 1030680"/>
                <a:gd name="connsiteX207" fmla="*/ 1730114 w 2992697"/>
                <a:gd name="connsiteY207" fmla="*/ 113934 h 1030680"/>
                <a:gd name="connsiteX208" fmla="*/ 1736323 w 2992697"/>
                <a:gd name="connsiteY208" fmla="*/ 123557 h 1030680"/>
                <a:gd name="connsiteX209" fmla="*/ 1741601 w 2992697"/>
                <a:gd name="connsiteY209" fmla="*/ 141563 h 1030680"/>
                <a:gd name="connsiteX210" fmla="*/ 1749051 w 2992697"/>
                <a:gd name="connsiteY210" fmla="*/ 158327 h 1030680"/>
                <a:gd name="connsiteX211" fmla="*/ 1758365 w 2992697"/>
                <a:gd name="connsiteY211" fmla="*/ 175091 h 1030680"/>
                <a:gd name="connsiteX212" fmla="*/ 1763642 w 2992697"/>
                <a:gd name="connsiteY212" fmla="*/ 182542 h 1030680"/>
                <a:gd name="connsiteX213" fmla="*/ 1766747 w 2992697"/>
                <a:gd name="connsiteY213" fmla="*/ 178196 h 1030680"/>
                <a:gd name="connsiteX214" fmla="*/ 1768920 w 2992697"/>
                <a:gd name="connsiteY214" fmla="*/ 177265 h 1030680"/>
                <a:gd name="connsiteX215" fmla="*/ 1772956 w 2992697"/>
                <a:gd name="connsiteY215" fmla="*/ 177265 h 1030680"/>
                <a:gd name="connsiteX216" fmla="*/ 1776060 w 2992697"/>
                <a:gd name="connsiteY216" fmla="*/ 175091 h 1030680"/>
                <a:gd name="connsiteX217" fmla="*/ 1783511 w 2992697"/>
                <a:gd name="connsiteY217" fmla="*/ 175091 h 1030680"/>
                <a:gd name="connsiteX218" fmla="*/ 1783511 w 2992697"/>
                <a:gd name="connsiteY218" fmla="*/ 178196 h 1030680"/>
                <a:gd name="connsiteX219" fmla="*/ 1787547 w 2992697"/>
                <a:gd name="connsiteY219" fmla="*/ 178196 h 1030680"/>
                <a:gd name="connsiteX220" fmla="*/ 1787547 w 2992697"/>
                <a:gd name="connsiteY220" fmla="*/ 189682 h 1030680"/>
                <a:gd name="connsiteX221" fmla="*/ 1759296 w 2992697"/>
                <a:gd name="connsiteY221" fmla="*/ 192787 h 1030680"/>
                <a:gd name="connsiteX222" fmla="*/ 1756192 w 2992697"/>
                <a:gd name="connsiteY222" fmla="*/ 222279 h 1030680"/>
                <a:gd name="connsiteX223" fmla="*/ 1746878 w 2992697"/>
                <a:gd name="connsiteY223" fmla="*/ 246494 h 1030680"/>
                <a:gd name="connsiteX224" fmla="*/ 1739428 w 2992697"/>
                <a:gd name="connsiteY224" fmla="*/ 270709 h 1030680"/>
                <a:gd name="connsiteX225" fmla="*/ 1736323 w 2992697"/>
                <a:gd name="connsiteY225" fmla="*/ 290888 h 1030680"/>
                <a:gd name="connsiteX226" fmla="*/ 1734150 w 2992697"/>
                <a:gd name="connsiteY226" fmla="*/ 311067 h 1030680"/>
                <a:gd name="connsiteX227" fmla="*/ 1734150 w 2992697"/>
                <a:gd name="connsiteY227" fmla="*/ 327831 h 1030680"/>
                <a:gd name="connsiteX228" fmla="*/ 1730114 w 2992697"/>
                <a:gd name="connsiteY228" fmla="*/ 343664 h 1030680"/>
                <a:gd name="connsiteX229" fmla="*/ 1727010 w 2992697"/>
                <a:gd name="connsiteY229" fmla="*/ 343664 h 1030680"/>
                <a:gd name="connsiteX230" fmla="*/ 1727010 w 2992697"/>
                <a:gd name="connsiteY230" fmla="*/ 340559 h 1030680"/>
                <a:gd name="connsiteX231" fmla="*/ 1721732 w 2992697"/>
                <a:gd name="connsiteY231" fmla="*/ 333108 h 1030680"/>
                <a:gd name="connsiteX232" fmla="*/ 1712419 w 2992697"/>
                <a:gd name="connsiteY232" fmla="*/ 323485 h 1030680"/>
                <a:gd name="connsiteX233" fmla="*/ 1701864 w 2992697"/>
                <a:gd name="connsiteY233" fmla="*/ 310756 h 1030680"/>
                <a:gd name="connsiteX234" fmla="*/ 1692550 w 2992697"/>
                <a:gd name="connsiteY234" fmla="*/ 298028 h 1030680"/>
                <a:gd name="connsiteX235" fmla="*/ 1685100 w 2992697"/>
                <a:gd name="connsiteY235" fmla="*/ 285300 h 1030680"/>
                <a:gd name="connsiteX236" fmla="*/ 1681064 w 2992697"/>
                <a:gd name="connsiteY236" fmla="*/ 273813 h 1030680"/>
                <a:gd name="connsiteX237" fmla="*/ 1683237 w 2992697"/>
                <a:gd name="connsiteY237" fmla="*/ 266363 h 1030680"/>
                <a:gd name="connsiteX238" fmla="*/ 1687273 w 2992697"/>
                <a:gd name="connsiteY238" fmla="*/ 264189 h 1030680"/>
                <a:gd name="connsiteX239" fmla="*/ 1690377 w 2992697"/>
                <a:gd name="connsiteY239" fmla="*/ 264189 h 1030680"/>
                <a:gd name="connsiteX240" fmla="*/ 1692550 w 2992697"/>
                <a:gd name="connsiteY240" fmla="*/ 264189 h 1030680"/>
                <a:gd name="connsiteX241" fmla="*/ 1694723 w 2992697"/>
                <a:gd name="connsiteY241" fmla="*/ 264189 h 1030680"/>
                <a:gd name="connsiteX242" fmla="*/ 1695655 w 2992697"/>
                <a:gd name="connsiteY242" fmla="*/ 264189 h 1030680"/>
                <a:gd name="connsiteX243" fmla="*/ 1697828 w 2992697"/>
                <a:gd name="connsiteY243" fmla="*/ 264189 h 1030680"/>
                <a:gd name="connsiteX244" fmla="*/ 1700001 w 2992697"/>
                <a:gd name="connsiteY244" fmla="*/ 263879 h 1030680"/>
                <a:gd name="connsiteX245" fmla="*/ 1703106 w 2992697"/>
                <a:gd name="connsiteY245" fmla="*/ 259533 h 1030680"/>
                <a:gd name="connsiteX246" fmla="*/ 1700001 w 2992697"/>
                <a:gd name="connsiteY246" fmla="*/ 259533 h 1030680"/>
                <a:gd name="connsiteX247" fmla="*/ 1700001 w 2992697"/>
                <a:gd name="connsiteY247" fmla="*/ 256428 h 1030680"/>
                <a:gd name="connsiteX248" fmla="*/ 1683237 w 2992697"/>
                <a:gd name="connsiteY248" fmla="*/ 254255 h 1030680"/>
                <a:gd name="connsiteX249" fmla="*/ 1673924 w 2992697"/>
                <a:gd name="connsiteY249" fmla="*/ 248978 h 1030680"/>
                <a:gd name="connsiteX250" fmla="*/ 1666473 w 2992697"/>
                <a:gd name="connsiteY250" fmla="*/ 239354 h 1030680"/>
                <a:gd name="connsiteX251" fmla="*/ 1673924 w 2992697"/>
                <a:gd name="connsiteY251" fmla="*/ 237181 h 1030680"/>
                <a:gd name="connsiteX252" fmla="*/ 1680132 w 2992697"/>
                <a:gd name="connsiteY252" fmla="*/ 235007 h 1030680"/>
                <a:gd name="connsiteX253" fmla="*/ 1683237 w 2992697"/>
                <a:gd name="connsiteY253" fmla="*/ 234076 h 1030680"/>
                <a:gd name="connsiteX254" fmla="*/ 1687273 w 2992697"/>
                <a:gd name="connsiteY254" fmla="*/ 231903 h 1030680"/>
                <a:gd name="connsiteX255" fmla="*/ 1690377 w 2992697"/>
                <a:gd name="connsiteY255" fmla="*/ 229730 h 1030680"/>
                <a:gd name="connsiteX256" fmla="*/ 1694413 w 2992697"/>
                <a:gd name="connsiteY256" fmla="*/ 226625 h 1030680"/>
                <a:gd name="connsiteX257" fmla="*/ 1694413 w 2992697"/>
                <a:gd name="connsiteY257" fmla="*/ 222279 h 1030680"/>
                <a:gd name="connsiteX258" fmla="*/ 1679822 w 2992697"/>
                <a:gd name="connsiteY258" fmla="*/ 222279 h 1030680"/>
                <a:gd name="connsiteX259" fmla="*/ 1675786 w 2992697"/>
                <a:gd name="connsiteY259" fmla="*/ 224452 h 1030680"/>
                <a:gd name="connsiteX260" fmla="*/ 1672682 w 2992697"/>
                <a:gd name="connsiteY260" fmla="*/ 224452 h 1030680"/>
                <a:gd name="connsiteX261" fmla="*/ 1668646 w 2992697"/>
                <a:gd name="connsiteY261" fmla="*/ 226625 h 1030680"/>
                <a:gd name="connsiteX262" fmla="*/ 1663369 w 2992697"/>
                <a:gd name="connsiteY262" fmla="*/ 226625 h 1030680"/>
                <a:gd name="connsiteX263" fmla="*/ 1654055 w 2992697"/>
                <a:gd name="connsiteY263" fmla="*/ 209861 h 1030680"/>
                <a:gd name="connsiteX264" fmla="*/ 1643500 w 2992697"/>
                <a:gd name="connsiteY264" fmla="*/ 193097 h 1030680"/>
                <a:gd name="connsiteX265" fmla="*/ 1644431 w 2992697"/>
                <a:gd name="connsiteY265" fmla="*/ 187820 h 1030680"/>
                <a:gd name="connsiteX266" fmla="*/ 1644431 w 2992697"/>
                <a:gd name="connsiteY266" fmla="*/ 184715 h 1030680"/>
                <a:gd name="connsiteX267" fmla="*/ 1646604 w 2992697"/>
                <a:gd name="connsiteY267" fmla="*/ 182542 h 1030680"/>
                <a:gd name="connsiteX268" fmla="*/ 1648778 w 2992697"/>
                <a:gd name="connsiteY268" fmla="*/ 178196 h 1030680"/>
                <a:gd name="connsiteX269" fmla="*/ 1648778 w 2992697"/>
                <a:gd name="connsiteY269" fmla="*/ 175091 h 1030680"/>
                <a:gd name="connsiteX270" fmla="*/ 1650951 w 2992697"/>
                <a:gd name="connsiteY270" fmla="*/ 169814 h 1030680"/>
                <a:gd name="connsiteX271" fmla="*/ 1646915 w 2992697"/>
                <a:gd name="connsiteY271" fmla="*/ 169814 h 1030680"/>
                <a:gd name="connsiteX272" fmla="*/ 1646915 w 2992697"/>
                <a:gd name="connsiteY272" fmla="*/ 165468 h 1030680"/>
                <a:gd name="connsiteX273" fmla="*/ 1643810 w 2992697"/>
                <a:gd name="connsiteY273" fmla="*/ 167641 h 1030680"/>
                <a:gd name="connsiteX274" fmla="*/ 1641637 w 2992697"/>
                <a:gd name="connsiteY274" fmla="*/ 167641 h 1030680"/>
                <a:gd name="connsiteX275" fmla="*/ 1639464 w 2992697"/>
                <a:gd name="connsiteY275" fmla="*/ 167641 h 1030680"/>
                <a:gd name="connsiteX276" fmla="*/ 1639464 w 2992697"/>
                <a:gd name="connsiteY276" fmla="*/ 167641 h 1030680"/>
                <a:gd name="connsiteX277" fmla="*/ 1637291 w 2992697"/>
                <a:gd name="connsiteY277" fmla="*/ 167641 h 1030680"/>
                <a:gd name="connsiteX278" fmla="*/ 1637291 w 2992697"/>
                <a:gd name="connsiteY278" fmla="*/ 165468 h 1030680"/>
                <a:gd name="connsiteX279" fmla="*/ 1634187 w 2992697"/>
                <a:gd name="connsiteY279" fmla="*/ 162363 h 1030680"/>
                <a:gd name="connsiteX280" fmla="*/ 1632013 w 2992697"/>
                <a:gd name="connsiteY280" fmla="*/ 158017 h 1030680"/>
                <a:gd name="connsiteX281" fmla="*/ 1629840 w 2992697"/>
                <a:gd name="connsiteY281" fmla="*/ 154912 h 1030680"/>
                <a:gd name="connsiteX282" fmla="*/ 1628909 w 2992697"/>
                <a:gd name="connsiteY282" fmla="*/ 152739 h 1030680"/>
                <a:gd name="connsiteX283" fmla="*/ 1628909 w 2992697"/>
                <a:gd name="connsiteY283" fmla="*/ 147462 h 1030680"/>
                <a:gd name="connsiteX284" fmla="*/ 1626736 w 2992697"/>
                <a:gd name="connsiteY284" fmla="*/ 141253 h 1030680"/>
                <a:gd name="connsiteX285" fmla="*/ 1646604 w 2992697"/>
                <a:gd name="connsiteY285" fmla="*/ 128525 h 1030680"/>
                <a:gd name="connsiteX286" fmla="*/ 1666473 w 2992697"/>
                <a:gd name="connsiteY286" fmla="*/ 117969 h 1030680"/>
                <a:gd name="connsiteX287" fmla="*/ 1668646 w 2992697"/>
                <a:gd name="connsiteY287" fmla="*/ 123247 h 1030680"/>
                <a:gd name="connsiteX288" fmla="*/ 1670819 w 2992697"/>
                <a:gd name="connsiteY288" fmla="*/ 128525 h 1030680"/>
                <a:gd name="connsiteX289" fmla="*/ 1672992 w 2992697"/>
                <a:gd name="connsiteY289" fmla="*/ 130698 h 1030680"/>
                <a:gd name="connsiteX290" fmla="*/ 1676097 w 2992697"/>
                <a:gd name="connsiteY290" fmla="*/ 132871 h 1030680"/>
                <a:gd name="connsiteX291" fmla="*/ 1678270 w 2992697"/>
                <a:gd name="connsiteY291" fmla="*/ 132871 h 1030680"/>
                <a:gd name="connsiteX292" fmla="*/ 1680443 w 2992697"/>
                <a:gd name="connsiteY292" fmla="*/ 133802 h 1030680"/>
                <a:gd name="connsiteX293" fmla="*/ 1683547 w 2992697"/>
                <a:gd name="connsiteY293" fmla="*/ 135975 h 1030680"/>
                <a:gd name="connsiteX294" fmla="*/ 1687583 w 2992697"/>
                <a:gd name="connsiteY294" fmla="*/ 138148 h 1030680"/>
                <a:gd name="connsiteX295" fmla="*/ 1690688 w 2992697"/>
                <a:gd name="connsiteY295" fmla="*/ 148704 h 1030680"/>
                <a:gd name="connsiteX296" fmla="*/ 1692861 w 2992697"/>
                <a:gd name="connsiteY296" fmla="*/ 162363 h 1030680"/>
                <a:gd name="connsiteX297" fmla="*/ 1695034 w 2992697"/>
                <a:gd name="connsiteY297" fmla="*/ 175091 h 1030680"/>
                <a:gd name="connsiteX298" fmla="*/ 1703416 w 2992697"/>
                <a:gd name="connsiteY298" fmla="*/ 175091 h 1030680"/>
                <a:gd name="connsiteX299" fmla="*/ 1703416 w 2992697"/>
                <a:gd name="connsiteY299" fmla="*/ 165468 h 1030680"/>
                <a:gd name="connsiteX300" fmla="*/ 1700311 w 2992697"/>
                <a:gd name="connsiteY300" fmla="*/ 154912 h 1030680"/>
                <a:gd name="connsiteX301" fmla="*/ 1700311 w 2992697"/>
                <a:gd name="connsiteY301" fmla="*/ 141253 h 1030680"/>
                <a:gd name="connsiteX302" fmla="*/ 1703416 w 2992697"/>
                <a:gd name="connsiteY302" fmla="*/ 128525 h 1030680"/>
                <a:gd name="connsiteX303" fmla="*/ 1707452 w 2992697"/>
                <a:gd name="connsiteY303" fmla="*/ 117969 h 1030680"/>
                <a:gd name="connsiteX304" fmla="*/ 1730114 w 2992697"/>
                <a:gd name="connsiteY304" fmla="*/ 113934 h 1030680"/>
                <a:gd name="connsiteX305" fmla="*/ 1730114 w 2992697"/>
                <a:gd name="connsiteY305" fmla="*/ 113934 h 1030680"/>
                <a:gd name="connsiteX306" fmla="*/ 1730114 w 2992697"/>
                <a:gd name="connsiteY306" fmla="*/ 113934 h 1030680"/>
                <a:gd name="connsiteX307" fmla="*/ 2755827 w 2992697"/>
                <a:gd name="connsiteY307" fmla="*/ 104620 h 1030680"/>
                <a:gd name="connsiteX308" fmla="*/ 2761105 w 2992697"/>
                <a:gd name="connsiteY308" fmla="*/ 108966 h 1030680"/>
                <a:gd name="connsiteX309" fmla="*/ 2765140 w 2992697"/>
                <a:gd name="connsiteY309" fmla="*/ 112071 h 1030680"/>
                <a:gd name="connsiteX310" fmla="*/ 2770418 w 2992697"/>
                <a:gd name="connsiteY310" fmla="*/ 112071 h 1030680"/>
                <a:gd name="connsiteX311" fmla="*/ 2775696 w 2992697"/>
                <a:gd name="connsiteY311" fmla="*/ 112071 h 1030680"/>
                <a:gd name="connsiteX312" fmla="*/ 2785009 w 2992697"/>
                <a:gd name="connsiteY312" fmla="*/ 114244 h 1030680"/>
                <a:gd name="connsiteX313" fmla="*/ 2782836 w 2992697"/>
                <a:gd name="connsiteY313" fmla="*/ 118590 h 1030680"/>
                <a:gd name="connsiteX314" fmla="*/ 2782836 w 2992697"/>
                <a:gd name="connsiteY314" fmla="*/ 119522 h 1030680"/>
                <a:gd name="connsiteX315" fmla="*/ 2782836 w 2992697"/>
                <a:gd name="connsiteY315" fmla="*/ 121695 h 1030680"/>
                <a:gd name="connsiteX316" fmla="*/ 2781905 w 2992697"/>
                <a:gd name="connsiteY316" fmla="*/ 123868 h 1030680"/>
                <a:gd name="connsiteX317" fmla="*/ 2781905 w 2992697"/>
                <a:gd name="connsiteY317" fmla="*/ 126041 h 1030680"/>
                <a:gd name="connsiteX318" fmla="*/ 2768245 w 2992697"/>
                <a:gd name="connsiteY318" fmla="*/ 133492 h 1030680"/>
                <a:gd name="connsiteX319" fmla="*/ 2750550 w 2992697"/>
                <a:gd name="connsiteY319" fmla="*/ 136596 h 1030680"/>
                <a:gd name="connsiteX320" fmla="*/ 2731613 w 2992697"/>
                <a:gd name="connsiteY320" fmla="*/ 138769 h 1030680"/>
                <a:gd name="connsiteX321" fmla="*/ 2730681 w 2992697"/>
                <a:gd name="connsiteY321" fmla="*/ 134423 h 1030680"/>
                <a:gd name="connsiteX322" fmla="*/ 2730681 w 2992697"/>
                <a:gd name="connsiteY322" fmla="*/ 131319 h 1030680"/>
                <a:gd name="connsiteX323" fmla="*/ 2728508 w 2992697"/>
                <a:gd name="connsiteY323" fmla="*/ 126972 h 1030680"/>
                <a:gd name="connsiteX324" fmla="*/ 2728508 w 2992697"/>
                <a:gd name="connsiteY324" fmla="*/ 121695 h 1030680"/>
                <a:gd name="connsiteX325" fmla="*/ 2733786 w 2992697"/>
                <a:gd name="connsiteY325" fmla="*/ 118590 h 1030680"/>
                <a:gd name="connsiteX326" fmla="*/ 2737821 w 2992697"/>
                <a:gd name="connsiteY326" fmla="*/ 114244 h 1030680"/>
                <a:gd name="connsiteX327" fmla="*/ 2740926 w 2992697"/>
                <a:gd name="connsiteY327" fmla="*/ 112071 h 1030680"/>
                <a:gd name="connsiteX328" fmla="*/ 2744961 w 2992697"/>
                <a:gd name="connsiteY328" fmla="*/ 108966 h 1030680"/>
                <a:gd name="connsiteX329" fmla="*/ 2748066 w 2992697"/>
                <a:gd name="connsiteY329" fmla="*/ 106793 h 1030680"/>
                <a:gd name="connsiteX330" fmla="*/ 2755827 w 2992697"/>
                <a:gd name="connsiteY330" fmla="*/ 104620 h 1030680"/>
                <a:gd name="connsiteX331" fmla="*/ 2755827 w 2992697"/>
                <a:gd name="connsiteY331" fmla="*/ 104620 h 1030680"/>
                <a:gd name="connsiteX332" fmla="*/ 2755827 w 2992697"/>
                <a:gd name="connsiteY332" fmla="*/ 104620 h 1030680"/>
                <a:gd name="connsiteX333" fmla="*/ 2195472 w 2992697"/>
                <a:gd name="connsiteY333" fmla="*/ 104620 h 1030680"/>
                <a:gd name="connsiteX334" fmla="*/ 2210063 w 2992697"/>
                <a:gd name="connsiteY334" fmla="*/ 106793 h 1030680"/>
                <a:gd name="connsiteX335" fmla="*/ 2220619 w 2992697"/>
                <a:gd name="connsiteY335" fmla="*/ 112071 h 1030680"/>
                <a:gd name="connsiteX336" fmla="*/ 2231174 w 2992697"/>
                <a:gd name="connsiteY336" fmla="*/ 118280 h 1030680"/>
                <a:gd name="connsiteX337" fmla="*/ 2228069 w 2992697"/>
                <a:gd name="connsiteY337" fmla="*/ 121384 h 1030680"/>
                <a:gd name="connsiteX338" fmla="*/ 2225896 w 2992697"/>
                <a:gd name="connsiteY338" fmla="*/ 126662 h 1030680"/>
                <a:gd name="connsiteX339" fmla="*/ 2222792 w 2992697"/>
                <a:gd name="connsiteY339" fmla="*/ 128835 h 1030680"/>
                <a:gd name="connsiteX340" fmla="*/ 2217514 w 2992697"/>
                <a:gd name="connsiteY340" fmla="*/ 131008 h 1030680"/>
                <a:gd name="connsiteX341" fmla="*/ 2211305 w 2992697"/>
                <a:gd name="connsiteY341" fmla="*/ 133181 h 1030680"/>
                <a:gd name="connsiteX342" fmla="*/ 2203855 w 2992697"/>
                <a:gd name="connsiteY342" fmla="*/ 133181 h 1030680"/>
                <a:gd name="connsiteX343" fmla="*/ 2198577 w 2992697"/>
                <a:gd name="connsiteY343" fmla="*/ 136286 h 1030680"/>
                <a:gd name="connsiteX344" fmla="*/ 2193300 w 2992697"/>
                <a:gd name="connsiteY344" fmla="*/ 136286 h 1030680"/>
                <a:gd name="connsiteX345" fmla="*/ 2188022 w 2992697"/>
                <a:gd name="connsiteY345" fmla="*/ 138459 h 1030680"/>
                <a:gd name="connsiteX346" fmla="*/ 2180571 w 2992697"/>
                <a:gd name="connsiteY346" fmla="*/ 138459 h 1030680"/>
                <a:gd name="connsiteX347" fmla="*/ 2180571 w 2992697"/>
                <a:gd name="connsiteY347" fmla="*/ 126972 h 1030680"/>
                <a:gd name="connsiteX348" fmla="*/ 2181502 w 2992697"/>
                <a:gd name="connsiteY348" fmla="*/ 119522 h 1030680"/>
                <a:gd name="connsiteX349" fmla="*/ 2188953 w 2992697"/>
                <a:gd name="connsiteY349" fmla="*/ 114244 h 1030680"/>
                <a:gd name="connsiteX350" fmla="*/ 2195472 w 2992697"/>
                <a:gd name="connsiteY350" fmla="*/ 104620 h 1030680"/>
                <a:gd name="connsiteX351" fmla="*/ 2195472 w 2992697"/>
                <a:gd name="connsiteY351" fmla="*/ 104620 h 1030680"/>
                <a:gd name="connsiteX352" fmla="*/ 2195472 w 2992697"/>
                <a:gd name="connsiteY352" fmla="*/ 104620 h 1030680"/>
                <a:gd name="connsiteX353" fmla="*/ 798156 w 2992697"/>
                <a:gd name="connsiteY353" fmla="*/ 104620 h 1030680"/>
                <a:gd name="connsiteX354" fmla="*/ 812747 w 2992697"/>
                <a:gd name="connsiteY354" fmla="*/ 104620 h 1030680"/>
                <a:gd name="connsiteX355" fmla="*/ 815852 w 2992697"/>
                <a:gd name="connsiteY355" fmla="*/ 114244 h 1030680"/>
                <a:gd name="connsiteX356" fmla="*/ 819887 w 2992697"/>
                <a:gd name="connsiteY356" fmla="*/ 119522 h 1030680"/>
                <a:gd name="connsiteX357" fmla="*/ 822992 w 2992697"/>
                <a:gd name="connsiteY357" fmla="*/ 126972 h 1030680"/>
                <a:gd name="connsiteX358" fmla="*/ 825165 w 2992697"/>
                <a:gd name="connsiteY358" fmla="*/ 138459 h 1030680"/>
                <a:gd name="connsiteX359" fmla="*/ 822060 w 2992697"/>
                <a:gd name="connsiteY359" fmla="*/ 138459 h 1030680"/>
                <a:gd name="connsiteX360" fmla="*/ 810574 w 2992697"/>
                <a:gd name="connsiteY360" fmla="*/ 131008 h 1030680"/>
                <a:gd name="connsiteX361" fmla="*/ 803123 w 2992697"/>
                <a:gd name="connsiteY361" fmla="*/ 123557 h 1030680"/>
                <a:gd name="connsiteX362" fmla="*/ 797846 w 2992697"/>
                <a:gd name="connsiteY362" fmla="*/ 116107 h 1030680"/>
                <a:gd name="connsiteX363" fmla="*/ 797846 w 2992697"/>
                <a:gd name="connsiteY363" fmla="*/ 104620 h 1030680"/>
                <a:gd name="connsiteX364" fmla="*/ 798156 w 2992697"/>
                <a:gd name="connsiteY364" fmla="*/ 104620 h 1030680"/>
                <a:gd name="connsiteX365" fmla="*/ 798156 w 2992697"/>
                <a:gd name="connsiteY365" fmla="*/ 104620 h 1030680"/>
                <a:gd name="connsiteX366" fmla="*/ 2852997 w 2992697"/>
                <a:gd name="connsiteY366" fmla="*/ 81337 h 1030680"/>
                <a:gd name="connsiteX367" fmla="*/ 2856101 w 2992697"/>
                <a:gd name="connsiteY367" fmla="*/ 81337 h 1030680"/>
                <a:gd name="connsiteX368" fmla="*/ 2860137 w 2992697"/>
                <a:gd name="connsiteY368" fmla="*/ 83510 h 1030680"/>
                <a:gd name="connsiteX369" fmla="*/ 2861068 w 2992697"/>
                <a:gd name="connsiteY369" fmla="*/ 83510 h 1030680"/>
                <a:gd name="connsiteX370" fmla="*/ 2863241 w 2992697"/>
                <a:gd name="connsiteY370" fmla="*/ 83510 h 1030680"/>
                <a:gd name="connsiteX371" fmla="*/ 2865415 w 2992697"/>
                <a:gd name="connsiteY371" fmla="*/ 84441 h 1030680"/>
                <a:gd name="connsiteX372" fmla="*/ 2861379 w 2992697"/>
                <a:gd name="connsiteY372" fmla="*/ 88788 h 1030680"/>
                <a:gd name="connsiteX373" fmla="*/ 2858274 w 2992697"/>
                <a:gd name="connsiteY373" fmla="*/ 91892 h 1030680"/>
                <a:gd name="connsiteX374" fmla="*/ 2856101 w 2992697"/>
                <a:gd name="connsiteY374" fmla="*/ 97170 h 1030680"/>
                <a:gd name="connsiteX375" fmla="*/ 2853928 w 2992697"/>
                <a:gd name="connsiteY375" fmla="*/ 101516 h 1030680"/>
                <a:gd name="connsiteX376" fmla="*/ 2852997 w 2992697"/>
                <a:gd name="connsiteY376" fmla="*/ 108966 h 1030680"/>
                <a:gd name="connsiteX377" fmla="*/ 2856101 w 2992697"/>
                <a:gd name="connsiteY377" fmla="*/ 108966 h 1030680"/>
                <a:gd name="connsiteX378" fmla="*/ 2860137 w 2992697"/>
                <a:gd name="connsiteY378" fmla="*/ 103689 h 1030680"/>
                <a:gd name="connsiteX379" fmla="*/ 2863241 w 2992697"/>
                <a:gd name="connsiteY379" fmla="*/ 99343 h 1030680"/>
                <a:gd name="connsiteX380" fmla="*/ 2867277 w 2992697"/>
                <a:gd name="connsiteY380" fmla="*/ 96238 h 1030680"/>
                <a:gd name="connsiteX381" fmla="*/ 2872555 w 2992697"/>
                <a:gd name="connsiteY381" fmla="*/ 94065 h 1030680"/>
                <a:gd name="connsiteX382" fmla="*/ 2883110 w 2992697"/>
                <a:gd name="connsiteY382" fmla="*/ 104620 h 1030680"/>
                <a:gd name="connsiteX383" fmla="*/ 2896770 w 2992697"/>
                <a:gd name="connsiteY383" fmla="*/ 114244 h 1030680"/>
                <a:gd name="connsiteX384" fmla="*/ 2905151 w 2992697"/>
                <a:gd name="connsiteY384" fmla="*/ 121695 h 1030680"/>
                <a:gd name="connsiteX385" fmla="*/ 2905151 w 2992697"/>
                <a:gd name="connsiteY385" fmla="*/ 145910 h 1030680"/>
                <a:gd name="connsiteX386" fmla="*/ 2911360 w 2992697"/>
                <a:gd name="connsiteY386" fmla="*/ 151187 h 1030680"/>
                <a:gd name="connsiteX387" fmla="*/ 2916638 w 2992697"/>
                <a:gd name="connsiteY387" fmla="*/ 155533 h 1030680"/>
                <a:gd name="connsiteX388" fmla="*/ 2921916 w 2992697"/>
                <a:gd name="connsiteY388" fmla="*/ 156465 h 1030680"/>
                <a:gd name="connsiteX389" fmla="*/ 2925952 w 2992697"/>
                <a:gd name="connsiteY389" fmla="*/ 163915 h 1030680"/>
                <a:gd name="connsiteX390" fmla="*/ 2929056 w 2992697"/>
                <a:gd name="connsiteY390" fmla="*/ 178817 h 1030680"/>
                <a:gd name="connsiteX391" fmla="*/ 2921605 w 2992697"/>
                <a:gd name="connsiteY391" fmla="*/ 188441 h 1030680"/>
                <a:gd name="connsiteX392" fmla="*/ 2918501 w 2992697"/>
                <a:gd name="connsiteY392" fmla="*/ 198064 h 1030680"/>
                <a:gd name="connsiteX393" fmla="*/ 2911050 w 2992697"/>
                <a:gd name="connsiteY393" fmla="*/ 203342 h 1030680"/>
                <a:gd name="connsiteX394" fmla="*/ 2901737 w 2992697"/>
                <a:gd name="connsiteY394" fmla="*/ 205515 h 1030680"/>
                <a:gd name="connsiteX395" fmla="*/ 2884972 w 2992697"/>
                <a:gd name="connsiteY395" fmla="*/ 206446 h 1030680"/>
                <a:gd name="connsiteX396" fmla="*/ 2872555 w 2992697"/>
                <a:gd name="connsiteY396" fmla="*/ 195891 h 1030680"/>
                <a:gd name="connsiteX397" fmla="*/ 2853618 w 2992697"/>
                <a:gd name="connsiteY397" fmla="*/ 186267 h 1030680"/>
                <a:gd name="connsiteX398" fmla="*/ 2833749 w 2992697"/>
                <a:gd name="connsiteY398" fmla="*/ 180990 h 1030680"/>
                <a:gd name="connsiteX399" fmla="*/ 2813881 w 2992697"/>
                <a:gd name="connsiteY399" fmla="*/ 173539 h 1030680"/>
                <a:gd name="connsiteX400" fmla="*/ 2796185 w 2992697"/>
                <a:gd name="connsiteY400" fmla="*/ 166089 h 1030680"/>
                <a:gd name="connsiteX401" fmla="*/ 2784699 w 2992697"/>
                <a:gd name="connsiteY401" fmla="*/ 155533 h 1030680"/>
                <a:gd name="connsiteX402" fmla="*/ 2792149 w 2992697"/>
                <a:gd name="connsiteY402" fmla="*/ 151187 h 1030680"/>
                <a:gd name="connsiteX403" fmla="*/ 2797427 w 2992697"/>
                <a:gd name="connsiteY403" fmla="*/ 148083 h 1030680"/>
                <a:gd name="connsiteX404" fmla="*/ 2801463 w 2992697"/>
                <a:gd name="connsiteY404" fmla="*/ 143736 h 1030680"/>
                <a:gd name="connsiteX405" fmla="*/ 2803636 w 2992697"/>
                <a:gd name="connsiteY405" fmla="*/ 138459 h 1030680"/>
                <a:gd name="connsiteX406" fmla="*/ 2804567 w 2992697"/>
                <a:gd name="connsiteY406" fmla="*/ 128835 h 1030680"/>
                <a:gd name="connsiteX407" fmla="*/ 2803636 w 2992697"/>
                <a:gd name="connsiteY407" fmla="*/ 125731 h 1030680"/>
                <a:gd name="connsiteX408" fmla="*/ 2801463 w 2992697"/>
                <a:gd name="connsiteY408" fmla="*/ 119522 h 1030680"/>
                <a:gd name="connsiteX409" fmla="*/ 2801463 w 2992697"/>
                <a:gd name="connsiteY409" fmla="*/ 111760 h 1030680"/>
                <a:gd name="connsiteX410" fmla="*/ 2801463 w 2992697"/>
                <a:gd name="connsiteY410" fmla="*/ 104310 h 1030680"/>
                <a:gd name="connsiteX411" fmla="*/ 2801463 w 2992697"/>
                <a:gd name="connsiteY411" fmla="*/ 103378 h 1030680"/>
                <a:gd name="connsiteX412" fmla="*/ 2803636 w 2992697"/>
                <a:gd name="connsiteY412" fmla="*/ 103378 h 1030680"/>
                <a:gd name="connsiteX413" fmla="*/ 2803636 w 2992697"/>
                <a:gd name="connsiteY413" fmla="*/ 103378 h 1030680"/>
                <a:gd name="connsiteX414" fmla="*/ 2803636 w 2992697"/>
                <a:gd name="connsiteY414" fmla="*/ 103378 h 1030680"/>
                <a:gd name="connsiteX415" fmla="*/ 2803636 w 2992697"/>
                <a:gd name="connsiteY415" fmla="*/ 103378 h 1030680"/>
                <a:gd name="connsiteX416" fmla="*/ 2804567 w 2992697"/>
                <a:gd name="connsiteY416" fmla="*/ 101205 h 1030680"/>
                <a:gd name="connsiteX417" fmla="*/ 2821331 w 2992697"/>
                <a:gd name="connsiteY417" fmla="*/ 96859 h 1030680"/>
                <a:gd name="connsiteX418" fmla="*/ 2839027 w 2992697"/>
                <a:gd name="connsiteY418" fmla="*/ 88477 h 1030680"/>
                <a:gd name="connsiteX419" fmla="*/ 2852997 w 2992697"/>
                <a:gd name="connsiteY419" fmla="*/ 81337 h 1030680"/>
                <a:gd name="connsiteX420" fmla="*/ 2852997 w 2992697"/>
                <a:gd name="connsiteY420" fmla="*/ 81337 h 1030680"/>
                <a:gd name="connsiteX421" fmla="*/ 2852997 w 2992697"/>
                <a:gd name="connsiteY421" fmla="*/ 81337 h 1030680"/>
                <a:gd name="connsiteX422" fmla="*/ 2621404 w 2992697"/>
                <a:gd name="connsiteY422" fmla="*/ 76991 h 1030680"/>
                <a:gd name="connsiteX423" fmla="*/ 2631959 w 2992697"/>
                <a:gd name="connsiteY423" fmla="*/ 76991 h 1030680"/>
                <a:gd name="connsiteX424" fmla="*/ 2646550 w 2992697"/>
                <a:gd name="connsiteY424" fmla="*/ 91892 h 1030680"/>
                <a:gd name="connsiteX425" fmla="*/ 2665487 w 2992697"/>
                <a:gd name="connsiteY425" fmla="*/ 104620 h 1030680"/>
                <a:gd name="connsiteX426" fmla="*/ 2665487 w 2992697"/>
                <a:gd name="connsiteY426" fmla="*/ 108656 h 1030680"/>
                <a:gd name="connsiteX427" fmla="*/ 2661451 w 2992697"/>
                <a:gd name="connsiteY427" fmla="*/ 108656 h 1030680"/>
                <a:gd name="connsiteX428" fmla="*/ 2661451 w 2992697"/>
                <a:gd name="connsiteY428" fmla="*/ 113934 h 1030680"/>
                <a:gd name="connsiteX429" fmla="*/ 2643756 w 2992697"/>
                <a:gd name="connsiteY429" fmla="*/ 104310 h 1030680"/>
                <a:gd name="connsiteX430" fmla="*/ 2631338 w 2992697"/>
                <a:gd name="connsiteY430" fmla="*/ 91582 h 1030680"/>
                <a:gd name="connsiteX431" fmla="*/ 2621404 w 2992697"/>
                <a:gd name="connsiteY431" fmla="*/ 76991 h 1030680"/>
                <a:gd name="connsiteX432" fmla="*/ 2621404 w 2992697"/>
                <a:gd name="connsiteY432" fmla="*/ 76991 h 1030680"/>
                <a:gd name="connsiteX433" fmla="*/ 2621404 w 2992697"/>
                <a:gd name="connsiteY433" fmla="*/ 76991 h 1030680"/>
                <a:gd name="connsiteX434" fmla="*/ 2255078 w 2992697"/>
                <a:gd name="connsiteY434" fmla="*/ 71713 h 1030680"/>
                <a:gd name="connsiteX435" fmla="*/ 2269669 w 2992697"/>
                <a:gd name="connsiteY435" fmla="*/ 76059 h 1030680"/>
                <a:gd name="connsiteX436" fmla="*/ 2281155 w 2992697"/>
                <a:gd name="connsiteY436" fmla="*/ 79164 h 1030680"/>
                <a:gd name="connsiteX437" fmla="*/ 2291711 w 2992697"/>
                <a:gd name="connsiteY437" fmla="*/ 84441 h 1030680"/>
                <a:gd name="connsiteX438" fmla="*/ 2291711 w 2992697"/>
                <a:gd name="connsiteY438" fmla="*/ 94065 h 1030680"/>
                <a:gd name="connsiteX439" fmla="*/ 2282397 w 2992697"/>
                <a:gd name="connsiteY439" fmla="*/ 96238 h 1030680"/>
                <a:gd name="connsiteX440" fmla="*/ 2274015 w 2992697"/>
                <a:gd name="connsiteY440" fmla="*/ 99343 h 1030680"/>
                <a:gd name="connsiteX441" fmla="*/ 2260356 w 2992697"/>
                <a:gd name="connsiteY441" fmla="*/ 101516 h 1030680"/>
                <a:gd name="connsiteX442" fmla="*/ 2255078 w 2992697"/>
                <a:gd name="connsiteY442" fmla="*/ 103689 h 1030680"/>
                <a:gd name="connsiteX443" fmla="*/ 2251974 w 2992697"/>
                <a:gd name="connsiteY443" fmla="*/ 104620 h 1030680"/>
                <a:gd name="connsiteX444" fmla="*/ 2245765 w 2992697"/>
                <a:gd name="connsiteY444" fmla="*/ 104620 h 1030680"/>
                <a:gd name="connsiteX445" fmla="*/ 2240487 w 2992697"/>
                <a:gd name="connsiteY445" fmla="*/ 104620 h 1030680"/>
                <a:gd name="connsiteX446" fmla="*/ 2240487 w 2992697"/>
                <a:gd name="connsiteY446" fmla="*/ 94065 h 1030680"/>
                <a:gd name="connsiteX447" fmla="*/ 2244523 w 2992697"/>
                <a:gd name="connsiteY447" fmla="*/ 88788 h 1030680"/>
                <a:gd name="connsiteX448" fmla="*/ 2249800 w 2992697"/>
                <a:gd name="connsiteY448" fmla="*/ 81337 h 1030680"/>
                <a:gd name="connsiteX449" fmla="*/ 2255078 w 2992697"/>
                <a:gd name="connsiteY449" fmla="*/ 71713 h 1030680"/>
                <a:gd name="connsiteX450" fmla="*/ 2255078 w 2992697"/>
                <a:gd name="connsiteY450" fmla="*/ 71713 h 1030680"/>
                <a:gd name="connsiteX451" fmla="*/ 2255078 w 2992697"/>
                <a:gd name="connsiteY451" fmla="*/ 71713 h 1030680"/>
                <a:gd name="connsiteX452" fmla="*/ 1810520 w 2992697"/>
                <a:gd name="connsiteY452" fmla="*/ 61158 h 1030680"/>
                <a:gd name="connsiteX453" fmla="*/ 1810520 w 2992697"/>
                <a:gd name="connsiteY453" fmla="*/ 81337 h 1030680"/>
                <a:gd name="connsiteX454" fmla="*/ 1817970 w 2992697"/>
                <a:gd name="connsiteY454" fmla="*/ 81337 h 1030680"/>
                <a:gd name="connsiteX455" fmla="*/ 1822006 w 2992697"/>
                <a:gd name="connsiteY455" fmla="*/ 79164 h 1030680"/>
                <a:gd name="connsiteX456" fmla="*/ 1825111 w 2992697"/>
                <a:gd name="connsiteY456" fmla="*/ 79164 h 1030680"/>
                <a:gd name="connsiteX457" fmla="*/ 1829146 w 2992697"/>
                <a:gd name="connsiteY457" fmla="*/ 79164 h 1030680"/>
                <a:gd name="connsiteX458" fmla="*/ 1830078 w 2992697"/>
                <a:gd name="connsiteY458" fmla="*/ 79164 h 1030680"/>
                <a:gd name="connsiteX459" fmla="*/ 1834114 w 2992697"/>
                <a:gd name="connsiteY459" fmla="*/ 81337 h 1030680"/>
                <a:gd name="connsiteX460" fmla="*/ 1839391 w 2992697"/>
                <a:gd name="connsiteY460" fmla="*/ 84441 h 1030680"/>
                <a:gd name="connsiteX461" fmla="*/ 1839391 w 2992697"/>
                <a:gd name="connsiteY461" fmla="*/ 94065 h 1030680"/>
                <a:gd name="connsiteX462" fmla="*/ 1843427 w 2992697"/>
                <a:gd name="connsiteY462" fmla="*/ 96238 h 1030680"/>
                <a:gd name="connsiteX463" fmla="*/ 1848705 w 2992697"/>
                <a:gd name="connsiteY463" fmla="*/ 96238 h 1030680"/>
                <a:gd name="connsiteX464" fmla="*/ 1851809 w 2992697"/>
                <a:gd name="connsiteY464" fmla="*/ 94065 h 1030680"/>
                <a:gd name="connsiteX465" fmla="*/ 1858018 w 2992697"/>
                <a:gd name="connsiteY465" fmla="*/ 94065 h 1030680"/>
                <a:gd name="connsiteX466" fmla="*/ 1858949 w 2992697"/>
                <a:gd name="connsiteY466" fmla="*/ 91892 h 1030680"/>
                <a:gd name="connsiteX467" fmla="*/ 1862985 w 2992697"/>
                <a:gd name="connsiteY467" fmla="*/ 94065 h 1030680"/>
                <a:gd name="connsiteX468" fmla="*/ 1866090 w 2992697"/>
                <a:gd name="connsiteY468" fmla="*/ 97170 h 1030680"/>
                <a:gd name="connsiteX469" fmla="*/ 1870125 w 2992697"/>
                <a:gd name="connsiteY469" fmla="*/ 103378 h 1030680"/>
                <a:gd name="connsiteX470" fmla="*/ 1873230 w 2992697"/>
                <a:gd name="connsiteY470" fmla="*/ 108656 h 1030680"/>
                <a:gd name="connsiteX471" fmla="*/ 1867952 w 2992697"/>
                <a:gd name="connsiteY471" fmla="*/ 121384 h 1030680"/>
                <a:gd name="connsiteX472" fmla="*/ 1862675 w 2992697"/>
                <a:gd name="connsiteY472" fmla="*/ 134113 h 1030680"/>
                <a:gd name="connsiteX473" fmla="*/ 1858639 w 2992697"/>
                <a:gd name="connsiteY473" fmla="*/ 149014 h 1030680"/>
                <a:gd name="connsiteX474" fmla="*/ 1846221 w 2992697"/>
                <a:gd name="connsiteY474" fmla="*/ 149014 h 1030680"/>
                <a:gd name="connsiteX475" fmla="*/ 1836908 w 2992697"/>
                <a:gd name="connsiteY475" fmla="*/ 153360 h 1030680"/>
                <a:gd name="connsiteX476" fmla="*/ 1828526 w 2992697"/>
                <a:gd name="connsiteY476" fmla="*/ 158638 h 1030680"/>
                <a:gd name="connsiteX477" fmla="*/ 1813935 w 2992697"/>
                <a:gd name="connsiteY477" fmla="*/ 162984 h 1030680"/>
                <a:gd name="connsiteX478" fmla="*/ 1804621 w 2992697"/>
                <a:gd name="connsiteY478" fmla="*/ 155533 h 1030680"/>
                <a:gd name="connsiteX479" fmla="*/ 1792203 w 2992697"/>
                <a:gd name="connsiteY479" fmla="*/ 151187 h 1030680"/>
                <a:gd name="connsiteX480" fmla="*/ 1779786 w 2992697"/>
                <a:gd name="connsiteY480" fmla="*/ 145910 h 1030680"/>
                <a:gd name="connsiteX481" fmla="*/ 1777613 w 2992697"/>
                <a:gd name="connsiteY481" fmla="*/ 141563 h 1030680"/>
                <a:gd name="connsiteX482" fmla="*/ 1777613 w 2992697"/>
                <a:gd name="connsiteY482" fmla="*/ 138459 h 1030680"/>
                <a:gd name="connsiteX483" fmla="*/ 1775439 w 2992697"/>
                <a:gd name="connsiteY483" fmla="*/ 134113 h 1030680"/>
                <a:gd name="connsiteX484" fmla="*/ 1773266 w 2992697"/>
                <a:gd name="connsiteY484" fmla="*/ 128835 h 1030680"/>
                <a:gd name="connsiteX485" fmla="*/ 1767989 w 2992697"/>
                <a:gd name="connsiteY485" fmla="*/ 123557 h 1030680"/>
                <a:gd name="connsiteX486" fmla="*/ 1762711 w 2992697"/>
                <a:gd name="connsiteY486" fmla="*/ 118280 h 1030680"/>
                <a:gd name="connsiteX487" fmla="*/ 1758675 w 2992697"/>
                <a:gd name="connsiteY487" fmla="*/ 113934 h 1030680"/>
                <a:gd name="connsiteX488" fmla="*/ 1755571 w 2992697"/>
                <a:gd name="connsiteY488" fmla="*/ 106483 h 1030680"/>
                <a:gd name="connsiteX489" fmla="*/ 1753398 w 2992697"/>
                <a:gd name="connsiteY489" fmla="*/ 93755 h 1030680"/>
                <a:gd name="connsiteX490" fmla="*/ 1760848 w 2992697"/>
                <a:gd name="connsiteY490" fmla="*/ 84131 h 1030680"/>
                <a:gd name="connsiteX491" fmla="*/ 1766126 w 2992697"/>
                <a:gd name="connsiteY491" fmla="*/ 76680 h 1030680"/>
                <a:gd name="connsiteX492" fmla="*/ 1773577 w 2992697"/>
                <a:gd name="connsiteY492" fmla="*/ 76680 h 1030680"/>
                <a:gd name="connsiteX493" fmla="*/ 1779786 w 2992697"/>
                <a:gd name="connsiteY493" fmla="*/ 78853 h 1030680"/>
                <a:gd name="connsiteX494" fmla="*/ 1787236 w 2992697"/>
                <a:gd name="connsiteY494" fmla="*/ 81026 h 1030680"/>
                <a:gd name="connsiteX495" fmla="*/ 1794687 w 2992697"/>
                <a:gd name="connsiteY495" fmla="*/ 81026 h 1030680"/>
                <a:gd name="connsiteX496" fmla="*/ 1794687 w 2992697"/>
                <a:gd name="connsiteY496" fmla="*/ 68298 h 1030680"/>
                <a:gd name="connsiteX497" fmla="*/ 1797791 w 2992697"/>
                <a:gd name="connsiteY497" fmla="*/ 66125 h 1030680"/>
                <a:gd name="connsiteX498" fmla="*/ 1801827 w 2992697"/>
                <a:gd name="connsiteY498" fmla="*/ 63952 h 1030680"/>
                <a:gd name="connsiteX499" fmla="*/ 1802759 w 2992697"/>
                <a:gd name="connsiteY499" fmla="*/ 63952 h 1030680"/>
                <a:gd name="connsiteX500" fmla="*/ 1806794 w 2992697"/>
                <a:gd name="connsiteY500" fmla="*/ 61779 h 1030680"/>
                <a:gd name="connsiteX501" fmla="*/ 1810520 w 2992697"/>
                <a:gd name="connsiteY501" fmla="*/ 61158 h 1030680"/>
                <a:gd name="connsiteX502" fmla="*/ 1810520 w 2992697"/>
                <a:gd name="connsiteY502" fmla="*/ 61158 h 1030680"/>
                <a:gd name="connsiteX503" fmla="*/ 1810520 w 2992697"/>
                <a:gd name="connsiteY503" fmla="*/ 61158 h 1030680"/>
                <a:gd name="connsiteX504" fmla="*/ 2281155 w 2992697"/>
                <a:gd name="connsiteY504" fmla="*/ 47498 h 1030680"/>
                <a:gd name="connsiteX505" fmla="*/ 2295747 w 2992697"/>
                <a:gd name="connsiteY505" fmla="*/ 47498 h 1030680"/>
                <a:gd name="connsiteX506" fmla="*/ 2304129 w 2992697"/>
                <a:gd name="connsiteY506" fmla="*/ 57122 h 1030680"/>
                <a:gd name="connsiteX507" fmla="*/ 2313442 w 2992697"/>
                <a:gd name="connsiteY507" fmla="*/ 62400 h 1030680"/>
                <a:gd name="connsiteX508" fmla="*/ 2320893 w 2992697"/>
                <a:gd name="connsiteY508" fmla="*/ 69850 h 1030680"/>
                <a:gd name="connsiteX509" fmla="*/ 2328343 w 2992697"/>
                <a:gd name="connsiteY509" fmla="*/ 81337 h 1030680"/>
                <a:gd name="connsiteX510" fmla="*/ 2311579 w 2992697"/>
                <a:gd name="connsiteY510" fmla="*/ 81337 h 1030680"/>
                <a:gd name="connsiteX511" fmla="*/ 2301024 w 2992697"/>
                <a:gd name="connsiteY511" fmla="*/ 69850 h 1030680"/>
                <a:gd name="connsiteX512" fmla="*/ 2289538 w 2992697"/>
                <a:gd name="connsiteY512" fmla="*/ 61468 h 1030680"/>
                <a:gd name="connsiteX513" fmla="*/ 2281155 w 2992697"/>
                <a:gd name="connsiteY513" fmla="*/ 47498 h 1030680"/>
                <a:gd name="connsiteX514" fmla="*/ 2281155 w 2992697"/>
                <a:gd name="connsiteY514" fmla="*/ 47498 h 1030680"/>
                <a:gd name="connsiteX515" fmla="*/ 2281155 w 2992697"/>
                <a:gd name="connsiteY515" fmla="*/ 47498 h 1030680"/>
                <a:gd name="connsiteX516" fmla="*/ 439281 w 2992697"/>
                <a:gd name="connsiteY516" fmla="*/ 47498 h 1030680"/>
                <a:gd name="connsiteX517" fmla="*/ 451699 w 2992697"/>
                <a:gd name="connsiteY517" fmla="*/ 47498 h 1030680"/>
                <a:gd name="connsiteX518" fmla="*/ 456976 w 2992697"/>
                <a:gd name="connsiteY518" fmla="*/ 51844 h 1030680"/>
                <a:gd name="connsiteX519" fmla="*/ 461012 w 2992697"/>
                <a:gd name="connsiteY519" fmla="*/ 54949 h 1030680"/>
                <a:gd name="connsiteX520" fmla="*/ 463185 w 2992697"/>
                <a:gd name="connsiteY520" fmla="*/ 59295 h 1030680"/>
                <a:gd name="connsiteX521" fmla="*/ 466290 w 2992697"/>
                <a:gd name="connsiteY521" fmla="*/ 64573 h 1030680"/>
                <a:gd name="connsiteX522" fmla="*/ 468463 w 2992697"/>
                <a:gd name="connsiteY522" fmla="*/ 68919 h 1030680"/>
                <a:gd name="connsiteX523" fmla="*/ 477776 w 2992697"/>
                <a:gd name="connsiteY523" fmla="*/ 59295 h 1030680"/>
                <a:gd name="connsiteX524" fmla="*/ 488331 w 2992697"/>
                <a:gd name="connsiteY524" fmla="*/ 54949 h 1030680"/>
                <a:gd name="connsiteX525" fmla="*/ 505095 w 2992697"/>
                <a:gd name="connsiteY525" fmla="*/ 57122 h 1030680"/>
                <a:gd name="connsiteX526" fmla="*/ 505095 w 2992697"/>
                <a:gd name="connsiteY526" fmla="*/ 72023 h 1030680"/>
                <a:gd name="connsiteX527" fmla="*/ 528068 w 2992697"/>
                <a:gd name="connsiteY527" fmla="*/ 74197 h 1030680"/>
                <a:gd name="connsiteX528" fmla="*/ 548868 w 2992697"/>
                <a:gd name="connsiteY528" fmla="*/ 77301 h 1030680"/>
                <a:gd name="connsiteX529" fmla="*/ 566564 w 2992697"/>
                <a:gd name="connsiteY529" fmla="*/ 81647 h 1030680"/>
                <a:gd name="connsiteX530" fmla="*/ 586432 w 2992697"/>
                <a:gd name="connsiteY530" fmla="*/ 83820 h 1030680"/>
                <a:gd name="connsiteX531" fmla="*/ 608474 w 2992697"/>
                <a:gd name="connsiteY531" fmla="*/ 81647 h 1030680"/>
                <a:gd name="connsiteX532" fmla="*/ 608474 w 2992697"/>
                <a:gd name="connsiteY532" fmla="*/ 94376 h 1030680"/>
                <a:gd name="connsiteX533" fmla="*/ 612510 w 2992697"/>
                <a:gd name="connsiteY533" fmla="*/ 94376 h 1030680"/>
                <a:gd name="connsiteX534" fmla="*/ 615614 w 2992697"/>
                <a:gd name="connsiteY534" fmla="*/ 94376 h 1030680"/>
                <a:gd name="connsiteX535" fmla="*/ 617787 w 2992697"/>
                <a:gd name="connsiteY535" fmla="*/ 94376 h 1030680"/>
                <a:gd name="connsiteX536" fmla="*/ 619960 w 2992697"/>
                <a:gd name="connsiteY536" fmla="*/ 96549 h 1030680"/>
                <a:gd name="connsiteX537" fmla="*/ 622133 w 2992697"/>
                <a:gd name="connsiteY537" fmla="*/ 97480 h 1030680"/>
                <a:gd name="connsiteX538" fmla="*/ 618098 w 2992697"/>
                <a:gd name="connsiteY538" fmla="*/ 97480 h 1030680"/>
                <a:gd name="connsiteX539" fmla="*/ 601023 w 2992697"/>
                <a:gd name="connsiteY539" fmla="*/ 108656 h 1030680"/>
                <a:gd name="connsiteX540" fmla="*/ 581155 w 2992697"/>
                <a:gd name="connsiteY540" fmla="*/ 121384 h 1030680"/>
                <a:gd name="connsiteX541" fmla="*/ 557250 w 2992697"/>
                <a:gd name="connsiteY541" fmla="*/ 132871 h 1030680"/>
                <a:gd name="connsiteX542" fmla="*/ 535209 w 2992697"/>
                <a:gd name="connsiteY542" fmla="*/ 145599 h 1030680"/>
                <a:gd name="connsiteX543" fmla="*/ 519686 w 2992697"/>
                <a:gd name="connsiteY543" fmla="*/ 156154 h 1030680"/>
                <a:gd name="connsiteX544" fmla="*/ 508200 w 2992697"/>
                <a:gd name="connsiteY544" fmla="*/ 165778 h 1030680"/>
                <a:gd name="connsiteX545" fmla="*/ 524964 w 2992697"/>
                <a:gd name="connsiteY545" fmla="*/ 165778 h 1030680"/>
                <a:gd name="connsiteX546" fmla="*/ 530241 w 2992697"/>
                <a:gd name="connsiteY546" fmla="*/ 162674 h 1030680"/>
                <a:gd name="connsiteX547" fmla="*/ 535519 w 2992697"/>
                <a:gd name="connsiteY547" fmla="*/ 160500 h 1030680"/>
                <a:gd name="connsiteX548" fmla="*/ 541728 w 2992697"/>
                <a:gd name="connsiteY548" fmla="*/ 158327 h 1030680"/>
                <a:gd name="connsiteX549" fmla="*/ 549179 w 2992697"/>
                <a:gd name="connsiteY549" fmla="*/ 158327 h 1030680"/>
                <a:gd name="connsiteX550" fmla="*/ 549179 w 2992697"/>
                <a:gd name="connsiteY550" fmla="*/ 162674 h 1030680"/>
                <a:gd name="connsiteX551" fmla="*/ 527137 w 2992697"/>
                <a:gd name="connsiteY551" fmla="*/ 178506 h 1030680"/>
                <a:gd name="connsiteX552" fmla="*/ 508200 w 2992697"/>
                <a:gd name="connsiteY552" fmla="*/ 195270 h 1030680"/>
                <a:gd name="connsiteX553" fmla="*/ 492677 w 2992697"/>
                <a:gd name="connsiteY553" fmla="*/ 212034 h 1030680"/>
                <a:gd name="connsiteX554" fmla="*/ 473740 w 2992697"/>
                <a:gd name="connsiteY554" fmla="*/ 226936 h 1030680"/>
                <a:gd name="connsiteX555" fmla="*/ 453872 w 2992697"/>
                <a:gd name="connsiteY555" fmla="*/ 239664 h 1030680"/>
                <a:gd name="connsiteX556" fmla="*/ 427794 w 2992697"/>
                <a:gd name="connsiteY556" fmla="*/ 247115 h 1030680"/>
                <a:gd name="connsiteX557" fmla="*/ 427794 w 2992697"/>
                <a:gd name="connsiteY557" fmla="*/ 259843 h 1030680"/>
                <a:gd name="connsiteX558" fmla="*/ 415377 w 2992697"/>
                <a:gd name="connsiteY558" fmla="*/ 262016 h 1030680"/>
                <a:gd name="connsiteX559" fmla="*/ 400786 w 2992697"/>
                <a:gd name="connsiteY559" fmla="*/ 267294 h 1030680"/>
                <a:gd name="connsiteX560" fmla="*/ 392403 w 2992697"/>
                <a:gd name="connsiteY560" fmla="*/ 274745 h 1030680"/>
                <a:gd name="connsiteX561" fmla="*/ 397681 w 2992697"/>
                <a:gd name="connsiteY561" fmla="*/ 279091 h 1030680"/>
                <a:gd name="connsiteX562" fmla="*/ 400786 w 2992697"/>
                <a:gd name="connsiteY562" fmla="*/ 282195 h 1030680"/>
                <a:gd name="connsiteX563" fmla="*/ 402959 w 2992697"/>
                <a:gd name="connsiteY563" fmla="*/ 284368 h 1030680"/>
                <a:gd name="connsiteX564" fmla="*/ 402959 w 2992697"/>
                <a:gd name="connsiteY564" fmla="*/ 287473 h 1030680"/>
                <a:gd name="connsiteX565" fmla="*/ 402959 w 2992697"/>
                <a:gd name="connsiteY565" fmla="*/ 291819 h 1030680"/>
                <a:gd name="connsiteX566" fmla="*/ 400786 w 2992697"/>
                <a:gd name="connsiteY566" fmla="*/ 297097 h 1030680"/>
                <a:gd name="connsiteX567" fmla="*/ 400786 w 2992697"/>
                <a:gd name="connsiteY567" fmla="*/ 304547 h 1030680"/>
                <a:gd name="connsiteX568" fmla="*/ 361048 w 2992697"/>
                <a:gd name="connsiteY568" fmla="*/ 307652 h 1030680"/>
                <a:gd name="connsiteX569" fmla="*/ 361048 w 2992697"/>
                <a:gd name="connsiteY569" fmla="*/ 311998 h 1030680"/>
                <a:gd name="connsiteX570" fmla="*/ 366326 w 2992697"/>
                <a:gd name="connsiteY570" fmla="*/ 314171 h 1030680"/>
                <a:gd name="connsiteX571" fmla="*/ 368499 w 2992697"/>
                <a:gd name="connsiteY571" fmla="*/ 314171 h 1030680"/>
                <a:gd name="connsiteX572" fmla="*/ 371604 w 2992697"/>
                <a:gd name="connsiteY572" fmla="*/ 314171 h 1030680"/>
                <a:gd name="connsiteX573" fmla="*/ 371604 w 2992697"/>
                <a:gd name="connsiteY573" fmla="*/ 314171 h 1030680"/>
                <a:gd name="connsiteX574" fmla="*/ 373777 w 2992697"/>
                <a:gd name="connsiteY574" fmla="*/ 315103 h 1030680"/>
                <a:gd name="connsiteX575" fmla="*/ 373777 w 2992697"/>
                <a:gd name="connsiteY575" fmla="*/ 317276 h 1030680"/>
                <a:gd name="connsiteX576" fmla="*/ 377813 w 2992697"/>
                <a:gd name="connsiteY576" fmla="*/ 321622 h 1030680"/>
                <a:gd name="connsiteX577" fmla="*/ 371604 w 2992697"/>
                <a:gd name="connsiteY577" fmla="*/ 321622 h 1030680"/>
                <a:gd name="connsiteX578" fmla="*/ 363222 w 2992697"/>
                <a:gd name="connsiteY578" fmla="*/ 324726 h 1030680"/>
                <a:gd name="connsiteX579" fmla="*/ 351735 w 2992697"/>
                <a:gd name="connsiteY579" fmla="*/ 329073 h 1030680"/>
                <a:gd name="connsiteX580" fmla="*/ 341180 w 2992697"/>
                <a:gd name="connsiteY580" fmla="*/ 332177 h 1030680"/>
                <a:gd name="connsiteX581" fmla="*/ 344284 w 2992697"/>
                <a:gd name="connsiteY581" fmla="*/ 334350 h 1030680"/>
                <a:gd name="connsiteX582" fmla="*/ 346458 w 2992697"/>
                <a:gd name="connsiteY582" fmla="*/ 334350 h 1030680"/>
                <a:gd name="connsiteX583" fmla="*/ 348631 w 2992697"/>
                <a:gd name="connsiteY583" fmla="*/ 334350 h 1030680"/>
                <a:gd name="connsiteX584" fmla="*/ 349562 w 2992697"/>
                <a:gd name="connsiteY584" fmla="*/ 336523 h 1030680"/>
                <a:gd name="connsiteX585" fmla="*/ 351735 w 2992697"/>
                <a:gd name="connsiteY585" fmla="*/ 336523 h 1030680"/>
                <a:gd name="connsiteX586" fmla="*/ 349562 w 2992697"/>
                <a:gd name="connsiteY586" fmla="*/ 339628 h 1030680"/>
                <a:gd name="connsiteX587" fmla="*/ 348631 w 2992697"/>
                <a:gd name="connsiteY587" fmla="*/ 343974 h 1030680"/>
                <a:gd name="connsiteX588" fmla="*/ 346458 w 2992697"/>
                <a:gd name="connsiteY588" fmla="*/ 344905 h 1030680"/>
                <a:gd name="connsiteX589" fmla="*/ 348631 w 2992697"/>
                <a:gd name="connsiteY589" fmla="*/ 347078 h 1030680"/>
                <a:gd name="connsiteX590" fmla="*/ 348631 w 2992697"/>
                <a:gd name="connsiteY590" fmla="*/ 349252 h 1030680"/>
                <a:gd name="connsiteX591" fmla="*/ 349562 w 2992697"/>
                <a:gd name="connsiteY591" fmla="*/ 352356 h 1030680"/>
                <a:gd name="connsiteX592" fmla="*/ 351735 w 2992697"/>
                <a:gd name="connsiteY592" fmla="*/ 356702 h 1030680"/>
                <a:gd name="connsiteX593" fmla="*/ 344284 w 2992697"/>
                <a:gd name="connsiteY593" fmla="*/ 358875 h 1030680"/>
                <a:gd name="connsiteX594" fmla="*/ 339007 w 2992697"/>
                <a:gd name="connsiteY594" fmla="*/ 358875 h 1030680"/>
                <a:gd name="connsiteX595" fmla="*/ 333729 w 2992697"/>
                <a:gd name="connsiteY595" fmla="*/ 358875 h 1030680"/>
                <a:gd name="connsiteX596" fmla="*/ 327520 w 2992697"/>
                <a:gd name="connsiteY596" fmla="*/ 361980 h 1030680"/>
                <a:gd name="connsiteX597" fmla="*/ 346458 w 2992697"/>
                <a:gd name="connsiteY597" fmla="*/ 361980 h 1030680"/>
                <a:gd name="connsiteX598" fmla="*/ 361048 w 2992697"/>
                <a:gd name="connsiteY598" fmla="*/ 366326 h 1030680"/>
                <a:gd name="connsiteX599" fmla="*/ 361048 w 2992697"/>
                <a:gd name="connsiteY599" fmla="*/ 373777 h 1030680"/>
                <a:gd name="connsiteX600" fmla="*/ 337144 w 2992697"/>
                <a:gd name="connsiteY600" fmla="*/ 373777 h 1030680"/>
                <a:gd name="connsiteX601" fmla="*/ 334971 w 2992697"/>
                <a:gd name="connsiteY601" fmla="*/ 379054 h 1030680"/>
                <a:gd name="connsiteX602" fmla="*/ 334971 w 2992697"/>
                <a:gd name="connsiteY602" fmla="*/ 381227 h 1030680"/>
                <a:gd name="connsiteX603" fmla="*/ 334971 w 2992697"/>
                <a:gd name="connsiteY603" fmla="*/ 382159 h 1030680"/>
                <a:gd name="connsiteX604" fmla="*/ 334040 w 2992697"/>
                <a:gd name="connsiteY604" fmla="*/ 384332 h 1030680"/>
                <a:gd name="connsiteX605" fmla="*/ 331867 w 2992697"/>
                <a:gd name="connsiteY605" fmla="*/ 386505 h 1030680"/>
                <a:gd name="connsiteX606" fmla="*/ 322553 w 2992697"/>
                <a:gd name="connsiteY606" fmla="*/ 389609 h 1030680"/>
                <a:gd name="connsiteX607" fmla="*/ 310135 w 2992697"/>
                <a:gd name="connsiteY607" fmla="*/ 389609 h 1030680"/>
                <a:gd name="connsiteX608" fmla="*/ 297717 w 2992697"/>
                <a:gd name="connsiteY608" fmla="*/ 389609 h 1030680"/>
                <a:gd name="connsiteX609" fmla="*/ 285300 w 2992697"/>
                <a:gd name="connsiteY609" fmla="*/ 382159 h 1030680"/>
                <a:gd name="connsiteX610" fmla="*/ 268536 w 2992697"/>
                <a:gd name="connsiteY610" fmla="*/ 382159 h 1030680"/>
                <a:gd name="connsiteX611" fmla="*/ 251772 w 2992697"/>
                <a:gd name="connsiteY611" fmla="*/ 384332 h 1030680"/>
                <a:gd name="connsiteX612" fmla="*/ 234076 w 2992697"/>
                <a:gd name="connsiteY612" fmla="*/ 386505 h 1030680"/>
                <a:gd name="connsiteX613" fmla="*/ 217312 w 2992697"/>
                <a:gd name="connsiteY613" fmla="*/ 384332 h 1030680"/>
                <a:gd name="connsiteX614" fmla="*/ 200548 w 2992697"/>
                <a:gd name="connsiteY614" fmla="*/ 379054 h 1030680"/>
                <a:gd name="connsiteX615" fmla="*/ 199617 w 2992697"/>
                <a:gd name="connsiteY615" fmla="*/ 376881 h 1030680"/>
                <a:gd name="connsiteX616" fmla="*/ 199617 w 2992697"/>
                <a:gd name="connsiteY616" fmla="*/ 374708 h 1030680"/>
                <a:gd name="connsiteX617" fmla="*/ 197444 w 2992697"/>
                <a:gd name="connsiteY617" fmla="*/ 374708 h 1030680"/>
                <a:gd name="connsiteX618" fmla="*/ 197444 w 2992697"/>
                <a:gd name="connsiteY618" fmla="*/ 372535 h 1030680"/>
                <a:gd name="connsiteX619" fmla="*/ 197444 w 2992697"/>
                <a:gd name="connsiteY619" fmla="*/ 368189 h 1030680"/>
                <a:gd name="connsiteX620" fmla="*/ 200548 w 2992697"/>
                <a:gd name="connsiteY620" fmla="*/ 368189 h 1030680"/>
                <a:gd name="connsiteX621" fmla="*/ 202721 w 2992697"/>
                <a:gd name="connsiteY621" fmla="*/ 365084 h 1030680"/>
                <a:gd name="connsiteX622" fmla="*/ 206757 w 2992697"/>
                <a:gd name="connsiteY622" fmla="*/ 360738 h 1030680"/>
                <a:gd name="connsiteX623" fmla="*/ 207688 w 2992697"/>
                <a:gd name="connsiteY623" fmla="*/ 358565 h 1030680"/>
                <a:gd name="connsiteX624" fmla="*/ 211724 w 2992697"/>
                <a:gd name="connsiteY624" fmla="*/ 357634 h 1030680"/>
                <a:gd name="connsiteX625" fmla="*/ 213897 w 2992697"/>
                <a:gd name="connsiteY625" fmla="*/ 353287 h 1030680"/>
                <a:gd name="connsiteX626" fmla="*/ 217002 w 2992697"/>
                <a:gd name="connsiteY626" fmla="*/ 348010 h 1030680"/>
                <a:gd name="connsiteX627" fmla="*/ 209551 w 2992697"/>
                <a:gd name="connsiteY627" fmla="*/ 345837 h 1030680"/>
                <a:gd name="connsiteX628" fmla="*/ 204273 w 2992697"/>
                <a:gd name="connsiteY628" fmla="*/ 342732 h 1030680"/>
                <a:gd name="connsiteX629" fmla="*/ 200238 w 2992697"/>
                <a:gd name="connsiteY629" fmla="*/ 336523 h 1030680"/>
                <a:gd name="connsiteX630" fmla="*/ 199306 w 2992697"/>
                <a:gd name="connsiteY630" fmla="*/ 331246 h 1030680"/>
                <a:gd name="connsiteX631" fmla="*/ 197133 w 2992697"/>
                <a:gd name="connsiteY631" fmla="*/ 323795 h 1030680"/>
                <a:gd name="connsiteX632" fmla="*/ 204584 w 2992697"/>
                <a:gd name="connsiteY632" fmla="*/ 323795 h 1030680"/>
                <a:gd name="connsiteX633" fmla="*/ 217002 w 2992697"/>
                <a:gd name="connsiteY633" fmla="*/ 320691 h 1030680"/>
                <a:gd name="connsiteX634" fmla="*/ 231593 w 2992697"/>
                <a:gd name="connsiteY634" fmla="*/ 323795 h 1030680"/>
                <a:gd name="connsiteX635" fmla="*/ 244010 w 2992697"/>
                <a:gd name="connsiteY635" fmla="*/ 329073 h 1030680"/>
                <a:gd name="connsiteX636" fmla="*/ 256428 w 2992697"/>
                <a:gd name="connsiteY636" fmla="*/ 335281 h 1030680"/>
                <a:gd name="connsiteX637" fmla="*/ 256428 w 2992697"/>
                <a:gd name="connsiteY637" fmla="*/ 327831 h 1030680"/>
                <a:gd name="connsiteX638" fmla="*/ 244010 w 2992697"/>
                <a:gd name="connsiteY638" fmla="*/ 321622 h 1030680"/>
                <a:gd name="connsiteX639" fmla="*/ 233455 w 2992697"/>
                <a:gd name="connsiteY639" fmla="*/ 316344 h 1030680"/>
                <a:gd name="connsiteX640" fmla="*/ 224142 w 2992697"/>
                <a:gd name="connsiteY640" fmla="*/ 306720 h 1030680"/>
                <a:gd name="connsiteX641" fmla="*/ 227246 w 2992697"/>
                <a:gd name="connsiteY641" fmla="*/ 306720 h 1030680"/>
                <a:gd name="connsiteX642" fmla="*/ 236560 w 2992697"/>
                <a:gd name="connsiteY642" fmla="*/ 293061 h 1030680"/>
                <a:gd name="connsiteX643" fmla="*/ 248046 w 2992697"/>
                <a:gd name="connsiteY643" fmla="*/ 283437 h 1030680"/>
                <a:gd name="connsiteX644" fmla="*/ 262637 w 2992697"/>
                <a:gd name="connsiteY644" fmla="*/ 275986 h 1030680"/>
                <a:gd name="connsiteX645" fmla="*/ 280333 w 2992697"/>
                <a:gd name="connsiteY645" fmla="*/ 270709 h 1030680"/>
                <a:gd name="connsiteX646" fmla="*/ 280333 w 2992697"/>
                <a:gd name="connsiteY646" fmla="*/ 266983 h 1030680"/>
                <a:gd name="connsiteX647" fmla="*/ 263568 w 2992697"/>
                <a:gd name="connsiteY647" fmla="*/ 261706 h 1030680"/>
                <a:gd name="connsiteX648" fmla="*/ 251151 w 2992697"/>
                <a:gd name="connsiteY648" fmla="*/ 252082 h 1030680"/>
                <a:gd name="connsiteX649" fmla="*/ 240595 w 2992697"/>
                <a:gd name="connsiteY649" fmla="*/ 239354 h 1030680"/>
                <a:gd name="connsiteX650" fmla="*/ 231282 w 2992697"/>
                <a:gd name="connsiteY650" fmla="*/ 226625 h 1030680"/>
                <a:gd name="connsiteX651" fmla="*/ 236560 w 2992697"/>
                <a:gd name="connsiteY651" fmla="*/ 224452 h 1030680"/>
                <a:gd name="connsiteX652" fmla="*/ 240595 w 2992697"/>
                <a:gd name="connsiteY652" fmla="*/ 224452 h 1030680"/>
                <a:gd name="connsiteX653" fmla="*/ 245873 w 2992697"/>
                <a:gd name="connsiteY653" fmla="*/ 222279 h 1030680"/>
                <a:gd name="connsiteX654" fmla="*/ 251151 w 2992697"/>
                <a:gd name="connsiteY654" fmla="*/ 222279 h 1030680"/>
                <a:gd name="connsiteX655" fmla="*/ 258601 w 2992697"/>
                <a:gd name="connsiteY655" fmla="*/ 227557 h 1030680"/>
                <a:gd name="connsiteX656" fmla="*/ 263879 w 2992697"/>
                <a:gd name="connsiteY656" fmla="*/ 233766 h 1030680"/>
                <a:gd name="connsiteX657" fmla="*/ 271330 w 2992697"/>
                <a:gd name="connsiteY657" fmla="*/ 239043 h 1030680"/>
                <a:gd name="connsiteX658" fmla="*/ 271330 w 2992697"/>
                <a:gd name="connsiteY658" fmla="*/ 234697 h 1030680"/>
                <a:gd name="connsiteX659" fmla="*/ 270398 w 2992697"/>
                <a:gd name="connsiteY659" fmla="*/ 231593 h 1030680"/>
                <a:gd name="connsiteX660" fmla="*/ 268225 w 2992697"/>
                <a:gd name="connsiteY660" fmla="*/ 231593 h 1030680"/>
                <a:gd name="connsiteX661" fmla="*/ 268225 w 2992697"/>
                <a:gd name="connsiteY661" fmla="*/ 229419 h 1030680"/>
                <a:gd name="connsiteX662" fmla="*/ 266052 w 2992697"/>
                <a:gd name="connsiteY662" fmla="*/ 227246 h 1030680"/>
                <a:gd name="connsiteX663" fmla="*/ 266052 w 2992697"/>
                <a:gd name="connsiteY663" fmla="*/ 226315 h 1030680"/>
                <a:gd name="connsiteX664" fmla="*/ 263879 w 2992697"/>
                <a:gd name="connsiteY664" fmla="*/ 221969 h 1030680"/>
                <a:gd name="connsiteX665" fmla="*/ 267915 w 2992697"/>
                <a:gd name="connsiteY665" fmla="*/ 221969 h 1030680"/>
                <a:gd name="connsiteX666" fmla="*/ 267915 w 2992697"/>
                <a:gd name="connsiteY666" fmla="*/ 218864 h 1030680"/>
                <a:gd name="connsiteX667" fmla="*/ 284679 w 2992697"/>
                <a:gd name="connsiteY667" fmla="*/ 212655 h 1030680"/>
                <a:gd name="connsiteX668" fmla="*/ 300201 w 2992697"/>
                <a:gd name="connsiteY668" fmla="*/ 209551 h 1030680"/>
                <a:gd name="connsiteX669" fmla="*/ 316965 w 2992697"/>
                <a:gd name="connsiteY669" fmla="*/ 207378 h 1030680"/>
                <a:gd name="connsiteX670" fmla="*/ 336834 w 2992697"/>
                <a:gd name="connsiteY670" fmla="*/ 209551 h 1030680"/>
                <a:gd name="connsiteX671" fmla="*/ 327520 w 2992697"/>
                <a:gd name="connsiteY671" fmla="*/ 198064 h 1030680"/>
                <a:gd name="connsiteX672" fmla="*/ 339007 w 2992697"/>
                <a:gd name="connsiteY672" fmla="*/ 194960 h 1030680"/>
                <a:gd name="connsiteX673" fmla="*/ 351425 w 2992697"/>
                <a:gd name="connsiteY673" fmla="*/ 189682 h 1030680"/>
                <a:gd name="connsiteX674" fmla="*/ 363842 w 2992697"/>
                <a:gd name="connsiteY674" fmla="*/ 184405 h 1030680"/>
                <a:gd name="connsiteX675" fmla="*/ 371293 w 2992697"/>
                <a:gd name="connsiteY675" fmla="*/ 178196 h 1030680"/>
                <a:gd name="connsiteX676" fmla="*/ 377502 w 2992697"/>
                <a:gd name="connsiteY676" fmla="*/ 178196 h 1030680"/>
                <a:gd name="connsiteX677" fmla="*/ 377502 w 2992697"/>
                <a:gd name="connsiteY677" fmla="*/ 175091 h 1030680"/>
                <a:gd name="connsiteX678" fmla="*/ 368189 w 2992697"/>
                <a:gd name="connsiteY678" fmla="*/ 175091 h 1030680"/>
                <a:gd name="connsiteX679" fmla="*/ 364153 w 2992697"/>
                <a:gd name="connsiteY679" fmla="*/ 177265 h 1030680"/>
                <a:gd name="connsiteX680" fmla="*/ 361048 w 2992697"/>
                <a:gd name="connsiteY680" fmla="*/ 178196 h 1030680"/>
                <a:gd name="connsiteX681" fmla="*/ 358875 w 2992697"/>
                <a:gd name="connsiteY681" fmla="*/ 178196 h 1030680"/>
                <a:gd name="connsiteX682" fmla="*/ 356702 w 2992697"/>
                <a:gd name="connsiteY682" fmla="*/ 178196 h 1030680"/>
                <a:gd name="connsiteX683" fmla="*/ 355771 w 2992697"/>
                <a:gd name="connsiteY683" fmla="*/ 178196 h 1030680"/>
                <a:gd name="connsiteX684" fmla="*/ 353598 w 2992697"/>
                <a:gd name="connsiteY684" fmla="*/ 177265 h 1030680"/>
                <a:gd name="connsiteX685" fmla="*/ 351425 w 2992697"/>
                <a:gd name="connsiteY685" fmla="*/ 175091 h 1030680"/>
                <a:gd name="connsiteX686" fmla="*/ 348320 w 2992697"/>
                <a:gd name="connsiteY686" fmla="*/ 175091 h 1030680"/>
                <a:gd name="connsiteX687" fmla="*/ 344284 w 2992697"/>
                <a:gd name="connsiteY687" fmla="*/ 178196 h 1030680"/>
                <a:gd name="connsiteX688" fmla="*/ 339007 w 2992697"/>
                <a:gd name="connsiteY688" fmla="*/ 184405 h 1030680"/>
                <a:gd name="connsiteX689" fmla="*/ 333729 w 2992697"/>
                <a:gd name="connsiteY689" fmla="*/ 189682 h 1030680"/>
                <a:gd name="connsiteX690" fmla="*/ 329693 w 2992697"/>
                <a:gd name="connsiteY690" fmla="*/ 194960 h 1030680"/>
                <a:gd name="connsiteX691" fmla="*/ 324416 w 2992697"/>
                <a:gd name="connsiteY691" fmla="*/ 198064 h 1030680"/>
                <a:gd name="connsiteX692" fmla="*/ 304547 w 2992697"/>
                <a:gd name="connsiteY692" fmla="*/ 204273 h 1030680"/>
                <a:gd name="connsiteX693" fmla="*/ 285610 w 2992697"/>
                <a:gd name="connsiteY693" fmla="*/ 204273 h 1030680"/>
                <a:gd name="connsiteX694" fmla="*/ 267915 w 2992697"/>
                <a:gd name="connsiteY694" fmla="*/ 199927 h 1030680"/>
                <a:gd name="connsiteX695" fmla="*/ 251151 w 2992697"/>
                <a:gd name="connsiteY695" fmla="*/ 192476 h 1030680"/>
                <a:gd name="connsiteX696" fmla="*/ 248978 w 2992697"/>
                <a:gd name="connsiteY696" fmla="*/ 192476 h 1030680"/>
                <a:gd name="connsiteX697" fmla="*/ 245873 w 2992697"/>
                <a:gd name="connsiteY697" fmla="*/ 194650 h 1030680"/>
                <a:gd name="connsiteX698" fmla="*/ 240595 w 2992697"/>
                <a:gd name="connsiteY698" fmla="*/ 196823 h 1030680"/>
                <a:gd name="connsiteX699" fmla="*/ 236560 w 2992697"/>
                <a:gd name="connsiteY699" fmla="*/ 197754 h 1030680"/>
                <a:gd name="connsiteX700" fmla="*/ 233455 w 2992697"/>
                <a:gd name="connsiteY700" fmla="*/ 199927 h 1030680"/>
                <a:gd name="connsiteX701" fmla="*/ 227246 w 2992697"/>
                <a:gd name="connsiteY701" fmla="*/ 202100 h 1030680"/>
                <a:gd name="connsiteX702" fmla="*/ 224142 w 2992697"/>
                <a:gd name="connsiteY702" fmla="*/ 192476 h 1030680"/>
                <a:gd name="connsiteX703" fmla="*/ 227246 w 2992697"/>
                <a:gd name="connsiteY703" fmla="*/ 191545 h 1030680"/>
                <a:gd name="connsiteX704" fmla="*/ 227246 w 2992697"/>
                <a:gd name="connsiteY704" fmla="*/ 191545 h 1030680"/>
                <a:gd name="connsiteX705" fmla="*/ 229419 w 2992697"/>
                <a:gd name="connsiteY705" fmla="*/ 189372 h 1030680"/>
                <a:gd name="connsiteX706" fmla="*/ 231593 w 2992697"/>
                <a:gd name="connsiteY706" fmla="*/ 185026 h 1030680"/>
                <a:gd name="connsiteX707" fmla="*/ 221037 w 2992697"/>
                <a:gd name="connsiteY707" fmla="*/ 185026 h 1030680"/>
                <a:gd name="connsiteX708" fmla="*/ 217002 w 2992697"/>
                <a:gd name="connsiteY708" fmla="*/ 187199 h 1030680"/>
                <a:gd name="connsiteX709" fmla="*/ 211724 w 2992697"/>
                <a:gd name="connsiteY709" fmla="*/ 189372 h 1030680"/>
                <a:gd name="connsiteX710" fmla="*/ 206446 w 2992697"/>
                <a:gd name="connsiteY710" fmla="*/ 189372 h 1030680"/>
                <a:gd name="connsiteX711" fmla="*/ 200238 w 2992697"/>
                <a:gd name="connsiteY711" fmla="*/ 189372 h 1030680"/>
                <a:gd name="connsiteX712" fmla="*/ 197133 w 2992697"/>
                <a:gd name="connsiteY712" fmla="*/ 177885 h 1030680"/>
                <a:gd name="connsiteX713" fmla="*/ 200238 w 2992697"/>
                <a:gd name="connsiteY713" fmla="*/ 176954 h 1030680"/>
                <a:gd name="connsiteX714" fmla="*/ 202411 w 2992697"/>
                <a:gd name="connsiteY714" fmla="*/ 176954 h 1030680"/>
                <a:gd name="connsiteX715" fmla="*/ 204584 w 2992697"/>
                <a:gd name="connsiteY715" fmla="*/ 176954 h 1030680"/>
                <a:gd name="connsiteX716" fmla="*/ 206757 w 2992697"/>
                <a:gd name="connsiteY716" fmla="*/ 174781 h 1030680"/>
                <a:gd name="connsiteX717" fmla="*/ 207688 w 2992697"/>
                <a:gd name="connsiteY717" fmla="*/ 174781 h 1030680"/>
                <a:gd name="connsiteX718" fmla="*/ 184715 w 2992697"/>
                <a:gd name="connsiteY718" fmla="*/ 177885 h 1030680"/>
                <a:gd name="connsiteX719" fmla="*/ 182542 w 2992697"/>
                <a:gd name="connsiteY719" fmla="*/ 172608 h 1030680"/>
                <a:gd name="connsiteX720" fmla="*/ 178506 w 2992697"/>
                <a:gd name="connsiteY720" fmla="*/ 169503 h 1030680"/>
                <a:gd name="connsiteX721" fmla="*/ 177575 w 2992697"/>
                <a:gd name="connsiteY721" fmla="*/ 167330 h 1030680"/>
                <a:gd name="connsiteX722" fmla="*/ 175402 w 2992697"/>
                <a:gd name="connsiteY722" fmla="*/ 162984 h 1030680"/>
                <a:gd name="connsiteX723" fmla="*/ 171366 w 2992697"/>
                <a:gd name="connsiteY723" fmla="*/ 157706 h 1030680"/>
                <a:gd name="connsiteX724" fmla="*/ 177575 w 2992697"/>
                <a:gd name="connsiteY724" fmla="*/ 155533 h 1030680"/>
                <a:gd name="connsiteX725" fmla="*/ 180679 w 2992697"/>
                <a:gd name="connsiteY725" fmla="*/ 155533 h 1030680"/>
                <a:gd name="connsiteX726" fmla="*/ 182853 w 2992697"/>
                <a:gd name="connsiteY726" fmla="*/ 155533 h 1030680"/>
                <a:gd name="connsiteX727" fmla="*/ 185026 w 2992697"/>
                <a:gd name="connsiteY727" fmla="*/ 155533 h 1030680"/>
                <a:gd name="connsiteX728" fmla="*/ 185026 w 2992697"/>
                <a:gd name="connsiteY728" fmla="*/ 155223 h 1030680"/>
                <a:gd name="connsiteX729" fmla="*/ 185957 w 2992697"/>
                <a:gd name="connsiteY729" fmla="*/ 153050 h 1030680"/>
                <a:gd name="connsiteX730" fmla="*/ 188130 w 2992697"/>
                <a:gd name="connsiteY730" fmla="*/ 148704 h 1030680"/>
                <a:gd name="connsiteX731" fmla="*/ 180679 w 2992697"/>
                <a:gd name="connsiteY731" fmla="*/ 147772 h 1030680"/>
                <a:gd name="connsiteX732" fmla="*/ 173229 w 2992697"/>
                <a:gd name="connsiteY732" fmla="*/ 145599 h 1030680"/>
                <a:gd name="connsiteX733" fmla="*/ 170124 w 2992697"/>
                <a:gd name="connsiteY733" fmla="*/ 141253 h 1030680"/>
                <a:gd name="connsiteX734" fmla="*/ 163915 w 2992697"/>
                <a:gd name="connsiteY734" fmla="*/ 138148 h 1030680"/>
                <a:gd name="connsiteX735" fmla="*/ 167951 w 2992697"/>
                <a:gd name="connsiteY735" fmla="*/ 138148 h 1030680"/>
                <a:gd name="connsiteX736" fmla="*/ 167951 w 2992697"/>
                <a:gd name="connsiteY736" fmla="*/ 132871 h 1030680"/>
                <a:gd name="connsiteX737" fmla="*/ 185647 w 2992697"/>
                <a:gd name="connsiteY737" fmla="*/ 135975 h 1030680"/>
                <a:gd name="connsiteX738" fmla="*/ 194960 w 2992697"/>
                <a:gd name="connsiteY738" fmla="*/ 133802 h 1030680"/>
                <a:gd name="connsiteX739" fmla="*/ 202411 w 2992697"/>
                <a:gd name="connsiteY739" fmla="*/ 130698 h 1030680"/>
                <a:gd name="connsiteX740" fmla="*/ 206446 w 2992697"/>
                <a:gd name="connsiteY740" fmla="*/ 125420 h 1030680"/>
                <a:gd name="connsiteX741" fmla="*/ 211724 w 2992697"/>
                <a:gd name="connsiteY741" fmla="*/ 117969 h 1030680"/>
                <a:gd name="connsiteX742" fmla="*/ 221037 w 2992697"/>
                <a:gd name="connsiteY742" fmla="*/ 113623 h 1030680"/>
                <a:gd name="connsiteX743" fmla="*/ 231593 w 2992697"/>
                <a:gd name="connsiteY743" fmla="*/ 110519 h 1030680"/>
                <a:gd name="connsiteX744" fmla="*/ 239043 w 2992697"/>
                <a:gd name="connsiteY744" fmla="*/ 113623 h 1030680"/>
                <a:gd name="connsiteX745" fmla="*/ 248357 w 2992697"/>
                <a:gd name="connsiteY745" fmla="*/ 117969 h 1030680"/>
                <a:gd name="connsiteX746" fmla="*/ 255807 w 2992697"/>
                <a:gd name="connsiteY746" fmla="*/ 118901 h 1030680"/>
                <a:gd name="connsiteX747" fmla="*/ 264189 w 2992697"/>
                <a:gd name="connsiteY747" fmla="*/ 117969 h 1030680"/>
                <a:gd name="connsiteX748" fmla="*/ 261085 w 2992697"/>
                <a:gd name="connsiteY748" fmla="*/ 115796 h 1030680"/>
                <a:gd name="connsiteX749" fmla="*/ 257049 w 2992697"/>
                <a:gd name="connsiteY749" fmla="*/ 113623 h 1030680"/>
                <a:gd name="connsiteX750" fmla="*/ 256118 w 2992697"/>
                <a:gd name="connsiteY750" fmla="*/ 113623 h 1030680"/>
                <a:gd name="connsiteX751" fmla="*/ 256118 w 2992697"/>
                <a:gd name="connsiteY751" fmla="*/ 111760 h 1030680"/>
                <a:gd name="connsiteX752" fmla="*/ 253945 w 2992697"/>
                <a:gd name="connsiteY752" fmla="*/ 110829 h 1030680"/>
                <a:gd name="connsiteX753" fmla="*/ 253945 w 2992697"/>
                <a:gd name="connsiteY753" fmla="*/ 106483 h 1030680"/>
                <a:gd name="connsiteX754" fmla="*/ 251772 w 2992697"/>
                <a:gd name="connsiteY754" fmla="*/ 101205 h 1030680"/>
                <a:gd name="connsiteX755" fmla="*/ 257049 w 2992697"/>
                <a:gd name="connsiteY755" fmla="*/ 99032 h 1030680"/>
                <a:gd name="connsiteX756" fmla="*/ 261085 w 2992697"/>
                <a:gd name="connsiteY756" fmla="*/ 96859 h 1030680"/>
                <a:gd name="connsiteX757" fmla="*/ 264189 w 2992697"/>
                <a:gd name="connsiteY757" fmla="*/ 96859 h 1030680"/>
                <a:gd name="connsiteX758" fmla="*/ 266363 w 2992697"/>
                <a:gd name="connsiteY758" fmla="*/ 95928 h 1030680"/>
                <a:gd name="connsiteX759" fmla="*/ 270398 w 2992697"/>
                <a:gd name="connsiteY759" fmla="*/ 93755 h 1030680"/>
                <a:gd name="connsiteX760" fmla="*/ 277849 w 2992697"/>
                <a:gd name="connsiteY760" fmla="*/ 93755 h 1030680"/>
                <a:gd name="connsiteX761" fmla="*/ 280953 w 2992697"/>
                <a:gd name="connsiteY761" fmla="*/ 95928 h 1030680"/>
                <a:gd name="connsiteX762" fmla="*/ 284989 w 2992697"/>
                <a:gd name="connsiteY762" fmla="*/ 99032 h 1030680"/>
                <a:gd name="connsiteX763" fmla="*/ 288094 w 2992697"/>
                <a:gd name="connsiteY763" fmla="*/ 101205 h 1030680"/>
                <a:gd name="connsiteX764" fmla="*/ 288094 w 2992697"/>
                <a:gd name="connsiteY764" fmla="*/ 96859 h 1030680"/>
                <a:gd name="connsiteX765" fmla="*/ 285921 w 2992697"/>
                <a:gd name="connsiteY765" fmla="*/ 95928 h 1030680"/>
                <a:gd name="connsiteX766" fmla="*/ 285921 w 2992697"/>
                <a:gd name="connsiteY766" fmla="*/ 93755 h 1030680"/>
                <a:gd name="connsiteX767" fmla="*/ 285921 w 2992697"/>
                <a:gd name="connsiteY767" fmla="*/ 93755 h 1030680"/>
                <a:gd name="connsiteX768" fmla="*/ 285921 w 2992697"/>
                <a:gd name="connsiteY768" fmla="*/ 91582 h 1030680"/>
                <a:gd name="connsiteX769" fmla="*/ 284989 w 2992697"/>
                <a:gd name="connsiteY769" fmla="*/ 88477 h 1030680"/>
                <a:gd name="connsiteX770" fmla="*/ 290267 w 2992697"/>
                <a:gd name="connsiteY770" fmla="*/ 86304 h 1030680"/>
                <a:gd name="connsiteX771" fmla="*/ 293371 w 2992697"/>
                <a:gd name="connsiteY771" fmla="*/ 84131 h 1030680"/>
                <a:gd name="connsiteX772" fmla="*/ 299580 w 2992697"/>
                <a:gd name="connsiteY772" fmla="*/ 81026 h 1030680"/>
                <a:gd name="connsiteX773" fmla="*/ 302685 w 2992697"/>
                <a:gd name="connsiteY773" fmla="*/ 76680 h 1030680"/>
                <a:gd name="connsiteX774" fmla="*/ 304858 w 2992697"/>
                <a:gd name="connsiteY774" fmla="*/ 76680 h 1030680"/>
                <a:gd name="connsiteX775" fmla="*/ 312308 w 2992697"/>
                <a:gd name="connsiteY775" fmla="*/ 76680 h 1030680"/>
                <a:gd name="connsiteX776" fmla="*/ 317586 w 2992697"/>
                <a:gd name="connsiteY776" fmla="*/ 78853 h 1030680"/>
                <a:gd name="connsiteX777" fmla="*/ 321622 w 2992697"/>
                <a:gd name="connsiteY777" fmla="*/ 83199 h 1030680"/>
                <a:gd name="connsiteX778" fmla="*/ 327831 w 2992697"/>
                <a:gd name="connsiteY778" fmla="*/ 83199 h 1030680"/>
                <a:gd name="connsiteX779" fmla="*/ 337144 w 2992697"/>
                <a:gd name="connsiteY779" fmla="*/ 81026 h 1030680"/>
                <a:gd name="connsiteX780" fmla="*/ 341180 w 2992697"/>
                <a:gd name="connsiteY780" fmla="*/ 68298 h 1030680"/>
                <a:gd name="connsiteX781" fmla="*/ 346458 w 2992697"/>
                <a:gd name="connsiteY781" fmla="*/ 66125 h 1030680"/>
                <a:gd name="connsiteX782" fmla="*/ 351735 w 2992697"/>
                <a:gd name="connsiteY782" fmla="*/ 66125 h 1030680"/>
                <a:gd name="connsiteX783" fmla="*/ 357013 w 2992697"/>
                <a:gd name="connsiteY783" fmla="*/ 66125 h 1030680"/>
                <a:gd name="connsiteX784" fmla="*/ 361048 w 2992697"/>
                <a:gd name="connsiteY784" fmla="*/ 68298 h 1030680"/>
                <a:gd name="connsiteX785" fmla="*/ 364153 w 2992697"/>
                <a:gd name="connsiteY785" fmla="*/ 68298 h 1030680"/>
                <a:gd name="connsiteX786" fmla="*/ 371604 w 2992697"/>
                <a:gd name="connsiteY786" fmla="*/ 56812 h 1030680"/>
                <a:gd name="connsiteX787" fmla="*/ 383090 w 2992697"/>
                <a:gd name="connsiteY787" fmla="*/ 54638 h 1030680"/>
                <a:gd name="connsiteX788" fmla="*/ 390541 w 2992697"/>
                <a:gd name="connsiteY788" fmla="*/ 58985 h 1030680"/>
                <a:gd name="connsiteX789" fmla="*/ 397992 w 2992697"/>
                <a:gd name="connsiteY789" fmla="*/ 62089 h 1030680"/>
                <a:gd name="connsiteX790" fmla="*/ 405442 w 2992697"/>
                <a:gd name="connsiteY790" fmla="*/ 64262 h 1030680"/>
                <a:gd name="connsiteX791" fmla="*/ 414756 w 2992697"/>
                <a:gd name="connsiteY791" fmla="*/ 61158 h 1030680"/>
                <a:gd name="connsiteX792" fmla="*/ 427173 w 2992697"/>
                <a:gd name="connsiteY792" fmla="*/ 53707 h 1030680"/>
                <a:gd name="connsiteX793" fmla="*/ 439281 w 2992697"/>
                <a:gd name="connsiteY793" fmla="*/ 47498 h 1030680"/>
                <a:gd name="connsiteX794" fmla="*/ 439281 w 2992697"/>
                <a:gd name="connsiteY794" fmla="*/ 47498 h 1030680"/>
                <a:gd name="connsiteX795" fmla="*/ 439281 w 2992697"/>
                <a:gd name="connsiteY795" fmla="*/ 47498 h 1030680"/>
                <a:gd name="connsiteX796" fmla="*/ 2195472 w 2992697"/>
                <a:gd name="connsiteY796" fmla="*/ 44394 h 1030680"/>
                <a:gd name="connsiteX797" fmla="*/ 2202923 w 2992697"/>
                <a:gd name="connsiteY797" fmla="*/ 46567 h 1030680"/>
                <a:gd name="connsiteX798" fmla="*/ 2210374 w 2992697"/>
                <a:gd name="connsiteY798" fmla="*/ 49671 h 1030680"/>
                <a:gd name="connsiteX799" fmla="*/ 2213478 w 2992697"/>
                <a:gd name="connsiteY799" fmla="*/ 54018 h 1030680"/>
                <a:gd name="connsiteX800" fmla="*/ 2218756 w 2992697"/>
                <a:gd name="connsiteY800" fmla="*/ 57122 h 1030680"/>
                <a:gd name="connsiteX801" fmla="*/ 2224965 w 2992697"/>
                <a:gd name="connsiteY801" fmla="*/ 61468 h 1030680"/>
                <a:gd name="connsiteX802" fmla="*/ 2220929 w 2992697"/>
                <a:gd name="connsiteY802" fmla="*/ 72023 h 1030680"/>
                <a:gd name="connsiteX803" fmla="*/ 2198888 w 2992697"/>
                <a:gd name="connsiteY803" fmla="*/ 84752 h 1030680"/>
                <a:gd name="connsiteX804" fmla="*/ 2182123 w 2992697"/>
                <a:gd name="connsiteY804" fmla="*/ 99653 h 1030680"/>
                <a:gd name="connsiteX805" fmla="*/ 2167532 w 2992697"/>
                <a:gd name="connsiteY805" fmla="*/ 118590 h 1030680"/>
                <a:gd name="connsiteX806" fmla="*/ 2164428 w 2992697"/>
                <a:gd name="connsiteY806" fmla="*/ 118590 h 1030680"/>
                <a:gd name="connsiteX807" fmla="*/ 2164428 w 2992697"/>
                <a:gd name="connsiteY807" fmla="*/ 114244 h 1030680"/>
                <a:gd name="connsiteX808" fmla="*/ 2159150 w 2992697"/>
                <a:gd name="connsiteY808" fmla="*/ 111140 h 1030680"/>
                <a:gd name="connsiteX809" fmla="*/ 2155115 w 2992697"/>
                <a:gd name="connsiteY809" fmla="*/ 106793 h 1030680"/>
                <a:gd name="connsiteX810" fmla="*/ 2152942 w 2992697"/>
                <a:gd name="connsiteY810" fmla="*/ 103689 h 1030680"/>
                <a:gd name="connsiteX811" fmla="*/ 2149837 w 2992697"/>
                <a:gd name="connsiteY811" fmla="*/ 99343 h 1030680"/>
                <a:gd name="connsiteX812" fmla="*/ 2147664 w 2992697"/>
                <a:gd name="connsiteY812" fmla="*/ 94065 h 1030680"/>
                <a:gd name="connsiteX813" fmla="*/ 2151700 w 2992697"/>
                <a:gd name="connsiteY813" fmla="*/ 86614 h 1030680"/>
                <a:gd name="connsiteX814" fmla="*/ 2152631 w 2992697"/>
                <a:gd name="connsiteY814" fmla="*/ 81337 h 1030680"/>
                <a:gd name="connsiteX815" fmla="*/ 2154804 w 2992697"/>
                <a:gd name="connsiteY815" fmla="*/ 71713 h 1030680"/>
                <a:gd name="connsiteX816" fmla="*/ 2127795 w 2992697"/>
                <a:gd name="connsiteY816" fmla="*/ 71713 h 1030680"/>
                <a:gd name="connsiteX817" fmla="*/ 2127795 w 2992697"/>
                <a:gd name="connsiteY817" fmla="*/ 64262 h 1030680"/>
                <a:gd name="connsiteX818" fmla="*/ 2142386 w 2992697"/>
                <a:gd name="connsiteY818" fmla="*/ 58985 h 1030680"/>
                <a:gd name="connsiteX819" fmla="*/ 2156977 w 2992697"/>
                <a:gd name="connsiteY819" fmla="*/ 54638 h 1030680"/>
                <a:gd name="connsiteX820" fmla="*/ 2174673 w 2992697"/>
                <a:gd name="connsiteY820" fmla="*/ 51534 h 1030680"/>
                <a:gd name="connsiteX821" fmla="*/ 2176846 w 2992697"/>
                <a:gd name="connsiteY821" fmla="*/ 56812 h 1030680"/>
                <a:gd name="connsiteX822" fmla="*/ 2179019 w 2992697"/>
                <a:gd name="connsiteY822" fmla="*/ 58985 h 1030680"/>
                <a:gd name="connsiteX823" fmla="*/ 2179019 w 2992697"/>
                <a:gd name="connsiteY823" fmla="*/ 61158 h 1030680"/>
                <a:gd name="connsiteX824" fmla="*/ 2181192 w 2992697"/>
                <a:gd name="connsiteY824" fmla="*/ 61158 h 1030680"/>
                <a:gd name="connsiteX825" fmla="*/ 2181192 w 2992697"/>
                <a:gd name="connsiteY825" fmla="*/ 62089 h 1030680"/>
                <a:gd name="connsiteX826" fmla="*/ 2184297 w 2992697"/>
                <a:gd name="connsiteY826" fmla="*/ 64262 h 1030680"/>
                <a:gd name="connsiteX827" fmla="*/ 2186470 w 2992697"/>
                <a:gd name="connsiteY827" fmla="*/ 58985 h 1030680"/>
                <a:gd name="connsiteX828" fmla="*/ 2188643 w 2992697"/>
                <a:gd name="connsiteY828" fmla="*/ 54638 h 1030680"/>
                <a:gd name="connsiteX829" fmla="*/ 2189574 w 2992697"/>
                <a:gd name="connsiteY829" fmla="*/ 51534 h 1030680"/>
                <a:gd name="connsiteX830" fmla="*/ 2193610 w 2992697"/>
                <a:gd name="connsiteY830" fmla="*/ 47188 h 1030680"/>
                <a:gd name="connsiteX831" fmla="*/ 2195472 w 2992697"/>
                <a:gd name="connsiteY831" fmla="*/ 44394 h 1030680"/>
                <a:gd name="connsiteX832" fmla="*/ 2195472 w 2992697"/>
                <a:gd name="connsiteY832" fmla="*/ 44394 h 1030680"/>
                <a:gd name="connsiteX833" fmla="*/ 2195472 w 2992697"/>
                <a:gd name="connsiteY833" fmla="*/ 44394 h 1030680"/>
                <a:gd name="connsiteX834" fmla="*/ 2240487 w 2992697"/>
                <a:gd name="connsiteY834" fmla="*/ 24215 h 1030680"/>
                <a:gd name="connsiteX835" fmla="*/ 2244523 w 2992697"/>
                <a:gd name="connsiteY835" fmla="*/ 25146 h 1030680"/>
                <a:gd name="connsiteX836" fmla="*/ 2245454 w 2992697"/>
                <a:gd name="connsiteY836" fmla="*/ 25146 h 1030680"/>
                <a:gd name="connsiteX837" fmla="*/ 2247628 w 2992697"/>
                <a:gd name="connsiteY837" fmla="*/ 27319 h 1030680"/>
                <a:gd name="connsiteX838" fmla="*/ 2247628 w 2992697"/>
                <a:gd name="connsiteY838" fmla="*/ 27319 h 1030680"/>
                <a:gd name="connsiteX839" fmla="*/ 2249800 w 2992697"/>
                <a:gd name="connsiteY839" fmla="*/ 29492 h 1030680"/>
                <a:gd name="connsiteX840" fmla="*/ 2251974 w 2992697"/>
                <a:gd name="connsiteY840" fmla="*/ 32597 h 1030680"/>
                <a:gd name="connsiteX841" fmla="*/ 2255078 w 2992697"/>
                <a:gd name="connsiteY841" fmla="*/ 38806 h 1030680"/>
                <a:gd name="connsiteX842" fmla="*/ 2259114 w 2992697"/>
                <a:gd name="connsiteY842" fmla="*/ 44083 h 1030680"/>
                <a:gd name="connsiteX843" fmla="*/ 2260045 w 2992697"/>
                <a:gd name="connsiteY843" fmla="*/ 51534 h 1030680"/>
                <a:gd name="connsiteX844" fmla="*/ 2251663 w 2992697"/>
                <a:gd name="connsiteY844" fmla="*/ 51534 h 1030680"/>
                <a:gd name="connsiteX845" fmla="*/ 2251663 w 2992697"/>
                <a:gd name="connsiteY845" fmla="*/ 47188 h 1030680"/>
                <a:gd name="connsiteX846" fmla="*/ 2247628 w 2992697"/>
                <a:gd name="connsiteY846" fmla="*/ 44083 h 1030680"/>
                <a:gd name="connsiteX847" fmla="*/ 2244523 w 2992697"/>
                <a:gd name="connsiteY847" fmla="*/ 39737 h 1030680"/>
                <a:gd name="connsiteX848" fmla="*/ 2242350 w 2992697"/>
                <a:gd name="connsiteY848" fmla="*/ 36633 h 1030680"/>
                <a:gd name="connsiteX849" fmla="*/ 2240177 w 2992697"/>
                <a:gd name="connsiteY849" fmla="*/ 31355 h 1030680"/>
                <a:gd name="connsiteX850" fmla="*/ 2240177 w 2992697"/>
                <a:gd name="connsiteY850" fmla="*/ 24215 h 1030680"/>
                <a:gd name="connsiteX851" fmla="*/ 2240487 w 2992697"/>
                <a:gd name="connsiteY851" fmla="*/ 24215 h 1030680"/>
                <a:gd name="connsiteX852" fmla="*/ 2240487 w 2992697"/>
                <a:gd name="connsiteY852" fmla="*/ 24215 h 1030680"/>
                <a:gd name="connsiteX853" fmla="*/ 984113 w 2992697"/>
                <a:gd name="connsiteY853" fmla="*/ 20179 h 1030680"/>
                <a:gd name="connsiteX854" fmla="*/ 1009259 w 2992697"/>
                <a:gd name="connsiteY854" fmla="*/ 20179 h 1030680"/>
                <a:gd name="connsiteX855" fmla="*/ 1035337 w 2992697"/>
                <a:gd name="connsiteY855" fmla="*/ 24525 h 1030680"/>
                <a:gd name="connsiteX856" fmla="*/ 1058310 w 2992697"/>
                <a:gd name="connsiteY856" fmla="*/ 27630 h 1030680"/>
                <a:gd name="connsiteX857" fmla="*/ 1079110 w 2992697"/>
                <a:gd name="connsiteY857" fmla="*/ 32907 h 1030680"/>
                <a:gd name="connsiteX858" fmla="*/ 1109223 w 2992697"/>
                <a:gd name="connsiteY858" fmla="*/ 27630 h 1030680"/>
                <a:gd name="connsiteX859" fmla="*/ 1113259 w 2992697"/>
                <a:gd name="connsiteY859" fmla="*/ 31976 h 1030680"/>
                <a:gd name="connsiteX860" fmla="*/ 1116363 w 2992697"/>
                <a:gd name="connsiteY860" fmla="*/ 32907 h 1030680"/>
                <a:gd name="connsiteX861" fmla="*/ 1120399 w 2992697"/>
                <a:gd name="connsiteY861" fmla="*/ 39116 h 1030680"/>
                <a:gd name="connsiteX862" fmla="*/ 1122572 w 2992697"/>
                <a:gd name="connsiteY862" fmla="*/ 42221 h 1030680"/>
                <a:gd name="connsiteX863" fmla="*/ 1125676 w 2992697"/>
                <a:gd name="connsiteY863" fmla="*/ 44394 h 1030680"/>
                <a:gd name="connsiteX864" fmla="*/ 1143372 w 2992697"/>
                <a:gd name="connsiteY864" fmla="*/ 51844 h 1030680"/>
                <a:gd name="connsiteX865" fmla="*/ 1164172 w 2992697"/>
                <a:gd name="connsiteY865" fmla="*/ 57122 h 1030680"/>
                <a:gd name="connsiteX866" fmla="*/ 1181867 w 2992697"/>
                <a:gd name="connsiteY866" fmla="*/ 61468 h 1030680"/>
                <a:gd name="connsiteX867" fmla="*/ 1181867 w 2992697"/>
                <a:gd name="connsiteY867" fmla="*/ 68919 h 1030680"/>
                <a:gd name="connsiteX868" fmla="*/ 1152685 w 2992697"/>
                <a:gd name="connsiteY868" fmla="*/ 68919 h 1030680"/>
                <a:gd name="connsiteX869" fmla="*/ 1140267 w 2992697"/>
                <a:gd name="connsiteY869" fmla="*/ 62710 h 1030680"/>
                <a:gd name="connsiteX870" fmla="*/ 1125676 w 2992697"/>
                <a:gd name="connsiteY870" fmla="*/ 62710 h 1030680"/>
                <a:gd name="connsiteX871" fmla="*/ 1108912 w 2992697"/>
                <a:gd name="connsiteY871" fmla="*/ 64883 h 1030680"/>
                <a:gd name="connsiteX872" fmla="*/ 1093390 w 2992697"/>
                <a:gd name="connsiteY872" fmla="*/ 69229 h 1030680"/>
                <a:gd name="connsiteX873" fmla="*/ 1093390 w 2992697"/>
                <a:gd name="connsiteY873" fmla="*/ 77611 h 1030680"/>
                <a:gd name="connsiteX874" fmla="*/ 1113259 w 2992697"/>
                <a:gd name="connsiteY874" fmla="*/ 77611 h 1030680"/>
                <a:gd name="connsiteX875" fmla="*/ 1127850 w 2992697"/>
                <a:gd name="connsiteY875" fmla="*/ 74507 h 1030680"/>
                <a:gd name="connsiteX876" fmla="*/ 1145545 w 2992697"/>
                <a:gd name="connsiteY876" fmla="*/ 72334 h 1030680"/>
                <a:gd name="connsiteX877" fmla="*/ 1167587 w 2992697"/>
                <a:gd name="connsiteY877" fmla="*/ 72334 h 1030680"/>
                <a:gd name="connsiteX878" fmla="*/ 1189628 w 2992697"/>
                <a:gd name="connsiteY878" fmla="*/ 72334 h 1030680"/>
                <a:gd name="connsiteX879" fmla="*/ 1206392 w 2992697"/>
                <a:gd name="connsiteY879" fmla="*/ 72334 h 1030680"/>
                <a:gd name="connsiteX880" fmla="*/ 1220983 w 2992697"/>
                <a:gd name="connsiteY880" fmla="*/ 87235 h 1030680"/>
                <a:gd name="connsiteX881" fmla="*/ 1238679 w 2992697"/>
                <a:gd name="connsiteY881" fmla="*/ 97790 h 1030680"/>
                <a:gd name="connsiteX882" fmla="*/ 1233401 w 2992697"/>
                <a:gd name="connsiteY882" fmla="*/ 109277 h 1030680"/>
                <a:gd name="connsiteX883" fmla="*/ 1222846 w 2992697"/>
                <a:gd name="connsiteY883" fmla="*/ 116728 h 1030680"/>
                <a:gd name="connsiteX884" fmla="*/ 1213533 w 2992697"/>
                <a:gd name="connsiteY884" fmla="*/ 122005 h 1030680"/>
                <a:gd name="connsiteX885" fmla="*/ 1201115 w 2992697"/>
                <a:gd name="connsiteY885" fmla="*/ 126351 h 1030680"/>
                <a:gd name="connsiteX886" fmla="*/ 1182178 w 2992697"/>
                <a:gd name="connsiteY886" fmla="*/ 126351 h 1030680"/>
                <a:gd name="connsiteX887" fmla="*/ 1165413 w 2992697"/>
                <a:gd name="connsiteY887" fmla="*/ 131629 h 1030680"/>
                <a:gd name="connsiteX888" fmla="*/ 1147718 w 2992697"/>
                <a:gd name="connsiteY888" fmla="*/ 131629 h 1030680"/>
                <a:gd name="connsiteX889" fmla="*/ 1127850 w 2992697"/>
                <a:gd name="connsiteY889" fmla="*/ 129456 h 1030680"/>
                <a:gd name="connsiteX890" fmla="*/ 1108912 w 2992697"/>
                <a:gd name="connsiteY890" fmla="*/ 127283 h 1030680"/>
                <a:gd name="connsiteX891" fmla="*/ 1091527 w 2992697"/>
                <a:gd name="connsiteY891" fmla="*/ 127283 h 1030680"/>
                <a:gd name="connsiteX892" fmla="*/ 1076936 w 2992697"/>
                <a:gd name="connsiteY892" fmla="*/ 131629 h 1030680"/>
                <a:gd name="connsiteX893" fmla="*/ 1065450 w 2992697"/>
                <a:gd name="connsiteY893" fmla="*/ 142184 h 1030680"/>
                <a:gd name="connsiteX894" fmla="*/ 1109223 w 2992697"/>
                <a:gd name="connsiteY894" fmla="*/ 142184 h 1030680"/>
                <a:gd name="connsiteX895" fmla="*/ 1122882 w 2992697"/>
                <a:gd name="connsiteY895" fmla="*/ 139080 h 1030680"/>
                <a:gd name="connsiteX896" fmla="*/ 1138405 w 2992697"/>
                <a:gd name="connsiteY896" fmla="*/ 136907 h 1030680"/>
                <a:gd name="connsiteX897" fmla="*/ 1157342 w 2992697"/>
                <a:gd name="connsiteY897" fmla="*/ 139080 h 1030680"/>
                <a:gd name="connsiteX898" fmla="*/ 1169760 w 2992697"/>
                <a:gd name="connsiteY898" fmla="*/ 142184 h 1030680"/>
                <a:gd name="connsiteX899" fmla="*/ 1172864 w 2992697"/>
                <a:gd name="connsiteY899" fmla="*/ 155844 h 1030680"/>
                <a:gd name="connsiteX900" fmla="*/ 1179073 w 2992697"/>
                <a:gd name="connsiteY900" fmla="*/ 153671 h 1030680"/>
                <a:gd name="connsiteX901" fmla="*/ 1187455 w 2992697"/>
                <a:gd name="connsiteY901" fmla="*/ 148393 h 1030680"/>
                <a:gd name="connsiteX902" fmla="*/ 1198942 w 2992697"/>
                <a:gd name="connsiteY902" fmla="*/ 144047 h 1030680"/>
                <a:gd name="connsiteX903" fmla="*/ 1209497 w 2992697"/>
                <a:gd name="connsiteY903" fmla="*/ 141874 h 1030680"/>
                <a:gd name="connsiteX904" fmla="*/ 1211670 w 2992697"/>
                <a:gd name="connsiteY904" fmla="*/ 148083 h 1030680"/>
                <a:gd name="connsiteX905" fmla="*/ 1213843 w 2992697"/>
                <a:gd name="connsiteY905" fmla="*/ 151187 h 1030680"/>
                <a:gd name="connsiteX906" fmla="*/ 1216016 w 2992697"/>
                <a:gd name="connsiteY906" fmla="*/ 153360 h 1030680"/>
                <a:gd name="connsiteX907" fmla="*/ 1219121 w 2992697"/>
                <a:gd name="connsiteY907" fmla="*/ 155533 h 1030680"/>
                <a:gd name="connsiteX908" fmla="*/ 1223156 w 2992697"/>
                <a:gd name="connsiteY908" fmla="*/ 158638 h 1030680"/>
                <a:gd name="connsiteX909" fmla="*/ 1206392 w 2992697"/>
                <a:gd name="connsiteY909" fmla="*/ 189993 h 1030680"/>
                <a:gd name="connsiteX910" fmla="*/ 1213843 w 2992697"/>
                <a:gd name="connsiteY910" fmla="*/ 189993 h 1030680"/>
                <a:gd name="connsiteX911" fmla="*/ 1226261 w 2992697"/>
                <a:gd name="connsiteY911" fmla="*/ 182542 h 1030680"/>
                <a:gd name="connsiteX912" fmla="*/ 1243025 w 2992697"/>
                <a:gd name="connsiteY912" fmla="*/ 172918 h 1030680"/>
                <a:gd name="connsiteX913" fmla="*/ 1262893 w 2992697"/>
                <a:gd name="connsiteY913" fmla="*/ 165468 h 1030680"/>
                <a:gd name="connsiteX914" fmla="*/ 1284935 w 2992697"/>
                <a:gd name="connsiteY914" fmla="*/ 158017 h 1030680"/>
                <a:gd name="connsiteX915" fmla="*/ 1308839 w 2992697"/>
                <a:gd name="connsiteY915" fmla="*/ 152739 h 1030680"/>
                <a:gd name="connsiteX916" fmla="*/ 1329639 w 2992697"/>
                <a:gd name="connsiteY916" fmla="*/ 152739 h 1030680"/>
                <a:gd name="connsiteX917" fmla="*/ 1350439 w 2992697"/>
                <a:gd name="connsiteY917" fmla="*/ 154912 h 1030680"/>
                <a:gd name="connsiteX918" fmla="*/ 1365030 w 2992697"/>
                <a:gd name="connsiteY918" fmla="*/ 163294 h 1030680"/>
                <a:gd name="connsiteX919" fmla="*/ 1373412 w 2992697"/>
                <a:gd name="connsiteY919" fmla="*/ 178196 h 1030680"/>
                <a:gd name="connsiteX920" fmla="*/ 1379621 w 2992697"/>
                <a:gd name="connsiteY920" fmla="*/ 178196 h 1030680"/>
                <a:gd name="connsiteX921" fmla="*/ 1379621 w 2992697"/>
                <a:gd name="connsiteY921" fmla="*/ 180369 h 1030680"/>
                <a:gd name="connsiteX922" fmla="*/ 1379621 w 2992697"/>
                <a:gd name="connsiteY922" fmla="*/ 180369 h 1030680"/>
                <a:gd name="connsiteX923" fmla="*/ 1377448 w 2992697"/>
                <a:gd name="connsiteY923" fmla="*/ 182542 h 1030680"/>
                <a:gd name="connsiteX924" fmla="*/ 1375275 w 2992697"/>
                <a:gd name="connsiteY924" fmla="*/ 182542 h 1030680"/>
                <a:gd name="connsiteX925" fmla="*/ 1375275 w 2992697"/>
                <a:gd name="connsiteY925" fmla="*/ 182542 h 1030680"/>
                <a:gd name="connsiteX926" fmla="*/ 1373102 w 2992697"/>
                <a:gd name="connsiteY926" fmla="*/ 182542 h 1030680"/>
                <a:gd name="connsiteX927" fmla="*/ 1369997 w 2992697"/>
                <a:gd name="connsiteY927" fmla="*/ 185647 h 1030680"/>
                <a:gd name="connsiteX928" fmla="*/ 1364720 w 2992697"/>
                <a:gd name="connsiteY928" fmla="*/ 187820 h 1030680"/>
                <a:gd name="connsiteX929" fmla="*/ 1358511 w 2992697"/>
                <a:gd name="connsiteY929" fmla="*/ 189993 h 1030680"/>
                <a:gd name="connsiteX930" fmla="*/ 1351060 w 2992697"/>
                <a:gd name="connsiteY930" fmla="*/ 192166 h 1030680"/>
                <a:gd name="connsiteX931" fmla="*/ 1345783 w 2992697"/>
                <a:gd name="connsiteY931" fmla="*/ 193097 h 1030680"/>
                <a:gd name="connsiteX932" fmla="*/ 1333365 w 2992697"/>
                <a:gd name="connsiteY932" fmla="*/ 213276 h 1030680"/>
                <a:gd name="connsiteX933" fmla="*/ 1309460 w 2992697"/>
                <a:gd name="connsiteY933" fmla="*/ 228178 h 1030680"/>
                <a:gd name="connsiteX934" fmla="*/ 1282452 w 2992697"/>
                <a:gd name="connsiteY934" fmla="*/ 237801 h 1030680"/>
                <a:gd name="connsiteX935" fmla="*/ 1250165 w 2992697"/>
                <a:gd name="connsiteY935" fmla="*/ 243079 h 1030680"/>
                <a:gd name="connsiteX936" fmla="*/ 1250165 w 2992697"/>
                <a:gd name="connsiteY936" fmla="*/ 249288 h 1030680"/>
                <a:gd name="connsiteX937" fmla="*/ 1250165 w 2992697"/>
                <a:gd name="connsiteY937" fmla="*/ 252392 h 1030680"/>
                <a:gd name="connsiteX938" fmla="*/ 1250165 w 2992697"/>
                <a:gd name="connsiteY938" fmla="*/ 254566 h 1030680"/>
                <a:gd name="connsiteX939" fmla="*/ 1247992 w 2992697"/>
                <a:gd name="connsiteY939" fmla="*/ 256739 h 1030680"/>
                <a:gd name="connsiteX940" fmla="*/ 1250165 w 2992697"/>
                <a:gd name="connsiteY940" fmla="*/ 257670 h 1030680"/>
                <a:gd name="connsiteX941" fmla="*/ 1250165 w 2992697"/>
                <a:gd name="connsiteY941" fmla="*/ 259843 h 1030680"/>
                <a:gd name="connsiteX942" fmla="*/ 1253270 w 2992697"/>
                <a:gd name="connsiteY942" fmla="*/ 264189 h 1030680"/>
                <a:gd name="connsiteX943" fmla="*/ 1258547 w 2992697"/>
                <a:gd name="connsiteY943" fmla="*/ 267294 h 1030680"/>
                <a:gd name="connsiteX944" fmla="*/ 1262583 w 2992697"/>
                <a:gd name="connsiteY944" fmla="*/ 269467 h 1030680"/>
                <a:gd name="connsiteX945" fmla="*/ 1265687 w 2992697"/>
                <a:gd name="connsiteY945" fmla="*/ 272571 h 1030680"/>
                <a:gd name="connsiteX946" fmla="*/ 1269723 w 2992697"/>
                <a:gd name="connsiteY946" fmla="*/ 274745 h 1030680"/>
                <a:gd name="connsiteX947" fmla="*/ 1272828 w 2992697"/>
                <a:gd name="connsiteY947" fmla="*/ 280022 h 1030680"/>
                <a:gd name="connsiteX948" fmla="*/ 1269723 w 2992697"/>
                <a:gd name="connsiteY948" fmla="*/ 287473 h 1030680"/>
                <a:gd name="connsiteX949" fmla="*/ 1265687 w 2992697"/>
                <a:gd name="connsiteY949" fmla="*/ 304237 h 1030680"/>
                <a:gd name="connsiteX950" fmla="*/ 1262583 w 2992697"/>
                <a:gd name="connsiteY950" fmla="*/ 324416 h 1030680"/>
                <a:gd name="connsiteX951" fmla="*/ 1258547 w 2992697"/>
                <a:gd name="connsiteY951" fmla="*/ 344595 h 1030680"/>
                <a:gd name="connsiteX952" fmla="*/ 1258547 w 2992697"/>
                <a:gd name="connsiteY952" fmla="*/ 361359 h 1030680"/>
                <a:gd name="connsiteX953" fmla="*/ 1262583 w 2992697"/>
                <a:gd name="connsiteY953" fmla="*/ 359186 h 1030680"/>
                <a:gd name="connsiteX954" fmla="*/ 1265687 w 2992697"/>
                <a:gd name="connsiteY954" fmla="*/ 359186 h 1030680"/>
                <a:gd name="connsiteX955" fmla="*/ 1267861 w 2992697"/>
                <a:gd name="connsiteY955" fmla="*/ 359186 h 1030680"/>
                <a:gd name="connsiteX956" fmla="*/ 1271896 w 2992697"/>
                <a:gd name="connsiteY956" fmla="*/ 359186 h 1030680"/>
                <a:gd name="connsiteX957" fmla="*/ 1272828 w 2992697"/>
                <a:gd name="connsiteY957" fmla="*/ 359186 h 1030680"/>
                <a:gd name="connsiteX958" fmla="*/ 1279037 w 2992697"/>
                <a:gd name="connsiteY958" fmla="*/ 361359 h 1030680"/>
                <a:gd name="connsiteX959" fmla="*/ 1276864 w 2992697"/>
                <a:gd name="connsiteY959" fmla="*/ 366636 h 1030680"/>
                <a:gd name="connsiteX960" fmla="*/ 1276864 w 2992697"/>
                <a:gd name="connsiteY960" fmla="*/ 368810 h 1030680"/>
                <a:gd name="connsiteX961" fmla="*/ 1276864 w 2992697"/>
                <a:gd name="connsiteY961" fmla="*/ 373156 h 1030680"/>
                <a:gd name="connsiteX962" fmla="*/ 1276864 w 2992697"/>
                <a:gd name="connsiteY962" fmla="*/ 374087 h 1030680"/>
                <a:gd name="connsiteX963" fmla="*/ 1276864 w 2992697"/>
                <a:gd name="connsiteY963" fmla="*/ 378433 h 1030680"/>
                <a:gd name="connsiteX964" fmla="*/ 1279037 w 2992697"/>
                <a:gd name="connsiteY964" fmla="*/ 385884 h 1030680"/>
                <a:gd name="connsiteX965" fmla="*/ 1272828 w 2992697"/>
                <a:gd name="connsiteY965" fmla="*/ 385884 h 1030680"/>
                <a:gd name="connsiteX966" fmla="*/ 1272828 w 2992697"/>
                <a:gd name="connsiteY966" fmla="*/ 388989 h 1030680"/>
                <a:gd name="connsiteX967" fmla="*/ 1269723 w 2992697"/>
                <a:gd name="connsiteY967" fmla="*/ 388057 h 1030680"/>
                <a:gd name="connsiteX968" fmla="*/ 1265687 w 2992697"/>
                <a:gd name="connsiteY968" fmla="*/ 383711 h 1030680"/>
                <a:gd name="connsiteX969" fmla="*/ 1264756 w 2992697"/>
                <a:gd name="connsiteY969" fmla="*/ 381538 h 1030680"/>
                <a:gd name="connsiteX970" fmla="*/ 1260720 w 2992697"/>
                <a:gd name="connsiteY970" fmla="*/ 380607 h 1030680"/>
                <a:gd name="connsiteX971" fmla="*/ 1257616 w 2992697"/>
                <a:gd name="connsiteY971" fmla="*/ 378433 h 1030680"/>
                <a:gd name="connsiteX972" fmla="*/ 1250165 w 2992697"/>
                <a:gd name="connsiteY972" fmla="*/ 378433 h 1030680"/>
                <a:gd name="connsiteX973" fmla="*/ 1246129 w 2992697"/>
                <a:gd name="connsiteY973" fmla="*/ 380607 h 1030680"/>
                <a:gd name="connsiteX974" fmla="*/ 1243025 w 2992697"/>
                <a:gd name="connsiteY974" fmla="*/ 381538 h 1030680"/>
                <a:gd name="connsiteX975" fmla="*/ 1238989 w 2992697"/>
                <a:gd name="connsiteY975" fmla="*/ 383711 h 1030680"/>
                <a:gd name="connsiteX976" fmla="*/ 1236816 w 2992697"/>
                <a:gd name="connsiteY976" fmla="*/ 385884 h 1030680"/>
                <a:gd name="connsiteX977" fmla="*/ 1233711 w 2992697"/>
                <a:gd name="connsiteY977" fmla="*/ 388057 h 1030680"/>
                <a:gd name="connsiteX978" fmla="*/ 1231538 w 2992697"/>
                <a:gd name="connsiteY978" fmla="*/ 391162 h 1030680"/>
                <a:gd name="connsiteX979" fmla="*/ 1229365 w 2992697"/>
                <a:gd name="connsiteY979" fmla="*/ 398612 h 1030680"/>
                <a:gd name="connsiteX980" fmla="*/ 1253270 w 2992697"/>
                <a:gd name="connsiteY980" fmla="*/ 406063 h 1030680"/>
                <a:gd name="connsiteX981" fmla="*/ 1258547 w 2992697"/>
                <a:gd name="connsiteY981" fmla="*/ 438660 h 1030680"/>
                <a:gd name="connsiteX982" fmla="*/ 1253270 w 2992697"/>
                <a:gd name="connsiteY982" fmla="*/ 438660 h 1030680"/>
                <a:gd name="connsiteX983" fmla="*/ 1250165 w 2992697"/>
                <a:gd name="connsiteY983" fmla="*/ 438660 h 1030680"/>
                <a:gd name="connsiteX984" fmla="*/ 1246129 w 2992697"/>
                <a:gd name="connsiteY984" fmla="*/ 440833 h 1030680"/>
                <a:gd name="connsiteX985" fmla="*/ 1243025 w 2992697"/>
                <a:gd name="connsiteY985" fmla="*/ 443006 h 1030680"/>
                <a:gd name="connsiteX986" fmla="*/ 1243025 w 2992697"/>
                <a:gd name="connsiteY986" fmla="*/ 450457 h 1030680"/>
                <a:gd name="connsiteX987" fmla="*/ 1251407 w 2992697"/>
                <a:gd name="connsiteY987" fmla="*/ 455734 h 1030680"/>
                <a:gd name="connsiteX988" fmla="*/ 1257616 w 2992697"/>
                <a:gd name="connsiteY988" fmla="*/ 463185 h 1030680"/>
                <a:gd name="connsiteX989" fmla="*/ 1260720 w 2992697"/>
                <a:gd name="connsiteY989" fmla="*/ 472809 h 1030680"/>
                <a:gd name="connsiteX990" fmla="*/ 1262893 w 2992697"/>
                <a:gd name="connsiteY990" fmla="*/ 487710 h 1030680"/>
                <a:gd name="connsiteX991" fmla="*/ 1253580 w 2992697"/>
                <a:gd name="connsiteY991" fmla="*/ 487710 h 1030680"/>
                <a:gd name="connsiteX992" fmla="*/ 1251407 w 2992697"/>
                <a:gd name="connsiteY992" fmla="*/ 487710 h 1030680"/>
                <a:gd name="connsiteX993" fmla="*/ 1246129 w 2992697"/>
                <a:gd name="connsiteY993" fmla="*/ 485537 h 1030680"/>
                <a:gd name="connsiteX994" fmla="*/ 1243025 w 2992697"/>
                <a:gd name="connsiteY994" fmla="*/ 487710 h 1030680"/>
                <a:gd name="connsiteX995" fmla="*/ 1236816 w 2992697"/>
                <a:gd name="connsiteY995" fmla="*/ 487710 h 1030680"/>
                <a:gd name="connsiteX996" fmla="*/ 1233711 w 2992697"/>
                <a:gd name="connsiteY996" fmla="*/ 490815 h 1030680"/>
                <a:gd name="connsiteX997" fmla="*/ 1229676 w 2992697"/>
                <a:gd name="connsiteY997" fmla="*/ 495161 h 1030680"/>
                <a:gd name="connsiteX998" fmla="*/ 1235885 w 2992697"/>
                <a:gd name="connsiteY998" fmla="*/ 498266 h 1030680"/>
                <a:gd name="connsiteX999" fmla="*/ 1238989 w 2992697"/>
                <a:gd name="connsiteY999" fmla="*/ 500439 h 1030680"/>
                <a:gd name="connsiteX1000" fmla="*/ 1241162 w 2992697"/>
                <a:gd name="connsiteY1000" fmla="*/ 502612 h 1030680"/>
                <a:gd name="connsiteX1001" fmla="*/ 1243335 w 2992697"/>
                <a:gd name="connsiteY1001" fmla="*/ 503543 h 1030680"/>
                <a:gd name="connsiteX1002" fmla="*/ 1244267 w 2992697"/>
                <a:gd name="connsiteY1002" fmla="*/ 509752 h 1030680"/>
                <a:gd name="connsiteX1003" fmla="*/ 1246440 w 2992697"/>
                <a:gd name="connsiteY1003" fmla="*/ 515030 h 1030680"/>
                <a:gd name="connsiteX1004" fmla="*/ 1244267 w 2992697"/>
                <a:gd name="connsiteY1004" fmla="*/ 517203 h 1030680"/>
                <a:gd name="connsiteX1005" fmla="*/ 1244267 w 2992697"/>
                <a:gd name="connsiteY1005" fmla="*/ 518134 h 1030680"/>
                <a:gd name="connsiteX1006" fmla="*/ 1244267 w 2992697"/>
                <a:gd name="connsiteY1006" fmla="*/ 518134 h 1030680"/>
                <a:gd name="connsiteX1007" fmla="*/ 1243335 w 2992697"/>
                <a:gd name="connsiteY1007" fmla="*/ 520307 h 1030680"/>
                <a:gd name="connsiteX1008" fmla="*/ 1243335 w 2992697"/>
                <a:gd name="connsiteY1008" fmla="*/ 524653 h 1030680"/>
                <a:gd name="connsiteX1009" fmla="*/ 1228124 w 2992697"/>
                <a:gd name="connsiteY1009" fmla="*/ 524653 h 1030680"/>
                <a:gd name="connsiteX1010" fmla="*/ 1213533 w 2992697"/>
                <a:gd name="connsiteY1010" fmla="*/ 527758 h 1030680"/>
                <a:gd name="connsiteX1011" fmla="*/ 1202046 w 2992697"/>
                <a:gd name="connsiteY1011" fmla="*/ 532104 h 1030680"/>
                <a:gd name="connsiteX1012" fmla="*/ 1206082 w 2992697"/>
                <a:gd name="connsiteY1012" fmla="*/ 532104 h 1030680"/>
                <a:gd name="connsiteX1013" fmla="*/ 1211359 w 2992697"/>
                <a:gd name="connsiteY1013" fmla="*/ 535209 h 1030680"/>
                <a:gd name="connsiteX1014" fmla="*/ 1215395 w 2992697"/>
                <a:gd name="connsiteY1014" fmla="*/ 537382 h 1030680"/>
                <a:gd name="connsiteX1015" fmla="*/ 1218500 w 2992697"/>
                <a:gd name="connsiteY1015" fmla="*/ 537382 h 1030680"/>
                <a:gd name="connsiteX1016" fmla="*/ 1222536 w 2992697"/>
                <a:gd name="connsiteY1016" fmla="*/ 539555 h 1030680"/>
                <a:gd name="connsiteX1017" fmla="*/ 1225640 w 2992697"/>
                <a:gd name="connsiteY1017" fmla="*/ 542659 h 1030680"/>
                <a:gd name="connsiteX1018" fmla="*/ 1228744 w 2992697"/>
                <a:gd name="connsiteY1018" fmla="*/ 547937 h 1030680"/>
                <a:gd name="connsiteX1019" fmla="*/ 1222536 w 2992697"/>
                <a:gd name="connsiteY1019" fmla="*/ 557561 h 1030680"/>
                <a:gd name="connsiteX1020" fmla="*/ 1218500 w 2992697"/>
                <a:gd name="connsiteY1020" fmla="*/ 569047 h 1030680"/>
                <a:gd name="connsiteX1021" fmla="*/ 1213222 w 2992697"/>
                <a:gd name="connsiteY1021" fmla="*/ 581775 h 1030680"/>
                <a:gd name="connsiteX1022" fmla="*/ 1211049 w 2992697"/>
                <a:gd name="connsiteY1022" fmla="*/ 576498 h 1030680"/>
                <a:gd name="connsiteX1023" fmla="*/ 1207945 w 2992697"/>
                <a:gd name="connsiteY1023" fmla="*/ 572152 h 1030680"/>
                <a:gd name="connsiteX1024" fmla="*/ 1205771 w 2992697"/>
                <a:gd name="connsiteY1024" fmla="*/ 569979 h 1030680"/>
                <a:gd name="connsiteX1025" fmla="*/ 1201736 w 2992697"/>
                <a:gd name="connsiteY1025" fmla="*/ 569979 h 1030680"/>
                <a:gd name="connsiteX1026" fmla="*/ 1196458 w 2992697"/>
                <a:gd name="connsiteY1026" fmla="*/ 569047 h 1030680"/>
                <a:gd name="connsiteX1027" fmla="*/ 1189007 w 2992697"/>
                <a:gd name="connsiteY1027" fmla="*/ 569047 h 1030680"/>
                <a:gd name="connsiteX1028" fmla="*/ 1189007 w 2992697"/>
                <a:gd name="connsiteY1028" fmla="*/ 572152 h 1030680"/>
                <a:gd name="connsiteX1029" fmla="*/ 1193043 w 2992697"/>
                <a:gd name="connsiteY1029" fmla="*/ 572152 h 1030680"/>
                <a:gd name="connsiteX1030" fmla="*/ 1205461 w 2992697"/>
                <a:gd name="connsiteY1030" fmla="*/ 584880 h 1030680"/>
                <a:gd name="connsiteX1031" fmla="*/ 1216016 w 2992697"/>
                <a:gd name="connsiteY1031" fmla="*/ 599781 h 1030680"/>
                <a:gd name="connsiteX1032" fmla="*/ 1222225 w 2992697"/>
                <a:gd name="connsiteY1032" fmla="*/ 618719 h 1030680"/>
                <a:gd name="connsiteX1033" fmla="*/ 1225329 w 2992697"/>
                <a:gd name="connsiteY1033" fmla="*/ 640760 h 1030680"/>
                <a:gd name="connsiteX1034" fmla="*/ 1222225 w 2992697"/>
                <a:gd name="connsiteY1034" fmla="*/ 640760 h 1030680"/>
                <a:gd name="connsiteX1035" fmla="*/ 1222225 w 2992697"/>
                <a:gd name="connsiteY1035" fmla="*/ 646038 h 1030680"/>
                <a:gd name="connsiteX1036" fmla="*/ 1193043 w 2992697"/>
                <a:gd name="connsiteY1036" fmla="*/ 649142 h 1030680"/>
                <a:gd name="connsiteX1037" fmla="*/ 1193043 w 2992697"/>
                <a:gd name="connsiteY1037" fmla="*/ 628963 h 1030680"/>
                <a:gd name="connsiteX1038" fmla="*/ 1189007 w 2992697"/>
                <a:gd name="connsiteY1038" fmla="*/ 625859 h 1030680"/>
                <a:gd name="connsiteX1039" fmla="*/ 1185903 w 2992697"/>
                <a:gd name="connsiteY1039" fmla="*/ 623686 h 1030680"/>
                <a:gd name="connsiteX1040" fmla="*/ 1183730 w 2992697"/>
                <a:gd name="connsiteY1040" fmla="*/ 621513 h 1030680"/>
                <a:gd name="connsiteX1041" fmla="*/ 1178452 w 2992697"/>
                <a:gd name="connsiteY1041" fmla="*/ 618408 h 1030680"/>
                <a:gd name="connsiteX1042" fmla="*/ 1172243 w 2992697"/>
                <a:gd name="connsiteY1042" fmla="*/ 616235 h 1030680"/>
                <a:gd name="connsiteX1043" fmla="*/ 1163861 w 2992697"/>
                <a:gd name="connsiteY1043" fmla="*/ 621513 h 1030680"/>
                <a:gd name="connsiteX1044" fmla="*/ 1152375 w 2992697"/>
                <a:gd name="connsiteY1044" fmla="*/ 625859 h 1030680"/>
                <a:gd name="connsiteX1045" fmla="*/ 1139957 w 2992697"/>
                <a:gd name="connsiteY1045" fmla="*/ 626790 h 1030680"/>
                <a:gd name="connsiteX1046" fmla="*/ 1128470 w 2992697"/>
                <a:gd name="connsiteY1046" fmla="*/ 631136 h 1030680"/>
                <a:gd name="connsiteX1047" fmla="*/ 1122262 w 2992697"/>
                <a:gd name="connsiteY1047" fmla="*/ 636414 h 1030680"/>
                <a:gd name="connsiteX1048" fmla="*/ 1128470 w 2992697"/>
                <a:gd name="connsiteY1048" fmla="*/ 636414 h 1030680"/>
                <a:gd name="connsiteX1049" fmla="*/ 1137784 w 2992697"/>
                <a:gd name="connsiteY1049" fmla="*/ 636414 h 1030680"/>
                <a:gd name="connsiteX1050" fmla="*/ 1152375 w 2992697"/>
                <a:gd name="connsiteY1050" fmla="*/ 634241 h 1030680"/>
                <a:gd name="connsiteX1051" fmla="*/ 1169139 w 2992697"/>
                <a:gd name="connsiteY1051" fmla="*/ 633309 h 1030680"/>
                <a:gd name="connsiteX1052" fmla="*/ 1169139 w 2992697"/>
                <a:gd name="connsiteY1052" fmla="*/ 640760 h 1030680"/>
                <a:gd name="connsiteX1053" fmla="*/ 1132506 w 2992697"/>
                <a:gd name="connsiteY1053" fmla="*/ 653488 h 1030680"/>
                <a:gd name="connsiteX1054" fmla="*/ 1132506 w 2992697"/>
                <a:gd name="connsiteY1054" fmla="*/ 656593 h 1030680"/>
                <a:gd name="connsiteX1055" fmla="*/ 1141820 w 2992697"/>
                <a:gd name="connsiteY1055" fmla="*/ 656593 h 1030680"/>
                <a:gd name="connsiteX1056" fmla="*/ 1147097 w 2992697"/>
                <a:gd name="connsiteY1056" fmla="*/ 655662 h 1030680"/>
                <a:gd name="connsiteX1057" fmla="*/ 1154548 w 2992697"/>
                <a:gd name="connsiteY1057" fmla="*/ 653488 h 1030680"/>
                <a:gd name="connsiteX1058" fmla="*/ 1161999 w 2992697"/>
                <a:gd name="connsiteY1058" fmla="*/ 651315 h 1030680"/>
                <a:gd name="connsiteX1059" fmla="*/ 1169449 w 2992697"/>
                <a:gd name="connsiteY1059" fmla="*/ 649142 h 1030680"/>
                <a:gd name="connsiteX1060" fmla="*/ 1171622 w 2992697"/>
                <a:gd name="connsiteY1060" fmla="*/ 658766 h 1030680"/>
                <a:gd name="connsiteX1061" fmla="*/ 1179073 w 2992697"/>
                <a:gd name="connsiteY1061" fmla="*/ 663112 h 1030680"/>
                <a:gd name="connsiteX1062" fmla="*/ 1186524 w 2992697"/>
                <a:gd name="connsiteY1062" fmla="*/ 664044 h 1030680"/>
                <a:gd name="connsiteX1063" fmla="*/ 1198942 w 2992697"/>
                <a:gd name="connsiteY1063" fmla="*/ 663112 h 1030680"/>
                <a:gd name="connsiteX1064" fmla="*/ 1213533 w 2992697"/>
                <a:gd name="connsiteY1064" fmla="*/ 663112 h 1030680"/>
                <a:gd name="connsiteX1065" fmla="*/ 1213533 w 2992697"/>
                <a:gd name="connsiteY1065" fmla="*/ 666217 h 1030680"/>
                <a:gd name="connsiteX1066" fmla="*/ 1209497 w 2992697"/>
                <a:gd name="connsiteY1066" fmla="*/ 666217 h 1030680"/>
                <a:gd name="connsiteX1067" fmla="*/ 1189628 w 2992697"/>
                <a:gd name="connsiteY1067" fmla="*/ 685154 h 1030680"/>
                <a:gd name="connsiteX1068" fmla="*/ 1167587 w 2992697"/>
                <a:gd name="connsiteY1068" fmla="*/ 703160 h 1030680"/>
                <a:gd name="connsiteX1069" fmla="*/ 1145545 w 2992697"/>
                <a:gd name="connsiteY1069" fmla="*/ 718061 h 1030680"/>
                <a:gd name="connsiteX1070" fmla="*/ 1120399 w 2992697"/>
                <a:gd name="connsiteY1070" fmla="*/ 730789 h 1030680"/>
                <a:gd name="connsiteX1071" fmla="*/ 1093390 w 2992697"/>
                <a:gd name="connsiteY1071" fmla="*/ 736067 h 1030680"/>
                <a:gd name="connsiteX1072" fmla="*/ 1062035 w 2992697"/>
                <a:gd name="connsiteY1072" fmla="*/ 735136 h 1030680"/>
                <a:gd name="connsiteX1073" fmla="*/ 1062035 w 2992697"/>
                <a:gd name="connsiteY1073" fmla="*/ 740413 h 1030680"/>
                <a:gd name="connsiteX1074" fmla="*/ 1062035 w 2992697"/>
                <a:gd name="connsiteY1074" fmla="*/ 745691 h 1030680"/>
                <a:gd name="connsiteX1075" fmla="*/ 1059862 w 2992697"/>
                <a:gd name="connsiteY1075" fmla="*/ 750037 h 1030680"/>
                <a:gd name="connsiteX1076" fmla="*/ 1057689 w 2992697"/>
                <a:gd name="connsiteY1076" fmla="*/ 750968 h 1030680"/>
                <a:gd name="connsiteX1077" fmla="*/ 1056757 w 2992697"/>
                <a:gd name="connsiteY1077" fmla="*/ 750968 h 1030680"/>
                <a:gd name="connsiteX1078" fmla="*/ 1054584 w 2992697"/>
                <a:gd name="connsiteY1078" fmla="*/ 753142 h 1030680"/>
                <a:gd name="connsiteX1079" fmla="*/ 1050548 w 2992697"/>
                <a:gd name="connsiteY1079" fmla="*/ 755315 h 1030680"/>
                <a:gd name="connsiteX1080" fmla="*/ 1047444 w 2992697"/>
                <a:gd name="connsiteY1080" fmla="*/ 757488 h 1030680"/>
                <a:gd name="connsiteX1081" fmla="*/ 1045271 w 2992697"/>
                <a:gd name="connsiteY1081" fmla="*/ 758419 h 1030680"/>
                <a:gd name="connsiteX1082" fmla="*/ 1042166 w 2992697"/>
                <a:gd name="connsiteY1082" fmla="*/ 762765 h 1030680"/>
                <a:gd name="connsiteX1083" fmla="*/ 1038131 w 2992697"/>
                <a:gd name="connsiteY1083" fmla="*/ 773321 h 1030680"/>
                <a:gd name="connsiteX1084" fmla="*/ 1035957 w 2992697"/>
                <a:gd name="connsiteY1084" fmla="*/ 786980 h 1030680"/>
                <a:gd name="connsiteX1085" fmla="*/ 1032853 w 2992697"/>
                <a:gd name="connsiteY1085" fmla="*/ 795362 h 1030680"/>
                <a:gd name="connsiteX1086" fmla="*/ 1023540 w 2992697"/>
                <a:gd name="connsiteY1086" fmla="*/ 804986 h 1030680"/>
                <a:gd name="connsiteX1087" fmla="*/ 1008017 w 2992697"/>
                <a:gd name="connsiteY1087" fmla="*/ 815541 h 1030680"/>
                <a:gd name="connsiteX1088" fmla="*/ 987218 w 2992697"/>
                <a:gd name="connsiteY1088" fmla="*/ 825165 h 1030680"/>
                <a:gd name="connsiteX1089" fmla="*/ 969522 w 2992697"/>
                <a:gd name="connsiteY1089" fmla="*/ 832616 h 1030680"/>
                <a:gd name="connsiteX1090" fmla="*/ 952758 w 2992697"/>
                <a:gd name="connsiteY1090" fmla="*/ 836962 h 1030680"/>
                <a:gd name="connsiteX1091" fmla="*/ 952758 w 2992697"/>
                <a:gd name="connsiteY1091" fmla="*/ 832616 h 1030680"/>
                <a:gd name="connsiteX1092" fmla="*/ 952758 w 2992697"/>
                <a:gd name="connsiteY1092" fmla="*/ 829511 h 1030680"/>
                <a:gd name="connsiteX1093" fmla="*/ 950585 w 2992697"/>
                <a:gd name="connsiteY1093" fmla="*/ 829511 h 1030680"/>
                <a:gd name="connsiteX1094" fmla="*/ 950585 w 2992697"/>
                <a:gd name="connsiteY1094" fmla="*/ 827338 h 1030680"/>
                <a:gd name="connsiteX1095" fmla="*/ 949654 w 2992697"/>
                <a:gd name="connsiteY1095" fmla="*/ 825165 h 1030680"/>
                <a:gd name="connsiteX1096" fmla="*/ 947480 w 2992697"/>
                <a:gd name="connsiteY1096" fmla="*/ 840066 h 1030680"/>
                <a:gd name="connsiteX1097" fmla="*/ 942203 w 2992697"/>
                <a:gd name="connsiteY1097" fmla="*/ 852795 h 1030680"/>
                <a:gd name="connsiteX1098" fmla="*/ 938167 w 2992697"/>
                <a:gd name="connsiteY1098" fmla="*/ 864281 h 1030680"/>
                <a:gd name="connsiteX1099" fmla="*/ 932890 w 2992697"/>
                <a:gd name="connsiteY1099" fmla="*/ 874836 h 1030680"/>
                <a:gd name="connsiteX1100" fmla="*/ 928854 w 2992697"/>
                <a:gd name="connsiteY1100" fmla="*/ 889738 h 1030680"/>
                <a:gd name="connsiteX1101" fmla="*/ 932890 w 2992697"/>
                <a:gd name="connsiteY1101" fmla="*/ 891911 h 1030680"/>
                <a:gd name="connsiteX1102" fmla="*/ 932890 w 2992697"/>
                <a:gd name="connsiteY1102" fmla="*/ 894084 h 1030680"/>
                <a:gd name="connsiteX1103" fmla="*/ 935063 w 2992697"/>
                <a:gd name="connsiteY1103" fmla="*/ 894084 h 1030680"/>
                <a:gd name="connsiteX1104" fmla="*/ 935063 w 2992697"/>
                <a:gd name="connsiteY1104" fmla="*/ 894084 h 1030680"/>
                <a:gd name="connsiteX1105" fmla="*/ 935063 w 2992697"/>
                <a:gd name="connsiteY1105" fmla="*/ 896257 h 1030680"/>
                <a:gd name="connsiteX1106" fmla="*/ 932890 w 2992697"/>
                <a:gd name="connsiteY1106" fmla="*/ 897188 h 1030680"/>
                <a:gd name="connsiteX1107" fmla="*/ 928854 w 2992697"/>
                <a:gd name="connsiteY1107" fmla="*/ 901535 h 1030680"/>
                <a:gd name="connsiteX1108" fmla="*/ 925749 w 2992697"/>
                <a:gd name="connsiteY1108" fmla="*/ 903708 h 1030680"/>
                <a:gd name="connsiteX1109" fmla="*/ 922645 w 2992697"/>
                <a:gd name="connsiteY1109" fmla="*/ 906812 h 1030680"/>
                <a:gd name="connsiteX1110" fmla="*/ 918609 w 2992697"/>
                <a:gd name="connsiteY1110" fmla="*/ 908985 h 1030680"/>
                <a:gd name="connsiteX1111" fmla="*/ 916436 w 2992697"/>
                <a:gd name="connsiteY1111" fmla="*/ 912090 h 1030680"/>
                <a:gd name="connsiteX1112" fmla="*/ 913331 w 2992697"/>
                <a:gd name="connsiteY1112" fmla="*/ 917367 h 1030680"/>
                <a:gd name="connsiteX1113" fmla="*/ 905881 w 2992697"/>
                <a:gd name="connsiteY1113" fmla="*/ 938478 h 1030680"/>
                <a:gd name="connsiteX1114" fmla="*/ 900603 w 2992697"/>
                <a:gd name="connsiteY1114" fmla="*/ 960519 h 1030680"/>
                <a:gd name="connsiteX1115" fmla="*/ 898430 w 2992697"/>
                <a:gd name="connsiteY1115" fmla="*/ 985976 h 1030680"/>
                <a:gd name="connsiteX1116" fmla="*/ 894394 w 2992697"/>
                <a:gd name="connsiteY1116" fmla="*/ 1010191 h 1030680"/>
                <a:gd name="connsiteX1117" fmla="*/ 889117 w 2992697"/>
                <a:gd name="connsiteY1117" fmla="*/ 1032232 h 1030680"/>
                <a:gd name="connsiteX1118" fmla="*/ 886012 w 2992697"/>
                <a:gd name="connsiteY1118" fmla="*/ 1030059 h 1030680"/>
                <a:gd name="connsiteX1119" fmla="*/ 886012 w 2992697"/>
                <a:gd name="connsiteY1119" fmla="*/ 1030059 h 1030680"/>
                <a:gd name="connsiteX1120" fmla="*/ 883839 w 2992697"/>
                <a:gd name="connsiteY1120" fmla="*/ 1030059 h 1030680"/>
                <a:gd name="connsiteX1121" fmla="*/ 883839 w 2992697"/>
                <a:gd name="connsiteY1121" fmla="*/ 1027886 h 1030680"/>
                <a:gd name="connsiteX1122" fmla="*/ 881666 w 2992697"/>
                <a:gd name="connsiteY1122" fmla="*/ 1027886 h 1030680"/>
                <a:gd name="connsiteX1123" fmla="*/ 876388 w 2992697"/>
                <a:gd name="connsiteY1123" fmla="*/ 1024782 h 1030680"/>
                <a:gd name="connsiteX1124" fmla="*/ 867075 w 2992697"/>
                <a:gd name="connsiteY1124" fmla="*/ 1017331 h 1030680"/>
                <a:gd name="connsiteX1125" fmla="*/ 852484 w 2992697"/>
                <a:gd name="connsiteY1125" fmla="*/ 1005844 h 1030680"/>
                <a:gd name="connsiteX1126" fmla="*/ 835720 w 2992697"/>
                <a:gd name="connsiteY1126" fmla="*/ 996221 h 1030680"/>
                <a:gd name="connsiteX1127" fmla="*/ 820198 w 2992697"/>
                <a:gd name="connsiteY1127" fmla="*/ 985665 h 1030680"/>
                <a:gd name="connsiteX1128" fmla="*/ 807780 w 2992697"/>
                <a:gd name="connsiteY1128" fmla="*/ 976042 h 1030680"/>
                <a:gd name="connsiteX1129" fmla="*/ 796294 w 2992697"/>
                <a:gd name="connsiteY1129" fmla="*/ 970764 h 1030680"/>
                <a:gd name="connsiteX1130" fmla="*/ 793189 w 2992697"/>
                <a:gd name="connsiteY1130" fmla="*/ 968591 h 1030680"/>
                <a:gd name="connsiteX1131" fmla="*/ 789153 w 2992697"/>
                <a:gd name="connsiteY1131" fmla="*/ 928543 h 1030680"/>
                <a:gd name="connsiteX1132" fmla="*/ 786980 w 2992697"/>
                <a:gd name="connsiteY1132" fmla="*/ 924197 h 1030680"/>
                <a:gd name="connsiteX1133" fmla="*/ 781703 w 2992697"/>
                <a:gd name="connsiteY1133" fmla="*/ 921093 h 1030680"/>
                <a:gd name="connsiteX1134" fmla="*/ 778598 w 2992697"/>
                <a:gd name="connsiteY1134" fmla="*/ 918920 h 1030680"/>
                <a:gd name="connsiteX1135" fmla="*/ 772389 w 2992697"/>
                <a:gd name="connsiteY1135" fmla="*/ 914573 h 1030680"/>
                <a:gd name="connsiteX1136" fmla="*/ 769285 w 2992697"/>
                <a:gd name="connsiteY1136" fmla="*/ 911469 h 1030680"/>
                <a:gd name="connsiteX1137" fmla="*/ 772389 w 2992697"/>
                <a:gd name="connsiteY1137" fmla="*/ 909296 h 1030680"/>
                <a:gd name="connsiteX1138" fmla="*/ 772389 w 2992697"/>
                <a:gd name="connsiteY1138" fmla="*/ 907123 h 1030680"/>
                <a:gd name="connsiteX1139" fmla="*/ 774562 w 2992697"/>
                <a:gd name="connsiteY1139" fmla="*/ 906191 h 1030680"/>
                <a:gd name="connsiteX1140" fmla="*/ 774562 w 2992697"/>
                <a:gd name="connsiteY1140" fmla="*/ 906191 h 1030680"/>
                <a:gd name="connsiteX1141" fmla="*/ 776735 w 2992697"/>
                <a:gd name="connsiteY1141" fmla="*/ 901845 h 1030680"/>
                <a:gd name="connsiteX1142" fmla="*/ 778908 w 2992697"/>
                <a:gd name="connsiteY1142" fmla="*/ 898741 h 1030680"/>
                <a:gd name="connsiteX1143" fmla="*/ 769595 w 2992697"/>
                <a:gd name="connsiteY1143" fmla="*/ 898741 h 1030680"/>
                <a:gd name="connsiteX1144" fmla="*/ 764317 w 2992697"/>
                <a:gd name="connsiteY1144" fmla="*/ 898741 h 1030680"/>
                <a:gd name="connsiteX1145" fmla="*/ 760282 w 2992697"/>
                <a:gd name="connsiteY1145" fmla="*/ 898741 h 1030680"/>
                <a:gd name="connsiteX1146" fmla="*/ 758109 w 2992697"/>
                <a:gd name="connsiteY1146" fmla="*/ 896567 h 1030680"/>
                <a:gd name="connsiteX1147" fmla="*/ 757177 w 2992697"/>
                <a:gd name="connsiteY1147" fmla="*/ 893463 h 1030680"/>
                <a:gd name="connsiteX1148" fmla="*/ 753141 w 2992697"/>
                <a:gd name="connsiteY1148" fmla="*/ 887254 h 1030680"/>
                <a:gd name="connsiteX1149" fmla="*/ 750968 w 2992697"/>
                <a:gd name="connsiteY1149" fmla="*/ 884150 h 1030680"/>
                <a:gd name="connsiteX1150" fmla="*/ 750968 w 2992697"/>
                <a:gd name="connsiteY1150" fmla="*/ 879803 h 1030680"/>
                <a:gd name="connsiteX1151" fmla="*/ 750968 w 2992697"/>
                <a:gd name="connsiteY1151" fmla="*/ 878872 h 1030680"/>
                <a:gd name="connsiteX1152" fmla="*/ 750968 w 2992697"/>
                <a:gd name="connsiteY1152" fmla="*/ 874526 h 1030680"/>
                <a:gd name="connsiteX1153" fmla="*/ 753141 w 2992697"/>
                <a:gd name="connsiteY1153" fmla="*/ 871421 h 1030680"/>
                <a:gd name="connsiteX1154" fmla="*/ 753141 w 2992697"/>
                <a:gd name="connsiteY1154" fmla="*/ 867075 h 1030680"/>
                <a:gd name="connsiteX1155" fmla="*/ 742586 w 2992697"/>
                <a:gd name="connsiteY1155" fmla="*/ 867075 h 1030680"/>
                <a:gd name="connsiteX1156" fmla="*/ 742586 w 2992697"/>
                <a:gd name="connsiteY1156" fmla="*/ 861798 h 1030680"/>
                <a:gd name="connsiteX1157" fmla="*/ 743518 w 2992697"/>
                <a:gd name="connsiteY1157" fmla="*/ 856520 h 1030680"/>
                <a:gd name="connsiteX1158" fmla="*/ 745691 w 2992697"/>
                <a:gd name="connsiteY1158" fmla="*/ 854347 h 1030680"/>
                <a:gd name="connsiteX1159" fmla="*/ 745691 w 2992697"/>
                <a:gd name="connsiteY1159" fmla="*/ 850622 h 1030680"/>
                <a:gd name="connsiteX1160" fmla="*/ 747864 w 2992697"/>
                <a:gd name="connsiteY1160" fmla="*/ 847517 h 1030680"/>
                <a:gd name="connsiteX1161" fmla="*/ 750037 w 2992697"/>
                <a:gd name="connsiteY1161" fmla="*/ 842239 h 1030680"/>
                <a:gd name="connsiteX1162" fmla="*/ 743828 w 2992697"/>
                <a:gd name="connsiteY1162" fmla="*/ 842239 h 1030680"/>
                <a:gd name="connsiteX1163" fmla="*/ 737619 w 2992697"/>
                <a:gd name="connsiteY1163" fmla="*/ 842239 h 1030680"/>
                <a:gd name="connsiteX1164" fmla="*/ 734515 w 2992697"/>
                <a:gd name="connsiteY1164" fmla="*/ 840066 h 1030680"/>
                <a:gd name="connsiteX1165" fmla="*/ 728306 w 2992697"/>
                <a:gd name="connsiteY1165" fmla="*/ 837893 h 1030680"/>
                <a:gd name="connsiteX1166" fmla="*/ 727375 w 2992697"/>
                <a:gd name="connsiteY1166" fmla="*/ 810574 h 1030680"/>
                <a:gd name="connsiteX1167" fmla="*/ 725201 w 2992697"/>
                <a:gd name="connsiteY1167" fmla="*/ 785117 h 1030680"/>
                <a:gd name="connsiteX1168" fmla="*/ 725201 w 2992697"/>
                <a:gd name="connsiteY1168" fmla="*/ 760903 h 1030680"/>
                <a:gd name="connsiteX1169" fmla="*/ 732652 w 2992697"/>
                <a:gd name="connsiteY1169" fmla="*/ 736688 h 1030680"/>
                <a:gd name="connsiteX1170" fmla="*/ 740103 w 2992697"/>
                <a:gd name="connsiteY1170" fmla="*/ 726133 h 1030680"/>
                <a:gd name="connsiteX1171" fmla="*/ 749416 w 2992697"/>
                <a:gd name="connsiteY1171" fmla="*/ 718682 h 1030680"/>
                <a:gd name="connsiteX1172" fmla="*/ 756867 w 2992697"/>
                <a:gd name="connsiteY1172" fmla="*/ 712473 h 1030680"/>
                <a:gd name="connsiteX1173" fmla="*/ 762144 w 2992697"/>
                <a:gd name="connsiteY1173" fmla="*/ 704091 h 1030680"/>
                <a:gd name="connsiteX1174" fmla="*/ 767422 w 2992697"/>
                <a:gd name="connsiteY1174" fmla="*/ 692605 h 1030680"/>
                <a:gd name="connsiteX1175" fmla="*/ 769595 w 2992697"/>
                <a:gd name="connsiteY1175" fmla="*/ 672426 h 1030680"/>
                <a:gd name="connsiteX1176" fmla="*/ 765559 w 2992697"/>
                <a:gd name="connsiteY1176" fmla="*/ 672426 h 1030680"/>
                <a:gd name="connsiteX1177" fmla="*/ 762455 w 2992697"/>
                <a:gd name="connsiteY1177" fmla="*/ 676772 h 1030680"/>
                <a:gd name="connsiteX1178" fmla="*/ 758419 w 2992697"/>
                <a:gd name="connsiteY1178" fmla="*/ 677703 h 1030680"/>
                <a:gd name="connsiteX1179" fmla="*/ 757488 w 2992697"/>
                <a:gd name="connsiteY1179" fmla="*/ 677703 h 1030680"/>
                <a:gd name="connsiteX1180" fmla="*/ 753452 w 2992697"/>
                <a:gd name="connsiteY1180" fmla="*/ 677703 h 1030680"/>
                <a:gd name="connsiteX1181" fmla="*/ 750347 w 2992697"/>
                <a:gd name="connsiteY1181" fmla="*/ 676772 h 1030680"/>
                <a:gd name="connsiteX1182" fmla="*/ 735757 w 2992697"/>
                <a:gd name="connsiteY1182" fmla="*/ 672426 h 1030680"/>
                <a:gd name="connsiteX1183" fmla="*/ 724270 w 2992697"/>
                <a:gd name="connsiteY1183" fmla="*/ 664975 h 1030680"/>
                <a:gd name="connsiteX1184" fmla="*/ 716819 w 2992697"/>
                <a:gd name="connsiteY1184" fmla="*/ 654420 h 1030680"/>
                <a:gd name="connsiteX1185" fmla="*/ 713715 w 2992697"/>
                <a:gd name="connsiteY1185" fmla="*/ 635483 h 1030680"/>
                <a:gd name="connsiteX1186" fmla="*/ 718992 w 2992697"/>
                <a:gd name="connsiteY1186" fmla="*/ 635483 h 1030680"/>
                <a:gd name="connsiteX1187" fmla="*/ 718992 w 2992697"/>
                <a:gd name="connsiteY1187" fmla="*/ 632378 h 1030680"/>
                <a:gd name="connsiteX1188" fmla="*/ 728306 w 2992697"/>
                <a:gd name="connsiteY1188" fmla="*/ 637656 h 1030680"/>
                <a:gd name="connsiteX1189" fmla="*/ 738861 w 2992697"/>
                <a:gd name="connsiteY1189" fmla="*/ 645106 h 1030680"/>
                <a:gd name="connsiteX1190" fmla="*/ 748174 w 2992697"/>
                <a:gd name="connsiteY1190" fmla="*/ 648211 h 1030680"/>
                <a:gd name="connsiteX1191" fmla="*/ 758729 w 2992697"/>
                <a:gd name="connsiteY1191" fmla="*/ 648211 h 1030680"/>
                <a:gd name="connsiteX1192" fmla="*/ 758729 w 2992697"/>
                <a:gd name="connsiteY1192" fmla="*/ 647280 h 1030680"/>
                <a:gd name="connsiteX1193" fmla="*/ 760903 w 2992697"/>
                <a:gd name="connsiteY1193" fmla="*/ 645106 h 1030680"/>
                <a:gd name="connsiteX1194" fmla="*/ 760903 w 2992697"/>
                <a:gd name="connsiteY1194" fmla="*/ 645106 h 1030680"/>
                <a:gd name="connsiteX1195" fmla="*/ 760903 w 2992697"/>
                <a:gd name="connsiteY1195" fmla="*/ 642623 h 1030680"/>
                <a:gd name="connsiteX1196" fmla="*/ 763076 w 2992697"/>
                <a:gd name="connsiteY1196" fmla="*/ 639518 h 1030680"/>
                <a:gd name="connsiteX1197" fmla="*/ 743207 w 2992697"/>
                <a:gd name="connsiteY1197" fmla="*/ 624617 h 1030680"/>
                <a:gd name="connsiteX1198" fmla="*/ 726443 w 2992697"/>
                <a:gd name="connsiteY1198" fmla="*/ 603507 h 1030680"/>
                <a:gd name="connsiteX1199" fmla="*/ 721166 w 2992697"/>
                <a:gd name="connsiteY1199" fmla="*/ 605680 h 1030680"/>
                <a:gd name="connsiteX1200" fmla="*/ 717130 w 2992697"/>
                <a:gd name="connsiteY1200" fmla="*/ 607853 h 1030680"/>
                <a:gd name="connsiteX1201" fmla="*/ 711852 w 2992697"/>
                <a:gd name="connsiteY1201" fmla="*/ 610026 h 1030680"/>
                <a:gd name="connsiteX1202" fmla="*/ 706575 w 2992697"/>
                <a:gd name="connsiteY1202" fmla="*/ 610957 h 1030680"/>
                <a:gd name="connsiteX1203" fmla="*/ 702539 w 2992697"/>
                <a:gd name="connsiteY1203" fmla="*/ 607853 h 1030680"/>
                <a:gd name="connsiteX1204" fmla="*/ 701608 w 2992697"/>
                <a:gd name="connsiteY1204" fmla="*/ 605680 h 1030680"/>
                <a:gd name="connsiteX1205" fmla="*/ 699434 w 2992697"/>
                <a:gd name="connsiteY1205" fmla="*/ 602575 h 1030680"/>
                <a:gd name="connsiteX1206" fmla="*/ 697261 w 2992697"/>
                <a:gd name="connsiteY1206" fmla="*/ 600402 h 1030680"/>
                <a:gd name="connsiteX1207" fmla="*/ 694157 w 2992697"/>
                <a:gd name="connsiteY1207" fmla="*/ 595125 h 1030680"/>
                <a:gd name="connsiteX1208" fmla="*/ 704712 w 2992697"/>
                <a:gd name="connsiteY1208" fmla="*/ 583638 h 1030680"/>
                <a:gd name="connsiteX1209" fmla="*/ 706885 w 2992697"/>
                <a:gd name="connsiteY1209" fmla="*/ 567805 h 1030680"/>
                <a:gd name="connsiteX1210" fmla="*/ 704712 w 2992697"/>
                <a:gd name="connsiteY1210" fmla="*/ 546695 h 1030680"/>
                <a:gd name="connsiteX1211" fmla="*/ 699434 w 2992697"/>
                <a:gd name="connsiteY1211" fmla="*/ 524653 h 1030680"/>
                <a:gd name="connsiteX1212" fmla="*/ 690121 w 2992697"/>
                <a:gd name="connsiteY1212" fmla="*/ 501370 h 1030680"/>
                <a:gd name="connsiteX1213" fmla="*/ 679566 w 2992697"/>
                <a:gd name="connsiteY1213" fmla="*/ 479328 h 1030680"/>
                <a:gd name="connsiteX1214" fmla="*/ 665906 w 2992697"/>
                <a:gd name="connsiteY1214" fmla="*/ 459149 h 1030680"/>
                <a:gd name="connsiteX1215" fmla="*/ 655351 w 2992697"/>
                <a:gd name="connsiteY1215" fmla="*/ 440212 h 1030680"/>
                <a:gd name="connsiteX1216" fmla="*/ 646038 w 2992697"/>
                <a:gd name="connsiteY1216" fmla="*/ 425311 h 1030680"/>
                <a:gd name="connsiteX1217" fmla="*/ 623996 w 2992697"/>
                <a:gd name="connsiteY1217" fmla="*/ 410409 h 1030680"/>
                <a:gd name="connsiteX1218" fmla="*/ 598850 w 2992697"/>
                <a:gd name="connsiteY1218" fmla="*/ 405132 h 1030680"/>
                <a:gd name="connsiteX1219" fmla="*/ 572772 w 2992697"/>
                <a:gd name="connsiteY1219" fmla="*/ 405132 h 1030680"/>
                <a:gd name="connsiteX1220" fmla="*/ 543591 w 2992697"/>
                <a:gd name="connsiteY1220" fmla="*/ 405132 h 1030680"/>
                <a:gd name="connsiteX1221" fmla="*/ 515340 w 2992697"/>
                <a:gd name="connsiteY1221" fmla="*/ 407305 h 1030680"/>
                <a:gd name="connsiteX1222" fmla="*/ 486158 w 2992697"/>
                <a:gd name="connsiteY1222" fmla="*/ 405132 h 1030680"/>
                <a:gd name="connsiteX1223" fmla="*/ 486158 w 2992697"/>
                <a:gd name="connsiteY1223" fmla="*/ 399854 h 1030680"/>
                <a:gd name="connsiteX1224" fmla="*/ 486158 w 2992697"/>
                <a:gd name="connsiteY1224" fmla="*/ 395508 h 1030680"/>
                <a:gd name="connsiteX1225" fmla="*/ 487089 w 2992697"/>
                <a:gd name="connsiteY1225" fmla="*/ 394577 h 1030680"/>
                <a:gd name="connsiteX1226" fmla="*/ 487089 w 2992697"/>
                <a:gd name="connsiteY1226" fmla="*/ 392404 h 1030680"/>
                <a:gd name="connsiteX1227" fmla="*/ 487089 w 2992697"/>
                <a:gd name="connsiteY1227" fmla="*/ 390230 h 1030680"/>
                <a:gd name="connsiteX1228" fmla="*/ 486158 w 2992697"/>
                <a:gd name="connsiteY1228" fmla="*/ 388057 h 1030680"/>
                <a:gd name="connsiteX1229" fmla="*/ 474672 w 2992697"/>
                <a:gd name="connsiteY1229" fmla="*/ 382780 h 1030680"/>
                <a:gd name="connsiteX1230" fmla="*/ 464116 w 2992697"/>
                <a:gd name="connsiteY1230" fmla="*/ 379675 h 1030680"/>
                <a:gd name="connsiteX1231" fmla="*/ 452630 w 2992697"/>
                <a:gd name="connsiteY1231" fmla="*/ 372225 h 1030680"/>
                <a:gd name="connsiteX1232" fmla="*/ 461943 w 2992697"/>
                <a:gd name="connsiteY1232" fmla="*/ 372225 h 1030680"/>
                <a:gd name="connsiteX1233" fmla="*/ 472499 w 2992697"/>
                <a:gd name="connsiteY1233" fmla="*/ 367878 h 1030680"/>
                <a:gd name="connsiteX1234" fmla="*/ 487089 w 2992697"/>
                <a:gd name="connsiteY1234" fmla="*/ 364774 h 1030680"/>
                <a:gd name="connsiteX1235" fmla="*/ 503854 w 2992697"/>
                <a:gd name="connsiteY1235" fmla="*/ 362601 h 1030680"/>
                <a:gd name="connsiteX1236" fmla="*/ 516271 w 2992697"/>
                <a:gd name="connsiteY1236" fmla="*/ 358254 h 1030680"/>
                <a:gd name="connsiteX1237" fmla="*/ 525585 w 2992697"/>
                <a:gd name="connsiteY1237" fmla="*/ 350804 h 1030680"/>
                <a:gd name="connsiteX1238" fmla="*/ 481812 w 2992697"/>
                <a:gd name="connsiteY1238" fmla="*/ 350804 h 1030680"/>
                <a:gd name="connsiteX1239" fmla="*/ 471257 w 2992697"/>
                <a:gd name="connsiteY1239" fmla="*/ 347699 h 1030680"/>
                <a:gd name="connsiteX1240" fmla="*/ 461943 w 2992697"/>
                <a:gd name="connsiteY1240" fmla="*/ 347699 h 1030680"/>
                <a:gd name="connsiteX1241" fmla="*/ 450457 w 2992697"/>
                <a:gd name="connsiteY1241" fmla="*/ 345526 h 1030680"/>
                <a:gd name="connsiteX1242" fmla="*/ 442075 w 2992697"/>
                <a:gd name="connsiteY1242" fmla="*/ 343353 h 1030680"/>
                <a:gd name="connsiteX1243" fmla="*/ 432761 w 2992697"/>
                <a:gd name="connsiteY1243" fmla="*/ 340249 h 1030680"/>
                <a:gd name="connsiteX1244" fmla="*/ 427484 w 2992697"/>
                <a:gd name="connsiteY1244" fmla="*/ 330625 h 1030680"/>
                <a:gd name="connsiteX1245" fmla="*/ 425311 w 2992697"/>
                <a:gd name="connsiteY1245" fmla="*/ 315723 h 1030680"/>
                <a:gd name="connsiteX1246" fmla="*/ 447352 w 2992697"/>
                <a:gd name="connsiteY1246" fmla="*/ 312619 h 1030680"/>
                <a:gd name="connsiteX1247" fmla="*/ 467221 w 2992697"/>
                <a:gd name="connsiteY1247" fmla="*/ 305168 h 1030680"/>
                <a:gd name="connsiteX1248" fmla="*/ 483985 w 2992697"/>
                <a:gd name="connsiteY1248" fmla="*/ 297718 h 1030680"/>
                <a:gd name="connsiteX1249" fmla="*/ 501680 w 2992697"/>
                <a:gd name="connsiteY1249" fmla="*/ 290267 h 1030680"/>
                <a:gd name="connsiteX1250" fmla="*/ 538313 w 2992697"/>
                <a:gd name="connsiteY1250" fmla="*/ 290267 h 1030680"/>
                <a:gd name="connsiteX1251" fmla="*/ 552904 w 2992697"/>
                <a:gd name="connsiteY1251" fmla="*/ 241837 h 1030680"/>
                <a:gd name="connsiteX1252" fmla="*/ 518444 w 2992697"/>
                <a:gd name="connsiteY1252" fmla="*/ 241837 h 1030680"/>
                <a:gd name="connsiteX1253" fmla="*/ 509131 w 2992697"/>
                <a:gd name="connsiteY1253" fmla="*/ 229109 h 1030680"/>
                <a:gd name="connsiteX1254" fmla="*/ 520618 w 2992697"/>
                <a:gd name="connsiteY1254" fmla="*/ 221658 h 1030680"/>
                <a:gd name="connsiteX1255" fmla="*/ 529000 w 2992697"/>
                <a:gd name="connsiteY1255" fmla="*/ 214208 h 1030680"/>
                <a:gd name="connsiteX1256" fmla="*/ 540486 w 2992697"/>
                <a:gd name="connsiteY1256" fmla="*/ 208930 h 1030680"/>
                <a:gd name="connsiteX1257" fmla="*/ 552904 w 2992697"/>
                <a:gd name="connsiteY1257" fmla="*/ 204584 h 1030680"/>
                <a:gd name="connsiteX1258" fmla="*/ 552904 w 2992697"/>
                <a:gd name="connsiteY1258" fmla="*/ 191856 h 1030680"/>
                <a:gd name="connsiteX1259" fmla="*/ 567495 w 2992697"/>
                <a:gd name="connsiteY1259" fmla="*/ 184405 h 1030680"/>
                <a:gd name="connsiteX1260" fmla="*/ 574946 w 2992697"/>
                <a:gd name="connsiteY1260" fmla="*/ 176023 h 1030680"/>
                <a:gd name="connsiteX1261" fmla="*/ 582396 w 2992697"/>
                <a:gd name="connsiteY1261" fmla="*/ 164536 h 1030680"/>
                <a:gd name="connsiteX1262" fmla="*/ 593883 w 2992697"/>
                <a:gd name="connsiteY1262" fmla="*/ 157086 h 1030680"/>
                <a:gd name="connsiteX1263" fmla="*/ 606301 w 2992697"/>
                <a:gd name="connsiteY1263" fmla="*/ 151808 h 1030680"/>
                <a:gd name="connsiteX1264" fmla="*/ 616856 w 2992697"/>
                <a:gd name="connsiteY1264" fmla="*/ 151808 h 1030680"/>
                <a:gd name="connsiteX1265" fmla="*/ 626169 w 2992697"/>
                <a:gd name="connsiteY1265" fmla="*/ 154912 h 1030680"/>
                <a:gd name="connsiteX1266" fmla="*/ 638587 w 2992697"/>
                <a:gd name="connsiteY1266" fmla="*/ 153981 h 1030680"/>
                <a:gd name="connsiteX1267" fmla="*/ 629274 w 2992697"/>
                <a:gd name="connsiteY1267" fmla="*/ 149635 h 1030680"/>
                <a:gd name="connsiteX1268" fmla="*/ 623996 w 2992697"/>
                <a:gd name="connsiteY1268" fmla="*/ 147462 h 1030680"/>
                <a:gd name="connsiteX1269" fmla="*/ 618718 w 2992697"/>
                <a:gd name="connsiteY1269" fmla="*/ 146530 h 1030680"/>
                <a:gd name="connsiteX1270" fmla="*/ 613441 w 2992697"/>
                <a:gd name="connsiteY1270" fmla="*/ 140322 h 1030680"/>
                <a:gd name="connsiteX1271" fmla="*/ 631136 w 2992697"/>
                <a:gd name="connsiteY1271" fmla="*/ 137217 h 1030680"/>
                <a:gd name="connsiteX1272" fmla="*/ 647900 w 2992697"/>
                <a:gd name="connsiteY1272" fmla="*/ 131939 h 1030680"/>
                <a:gd name="connsiteX1273" fmla="*/ 662491 w 2992697"/>
                <a:gd name="connsiteY1273" fmla="*/ 127593 h 1030680"/>
                <a:gd name="connsiteX1274" fmla="*/ 679255 w 2992697"/>
                <a:gd name="connsiteY1274" fmla="*/ 124489 h 1030680"/>
                <a:gd name="connsiteX1275" fmla="*/ 680187 w 2992697"/>
                <a:gd name="connsiteY1275" fmla="*/ 131939 h 1030680"/>
                <a:gd name="connsiteX1276" fmla="*/ 682360 w 2992697"/>
                <a:gd name="connsiteY1276" fmla="*/ 135044 h 1030680"/>
                <a:gd name="connsiteX1277" fmla="*/ 684533 w 2992697"/>
                <a:gd name="connsiteY1277" fmla="*/ 140322 h 1030680"/>
                <a:gd name="connsiteX1278" fmla="*/ 686706 w 2992697"/>
                <a:gd name="connsiteY1278" fmla="*/ 144668 h 1030680"/>
                <a:gd name="connsiteX1279" fmla="*/ 691984 w 2992697"/>
                <a:gd name="connsiteY1279" fmla="*/ 146841 h 1030680"/>
                <a:gd name="connsiteX1280" fmla="*/ 699434 w 2992697"/>
                <a:gd name="connsiteY1280" fmla="*/ 147772 h 1030680"/>
                <a:gd name="connsiteX1281" fmla="*/ 699434 w 2992697"/>
                <a:gd name="connsiteY1281" fmla="*/ 142495 h 1030680"/>
                <a:gd name="connsiteX1282" fmla="*/ 702539 w 2992697"/>
                <a:gd name="connsiteY1282" fmla="*/ 137217 h 1030680"/>
                <a:gd name="connsiteX1283" fmla="*/ 704712 w 2992697"/>
                <a:gd name="connsiteY1283" fmla="*/ 129766 h 1030680"/>
                <a:gd name="connsiteX1284" fmla="*/ 706885 w 2992697"/>
                <a:gd name="connsiteY1284" fmla="*/ 124489 h 1030680"/>
                <a:gd name="connsiteX1285" fmla="*/ 709989 w 2992697"/>
                <a:gd name="connsiteY1285" fmla="*/ 129766 h 1030680"/>
                <a:gd name="connsiteX1286" fmla="*/ 716198 w 2992697"/>
                <a:gd name="connsiteY1286" fmla="*/ 135044 h 1030680"/>
                <a:gd name="connsiteX1287" fmla="*/ 719303 w 2992697"/>
                <a:gd name="connsiteY1287" fmla="*/ 139390 h 1030680"/>
                <a:gd name="connsiteX1288" fmla="*/ 726754 w 2992697"/>
                <a:gd name="connsiteY1288" fmla="*/ 142495 h 1030680"/>
                <a:gd name="connsiteX1289" fmla="*/ 734204 w 2992697"/>
                <a:gd name="connsiteY1289" fmla="*/ 144668 h 1030680"/>
                <a:gd name="connsiteX1290" fmla="*/ 730168 w 2992697"/>
                <a:gd name="connsiteY1290" fmla="*/ 120453 h 1030680"/>
                <a:gd name="connsiteX1291" fmla="*/ 743828 w 2992697"/>
                <a:gd name="connsiteY1291" fmla="*/ 117349 h 1030680"/>
                <a:gd name="connsiteX1292" fmla="*/ 754383 w 2992697"/>
                <a:gd name="connsiteY1292" fmla="*/ 113002 h 1030680"/>
                <a:gd name="connsiteX1293" fmla="*/ 771147 w 2992697"/>
                <a:gd name="connsiteY1293" fmla="*/ 117349 h 1030680"/>
                <a:gd name="connsiteX1294" fmla="*/ 788843 w 2992697"/>
                <a:gd name="connsiteY1294" fmla="*/ 124799 h 1030680"/>
                <a:gd name="connsiteX1295" fmla="*/ 807780 w 2992697"/>
                <a:gd name="connsiteY1295" fmla="*/ 135354 h 1030680"/>
                <a:gd name="connsiteX1296" fmla="*/ 827648 w 2992697"/>
                <a:gd name="connsiteY1296" fmla="*/ 144978 h 1030680"/>
                <a:gd name="connsiteX1297" fmla="*/ 844413 w 2992697"/>
                <a:gd name="connsiteY1297" fmla="*/ 152429 h 1030680"/>
                <a:gd name="connsiteX1298" fmla="*/ 859935 w 2992697"/>
                <a:gd name="connsiteY1298" fmla="*/ 157706 h 1030680"/>
                <a:gd name="connsiteX1299" fmla="*/ 859935 w 2992697"/>
                <a:gd name="connsiteY1299" fmla="*/ 154602 h 1030680"/>
                <a:gd name="connsiteX1300" fmla="*/ 849380 w 2992697"/>
                <a:gd name="connsiteY1300" fmla="*/ 144978 h 1030680"/>
                <a:gd name="connsiteX1301" fmla="*/ 841929 w 2992697"/>
                <a:gd name="connsiteY1301" fmla="*/ 137527 h 1030680"/>
                <a:gd name="connsiteX1302" fmla="*/ 837893 w 2992697"/>
                <a:gd name="connsiteY1302" fmla="*/ 127904 h 1030680"/>
                <a:gd name="connsiteX1303" fmla="*/ 844102 w 2992697"/>
                <a:gd name="connsiteY1303" fmla="*/ 117349 h 1030680"/>
                <a:gd name="connsiteX1304" fmla="*/ 840066 w 2992697"/>
                <a:gd name="connsiteY1304" fmla="*/ 113002 h 1030680"/>
                <a:gd name="connsiteX1305" fmla="*/ 834789 w 2992697"/>
                <a:gd name="connsiteY1305" fmla="*/ 107725 h 1030680"/>
                <a:gd name="connsiteX1306" fmla="*/ 829511 w 2992697"/>
                <a:gd name="connsiteY1306" fmla="*/ 103378 h 1030680"/>
                <a:gd name="connsiteX1307" fmla="*/ 824234 w 2992697"/>
                <a:gd name="connsiteY1307" fmla="*/ 100274 h 1030680"/>
                <a:gd name="connsiteX1308" fmla="*/ 820198 w 2992697"/>
                <a:gd name="connsiteY1308" fmla="*/ 95928 h 1030680"/>
                <a:gd name="connsiteX1309" fmla="*/ 824234 w 2992697"/>
                <a:gd name="connsiteY1309" fmla="*/ 87546 h 1030680"/>
                <a:gd name="connsiteX1310" fmla="*/ 834789 w 2992697"/>
                <a:gd name="connsiteY1310" fmla="*/ 90650 h 1030680"/>
                <a:gd name="connsiteX1311" fmla="*/ 849380 w 2992697"/>
                <a:gd name="connsiteY1311" fmla="*/ 92823 h 1030680"/>
                <a:gd name="connsiteX1312" fmla="*/ 861797 w 2992697"/>
                <a:gd name="connsiteY1312" fmla="*/ 90650 h 1030680"/>
                <a:gd name="connsiteX1313" fmla="*/ 871111 w 2992697"/>
                <a:gd name="connsiteY1313" fmla="*/ 83199 h 1030680"/>
                <a:gd name="connsiteX1314" fmla="*/ 827338 w 2992697"/>
                <a:gd name="connsiteY1314" fmla="*/ 83199 h 1030680"/>
                <a:gd name="connsiteX1315" fmla="*/ 827338 w 2992697"/>
                <a:gd name="connsiteY1315" fmla="*/ 80095 h 1030680"/>
                <a:gd name="connsiteX1316" fmla="*/ 824234 w 2992697"/>
                <a:gd name="connsiteY1316" fmla="*/ 80095 h 1030680"/>
                <a:gd name="connsiteX1317" fmla="*/ 824234 w 2992697"/>
                <a:gd name="connsiteY1317" fmla="*/ 75749 h 1030680"/>
                <a:gd name="connsiteX1318" fmla="*/ 829511 w 2992697"/>
                <a:gd name="connsiteY1318" fmla="*/ 72644 h 1030680"/>
                <a:gd name="connsiteX1319" fmla="*/ 834789 w 2992697"/>
                <a:gd name="connsiteY1319" fmla="*/ 68298 h 1030680"/>
                <a:gd name="connsiteX1320" fmla="*/ 840066 w 2992697"/>
                <a:gd name="connsiteY1320" fmla="*/ 65194 h 1030680"/>
                <a:gd name="connsiteX1321" fmla="*/ 845344 w 2992697"/>
                <a:gd name="connsiteY1321" fmla="*/ 60847 h 1030680"/>
                <a:gd name="connsiteX1322" fmla="*/ 851553 w 2992697"/>
                <a:gd name="connsiteY1322" fmla="*/ 59916 h 1030680"/>
                <a:gd name="connsiteX1323" fmla="*/ 874526 w 2992697"/>
                <a:gd name="connsiteY1323" fmla="*/ 63020 h 1030680"/>
                <a:gd name="connsiteX1324" fmla="*/ 880735 w 2992697"/>
                <a:gd name="connsiteY1324" fmla="*/ 46256 h 1030680"/>
                <a:gd name="connsiteX1325" fmla="*/ 907743 w 2992697"/>
                <a:gd name="connsiteY1325" fmla="*/ 50603 h 1030680"/>
                <a:gd name="connsiteX1326" fmla="*/ 909917 w 2992697"/>
                <a:gd name="connsiteY1326" fmla="*/ 50603 h 1030680"/>
                <a:gd name="connsiteX1327" fmla="*/ 910848 w 2992697"/>
                <a:gd name="connsiteY1327" fmla="*/ 46256 h 1030680"/>
                <a:gd name="connsiteX1328" fmla="*/ 913021 w 2992697"/>
                <a:gd name="connsiteY1328" fmla="*/ 45325 h 1030680"/>
                <a:gd name="connsiteX1329" fmla="*/ 915194 w 2992697"/>
                <a:gd name="connsiteY1329" fmla="*/ 40979 h 1030680"/>
                <a:gd name="connsiteX1330" fmla="*/ 920472 w 2992697"/>
                <a:gd name="connsiteY1330" fmla="*/ 38806 h 1030680"/>
                <a:gd name="connsiteX1331" fmla="*/ 924508 w 2992697"/>
                <a:gd name="connsiteY1331" fmla="*/ 45015 h 1030680"/>
                <a:gd name="connsiteX1332" fmla="*/ 929785 w 2992697"/>
                <a:gd name="connsiteY1332" fmla="*/ 50292 h 1030680"/>
                <a:gd name="connsiteX1333" fmla="*/ 935063 w 2992697"/>
                <a:gd name="connsiteY1333" fmla="*/ 55570 h 1030680"/>
                <a:gd name="connsiteX1334" fmla="*/ 935063 w 2992697"/>
                <a:gd name="connsiteY1334" fmla="*/ 45946 h 1030680"/>
                <a:gd name="connsiteX1335" fmla="*/ 937236 w 2992697"/>
                <a:gd name="connsiteY1335" fmla="*/ 45015 h 1030680"/>
                <a:gd name="connsiteX1336" fmla="*/ 937236 w 2992697"/>
                <a:gd name="connsiteY1336" fmla="*/ 42842 h 1030680"/>
                <a:gd name="connsiteX1337" fmla="*/ 937236 w 2992697"/>
                <a:gd name="connsiteY1337" fmla="*/ 40668 h 1030680"/>
                <a:gd name="connsiteX1338" fmla="*/ 937236 w 2992697"/>
                <a:gd name="connsiteY1338" fmla="*/ 38495 h 1030680"/>
                <a:gd name="connsiteX1339" fmla="*/ 938167 w 2992697"/>
                <a:gd name="connsiteY1339" fmla="*/ 35391 h 1030680"/>
                <a:gd name="connsiteX1340" fmla="*/ 940340 w 2992697"/>
                <a:gd name="connsiteY1340" fmla="*/ 33218 h 1030680"/>
                <a:gd name="connsiteX1341" fmla="*/ 944376 w 2992697"/>
                <a:gd name="connsiteY1341" fmla="*/ 31045 h 1030680"/>
                <a:gd name="connsiteX1342" fmla="*/ 962071 w 2992697"/>
                <a:gd name="connsiteY1342" fmla="*/ 22663 h 1030680"/>
                <a:gd name="connsiteX1343" fmla="*/ 984113 w 2992697"/>
                <a:gd name="connsiteY1343" fmla="*/ 20179 h 1030680"/>
                <a:gd name="connsiteX1344" fmla="*/ 984113 w 2992697"/>
                <a:gd name="connsiteY1344" fmla="*/ 20179 h 1030680"/>
                <a:gd name="connsiteX1345" fmla="*/ 984113 w 2992697"/>
                <a:gd name="connsiteY1345" fmla="*/ 20179 h 1030680"/>
                <a:gd name="connsiteX1346" fmla="*/ 2301024 w 2992697"/>
                <a:gd name="connsiteY1346" fmla="*/ 16764 h 1030680"/>
                <a:gd name="connsiteX1347" fmla="*/ 2311579 w 2992697"/>
                <a:gd name="connsiteY1347" fmla="*/ 19869 h 1030680"/>
                <a:gd name="connsiteX1348" fmla="*/ 2311579 w 2992697"/>
                <a:gd name="connsiteY1348" fmla="*/ 27319 h 1030680"/>
                <a:gd name="connsiteX1349" fmla="*/ 2296057 w 2992697"/>
                <a:gd name="connsiteY1349" fmla="*/ 27319 h 1030680"/>
                <a:gd name="connsiteX1350" fmla="*/ 2301024 w 2992697"/>
                <a:gd name="connsiteY1350" fmla="*/ 16764 h 1030680"/>
                <a:gd name="connsiteX1351" fmla="*/ 2301024 w 2992697"/>
                <a:gd name="connsiteY1351" fmla="*/ 16764 h 1030680"/>
                <a:gd name="connsiteX1352" fmla="*/ 2301024 w 2992697"/>
                <a:gd name="connsiteY1352" fmla="*/ 16764 h 1030680"/>
                <a:gd name="connsiteX1353" fmla="*/ 2792460 w 2992697"/>
                <a:gd name="connsiteY1353" fmla="*/ 0 h 1030680"/>
                <a:gd name="connsiteX1354" fmla="*/ 2797737 w 2992697"/>
                <a:gd name="connsiteY1354" fmla="*/ 3104 h 1030680"/>
                <a:gd name="connsiteX1355" fmla="*/ 2801773 w 2992697"/>
                <a:gd name="connsiteY1355" fmla="*/ 7451 h 1030680"/>
                <a:gd name="connsiteX1356" fmla="*/ 2803946 w 2992697"/>
                <a:gd name="connsiteY1356" fmla="*/ 10555 h 1030680"/>
                <a:gd name="connsiteX1357" fmla="*/ 2804878 w 2992697"/>
                <a:gd name="connsiteY1357" fmla="*/ 16764 h 1030680"/>
                <a:gd name="connsiteX1358" fmla="*/ 2807051 w 2992697"/>
                <a:gd name="connsiteY1358" fmla="*/ 19869 h 1030680"/>
                <a:gd name="connsiteX1359" fmla="*/ 2809224 w 2992697"/>
                <a:gd name="connsiteY1359" fmla="*/ 25146 h 1030680"/>
                <a:gd name="connsiteX1360" fmla="*/ 2812328 w 2992697"/>
                <a:gd name="connsiteY1360" fmla="*/ 27319 h 1030680"/>
                <a:gd name="connsiteX1361" fmla="*/ 2823815 w 2992697"/>
                <a:gd name="connsiteY1361" fmla="*/ 32597 h 1030680"/>
                <a:gd name="connsiteX1362" fmla="*/ 2834370 w 2992697"/>
                <a:gd name="connsiteY1362" fmla="*/ 34770 h 1030680"/>
                <a:gd name="connsiteX1363" fmla="*/ 2841821 w 2992697"/>
                <a:gd name="connsiteY1363" fmla="*/ 34770 h 1030680"/>
                <a:gd name="connsiteX1364" fmla="*/ 2847098 w 2992697"/>
                <a:gd name="connsiteY1364" fmla="*/ 39116 h 1030680"/>
                <a:gd name="connsiteX1365" fmla="*/ 2851134 w 2992697"/>
                <a:gd name="connsiteY1365" fmla="*/ 46567 h 1030680"/>
                <a:gd name="connsiteX1366" fmla="*/ 2853307 w 2992697"/>
                <a:gd name="connsiteY1366" fmla="*/ 61468 h 1030680"/>
                <a:gd name="connsiteX1367" fmla="*/ 2851134 w 2992697"/>
                <a:gd name="connsiteY1367" fmla="*/ 62400 h 1030680"/>
                <a:gd name="connsiteX1368" fmla="*/ 2851134 w 2992697"/>
                <a:gd name="connsiteY1368" fmla="*/ 62400 h 1030680"/>
                <a:gd name="connsiteX1369" fmla="*/ 2851134 w 2992697"/>
                <a:gd name="connsiteY1369" fmla="*/ 64573 h 1030680"/>
                <a:gd name="connsiteX1370" fmla="*/ 2851134 w 2992697"/>
                <a:gd name="connsiteY1370" fmla="*/ 66746 h 1030680"/>
                <a:gd name="connsiteX1371" fmla="*/ 2848961 w 2992697"/>
                <a:gd name="connsiteY1371" fmla="*/ 68919 h 1030680"/>
                <a:gd name="connsiteX1372" fmla="*/ 2825988 w 2992697"/>
                <a:gd name="connsiteY1372" fmla="*/ 68919 h 1030680"/>
                <a:gd name="connsiteX1373" fmla="*/ 2802084 w 2992697"/>
                <a:gd name="connsiteY1373" fmla="*/ 68919 h 1030680"/>
                <a:gd name="connsiteX1374" fmla="*/ 2782215 w 2992697"/>
                <a:gd name="connsiteY1374" fmla="*/ 77301 h 1030680"/>
                <a:gd name="connsiteX1375" fmla="*/ 2778179 w 2992697"/>
                <a:gd name="connsiteY1375" fmla="*/ 79474 h 1030680"/>
                <a:gd name="connsiteX1376" fmla="*/ 2776006 w 2992697"/>
                <a:gd name="connsiteY1376" fmla="*/ 83820 h 1030680"/>
                <a:gd name="connsiteX1377" fmla="*/ 2775075 w 2992697"/>
                <a:gd name="connsiteY1377" fmla="*/ 84752 h 1030680"/>
                <a:gd name="connsiteX1378" fmla="*/ 2772902 w 2992697"/>
                <a:gd name="connsiteY1378" fmla="*/ 86925 h 1030680"/>
                <a:gd name="connsiteX1379" fmla="*/ 2770729 w 2992697"/>
                <a:gd name="connsiteY1379" fmla="*/ 89098 h 1030680"/>
                <a:gd name="connsiteX1380" fmla="*/ 2767624 w 2992697"/>
                <a:gd name="connsiteY1380" fmla="*/ 91271 h 1030680"/>
                <a:gd name="connsiteX1381" fmla="*/ 2761415 w 2992697"/>
                <a:gd name="connsiteY1381" fmla="*/ 94376 h 1030680"/>
                <a:gd name="connsiteX1382" fmla="*/ 2758311 w 2992697"/>
                <a:gd name="connsiteY1382" fmla="*/ 89098 h 1030680"/>
                <a:gd name="connsiteX1383" fmla="*/ 2756137 w 2992697"/>
                <a:gd name="connsiteY1383" fmla="*/ 84752 h 1030680"/>
                <a:gd name="connsiteX1384" fmla="*/ 2753033 w 2992697"/>
                <a:gd name="connsiteY1384" fmla="*/ 81647 h 1030680"/>
                <a:gd name="connsiteX1385" fmla="*/ 2765451 w 2992697"/>
                <a:gd name="connsiteY1385" fmla="*/ 49982 h 1030680"/>
                <a:gd name="connsiteX1386" fmla="*/ 2777869 w 2992697"/>
                <a:gd name="connsiteY1386" fmla="*/ 24525 h 1030680"/>
                <a:gd name="connsiteX1387" fmla="*/ 2792460 w 2992697"/>
                <a:gd name="connsiteY1387" fmla="*/ 0 h 1030680"/>
                <a:gd name="connsiteX1388" fmla="*/ 2792460 w 2992697"/>
                <a:gd name="connsiteY1388" fmla="*/ 0 h 1030680"/>
                <a:gd name="connsiteX1389" fmla="*/ 2792460 w 2992697"/>
                <a:gd name="connsiteY1389" fmla="*/ 0 h 1030680"/>
                <a:gd name="connsiteX1390" fmla="*/ 2665177 w 2992697"/>
                <a:gd name="connsiteY1390" fmla="*/ 0 h 1030680"/>
                <a:gd name="connsiteX1391" fmla="*/ 2674490 w 2992697"/>
                <a:gd name="connsiteY1391" fmla="*/ 9624 h 1030680"/>
                <a:gd name="connsiteX1392" fmla="*/ 2679768 w 2992697"/>
                <a:gd name="connsiteY1392" fmla="*/ 20179 h 1030680"/>
                <a:gd name="connsiteX1393" fmla="*/ 2685046 w 2992697"/>
                <a:gd name="connsiteY1393" fmla="*/ 32907 h 1030680"/>
                <a:gd name="connsiteX1394" fmla="*/ 2675732 w 2992697"/>
                <a:gd name="connsiteY1394" fmla="*/ 32907 h 1030680"/>
                <a:gd name="connsiteX1395" fmla="*/ 2675732 w 2992697"/>
                <a:gd name="connsiteY1395" fmla="*/ 27319 h 1030680"/>
                <a:gd name="connsiteX1396" fmla="*/ 2672628 w 2992697"/>
                <a:gd name="connsiteY1396" fmla="*/ 24215 h 1030680"/>
                <a:gd name="connsiteX1397" fmla="*/ 2668592 w 2992697"/>
                <a:gd name="connsiteY1397" fmla="*/ 19869 h 1030680"/>
                <a:gd name="connsiteX1398" fmla="*/ 2667660 w 2992697"/>
                <a:gd name="connsiteY1398" fmla="*/ 14591 h 1030680"/>
                <a:gd name="connsiteX1399" fmla="*/ 2665487 w 2992697"/>
                <a:gd name="connsiteY1399" fmla="*/ 9313 h 1030680"/>
                <a:gd name="connsiteX1400" fmla="*/ 2665487 w 2992697"/>
                <a:gd name="connsiteY1400" fmla="*/ 0 h 1030680"/>
                <a:gd name="connsiteX1401" fmla="*/ 2665177 w 2992697"/>
                <a:gd name="connsiteY1401" fmla="*/ 0 h 1030680"/>
                <a:gd name="connsiteX1402" fmla="*/ 2665177 w 2992697"/>
                <a:gd name="connsiteY1402" fmla="*/ 0 h 10306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</a:cxnLst>
              <a:rect l="l" t="t" r="r" b="b"/>
              <a:pathLst>
                <a:path w="2992697" h="1030680">
                  <a:moveTo>
                    <a:pt x="7140" y="256428"/>
                  </a:moveTo>
                  <a:lnTo>
                    <a:pt x="26077" y="261706"/>
                  </a:lnTo>
                  <a:lnTo>
                    <a:pt x="38495" y="271330"/>
                  </a:lnTo>
                  <a:lnTo>
                    <a:pt x="49050" y="279712"/>
                  </a:lnTo>
                  <a:lnTo>
                    <a:pt x="60537" y="291198"/>
                  </a:lnTo>
                  <a:lnTo>
                    <a:pt x="71092" y="299580"/>
                  </a:lnTo>
                  <a:lnTo>
                    <a:pt x="71092" y="296476"/>
                  </a:lnTo>
                  <a:lnTo>
                    <a:pt x="77301" y="296476"/>
                  </a:lnTo>
                  <a:lnTo>
                    <a:pt x="77301" y="299580"/>
                  </a:lnTo>
                  <a:lnTo>
                    <a:pt x="78232" y="303926"/>
                  </a:lnTo>
                  <a:lnTo>
                    <a:pt x="82268" y="309204"/>
                  </a:lnTo>
                  <a:lnTo>
                    <a:pt x="84441" y="316655"/>
                  </a:lnTo>
                  <a:lnTo>
                    <a:pt x="76991" y="316655"/>
                  </a:lnTo>
                  <a:lnTo>
                    <a:pt x="72955" y="316655"/>
                  </a:lnTo>
                  <a:lnTo>
                    <a:pt x="72955" y="318828"/>
                  </a:lnTo>
                  <a:lnTo>
                    <a:pt x="70782" y="318828"/>
                  </a:lnTo>
                  <a:lnTo>
                    <a:pt x="67677" y="318828"/>
                  </a:lnTo>
                  <a:lnTo>
                    <a:pt x="63641" y="321001"/>
                  </a:lnTo>
                  <a:lnTo>
                    <a:pt x="49050" y="309514"/>
                  </a:lnTo>
                  <a:lnTo>
                    <a:pt x="34460" y="304237"/>
                  </a:lnTo>
                  <a:lnTo>
                    <a:pt x="16764" y="299891"/>
                  </a:lnTo>
                  <a:lnTo>
                    <a:pt x="0" y="291509"/>
                  </a:lnTo>
                  <a:lnTo>
                    <a:pt x="6209" y="286231"/>
                  </a:lnTo>
                  <a:lnTo>
                    <a:pt x="7140" y="280022"/>
                  </a:lnTo>
                  <a:lnTo>
                    <a:pt x="6209" y="274745"/>
                  </a:lnTo>
                  <a:lnTo>
                    <a:pt x="6209" y="266983"/>
                  </a:lnTo>
                  <a:lnTo>
                    <a:pt x="7140" y="256428"/>
                  </a:lnTo>
                  <a:lnTo>
                    <a:pt x="7140" y="256428"/>
                  </a:lnTo>
                  <a:lnTo>
                    <a:pt x="7140" y="256428"/>
                  </a:lnTo>
                  <a:close/>
                  <a:moveTo>
                    <a:pt x="1275001" y="248978"/>
                  </a:moveTo>
                  <a:lnTo>
                    <a:pt x="1279037" y="248978"/>
                  </a:lnTo>
                  <a:lnTo>
                    <a:pt x="1282141" y="249909"/>
                  </a:lnTo>
                  <a:lnTo>
                    <a:pt x="1284314" y="252082"/>
                  </a:lnTo>
                  <a:lnTo>
                    <a:pt x="1286487" y="254255"/>
                  </a:lnTo>
                  <a:lnTo>
                    <a:pt x="1287419" y="256428"/>
                  </a:lnTo>
                  <a:lnTo>
                    <a:pt x="1287419" y="257670"/>
                  </a:lnTo>
                  <a:lnTo>
                    <a:pt x="1287419" y="259843"/>
                  </a:lnTo>
                  <a:lnTo>
                    <a:pt x="1289592" y="264189"/>
                  </a:lnTo>
                  <a:lnTo>
                    <a:pt x="1282141" y="264189"/>
                  </a:lnTo>
                  <a:lnTo>
                    <a:pt x="1279037" y="265121"/>
                  </a:lnTo>
                  <a:lnTo>
                    <a:pt x="1275001" y="265121"/>
                  </a:lnTo>
                  <a:lnTo>
                    <a:pt x="1271896" y="267294"/>
                  </a:lnTo>
                  <a:lnTo>
                    <a:pt x="1265687" y="267294"/>
                  </a:lnTo>
                  <a:lnTo>
                    <a:pt x="1265687" y="264189"/>
                  </a:lnTo>
                  <a:lnTo>
                    <a:pt x="1262583" y="264189"/>
                  </a:lnTo>
                  <a:lnTo>
                    <a:pt x="1262583" y="250530"/>
                  </a:lnTo>
                  <a:lnTo>
                    <a:pt x="1267861" y="250530"/>
                  </a:lnTo>
                  <a:lnTo>
                    <a:pt x="1273138" y="249598"/>
                  </a:lnTo>
                  <a:lnTo>
                    <a:pt x="1275001" y="249598"/>
                  </a:lnTo>
                  <a:lnTo>
                    <a:pt x="1275001" y="248978"/>
                  </a:lnTo>
                  <a:lnTo>
                    <a:pt x="1275001" y="248978"/>
                  </a:lnTo>
                  <a:close/>
                  <a:moveTo>
                    <a:pt x="63641" y="239664"/>
                  </a:moveTo>
                  <a:lnTo>
                    <a:pt x="80405" y="239664"/>
                  </a:lnTo>
                  <a:lnTo>
                    <a:pt x="80405" y="242769"/>
                  </a:lnTo>
                  <a:lnTo>
                    <a:pt x="77301" y="242769"/>
                  </a:lnTo>
                  <a:lnTo>
                    <a:pt x="73265" y="242769"/>
                  </a:lnTo>
                  <a:lnTo>
                    <a:pt x="71092" y="244942"/>
                  </a:lnTo>
                  <a:lnTo>
                    <a:pt x="70161" y="244942"/>
                  </a:lnTo>
                  <a:lnTo>
                    <a:pt x="70161" y="244942"/>
                  </a:lnTo>
                  <a:lnTo>
                    <a:pt x="67988" y="244942"/>
                  </a:lnTo>
                  <a:lnTo>
                    <a:pt x="65815" y="242769"/>
                  </a:lnTo>
                  <a:lnTo>
                    <a:pt x="63641" y="239664"/>
                  </a:lnTo>
                  <a:lnTo>
                    <a:pt x="63641" y="239664"/>
                  </a:lnTo>
                  <a:lnTo>
                    <a:pt x="63641" y="239664"/>
                  </a:lnTo>
                  <a:close/>
                  <a:moveTo>
                    <a:pt x="1790651" y="213276"/>
                  </a:moveTo>
                  <a:lnTo>
                    <a:pt x="1803069" y="213276"/>
                  </a:lnTo>
                  <a:lnTo>
                    <a:pt x="1807105" y="228178"/>
                  </a:lnTo>
                  <a:lnTo>
                    <a:pt x="1810209" y="237801"/>
                  </a:lnTo>
                  <a:lnTo>
                    <a:pt x="1817660" y="242148"/>
                  </a:lnTo>
                  <a:lnTo>
                    <a:pt x="1830078" y="247425"/>
                  </a:lnTo>
                  <a:lnTo>
                    <a:pt x="1824800" y="269467"/>
                  </a:lnTo>
                  <a:lnTo>
                    <a:pt x="1817350" y="291509"/>
                  </a:lnTo>
                  <a:lnTo>
                    <a:pt x="1806794" y="307341"/>
                  </a:lnTo>
                  <a:lnTo>
                    <a:pt x="1806794" y="287162"/>
                  </a:lnTo>
                  <a:lnTo>
                    <a:pt x="1782890" y="287162"/>
                  </a:lnTo>
                  <a:lnTo>
                    <a:pt x="1785063" y="263879"/>
                  </a:lnTo>
                  <a:lnTo>
                    <a:pt x="1787236" y="241837"/>
                  </a:lnTo>
                  <a:lnTo>
                    <a:pt x="1790651" y="213276"/>
                  </a:lnTo>
                  <a:lnTo>
                    <a:pt x="1790651" y="213276"/>
                  </a:lnTo>
                  <a:lnTo>
                    <a:pt x="1790651" y="213276"/>
                  </a:lnTo>
                  <a:close/>
                  <a:moveTo>
                    <a:pt x="2941784" y="165778"/>
                  </a:moveTo>
                  <a:lnTo>
                    <a:pt x="2945820" y="165778"/>
                  </a:lnTo>
                  <a:lnTo>
                    <a:pt x="2945820" y="170124"/>
                  </a:lnTo>
                  <a:lnTo>
                    <a:pt x="2946751" y="175402"/>
                  </a:lnTo>
                  <a:lnTo>
                    <a:pt x="2948925" y="177575"/>
                  </a:lnTo>
                  <a:lnTo>
                    <a:pt x="2951098" y="180679"/>
                  </a:lnTo>
                  <a:lnTo>
                    <a:pt x="2953271" y="182853"/>
                  </a:lnTo>
                  <a:lnTo>
                    <a:pt x="2956375" y="185957"/>
                  </a:lnTo>
                  <a:lnTo>
                    <a:pt x="2960411" y="182853"/>
                  </a:lnTo>
                  <a:lnTo>
                    <a:pt x="2961342" y="178506"/>
                  </a:lnTo>
                  <a:lnTo>
                    <a:pt x="2963515" y="177575"/>
                  </a:lnTo>
                  <a:lnTo>
                    <a:pt x="2967551" y="177575"/>
                  </a:lnTo>
                  <a:lnTo>
                    <a:pt x="2972829" y="175402"/>
                  </a:lnTo>
                  <a:lnTo>
                    <a:pt x="2975933" y="185957"/>
                  </a:lnTo>
                  <a:lnTo>
                    <a:pt x="2982142" y="193408"/>
                  </a:lnTo>
                  <a:lnTo>
                    <a:pt x="2987420" y="200858"/>
                  </a:lnTo>
                  <a:lnTo>
                    <a:pt x="2990524" y="210482"/>
                  </a:lnTo>
                  <a:lnTo>
                    <a:pt x="2992697" y="223211"/>
                  </a:lnTo>
                  <a:lnTo>
                    <a:pt x="2992697" y="225384"/>
                  </a:lnTo>
                  <a:lnTo>
                    <a:pt x="2990524" y="227557"/>
                  </a:lnTo>
                  <a:lnTo>
                    <a:pt x="2990524" y="228488"/>
                  </a:lnTo>
                  <a:lnTo>
                    <a:pt x="2990524" y="230661"/>
                  </a:lnTo>
                  <a:lnTo>
                    <a:pt x="2990524" y="232834"/>
                  </a:lnTo>
                  <a:lnTo>
                    <a:pt x="2989593" y="235939"/>
                  </a:lnTo>
                  <a:lnTo>
                    <a:pt x="2978106" y="243390"/>
                  </a:lnTo>
                  <a:lnTo>
                    <a:pt x="2961342" y="250840"/>
                  </a:lnTo>
                  <a:lnTo>
                    <a:pt x="2941474" y="255186"/>
                  </a:lnTo>
                  <a:lnTo>
                    <a:pt x="2921605" y="258291"/>
                  </a:lnTo>
                  <a:lnTo>
                    <a:pt x="2904841" y="260464"/>
                  </a:lnTo>
                  <a:lnTo>
                    <a:pt x="2907014" y="250840"/>
                  </a:lnTo>
                  <a:lnTo>
                    <a:pt x="2909187" y="247736"/>
                  </a:lnTo>
                  <a:lnTo>
                    <a:pt x="2911360" y="243390"/>
                  </a:lnTo>
                  <a:lnTo>
                    <a:pt x="2912292" y="242458"/>
                  </a:lnTo>
                  <a:lnTo>
                    <a:pt x="2914465" y="242458"/>
                  </a:lnTo>
                  <a:lnTo>
                    <a:pt x="2918501" y="240285"/>
                  </a:lnTo>
                  <a:lnTo>
                    <a:pt x="2919432" y="240285"/>
                  </a:lnTo>
                  <a:lnTo>
                    <a:pt x="2921605" y="238112"/>
                  </a:lnTo>
                  <a:lnTo>
                    <a:pt x="2925641" y="235939"/>
                  </a:lnTo>
                  <a:lnTo>
                    <a:pt x="2930919" y="221037"/>
                  </a:lnTo>
                  <a:lnTo>
                    <a:pt x="2930919" y="206136"/>
                  </a:lnTo>
                  <a:lnTo>
                    <a:pt x="2928746" y="192476"/>
                  </a:lnTo>
                  <a:lnTo>
                    <a:pt x="2931850" y="180990"/>
                  </a:lnTo>
                  <a:lnTo>
                    <a:pt x="2941163" y="170435"/>
                  </a:lnTo>
                  <a:lnTo>
                    <a:pt x="2941163" y="165778"/>
                  </a:lnTo>
                  <a:lnTo>
                    <a:pt x="2941784" y="165778"/>
                  </a:lnTo>
                  <a:lnTo>
                    <a:pt x="2941784" y="165778"/>
                  </a:lnTo>
                  <a:close/>
                  <a:moveTo>
                    <a:pt x="148083" y="158327"/>
                  </a:moveTo>
                  <a:lnTo>
                    <a:pt x="167951" y="180369"/>
                  </a:lnTo>
                  <a:lnTo>
                    <a:pt x="193097" y="197133"/>
                  </a:lnTo>
                  <a:lnTo>
                    <a:pt x="224452" y="209861"/>
                  </a:lnTo>
                  <a:lnTo>
                    <a:pt x="226625" y="227867"/>
                  </a:lnTo>
                  <a:lnTo>
                    <a:pt x="231903" y="241527"/>
                  </a:lnTo>
                  <a:lnTo>
                    <a:pt x="237181" y="248978"/>
                  </a:lnTo>
                  <a:lnTo>
                    <a:pt x="244631" y="256428"/>
                  </a:lnTo>
                  <a:lnTo>
                    <a:pt x="252082" y="266983"/>
                  </a:lnTo>
                  <a:lnTo>
                    <a:pt x="239664" y="269157"/>
                  </a:lnTo>
                  <a:lnTo>
                    <a:pt x="227246" y="271330"/>
                  </a:lnTo>
                  <a:lnTo>
                    <a:pt x="215760" y="276607"/>
                  </a:lnTo>
                  <a:lnTo>
                    <a:pt x="208309" y="284058"/>
                  </a:lnTo>
                  <a:lnTo>
                    <a:pt x="207378" y="287162"/>
                  </a:lnTo>
                  <a:lnTo>
                    <a:pt x="205205" y="291509"/>
                  </a:lnTo>
                  <a:lnTo>
                    <a:pt x="203032" y="294613"/>
                  </a:lnTo>
                  <a:lnTo>
                    <a:pt x="200858" y="296786"/>
                  </a:lnTo>
                  <a:lnTo>
                    <a:pt x="197754" y="299891"/>
                  </a:lnTo>
                  <a:lnTo>
                    <a:pt x="186267" y="302064"/>
                  </a:lnTo>
                  <a:lnTo>
                    <a:pt x="170745" y="304237"/>
                  </a:lnTo>
                  <a:lnTo>
                    <a:pt x="151808" y="302064"/>
                  </a:lnTo>
                  <a:lnTo>
                    <a:pt x="137217" y="299891"/>
                  </a:lnTo>
                  <a:lnTo>
                    <a:pt x="134113" y="289335"/>
                  </a:lnTo>
                  <a:lnTo>
                    <a:pt x="131939" y="281885"/>
                  </a:lnTo>
                  <a:lnTo>
                    <a:pt x="129766" y="276607"/>
                  </a:lnTo>
                  <a:lnTo>
                    <a:pt x="124489" y="266983"/>
                  </a:lnTo>
                  <a:lnTo>
                    <a:pt x="148393" y="259533"/>
                  </a:lnTo>
                  <a:lnTo>
                    <a:pt x="148393" y="256428"/>
                  </a:lnTo>
                  <a:lnTo>
                    <a:pt x="129456" y="254255"/>
                  </a:lnTo>
                  <a:lnTo>
                    <a:pt x="117038" y="249909"/>
                  </a:lnTo>
                  <a:lnTo>
                    <a:pt x="107725" y="242458"/>
                  </a:lnTo>
                  <a:lnTo>
                    <a:pt x="106793" y="237181"/>
                  </a:lnTo>
                  <a:lnTo>
                    <a:pt x="102758" y="231903"/>
                  </a:lnTo>
                  <a:lnTo>
                    <a:pt x="100584" y="226625"/>
                  </a:lnTo>
                  <a:lnTo>
                    <a:pt x="100584" y="220417"/>
                  </a:lnTo>
                  <a:lnTo>
                    <a:pt x="100584" y="217312"/>
                  </a:lnTo>
                  <a:lnTo>
                    <a:pt x="100584" y="212966"/>
                  </a:lnTo>
                  <a:lnTo>
                    <a:pt x="102758" y="212966"/>
                  </a:lnTo>
                  <a:lnTo>
                    <a:pt x="104931" y="212034"/>
                  </a:lnTo>
                  <a:lnTo>
                    <a:pt x="107104" y="212034"/>
                  </a:lnTo>
                  <a:lnTo>
                    <a:pt x="108035" y="212034"/>
                  </a:lnTo>
                  <a:lnTo>
                    <a:pt x="112071" y="209861"/>
                  </a:lnTo>
                  <a:lnTo>
                    <a:pt x="113623" y="204894"/>
                  </a:lnTo>
                  <a:lnTo>
                    <a:pt x="113623" y="198685"/>
                  </a:lnTo>
                  <a:lnTo>
                    <a:pt x="113623" y="195581"/>
                  </a:lnTo>
                  <a:lnTo>
                    <a:pt x="114554" y="193408"/>
                  </a:lnTo>
                  <a:lnTo>
                    <a:pt x="116728" y="190303"/>
                  </a:lnTo>
                  <a:lnTo>
                    <a:pt x="118901" y="190303"/>
                  </a:lnTo>
                  <a:lnTo>
                    <a:pt x="121074" y="188130"/>
                  </a:lnTo>
                  <a:lnTo>
                    <a:pt x="122005" y="188130"/>
                  </a:lnTo>
                  <a:lnTo>
                    <a:pt x="124178" y="188130"/>
                  </a:lnTo>
                  <a:lnTo>
                    <a:pt x="127283" y="185957"/>
                  </a:lnTo>
                  <a:lnTo>
                    <a:pt x="129456" y="178506"/>
                  </a:lnTo>
                  <a:lnTo>
                    <a:pt x="131629" y="173229"/>
                  </a:lnTo>
                  <a:lnTo>
                    <a:pt x="133802" y="167951"/>
                  </a:lnTo>
                  <a:lnTo>
                    <a:pt x="136907" y="162674"/>
                  </a:lnTo>
                  <a:lnTo>
                    <a:pt x="139080" y="160500"/>
                  </a:lnTo>
                  <a:lnTo>
                    <a:pt x="141253" y="160500"/>
                  </a:lnTo>
                  <a:lnTo>
                    <a:pt x="142184" y="158327"/>
                  </a:lnTo>
                  <a:lnTo>
                    <a:pt x="144357" y="158327"/>
                  </a:lnTo>
                  <a:lnTo>
                    <a:pt x="148083" y="158327"/>
                  </a:lnTo>
                  <a:lnTo>
                    <a:pt x="148083" y="158327"/>
                  </a:lnTo>
                  <a:lnTo>
                    <a:pt x="148083" y="158327"/>
                  </a:lnTo>
                  <a:close/>
                  <a:moveTo>
                    <a:pt x="1222846" y="138148"/>
                  </a:moveTo>
                  <a:lnTo>
                    <a:pt x="1228124" y="140322"/>
                  </a:lnTo>
                  <a:lnTo>
                    <a:pt x="1233401" y="141253"/>
                  </a:lnTo>
                  <a:lnTo>
                    <a:pt x="1236506" y="143426"/>
                  </a:lnTo>
                  <a:lnTo>
                    <a:pt x="1242714" y="145599"/>
                  </a:lnTo>
                  <a:lnTo>
                    <a:pt x="1242714" y="150877"/>
                  </a:lnTo>
                  <a:lnTo>
                    <a:pt x="1243646" y="155223"/>
                  </a:lnTo>
                  <a:lnTo>
                    <a:pt x="1243646" y="158327"/>
                  </a:lnTo>
                  <a:lnTo>
                    <a:pt x="1245819" y="162674"/>
                  </a:lnTo>
                  <a:lnTo>
                    <a:pt x="1233401" y="162674"/>
                  </a:lnTo>
                  <a:lnTo>
                    <a:pt x="1231228" y="158327"/>
                  </a:lnTo>
                  <a:lnTo>
                    <a:pt x="1229055" y="155223"/>
                  </a:lnTo>
                  <a:lnTo>
                    <a:pt x="1225950" y="150877"/>
                  </a:lnTo>
                  <a:lnTo>
                    <a:pt x="1223777" y="148704"/>
                  </a:lnTo>
                  <a:lnTo>
                    <a:pt x="1223777" y="143426"/>
                  </a:lnTo>
                  <a:lnTo>
                    <a:pt x="1222846" y="138148"/>
                  </a:lnTo>
                  <a:lnTo>
                    <a:pt x="1222846" y="138148"/>
                  </a:lnTo>
                  <a:lnTo>
                    <a:pt x="1222846" y="138148"/>
                  </a:lnTo>
                  <a:close/>
                  <a:moveTo>
                    <a:pt x="1730114" y="113934"/>
                  </a:moveTo>
                  <a:lnTo>
                    <a:pt x="1736323" y="123557"/>
                  </a:lnTo>
                  <a:lnTo>
                    <a:pt x="1741601" y="141563"/>
                  </a:lnTo>
                  <a:lnTo>
                    <a:pt x="1749051" y="158327"/>
                  </a:lnTo>
                  <a:lnTo>
                    <a:pt x="1758365" y="175091"/>
                  </a:lnTo>
                  <a:lnTo>
                    <a:pt x="1763642" y="182542"/>
                  </a:lnTo>
                  <a:lnTo>
                    <a:pt x="1766747" y="178196"/>
                  </a:lnTo>
                  <a:lnTo>
                    <a:pt x="1768920" y="177265"/>
                  </a:lnTo>
                  <a:lnTo>
                    <a:pt x="1772956" y="177265"/>
                  </a:lnTo>
                  <a:lnTo>
                    <a:pt x="1776060" y="175091"/>
                  </a:lnTo>
                  <a:lnTo>
                    <a:pt x="1783511" y="175091"/>
                  </a:lnTo>
                  <a:lnTo>
                    <a:pt x="1783511" y="178196"/>
                  </a:lnTo>
                  <a:lnTo>
                    <a:pt x="1787547" y="178196"/>
                  </a:lnTo>
                  <a:lnTo>
                    <a:pt x="1787547" y="189682"/>
                  </a:lnTo>
                  <a:lnTo>
                    <a:pt x="1759296" y="192787"/>
                  </a:lnTo>
                  <a:lnTo>
                    <a:pt x="1756192" y="222279"/>
                  </a:lnTo>
                  <a:lnTo>
                    <a:pt x="1746878" y="246494"/>
                  </a:lnTo>
                  <a:lnTo>
                    <a:pt x="1739428" y="270709"/>
                  </a:lnTo>
                  <a:lnTo>
                    <a:pt x="1736323" y="290888"/>
                  </a:lnTo>
                  <a:lnTo>
                    <a:pt x="1734150" y="311067"/>
                  </a:lnTo>
                  <a:lnTo>
                    <a:pt x="1734150" y="327831"/>
                  </a:lnTo>
                  <a:lnTo>
                    <a:pt x="1730114" y="343664"/>
                  </a:lnTo>
                  <a:lnTo>
                    <a:pt x="1727010" y="343664"/>
                  </a:lnTo>
                  <a:lnTo>
                    <a:pt x="1727010" y="340559"/>
                  </a:lnTo>
                  <a:lnTo>
                    <a:pt x="1721732" y="333108"/>
                  </a:lnTo>
                  <a:lnTo>
                    <a:pt x="1712419" y="323485"/>
                  </a:lnTo>
                  <a:lnTo>
                    <a:pt x="1701864" y="310756"/>
                  </a:lnTo>
                  <a:lnTo>
                    <a:pt x="1692550" y="298028"/>
                  </a:lnTo>
                  <a:lnTo>
                    <a:pt x="1685100" y="285300"/>
                  </a:lnTo>
                  <a:lnTo>
                    <a:pt x="1681064" y="273813"/>
                  </a:lnTo>
                  <a:lnTo>
                    <a:pt x="1683237" y="266363"/>
                  </a:lnTo>
                  <a:lnTo>
                    <a:pt x="1687273" y="264189"/>
                  </a:lnTo>
                  <a:lnTo>
                    <a:pt x="1690377" y="264189"/>
                  </a:lnTo>
                  <a:lnTo>
                    <a:pt x="1692550" y="264189"/>
                  </a:lnTo>
                  <a:lnTo>
                    <a:pt x="1694723" y="264189"/>
                  </a:lnTo>
                  <a:lnTo>
                    <a:pt x="1695655" y="264189"/>
                  </a:lnTo>
                  <a:lnTo>
                    <a:pt x="1697828" y="264189"/>
                  </a:lnTo>
                  <a:lnTo>
                    <a:pt x="1700001" y="263879"/>
                  </a:lnTo>
                  <a:lnTo>
                    <a:pt x="1703106" y="259533"/>
                  </a:lnTo>
                  <a:lnTo>
                    <a:pt x="1700001" y="259533"/>
                  </a:lnTo>
                  <a:lnTo>
                    <a:pt x="1700001" y="256428"/>
                  </a:lnTo>
                  <a:lnTo>
                    <a:pt x="1683237" y="254255"/>
                  </a:lnTo>
                  <a:lnTo>
                    <a:pt x="1673924" y="248978"/>
                  </a:lnTo>
                  <a:lnTo>
                    <a:pt x="1666473" y="239354"/>
                  </a:lnTo>
                  <a:lnTo>
                    <a:pt x="1673924" y="237181"/>
                  </a:lnTo>
                  <a:lnTo>
                    <a:pt x="1680132" y="235007"/>
                  </a:lnTo>
                  <a:lnTo>
                    <a:pt x="1683237" y="234076"/>
                  </a:lnTo>
                  <a:lnTo>
                    <a:pt x="1687273" y="231903"/>
                  </a:lnTo>
                  <a:lnTo>
                    <a:pt x="1690377" y="229730"/>
                  </a:lnTo>
                  <a:lnTo>
                    <a:pt x="1694413" y="226625"/>
                  </a:lnTo>
                  <a:lnTo>
                    <a:pt x="1694413" y="222279"/>
                  </a:lnTo>
                  <a:lnTo>
                    <a:pt x="1679822" y="222279"/>
                  </a:lnTo>
                  <a:lnTo>
                    <a:pt x="1675786" y="224452"/>
                  </a:lnTo>
                  <a:lnTo>
                    <a:pt x="1672682" y="224452"/>
                  </a:lnTo>
                  <a:lnTo>
                    <a:pt x="1668646" y="226625"/>
                  </a:lnTo>
                  <a:lnTo>
                    <a:pt x="1663369" y="226625"/>
                  </a:lnTo>
                  <a:lnTo>
                    <a:pt x="1654055" y="209861"/>
                  </a:lnTo>
                  <a:lnTo>
                    <a:pt x="1643500" y="193097"/>
                  </a:lnTo>
                  <a:lnTo>
                    <a:pt x="1644431" y="187820"/>
                  </a:lnTo>
                  <a:lnTo>
                    <a:pt x="1644431" y="184715"/>
                  </a:lnTo>
                  <a:lnTo>
                    <a:pt x="1646604" y="182542"/>
                  </a:lnTo>
                  <a:lnTo>
                    <a:pt x="1648778" y="178196"/>
                  </a:lnTo>
                  <a:lnTo>
                    <a:pt x="1648778" y="175091"/>
                  </a:lnTo>
                  <a:lnTo>
                    <a:pt x="1650951" y="169814"/>
                  </a:lnTo>
                  <a:lnTo>
                    <a:pt x="1646915" y="169814"/>
                  </a:lnTo>
                  <a:lnTo>
                    <a:pt x="1646915" y="165468"/>
                  </a:lnTo>
                  <a:lnTo>
                    <a:pt x="1643810" y="167641"/>
                  </a:lnTo>
                  <a:lnTo>
                    <a:pt x="1641637" y="167641"/>
                  </a:lnTo>
                  <a:lnTo>
                    <a:pt x="1639464" y="167641"/>
                  </a:lnTo>
                  <a:lnTo>
                    <a:pt x="1639464" y="167641"/>
                  </a:lnTo>
                  <a:lnTo>
                    <a:pt x="1637291" y="167641"/>
                  </a:lnTo>
                  <a:lnTo>
                    <a:pt x="1637291" y="165468"/>
                  </a:lnTo>
                  <a:lnTo>
                    <a:pt x="1634187" y="162363"/>
                  </a:lnTo>
                  <a:lnTo>
                    <a:pt x="1632013" y="158017"/>
                  </a:lnTo>
                  <a:lnTo>
                    <a:pt x="1629840" y="154912"/>
                  </a:lnTo>
                  <a:lnTo>
                    <a:pt x="1628909" y="152739"/>
                  </a:lnTo>
                  <a:lnTo>
                    <a:pt x="1628909" y="147462"/>
                  </a:lnTo>
                  <a:lnTo>
                    <a:pt x="1626736" y="141253"/>
                  </a:lnTo>
                  <a:lnTo>
                    <a:pt x="1646604" y="128525"/>
                  </a:lnTo>
                  <a:lnTo>
                    <a:pt x="1666473" y="117969"/>
                  </a:lnTo>
                  <a:lnTo>
                    <a:pt x="1668646" y="123247"/>
                  </a:lnTo>
                  <a:lnTo>
                    <a:pt x="1670819" y="128525"/>
                  </a:lnTo>
                  <a:lnTo>
                    <a:pt x="1672992" y="130698"/>
                  </a:lnTo>
                  <a:lnTo>
                    <a:pt x="1676097" y="132871"/>
                  </a:lnTo>
                  <a:lnTo>
                    <a:pt x="1678270" y="132871"/>
                  </a:lnTo>
                  <a:lnTo>
                    <a:pt x="1680443" y="133802"/>
                  </a:lnTo>
                  <a:lnTo>
                    <a:pt x="1683547" y="135975"/>
                  </a:lnTo>
                  <a:lnTo>
                    <a:pt x="1687583" y="138148"/>
                  </a:lnTo>
                  <a:lnTo>
                    <a:pt x="1690688" y="148704"/>
                  </a:lnTo>
                  <a:lnTo>
                    <a:pt x="1692861" y="162363"/>
                  </a:lnTo>
                  <a:lnTo>
                    <a:pt x="1695034" y="175091"/>
                  </a:lnTo>
                  <a:lnTo>
                    <a:pt x="1703416" y="175091"/>
                  </a:lnTo>
                  <a:lnTo>
                    <a:pt x="1703416" y="165468"/>
                  </a:lnTo>
                  <a:lnTo>
                    <a:pt x="1700311" y="154912"/>
                  </a:lnTo>
                  <a:lnTo>
                    <a:pt x="1700311" y="141253"/>
                  </a:lnTo>
                  <a:lnTo>
                    <a:pt x="1703416" y="128525"/>
                  </a:lnTo>
                  <a:lnTo>
                    <a:pt x="1707452" y="117969"/>
                  </a:lnTo>
                  <a:lnTo>
                    <a:pt x="1730114" y="113934"/>
                  </a:lnTo>
                  <a:lnTo>
                    <a:pt x="1730114" y="113934"/>
                  </a:lnTo>
                  <a:lnTo>
                    <a:pt x="1730114" y="113934"/>
                  </a:lnTo>
                  <a:close/>
                  <a:moveTo>
                    <a:pt x="2755827" y="104620"/>
                  </a:moveTo>
                  <a:lnTo>
                    <a:pt x="2761105" y="108966"/>
                  </a:lnTo>
                  <a:lnTo>
                    <a:pt x="2765140" y="112071"/>
                  </a:lnTo>
                  <a:lnTo>
                    <a:pt x="2770418" y="112071"/>
                  </a:lnTo>
                  <a:lnTo>
                    <a:pt x="2775696" y="112071"/>
                  </a:lnTo>
                  <a:lnTo>
                    <a:pt x="2785009" y="114244"/>
                  </a:lnTo>
                  <a:lnTo>
                    <a:pt x="2782836" y="118590"/>
                  </a:lnTo>
                  <a:lnTo>
                    <a:pt x="2782836" y="119522"/>
                  </a:lnTo>
                  <a:lnTo>
                    <a:pt x="2782836" y="121695"/>
                  </a:lnTo>
                  <a:lnTo>
                    <a:pt x="2781905" y="123868"/>
                  </a:lnTo>
                  <a:lnTo>
                    <a:pt x="2781905" y="126041"/>
                  </a:lnTo>
                  <a:lnTo>
                    <a:pt x="2768245" y="133492"/>
                  </a:lnTo>
                  <a:lnTo>
                    <a:pt x="2750550" y="136596"/>
                  </a:lnTo>
                  <a:lnTo>
                    <a:pt x="2731613" y="138769"/>
                  </a:lnTo>
                  <a:lnTo>
                    <a:pt x="2730681" y="134423"/>
                  </a:lnTo>
                  <a:lnTo>
                    <a:pt x="2730681" y="131319"/>
                  </a:lnTo>
                  <a:lnTo>
                    <a:pt x="2728508" y="126972"/>
                  </a:lnTo>
                  <a:lnTo>
                    <a:pt x="2728508" y="121695"/>
                  </a:lnTo>
                  <a:lnTo>
                    <a:pt x="2733786" y="118590"/>
                  </a:lnTo>
                  <a:lnTo>
                    <a:pt x="2737821" y="114244"/>
                  </a:lnTo>
                  <a:lnTo>
                    <a:pt x="2740926" y="112071"/>
                  </a:lnTo>
                  <a:lnTo>
                    <a:pt x="2744961" y="108966"/>
                  </a:lnTo>
                  <a:lnTo>
                    <a:pt x="2748066" y="106793"/>
                  </a:lnTo>
                  <a:lnTo>
                    <a:pt x="2755827" y="104620"/>
                  </a:lnTo>
                  <a:lnTo>
                    <a:pt x="2755827" y="104620"/>
                  </a:lnTo>
                  <a:lnTo>
                    <a:pt x="2755827" y="104620"/>
                  </a:lnTo>
                  <a:close/>
                  <a:moveTo>
                    <a:pt x="2195472" y="104620"/>
                  </a:moveTo>
                  <a:lnTo>
                    <a:pt x="2210063" y="106793"/>
                  </a:lnTo>
                  <a:lnTo>
                    <a:pt x="2220619" y="112071"/>
                  </a:lnTo>
                  <a:lnTo>
                    <a:pt x="2231174" y="118280"/>
                  </a:lnTo>
                  <a:lnTo>
                    <a:pt x="2228069" y="121384"/>
                  </a:lnTo>
                  <a:lnTo>
                    <a:pt x="2225896" y="126662"/>
                  </a:lnTo>
                  <a:lnTo>
                    <a:pt x="2222792" y="128835"/>
                  </a:lnTo>
                  <a:lnTo>
                    <a:pt x="2217514" y="131008"/>
                  </a:lnTo>
                  <a:lnTo>
                    <a:pt x="2211305" y="133181"/>
                  </a:lnTo>
                  <a:lnTo>
                    <a:pt x="2203855" y="133181"/>
                  </a:lnTo>
                  <a:lnTo>
                    <a:pt x="2198577" y="136286"/>
                  </a:lnTo>
                  <a:lnTo>
                    <a:pt x="2193300" y="136286"/>
                  </a:lnTo>
                  <a:lnTo>
                    <a:pt x="2188022" y="138459"/>
                  </a:lnTo>
                  <a:lnTo>
                    <a:pt x="2180571" y="138459"/>
                  </a:lnTo>
                  <a:lnTo>
                    <a:pt x="2180571" y="126972"/>
                  </a:lnTo>
                  <a:lnTo>
                    <a:pt x="2181502" y="119522"/>
                  </a:lnTo>
                  <a:lnTo>
                    <a:pt x="2188953" y="114244"/>
                  </a:lnTo>
                  <a:lnTo>
                    <a:pt x="2195472" y="104620"/>
                  </a:lnTo>
                  <a:lnTo>
                    <a:pt x="2195472" y="104620"/>
                  </a:lnTo>
                  <a:lnTo>
                    <a:pt x="2195472" y="104620"/>
                  </a:lnTo>
                  <a:close/>
                  <a:moveTo>
                    <a:pt x="798156" y="104620"/>
                  </a:moveTo>
                  <a:lnTo>
                    <a:pt x="812747" y="104620"/>
                  </a:lnTo>
                  <a:lnTo>
                    <a:pt x="815852" y="114244"/>
                  </a:lnTo>
                  <a:lnTo>
                    <a:pt x="819887" y="119522"/>
                  </a:lnTo>
                  <a:lnTo>
                    <a:pt x="822992" y="126972"/>
                  </a:lnTo>
                  <a:lnTo>
                    <a:pt x="825165" y="138459"/>
                  </a:lnTo>
                  <a:lnTo>
                    <a:pt x="822060" y="138459"/>
                  </a:lnTo>
                  <a:lnTo>
                    <a:pt x="810574" y="131008"/>
                  </a:lnTo>
                  <a:lnTo>
                    <a:pt x="803123" y="123557"/>
                  </a:lnTo>
                  <a:lnTo>
                    <a:pt x="797846" y="116107"/>
                  </a:lnTo>
                  <a:lnTo>
                    <a:pt x="797846" y="104620"/>
                  </a:lnTo>
                  <a:lnTo>
                    <a:pt x="798156" y="104620"/>
                  </a:lnTo>
                  <a:lnTo>
                    <a:pt x="798156" y="104620"/>
                  </a:lnTo>
                  <a:close/>
                  <a:moveTo>
                    <a:pt x="2852997" y="81337"/>
                  </a:moveTo>
                  <a:lnTo>
                    <a:pt x="2856101" y="81337"/>
                  </a:lnTo>
                  <a:lnTo>
                    <a:pt x="2860137" y="83510"/>
                  </a:lnTo>
                  <a:lnTo>
                    <a:pt x="2861068" y="83510"/>
                  </a:lnTo>
                  <a:lnTo>
                    <a:pt x="2863241" y="83510"/>
                  </a:lnTo>
                  <a:lnTo>
                    <a:pt x="2865415" y="84441"/>
                  </a:lnTo>
                  <a:lnTo>
                    <a:pt x="2861379" y="88788"/>
                  </a:lnTo>
                  <a:lnTo>
                    <a:pt x="2858274" y="91892"/>
                  </a:lnTo>
                  <a:lnTo>
                    <a:pt x="2856101" y="97170"/>
                  </a:lnTo>
                  <a:lnTo>
                    <a:pt x="2853928" y="101516"/>
                  </a:lnTo>
                  <a:lnTo>
                    <a:pt x="2852997" y="108966"/>
                  </a:lnTo>
                  <a:lnTo>
                    <a:pt x="2856101" y="108966"/>
                  </a:lnTo>
                  <a:lnTo>
                    <a:pt x="2860137" y="103689"/>
                  </a:lnTo>
                  <a:lnTo>
                    <a:pt x="2863241" y="99343"/>
                  </a:lnTo>
                  <a:lnTo>
                    <a:pt x="2867277" y="96238"/>
                  </a:lnTo>
                  <a:lnTo>
                    <a:pt x="2872555" y="94065"/>
                  </a:lnTo>
                  <a:lnTo>
                    <a:pt x="2883110" y="104620"/>
                  </a:lnTo>
                  <a:lnTo>
                    <a:pt x="2896770" y="114244"/>
                  </a:lnTo>
                  <a:lnTo>
                    <a:pt x="2905151" y="121695"/>
                  </a:lnTo>
                  <a:lnTo>
                    <a:pt x="2905151" y="145910"/>
                  </a:lnTo>
                  <a:lnTo>
                    <a:pt x="2911360" y="151187"/>
                  </a:lnTo>
                  <a:lnTo>
                    <a:pt x="2916638" y="155533"/>
                  </a:lnTo>
                  <a:lnTo>
                    <a:pt x="2921916" y="156465"/>
                  </a:lnTo>
                  <a:lnTo>
                    <a:pt x="2925952" y="163915"/>
                  </a:lnTo>
                  <a:lnTo>
                    <a:pt x="2929056" y="178817"/>
                  </a:lnTo>
                  <a:lnTo>
                    <a:pt x="2921605" y="188441"/>
                  </a:lnTo>
                  <a:lnTo>
                    <a:pt x="2918501" y="198064"/>
                  </a:lnTo>
                  <a:lnTo>
                    <a:pt x="2911050" y="203342"/>
                  </a:lnTo>
                  <a:lnTo>
                    <a:pt x="2901737" y="205515"/>
                  </a:lnTo>
                  <a:lnTo>
                    <a:pt x="2884972" y="206446"/>
                  </a:lnTo>
                  <a:lnTo>
                    <a:pt x="2872555" y="195891"/>
                  </a:lnTo>
                  <a:lnTo>
                    <a:pt x="2853618" y="186267"/>
                  </a:lnTo>
                  <a:lnTo>
                    <a:pt x="2833749" y="180990"/>
                  </a:lnTo>
                  <a:lnTo>
                    <a:pt x="2813881" y="173539"/>
                  </a:lnTo>
                  <a:lnTo>
                    <a:pt x="2796185" y="166089"/>
                  </a:lnTo>
                  <a:lnTo>
                    <a:pt x="2784699" y="155533"/>
                  </a:lnTo>
                  <a:lnTo>
                    <a:pt x="2792149" y="151187"/>
                  </a:lnTo>
                  <a:lnTo>
                    <a:pt x="2797427" y="148083"/>
                  </a:lnTo>
                  <a:lnTo>
                    <a:pt x="2801463" y="143736"/>
                  </a:lnTo>
                  <a:lnTo>
                    <a:pt x="2803636" y="138459"/>
                  </a:lnTo>
                  <a:lnTo>
                    <a:pt x="2804567" y="128835"/>
                  </a:lnTo>
                  <a:lnTo>
                    <a:pt x="2803636" y="125731"/>
                  </a:lnTo>
                  <a:lnTo>
                    <a:pt x="2801463" y="119522"/>
                  </a:lnTo>
                  <a:lnTo>
                    <a:pt x="2801463" y="111760"/>
                  </a:lnTo>
                  <a:lnTo>
                    <a:pt x="2801463" y="104310"/>
                  </a:lnTo>
                  <a:lnTo>
                    <a:pt x="2801463" y="103378"/>
                  </a:lnTo>
                  <a:lnTo>
                    <a:pt x="2803636" y="103378"/>
                  </a:lnTo>
                  <a:lnTo>
                    <a:pt x="2803636" y="103378"/>
                  </a:lnTo>
                  <a:lnTo>
                    <a:pt x="2803636" y="103378"/>
                  </a:lnTo>
                  <a:lnTo>
                    <a:pt x="2803636" y="103378"/>
                  </a:lnTo>
                  <a:lnTo>
                    <a:pt x="2804567" y="101205"/>
                  </a:lnTo>
                  <a:lnTo>
                    <a:pt x="2821331" y="96859"/>
                  </a:lnTo>
                  <a:lnTo>
                    <a:pt x="2839027" y="88477"/>
                  </a:lnTo>
                  <a:lnTo>
                    <a:pt x="2852997" y="81337"/>
                  </a:lnTo>
                  <a:lnTo>
                    <a:pt x="2852997" y="81337"/>
                  </a:lnTo>
                  <a:lnTo>
                    <a:pt x="2852997" y="81337"/>
                  </a:lnTo>
                  <a:close/>
                  <a:moveTo>
                    <a:pt x="2621404" y="76991"/>
                  </a:moveTo>
                  <a:lnTo>
                    <a:pt x="2631959" y="76991"/>
                  </a:lnTo>
                  <a:lnTo>
                    <a:pt x="2646550" y="91892"/>
                  </a:lnTo>
                  <a:lnTo>
                    <a:pt x="2665487" y="104620"/>
                  </a:lnTo>
                  <a:lnTo>
                    <a:pt x="2665487" y="108656"/>
                  </a:lnTo>
                  <a:lnTo>
                    <a:pt x="2661451" y="108656"/>
                  </a:lnTo>
                  <a:lnTo>
                    <a:pt x="2661451" y="113934"/>
                  </a:lnTo>
                  <a:lnTo>
                    <a:pt x="2643756" y="104310"/>
                  </a:lnTo>
                  <a:lnTo>
                    <a:pt x="2631338" y="91582"/>
                  </a:lnTo>
                  <a:lnTo>
                    <a:pt x="2621404" y="76991"/>
                  </a:lnTo>
                  <a:lnTo>
                    <a:pt x="2621404" y="76991"/>
                  </a:lnTo>
                  <a:lnTo>
                    <a:pt x="2621404" y="76991"/>
                  </a:lnTo>
                  <a:close/>
                  <a:moveTo>
                    <a:pt x="2255078" y="71713"/>
                  </a:moveTo>
                  <a:lnTo>
                    <a:pt x="2269669" y="76059"/>
                  </a:lnTo>
                  <a:lnTo>
                    <a:pt x="2281155" y="79164"/>
                  </a:lnTo>
                  <a:lnTo>
                    <a:pt x="2291711" y="84441"/>
                  </a:lnTo>
                  <a:lnTo>
                    <a:pt x="2291711" y="94065"/>
                  </a:lnTo>
                  <a:lnTo>
                    <a:pt x="2282397" y="96238"/>
                  </a:lnTo>
                  <a:lnTo>
                    <a:pt x="2274015" y="99343"/>
                  </a:lnTo>
                  <a:lnTo>
                    <a:pt x="2260356" y="101516"/>
                  </a:lnTo>
                  <a:lnTo>
                    <a:pt x="2255078" y="103689"/>
                  </a:lnTo>
                  <a:lnTo>
                    <a:pt x="2251974" y="104620"/>
                  </a:lnTo>
                  <a:lnTo>
                    <a:pt x="2245765" y="104620"/>
                  </a:lnTo>
                  <a:lnTo>
                    <a:pt x="2240487" y="104620"/>
                  </a:lnTo>
                  <a:lnTo>
                    <a:pt x="2240487" y="94065"/>
                  </a:lnTo>
                  <a:lnTo>
                    <a:pt x="2244523" y="88788"/>
                  </a:lnTo>
                  <a:lnTo>
                    <a:pt x="2249800" y="81337"/>
                  </a:lnTo>
                  <a:lnTo>
                    <a:pt x="2255078" y="71713"/>
                  </a:lnTo>
                  <a:lnTo>
                    <a:pt x="2255078" y="71713"/>
                  </a:lnTo>
                  <a:lnTo>
                    <a:pt x="2255078" y="71713"/>
                  </a:lnTo>
                  <a:close/>
                  <a:moveTo>
                    <a:pt x="1810520" y="61158"/>
                  </a:moveTo>
                  <a:lnTo>
                    <a:pt x="1810520" y="81337"/>
                  </a:lnTo>
                  <a:lnTo>
                    <a:pt x="1817970" y="81337"/>
                  </a:lnTo>
                  <a:lnTo>
                    <a:pt x="1822006" y="79164"/>
                  </a:lnTo>
                  <a:lnTo>
                    <a:pt x="1825111" y="79164"/>
                  </a:lnTo>
                  <a:lnTo>
                    <a:pt x="1829146" y="79164"/>
                  </a:lnTo>
                  <a:lnTo>
                    <a:pt x="1830078" y="79164"/>
                  </a:lnTo>
                  <a:lnTo>
                    <a:pt x="1834114" y="81337"/>
                  </a:lnTo>
                  <a:lnTo>
                    <a:pt x="1839391" y="84441"/>
                  </a:lnTo>
                  <a:lnTo>
                    <a:pt x="1839391" y="94065"/>
                  </a:lnTo>
                  <a:lnTo>
                    <a:pt x="1843427" y="96238"/>
                  </a:lnTo>
                  <a:lnTo>
                    <a:pt x="1848705" y="96238"/>
                  </a:lnTo>
                  <a:lnTo>
                    <a:pt x="1851809" y="94065"/>
                  </a:lnTo>
                  <a:lnTo>
                    <a:pt x="1858018" y="94065"/>
                  </a:lnTo>
                  <a:lnTo>
                    <a:pt x="1858949" y="91892"/>
                  </a:lnTo>
                  <a:lnTo>
                    <a:pt x="1862985" y="94065"/>
                  </a:lnTo>
                  <a:lnTo>
                    <a:pt x="1866090" y="97170"/>
                  </a:lnTo>
                  <a:lnTo>
                    <a:pt x="1870125" y="103378"/>
                  </a:lnTo>
                  <a:lnTo>
                    <a:pt x="1873230" y="108656"/>
                  </a:lnTo>
                  <a:lnTo>
                    <a:pt x="1867952" y="121384"/>
                  </a:lnTo>
                  <a:lnTo>
                    <a:pt x="1862675" y="134113"/>
                  </a:lnTo>
                  <a:lnTo>
                    <a:pt x="1858639" y="149014"/>
                  </a:lnTo>
                  <a:lnTo>
                    <a:pt x="1846221" y="149014"/>
                  </a:lnTo>
                  <a:lnTo>
                    <a:pt x="1836908" y="153360"/>
                  </a:lnTo>
                  <a:lnTo>
                    <a:pt x="1828526" y="158638"/>
                  </a:lnTo>
                  <a:lnTo>
                    <a:pt x="1813935" y="162984"/>
                  </a:lnTo>
                  <a:lnTo>
                    <a:pt x="1804621" y="155533"/>
                  </a:lnTo>
                  <a:lnTo>
                    <a:pt x="1792203" y="151187"/>
                  </a:lnTo>
                  <a:lnTo>
                    <a:pt x="1779786" y="145910"/>
                  </a:lnTo>
                  <a:lnTo>
                    <a:pt x="1777613" y="141563"/>
                  </a:lnTo>
                  <a:lnTo>
                    <a:pt x="1777613" y="138459"/>
                  </a:lnTo>
                  <a:lnTo>
                    <a:pt x="1775439" y="134113"/>
                  </a:lnTo>
                  <a:lnTo>
                    <a:pt x="1773266" y="128835"/>
                  </a:lnTo>
                  <a:lnTo>
                    <a:pt x="1767989" y="123557"/>
                  </a:lnTo>
                  <a:lnTo>
                    <a:pt x="1762711" y="118280"/>
                  </a:lnTo>
                  <a:lnTo>
                    <a:pt x="1758675" y="113934"/>
                  </a:lnTo>
                  <a:lnTo>
                    <a:pt x="1755571" y="106483"/>
                  </a:lnTo>
                  <a:lnTo>
                    <a:pt x="1753398" y="93755"/>
                  </a:lnTo>
                  <a:lnTo>
                    <a:pt x="1760848" y="84131"/>
                  </a:lnTo>
                  <a:lnTo>
                    <a:pt x="1766126" y="76680"/>
                  </a:lnTo>
                  <a:lnTo>
                    <a:pt x="1773577" y="76680"/>
                  </a:lnTo>
                  <a:lnTo>
                    <a:pt x="1779786" y="78853"/>
                  </a:lnTo>
                  <a:lnTo>
                    <a:pt x="1787236" y="81026"/>
                  </a:lnTo>
                  <a:lnTo>
                    <a:pt x="1794687" y="81026"/>
                  </a:lnTo>
                  <a:lnTo>
                    <a:pt x="1794687" y="68298"/>
                  </a:lnTo>
                  <a:lnTo>
                    <a:pt x="1797791" y="66125"/>
                  </a:lnTo>
                  <a:lnTo>
                    <a:pt x="1801827" y="63952"/>
                  </a:lnTo>
                  <a:lnTo>
                    <a:pt x="1802759" y="63952"/>
                  </a:lnTo>
                  <a:lnTo>
                    <a:pt x="1806794" y="61779"/>
                  </a:lnTo>
                  <a:lnTo>
                    <a:pt x="1810520" y="61158"/>
                  </a:lnTo>
                  <a:lnTo>
                    <a:pt x="1810520" y="61158"/>
                  </a:lnTo>
                  <a:lnTo>
                    <a:pt x="1810520" y="61158"/>
                  </a:lnTo>
                  <a:close/>
                  <a:moveTo>
                    <a:pt x="2281155" y="47498"/>
                  </a:moveTo>
                  <a:lnTo>
                    <a:pt x="2295747" y="47498"/>
                  </a:lnTo>
                  <a:lnTo>
                    <a:pt x="2304129" y="57122"/>
                  </a:lnTo>
                  <a:lnTo>
                    <a:pt x="2313442" y="62400"/>
                  </a:lnTo>
                  <a:lnTo>
                    <a:pt x="2320893" y="69850"/>
                  </a:lnTo>
                  <a:lnTo>
                    <a:pt x="2328343" y="81337"/>
                  </a:lnTo>
                  <a:lnTo>
                    <a:pt x="2311579" y="81337"/>
                  </a:lnTo>
                  <a:lnTo>
                    <a:pt x="2301024" y="69850"/>
                  </a:lnTo>
                  <a:lnTo>
                    <a:pt x="2289538" y="61468"/>
                  </a:lnTo>
                  <a:lnTo>
                    <a:pt x="2281155" y="47498"/>
                  </a:lnTo>
                  <a:lnTo>
                    <a:pt x="2281155" y="47498"/>
                  </a:lnTo>
                  <a:lnTo>
                    <a:pt x="2281155" y="47498"/>
                  </a:lnTo>
                  <a:close/>
                  <a:moveTo>
                    <a:pt x="439281" y="47498"/>
                  </a:moveTo>
                  <a:lnTo>
                    <a:pt x="451699" y="47498"/>
                  </a:lnTo>
                  <a:lnTo>
                    <a:pt x="456976" y="51844"/>
                  </a:lnTo>
                  <a:lnTo>
                    <a:pt x="461012" y="54949"/>
                  </a:lnTo>
                  <a:lnTo>
                    <a:pt x="463185" y="59295"/>
                  </a:lnTo>
                  <a:lnTo>
                    <a:pt x="466290" y="64573"/>
                  </a:lnTo>
                  <a:lnTo>
                    <a:pt x="468463" y="68919"/>
                  </a:lnTo>
                  <a:lnTo>
                    <a:pt x="477776" y="59295"/>
                  </a:lnTo>
                  <a:lnTo>
                    <a:pt x="488331" y="54949"/>
                  </a:lnTo>
                  <a:lnTo>
                    <a:pt x="505095" y="57122"/>
                  </a:lnTo>
                  <a:lnTo>
                    <a:pt x="505095" y="72023"/>
                  </a:lnTo>
                  <a:lnTo>
                    <a:pt x="528068" y="74197"/>
                  </a:lnTo>
                  <a:lnTo>
                    <a:pt x="548868" y="77301"/>
                  </a:lnTo>
                  <a:lnTo>
                    <a:pt x="566564" y="81647"/>
                  </a:lnTo>
                  <a:lnTo>
                    <a:pt x="586432" y="83820"/>
                  </a:lnTo>
                  <a:lnTo>
                    <a:pt x="608474" y="81647"/>
                  </a:lnTo>
                  <a:lnTo>
                    <a:pt x="608474" y="94376"/>
                  </a:lnTo>
                  <a:lnTo>
                    <a:pt x="612510" y="94376"/>
                  </a:lnTo>
                  <a:lnTo>
                    <a:pt x="615614" y="94376"/>
                  </a:lnTo>
                  <a:lnTo>
                    <a:pt x="617787" y="94376"/>
                  </a:lnTo>
                  <a:lnTo>
                    <a:pt x="619960" y="96549"/>
                  </a:lnTo>
                  <a:lnTo>
                    <a:pt x="622133" y="97480"/>
                  </a:lnTo>
                  <a:lnTo>
                    <a:pt x="618098" y="97480"/>
                  </a:lnTo>
                  <a:lnTo>
                    <a:pt x="601023" y="108656"/>
                  </a:lnTo>
                  <a:lnTo>
                    <a:pt x="581155" y="121384"/>
                  </a:lnTo>
                  <a:lnTo>
                    <a:pt x="557250" y="132871"/>
                  </a:lnTo>
                  <a:lnTo>
                    <a:pt x="535209" y="145599"/>
                  </a:lnTo>
                  <a:lnTo>
                    <a:pt x="519686" y="156154"/>
                  </a:lnTo>
                  <a:lnTo>
                    <a:pt x="508200" y="165778"/>
                  </a:lnTo>
                  <a:lnTo>
                    <a:pt x="524964" y="165778"/>
                  </a:lnTo>
                  <a:lnTo>
                    <a:pt x="530241" y="162674"/>
                  </a:lnTo>
                  <a:lnTo>
                    <a:pt x="535519" y="160500"/>
                  </a:lnTo>
                  <a:lnTo>
                    <a:pt x="541728" y="158327"/>
                  </a:lnTo>
                  <a:lnTo>
                    <a:pt x="549179" y="158327"/>
                  </a:lnTo>
                  <a:lnTo>
                    <a:pt x="549179" y="162674"/>
                  </a:lnTo>
                  <a:lnTo>
                    <a:pt x="527137" y="178506"/>
                  </a:lnTo>
                  <a:lnTo>
                    <a:pt x="508200" y="195270"/>
                  </a:lnTo>
                  <a:lnTo>
                    <a:pt x="492677" y="212034"/>
                  </a:lnTo>
                  <a:lnTo>
                    <a:pt x="473740" y="226936"/>
                  </a:lnTo>
                  <a:lnTo>
                    <a:pt x="453872" y="239664"/>
                  </a:lnTo>
                  <a:lnTo>
                    <a:pt x="427794" y="247115"/>
                  </a:lnTo>
                  <a:lnTo>
                    <a:pt x="427794" y="259843"/>
                  </a:lnTo>
                  <a:lnTo>
                    <a:pt x="415377" y="262016"/>
                  </a:lnTo>
                  <a:lnTo>
                    <a:pt x="400786" y="267294"/>
                  </a:lnTo>
                  <a:lnTo>
                    <a:pt x="392403" y="274745"/>
                  </a:lnTo>
                  <a:lnTo>
                    <a:pt x="397681" y="279091"/>
                  </a:lnTo>
                  <a:lnTo>
                    <a:pt x="400786" y="282195"/>
                  </a:lnTo>
                  <a:lnTo>
                    <a:pt x="402959" y="284368"/>
                  </a:lnTo>
                  <a:lnTo>
                    <a:pt x="402959" y="287473"/>
                  </a:lnTo>
                  <a:lnTo>
                    <a:pt x="402959" y="291819"/>
                  </a:lnTo>
                  <a:lnTo>
                    <a:pt x="400786" y="297097"/>
                  </a:lnTo>
                  <a:lnTo>
                    <a:pt x="400786" y="304547"/>
                  </a:lnTo>
                  <a:lnTo>
                    <a:pt x="361048" y="307652"/>
                  </a:lnTo>
                  <a:lnTo>
                    <a:pt x="361048" y="311998"/>
                  </a:lnTo>
                  <a:lnTo>
                    <a:pt x="366326" y="314171"/>
                  </a:lnTo>
                  <a:lnTo>
                    <a:pt x="368499" y="314171"/>
                  </a:lnTo>
                  <a:lnTo>
                    <a:pt x="371604" y="314171"/>
                  </a:lnTo>
                  <a:lnTo>
                    <a:pt x="371604" y="314171"/>
                  </a:lnTo>
                  <a:lnTo>
                    <a:pt x="373777" y="315103"/>
                  </a:lnTo>
                  <a:lnTo>
                    <a:pt x="373777" y="317276"/>
                  </a:lnTo>
                  <a:lnTo>
                    <a:pt x="377813" y="321622"/>
                  </a:lnTo>
                  <a:lnTo>
                    <a:pt x="371604" y="321622"/>
                  </a:lnTo>
                  <a:lnTo>
                    <a:pt x="363222" y="324726"/>
                  </a:lnTo>
                  <a:lnTo>
                    <a:pt x="351735" y="329073"/>
                  </a:lnTo>
                  <a:lnTo>
                    <a:pt x="341180" y="332177"/>
                  </a:lnTo>
                  <a:lnTo>
                    <a:pt x="344284" y="334350"/>
                  </a:lnTo>
                  <a:lnTo>
                    <a:pt x="346458" y="334350"/>
                  </a:lnTo>
                  <a:lnTo>
                    <a:pt x="348631" y="334350"/>
                  </a:lnTo>
                  <a:lnTo>
                    <a:pt x="349562" y="336523"/>
                  </a:lnTo>
                  <a:lnTo>
                    <a:pt x="351735" y="336523"/>
                  </a:lnTo>
                  <a:lnTo>
                    <a:pt x="349562" y="339628"/>
                  </a:lnTo>
                  <a:lnTo>
                    <a:pt x="348631" y="343974"/>
                  </a:lnTo>
                  <a:lnTo>
                    <a:pt x="346458" y="344905"/>
                  </a:lnTo>
                  <a:lnTo>
                    <a:pt x="348631" y="347078"/>
                  </a:lnTo>
                  <a:lnTo>
                    <a:pt x="348631" y="349252"/>
                  </a:lnTo>
                  <a:lnTo>
                    <a:pt x="349562" y="352356"/>
                  </a:lnTo>
                  <a:lnTo>
                    <a:pt x="351735" y="356702"/>
                  </a:lnTo>
                  <a:lnTo>
                    <a:pt x="344284" y="358875"/>
                  </a:lnTo>
                  <a:lnTo>
                    <a:pt x="339007" y="358875"/>
                  </a:lnTo>
                  <a:lnTo>
                    <a:pt x="333729" y="358875"/>
                  </a:lnTo>
                  <a:lnTo>
                    <a:pt x="327520" y="361980"/>
                  </a:lnTo>
                  <a:lnTo>
                    <a:pt x="346458" y="361980"/>
                  </a:lnTo>
                  <a:lnTo>
                    <a:pt x="361048" y="366326"/>
                  </a:lnTo>
                  <a:lnTo>
                    <a:pt x="361048" y="373777"/>
                  </a:lnTo>
                  <a:lnTo>
                    <a:pt x="337144" y="373777"/>
                  </a:lnTo>
                  <a:lnTo>
                    <a:pt x="334971" y="379054"/>
                  </a:lnTo>
                  <a:lnTo>
                    <a:pt x="334971" y="381227"/>
                  </a:lnTo>
                  <a:lnTo>
                    <a:pt x="334971" y="382159"/>
                  </a:lnTo>
                  <a:lnTo>
                    <a:pt x="334040" y="384332"/>
                  </a:lnTo>
                  <a:lnTo>
                    <a:pt x="331867" y="386505"/>
                  </a:lnTo>
                  <a:lnTo>
                    <a:pt x="322553" y="389609"/>
                  </a:lnTo>
                  <a:lnTo>
                    <a:pt x="310135" y="389609"/>
                  </a:lnTo>
                  <a:lnTo>
                    <a:pt x="297717" y="389609"/>
                  </a:lnTo>
                  <a:lnTo>
                    <a:pt x="285300" y="382159"/>
                  </a:lnTo>
                  <a:lnTo>
                    <a:pt x="268536" y="382159"/>
                  </a:lnTo>
                  <a:lnTo>
                    <a:pt x="251772" y="384332"/>
                  </a:lnTo>
                  <a:lnTo>
                    <a:pt x="234076" y="386505"/>
                  </a:lnTo>
                  <a:lnTo>
                    <a:pt x="217312" y="384332"/>
                  </a:lnTo>
                  <a:lnTo>
                    <a:pt x="200548" y="379054"/>
                  </a:lnTo>
                  <a:lnTo>
                    <a:pt x="199617" y="376881"/>
                  </a:lnTo>
                  <a:lnTo>
                    <a:pt x="199617" y="374708"/>
                  </a:lnTo>
                  <a:lnTo>
                    <a:pt x="197444" y="374708"/>
                  </a:lnTo>
                  <a:lnTo>
                    <a:pt x="197444" y="372535"/>
                  </a:lnTo>
                  <a:lnTo>
                    <a:pt x="197444" y="368189"/>
                  </a:lnTo>
                  <a:lnTo>
                    <a:pt x="200548" y="368189"/>
                  </a:lnTo>
                  <a:lnTo>
                    <a:pt x="202721" y="365084"/>
                  </a:lnTo>
                  <a:lnTo>
                    <a:pt x="206757" y="360738"/>
                  </a:lnTo>
                  <a:lnTo>
                    <a:pt x="207688" y="358565"/>
                  </a:lnTo>
                  <a:lnTo>
                    <a:pt x="211724" y="357634"/>
                  </a:lnTo>
                  <a:lnTo>
                    <a:pt x="213897" y="353287"/>
                  </a:lnTo>
                  <a:lnTo>
                    <a:pt x="217002" y="348010"/>
                  </a:lnTo>
                  <a:lnTo>
                    <a:pt x="209551" y="345837"/>
                  </a:lnTo>
                  <a:lnTo>
                    <a:pt x="204273" y="342732"/>
                  </a:lnTo>
                  <a:lnTo>
                    <a:pt x="200238" y="336523"/>
                  </a:lnTo>
                  <a:lnTo>
                    <a:pt x="199306" y="331246"/>
                  </a:lnTo>
                  <a:lnTo>
                    <a:pt x="197133" y="323795"/>
                  </a:lnTo>
                  <a:lnTo>
                    <a:pt x="204584" y="323795"/>
                  </a:lnTo>
                  <a:lnTo>
                    <a:pt x="217002" y="320691"/>
                  </a:lnTo>
                  <a:lnTo>
                    <a:pt x="231593" y="323795"/>
                  </a:lnTo>
                  <a:lnTo>
                    <a:pt x="244010" y="329073"/>
                  </a:lnTo>
                  <a:lnTo>
                    <a:pt x="256428" y="335281"/>
                  </a:lnTo>
                  <a:lnTo>
                    <a:pt x="256428" y="327831"/>
                  </a:lnTo>
                  <a:lnTo>
                    <a:pt x="244010" y="321622"/>
                  </a:lnTo>
                  <a:lnTo>
                    <a:pt x="233455" y="316344"/>
                  </a:lnTo>
                  <a:lnTo>
                    <a:pt x="224142" y="306720"/>
                  </a:lnTo>
                  <a:lnTo>
                    <a:pt x="227246" y="306720"/>
                  </a:lnTo>
                  <a:lnTo>
                    <a:pt x="236560" y="293061"/>
                  </a:lnTo>
                  <a:lnTo>
                    <a:pt x="248046" y="283437"/>
                  </a:lnTo>
                  <a:lnTo>
                    <a:pt x="262637" y="275986"/>
                  </a:lnTo>
                  <a:lnTo>
                    <a:pt x="280333" y="270709"/>
                  </a:lnTo>
                  <a:lnTo>
                    <a:pt x="280333" y="266983"/>
                  </a:lnTo>
                  <a:lnTo>
                    <a:pt x="263568" y="261706"/>
                  </a:lnTo>
                  <a:lnTo>
                    <a:pt x="251151" y="252082"/>
                  </a:lnTo>
                  <a:lnTo>
                    <a:pt x="240595" y="239354"/>
                  </a:lnTo>
                  <a:lnTo>
                    <a:pt x="231282" y="226625"/>
                  </a:lnTo>
                  <a:lnTo>
                    <a:pt x="236560" y="224452"/>
                  </a:lnTo>
                  <a:lnTo>
                    <a:pt x="240595" y="224452"/>
                  </a:lnTo>
                  <a:lnTo>
                    <a:pt x="245873" y="222279"/>
                  </a:lnTo>
                  <a:lnTo>
                    <a:pt x="251151" y="222279"/>
                  </a:lnTo>
                  <a:lnTo>
                    <a:pt x="258601" y="227557"/>
                  </a:lnTo>
                  <a:lnTo>
                    <a:pt x="263879" y="233766"/>
                  </a:lnTo>
                  <a:lnTo>
                    <a:pt x="271330" y="239043"/>
                  </a:lnTo>
                  <a:lnTo>
                    <a:pt x="271330" y="234697"/>
                  </a:lnTo>
                  <a:lnTo>
                    <a:pt x="270398" y="231593"/>
                  </a:lnTo>
                  <a:lnTo>
                    <a:pt x="268225" y="231593"/>
                  </a:lnTo>
                  <a:lnTo>
                    <a:pt x="268225" y="229419"/>
                  </a:lnTo>
                  <a:lnTo>
                    <a:pt x="266052" y="227246"/>
                  </a:lnTo>
                  <a:lnTo>
                    <a:pt x="266052" y="226315"/>
                  </a:lnTo>
                  <a:lnTo>
                    <a:pt x="263879" y="221969"/>
                  </a:lnTo>
                  <a:lnTo>
                    <a:pt x="267915" y="221969"/>
                  </a:lnTo>
                  <a:lnTo>
                    <a:pt x="267915" y="218864"/>
                  </a:lnTo>
                  <a:lnTo>
                    <a:pt x="284679" y="212655"/>
                  </a:lnTo>
                  <a:lnTo>
                    <a:pt x="300201" y="209551"/>
                  </a:lnTo>
                  <a:lnTo>
                    <a:pt x="316965" y="207378"/>
                  </a:lnTo>
                  <a:lnTo>
                    <a:pt x="336834" y="209551"/>
                  </a:lnTo>
                  <a:lnTo>
                    <a:pt x="327520" y="198064"/>
                  </a:lnTo>
                  <a:lnTo>
                    <a:pt x="339007" y="194960"/>
                  </a:lnTo>
                  <a:lnTo>
                    <a:pt x="351425" y="189682"/>
                  </a:lnTo>
                  <a:lnTo>
                    <a:pt x="363842" y="184405"/>
                  </a:lnTo>
                  <a:lnTo>
                    <a:pt x="371293" y="178196"/>
                  </a:lnTo>
                  <a:lnTo>
                    <a:pt x="377502" y="178196"/>
                  </a:lnTo>
                  <a:lnTo>
                    <a:pt x="377502" y="175091"/>
                  </a:lnTo>
                  <a:lnTo>
                    <a:pt x="368189" y="175091"/>
                  </a:lnTo>
                  <a:lnTo>
                    <a:pt x="364153" y="177265"/>
                  </a:lnTo>
                  <a:lnTo>
                    <a:pt x="361048" y="178196"/>
                  </a:lnTo>
                  <a:lnTo>
                    <a:pt x="358875" y="178196"/>
                  </a:lnTo>
                  <a:lnTo>
                    <a:pt x="356702" y="178196"/>
                  </a:lnTo>
                  <a:lnTo>
                    <a:pt x="355771" y="178196"/>
                  </a:lnTo>
                  <a:lnTo>
                    <a:pt x="353598" y="177265"/>
                  </a:lnTo>
                  <a:lnTo>
                    <a:pt x="351425" y="175091"/>
                  </a:lnTo>
                  <a:lnTo>
                    <a:pt x="348320" y="175091"/>
                  </a:lnTo>
                  <a:lnTo>
                    <a:pt x="344284" y="178196"/>
                  </a:lnTo>
                  <a:lnTo>
                    <a:pt x="339007" y="184405"/>
                  </a:lnTo>
                  <a:lnTo>
                    <a:pt x="333729" y="189682"/>
                  </a:lnTo>
                  <a:lnTo>
                    <a:pt x="329693" y="194960"/>
                  </a:lnTo>
                  <a:lnTo>
                    <a:pt x="324416" y="198064"/>
                  </a:lnTo>
                  <a:lnTo>
                    <a:pt x="304547" y="204273"/>
                  </a:lnTo>
                  <a:lnTo>
                    <a:pt x="285610" y="204273"/>
                  </a:lnTo>
                  <a:lnTo>
                    <a:pt x="267915" y="199927"/>
                  </a:lnTo>
                  <a:lnTo>
                    <a:pt x="251151" y="192476"/>
                  </a:lnTo>
                  <a:lnTo>
                    <a:pt x="248978" y="192476"/>
                  </a:lnTo>
                  <a:lnTo>
                    <a:pt x="245873" y="194650"/>
                  </a:lnTo>
                  <a:lnTo>
                    <a:pt x="240595" y="196823"/>
                  </a:lnTo>
                  <a:lnTo>
                    <a:pt x="236560" y="197754"/>
                  </a:lnTo>
                  <a:lnTo>
                    <a:pt x="233455" y="199927"/>
                  </a:lnTo>
                  <a:lnTo>
                    <a:pt x="227246" y="202100"/>
                  </a:lnTo>
                  <a:lnTo>
                    <a:pt x="224142" y="192476"/>
                  </a:lnTo>
                  <a:lnTo>
                    <a:pt x="227246" y="191545"/>
                  </a:lnTo>
                  <a:lnTo>
                    <a:pt x="227246" y="191545"/>
                  </a:lnTo>
                  <a:lnTo>
                    <a:pt x="229419" y="189372"/>
                  </a:lnTo>
                  <a:lnTo>
                    <a:pt x="231593" y="185026"/>
                  </a:lnTo>
                  <a:lnTo>
                    <a:pt x="221037" y="185026"/>
                  </a:lnTo>
                  <a:lnTo>
                    <a:pt x="217002" y="187199"/>
                  </a:lnTo>
                  <a:lnTo>
                    <a:pt x="211724" y="189372"/>
                  </a:lnTo>
                  <a:lnTo>
                    <a:pt x="206446" y="189372"/>
                  </a:lnTo>
                  <a:lnTo>
                    <a:pt x="200238" y="189372"/>
                  </a:lnTo>
                  <a:lnTo>
                    <a:pt x="197133" y="177885"/>
                  </a:lnTo>
                  <a:lnTo>
                    <a:pt x="200238" y="176954"/>
                  </a:lnTo>
                  <a:lnTo>
                    <a:pt x="202411" y="176954"/>
                  </a:lnTo>
                  <a:lnTo>
                    <a:pt x="204584" y="176954"/>
                  </a:lnTo>
                  <a:lnTo>
                    <a:pt x="206757" y="174781"/>
                  </a:lnTo>
                  <a:lnTo>
                    <a:pt x="207688" y="174781"/>
                  </a:lnTo>
                  <a:lnTo>
                    <a:pt x="184715" y="177885"/>
                  </a:lnTo>
                  <a:lnTo>
                    <a:pt x="182542" y="172608"/>
                  </a:lnTo>
                  <a:lnTo>
                    <a:pt x="178506" y="169503"/>
                  </a:lnTo>
                  <a:lnTo>
                    <a:pt x="177575" y="167330"/>
                  </a:lnTo>
                  <a:lnTo>
                    <a:pt x="175402" y="162984"/>
                  </a:lnTo>
                  <a:lnTo>
                    <a:pt x="171366" y="157706"/>
                  </a:lnTo>
                  <a:lnTo>
                    <a:pt x="177575" y="155533"/>
                  </a:lnTo>
                  <a:lnTo>
                    <a:pt x="180679" y="155533"/>
                  </a:lnTo>
                  <a:lnTo>
                    <a:pt x="182853" y="155533"/>
                  </a:lnTo>
                  <a:lnTo>
                    <a:pt x="185026" y="155533"/>
                  </a:lnTo>
                  <a:lnTo>
                    <a:pt x="185026" y="155223"/>
                  </a:lnTo>
                  <a:lnTo>
                    <a:pt x="185957" y="153050"/>
                  </a:lnTo>
                  <a:lnTo>
                    <a:pt x="188130" y="148704"/>
                  </a:lnTo>
                  <a:lnTo>
                    <a:pt x="180679" y="147772"/>
                  </a:lnTo>
                  <a:lnTo>
                    <a:pt x="173229" y="145599"/>
                  </a:lnTo>
                  <a:lnTo>
                    <a:pt x="170124" y="141253"/>
                  </a:lnTo>
                  <a:lnTo>
                    <a:pt x="163915" y="138148"/>
                  </a:lnTo>
                  <a:lnTo>
                    <a:pt x="167951" y="138148"/>
                  </a:lnTo>
                  <a:lnTo>
                    <a:pt x="167951" y="132871"/>
                  </a:lnTo>
                  <a:lnTo>
                    <a:pt x="185647" y="135975"/>
                  </a:lnTo>
                  <a:lnTo>
                    <a:pt x="194960" y="133802"/>
                  </a:lnTo>
                  <a:lnTo>
                    <a:pt x="202411" y="130698"/>
                  </a:lnTo>
                  <a:lnTo>
                    <a:pt x="206446" y="125420"/>
                  </a:lnTo>
                  <a:lnTo>
                    <a:pt x="211724" y="117969"/>
                  </a:lnTo>
                  <a:lnTo>
                    <a:pt x="221037" y="113623"/>
                  </a:lnTo>
                  <a:lnTo>
                    <a:pt x="231593" y="110519"/>
                  </a:lnTo>
                  <a:lnTo>
                    <a:pt x="239043" y="113623"/>
                  </a:lnTo>
                  <a:lnTo>
                    <a:pt x="248357" y="117969"/>
                  </a:lnTo>
                  <a:lnTo>
                    <a:pt x="255807" y="118901"/>
                  </a:lnTo>
                  <a:lnTo>
                    <a:pt x="264189" y="117969"/>
                  </a:lnTo>
                  <a:lnTo>
                    <a:pt x="261085" y="115796"/>
                  </a:lnTo>
                  <a:lnTo>
                    <a:pt x="257049" y="113623"/>
                  </a:lnTo>
                  <a:lnTo>
                    <a:pt x="256118" y="113623"/>
                  </a:lnTo>
                  <a:lnTo>
                    <a:pt x="256118" y="111760"/>
                  </a:lnTo>
                  <a:lnTo>
                    <a:pt x="253945" y="110829"/>
                  </a:lnTo>
                  <a:lnTo>
                    <a:pt x="253945" y="106483"/>
                  </a:lnTo>
                  <a:lnTo>
                    <a:pt x="251772" y="101205"/>
                  </a:lnTo>
                  <a:lnTo>
                    <a:pt x="257049" y="99032"/>
                  </a:lnTo>
                  <a:lnTo>
                    <a:pt x="261085" y="96859"/>
                  </a:lnTo>
                  <a:lnTo>
                    <a:pt x="264189" y="96859"/>
                  </a:lnTo>
                  <a:lnTo>
                    <a:pt x="266363" y="95928"/>
                  </a:lnTo>
                  <a:lnTo>
                    <a:pt x="270398" y="93755"/>
                  </a:lnTo>
                  <a:lnTo>
                    <a:pt x="277849" y="93755"/>
                  </a:lnTo>
                  <a:lnTo>
                    <a:pt x="280953" y="95928"/>
                  </a:lnTo>
                  <a:lnTo>
                    <a:pt x="284989" y="99032"/>
                  </a:lnTo>
                  <a:lnTo>
                    <a:pt x="288094" y="101205"/>
                  </a:lnTo>
                  <a:lnTo>
                    <a:pt x="288094" y="96859"/>
                  </a:lnTo>
                  <a:lnTo>
                    <a:pt x="285921" y="95928"/>
                  </a:lnTo>
                  <a:lnTo>
                    <a:pt x="285921" y="93755"/>
                  </a:lnTo>
                  <a:lnTo>
                    <a:pt x="285921" y="93755"/>
                  </a:lnTo>
                  <a:lnTo>
                    <a:pt x="285921" y="91582"/>
                  </a:lnTo>
                  <a:lnTo>
                    <a:pt x="284989" y="88477"/>
                  </a:lnTo>
                  <a:lnTo>
                    <a:pt x="290267" y="86304"/>
                  </a:lnTo>
                  <a:lnTo>
                    <a:pt x="293371" y="84131"/>
                  </a:lnTo>
                  <a:lnTo>
                    <a:pt x="299580" y="81026"/>
                  </a:lnTo>
                  <a:lnTo>
                    <a:pt x="302685" y="76680"/>
                  </a:lnTo>
                  <a:lnTo>
                    <a:pt x="304858" y="76680"/>
                  </a:lnTo>
                  <a:lnTo>
                    <a:pt x="312308" y="76680"/>
                  </a:lnTo>
                  <a:lnTo>
                    <a:pt x="317586" y="78853"/>
                  </a:lnTo>
                  <a:lnTo>
                    <a:pt x="321622" y="83199"/>
                  </a:lnTo>
                  <a:lnTo>
                    <a:pt x="327831" y="83199"/>
                  </a:lnTo>
                  <a:lnTo>
                    <a:pt x="337144" y="81026"/>
                  </a:lnTo>
                  <a:lnTo>
                    <a:pt x="341180" y="68298"/>
                  </a:lnTo>
                  <a:lnTo>
                    <a:pt x="346458" y="66125"/>
                  </a:lnTo>
                  <a:lnTo>
                    <a:pt x="351735" y="66125"/>
                  </a:lnTo>
                  <a:lnTo>
                    <a:pt x="357013" y="66125"/>
                  </a:lnTo>
                  <a:lnTo>
                    <a:pt x="361048" y="68298"/>
                  </a:lnTo>
                  <a:lnTo>
                    <a:pt x="364153" y="68298"/>
                  </a:lnTo>
                  <a:lnTo>
                    <a:pt x="371604" y="56812"/>
                  </a:lnTo>
                  <a:lnTo>
                    <a:pt x="383090" y="54638"/>
                  </a:lnTo>
                  <a:lnTo>
                    <a:pt x="390541" y="58985"/>
                  </a:lnTo>
                  <a:lnTo>
                    <a:pt x="397992" y="62089"/>
                  </a:lnTo>
                  <a:lnTo>
                    <a:pt x="405442" y="64262"/>
                  </a:lnTo>
                  <a:lnTo>
                    <a:pt x="414756" y="61158"/>
                  </a:lnTo>
                  <a:lnTo>
                    <a:pt x="427173" y="53707"/>
                  </a:lnTo>
                  <a:lnTo>
                    <a:pt x="439281" y="47498"/>
                  </a:lnTo>
                  <a:lnTo>
                    <a:pt x="439281" y="47498"/>
                  </a:lnTo>
                  <a:lnTo>
                    <a:pt x="439281" y="47498"/>
                  </a:lnTo>
                  <a:close/>
                  <a:moveTo>
                    <a:pt x="2195472" y="44394"/>
                  </a:moveTo>
                  <a:lnTo>
                    <a:pt x="2202923" y="46567"/>
                  </a:lnTo>
                  <a:lnTo>
                    <a:pt x="2210374" y="49671"/>
                  </a:lnTo>
                  <a:lnTo>
                    <a:pt x="2213478" y="54018"/>
                  </a:lnTo>
                  <a:lnTo>
                    <a:pt x="2218756" y="57122"/>
                  </a:lnTo>
                  <a:lnTo>
                    <a:pt x="2224965" y="61468"/>
                  </a:lnTo>
                  <a:lnTo>
                    <a:pt x="2220929" y="72023"/>
                  </a:lnTo>
                  <a:lnTo>
                    <a:pt x="2198888" y="84752"/>
                  </a:lnTo>
                  <a:lnTo>
                    <a:pt x="2182123" y="99653"/>
                  </a:lnTo>
                  <a:lnTo>
                    <a:pt x="2167532" y="118590"/>
                  </a:lnTo>
                  <a:lnTo>
                    <a:pt x="2164428" y="118590"/>
                  </a:lnTo>
                  <a:lnTo>
                    <a:pt x="2164428" y="114244"/>
                  </a:lnTo>
                  <a:lnTo>
                    <a:pt x="2159150" y="111140"/>
                  </a:lnTo>
                  <a:lnTo>
                    <a:pt x="2155115" y="106793"/>
                  </a:lnTo>
                  <a:lnTo>
                    <a:pt x="2152942" y="103689"/>
                  </a:lnTo>
                  <a:lnTo>
                    <a:pt x="2149837" y="99343"/>
                  </a:lnTo>
                  <a:lnTo>
                    <a:pt x="2147664" y="94065"/>
                  </a:lnTo>
                  <a:lnTo>
                    <a:pt x="2151700" y="86614"/>
                  </a:lnTo>
                  <a:lnTo>
                    <a:pt x="2152631" y="81337"/>
                  </a:lnTo>
                  <a:lnTo>
                    <a:pt x="2154804" y="71713"/>
                  </a:lnTo>
                  <a:lnTo>
                    <a:pt x="2127795" y="71713"/>
                  </a:lnTo>
                  <a:lnTo>
                    <a:pt x="2127795" y="64262"/>
                  </a:lnTo>
                  <a:lnTo>
                    <a:pt x="2142386" y="58985"/>
                  </a:lnTo>
                  <a:lnTo>
                    <a:pt x="2156977" y="54638"/>
                  </a:lnTo>
                  <a:lnTo>
                    <a:pt x="2174673" y="51534"/>
                  </a:lnTo>
                  <a:lnTo>
                    <a:pt x="2176846" y="56812"/>
                  </a:lnTo>
                  <a:lnTo>
                    <a:pt x="2179019" y="58985"/>
                  </a:lnTo>
                  <a:lnTo>
                    <a:pt x="2179019" y="61158"/>
                  </a:lnTo>
                  <a:lnTo>
                    <a:pt x="2181192" y="61158"/>
                  </a:lnTo>
                  <a:lnTo>
                    <a:pt x="2181192" y="62089"/>
                  </a:lnTo>
                  <a:lnTo>
                    <a:pt x="2184297" y="64262"/>
                  </a:lnTo>
                  <a:lnTo>
                    <a:pt x="2186470" y="58985"/>
                  </a:lnTo>
                  <a:lnTo>
                    <a:pt x="2188643" y="54638"/>
                  </a:lnTo>
                  <a:lnTo>
                    <a:pt x="2189574" y="51534"/>
                  </a:lnTo>
                  <a:lnTo>
                    <a:pt x="2193610" y="47188"/>
                  </a:lnTo>
                  <a:lnTo>
                    <a:pt x="2195472" y="44394"/>
                  </a:lnTo>
                  <a:lnTo>
                    <a:pt x="2195472" y="44394"/>
                  </a:lnTo>
                  <a:lnTo>
                    <a:pt x="2195472" y="44394"/>
                  </a:lnTo>
                  <a:close/>
                  <a:moveTo>
                    <a:pt x="2240487" y="24215"/>
                  </a:moveTo>
                  <a:lnTo>
                    <a:pt x="2244523" y="25146"/>
                  </a:lnTo>
                  <a:lnTo>
                    <a:pt x="2245454" y="25146"/>
                  </a:lnTo>
                  <a:lnTo>
                    <a:pt x="2247628" y="27319"/>
                  </a:lnTo>
                  <a:lnTo>
                    <a:pt x="2247628" y="27319"/>
                  </a:lnTo>
                  <a:lnTo>
                    <a:pt x="2249800" y="29492"/>
                  </a:lnTo>
                  <a:lnTo>
                    <a:pt x="2251974" y="32597"/>
                  </a:lnTo>
                  <a:lnTo>
                    <a:pt x="2255078" y="38806"/>
                  </a:lnTo>
                  <a:lnTo>
                    <a:pt x="2259114" y="44083"/>
                  </a:lnTo>
                  <a:lnTo>
                    <a:pt x="2260045" y="51534"/>
                  </a:lnTo>
                  <a:lnTo>
                    <a:pt x="2251663" y="51534"/>
                  </a:lnTo>
                  <a:lnTo>
                    <a:pt x="2251663" y="47188"/>
                  </a:lnTo>
                  <a:lnTo>
                    <a:pt x="2247628" y="44083"/>
                  </a:lnTo>
                  <a:lnTo>
                    <a:pt x="2244523" y="39737"/>
                  </a:lnTo>
                  <a:lnTo>
                    <a:pt x="2242350" y="36633"/>
                  </a:lnTo>
                  <a:lnTo>
                    <a:pt x="2240177" y="31355"/>
                  </a:lnTo>
                  <a:lnTo>
                    <a:pt x="2240177" y="24215"/>
                  </a:lnTo>
                  <a:lnTo>
                    <a:pt x="2240487" y="24215"/>
                  </a:lnTo>
                  <a:lnTo>
                    <a:pt x="2240487" y="24215"/>
                  </a:lnTo>
                  <a:close/>
                  <a:moveTo>
                    <a:pt x="984113" y="20179"/>
                  </a:moveTo>
                  <a:lnTo>
                    <a:pt x="1009259" y="20179"/>
                  </a:lnTo>
                  <a:lnTo>
                    <a:pt x="1035337" y="24525"/>
                  </a:lnTo>
                  <a:lnTo>
                    <a:pt x="1058310" y="27630"/>
                  </a:lnTo>
                  <a:lnTo>
                    <a:pt x="1079110" y="32907"/>
                  </a:lnTo>
                  <a:lnTo>
                    <a:pt x="1109223" y="27630"/>
                  </a:lnTo>
                  <a:lnTo>
                    <a:pt x="1113259" y="31976"/>
                  </a:lnTo>
                  <a:lnTo>
                    <a:pt x="1116363" y="32907"/>
                  </a:lnTo>
                  <a:lnTo>
                    <a:pt x="1120399" y="39116"/>
                  </a:lnTo>
                  <a:lnTo>
                    <a:pt x="1122572" y="42221"/>
                  </a:lnTo>
                  <a:lnTo>
                    <a:pt x="1125676" y="44394"/>
                  </a:lnTo>
                  <a:lnTo>
                    <a:pt x="1143372" y="51844"/>
                  </a:lnTo>
                  <a:lnTo>
                    <a:pt x="1164172" y="57122"/>
                  </a:lnTo>
                  <a:lnTo>
                    <a:pt x="1181867" y="61468"/>
                  </a:lnTo>
                  <a:lnTo>
                    <a:pt x="1181867" y="68919"/>
                  </a:lnTo>
                  <a:lnTo>
                    <a:pt x="1152685" y="68919"/>
                  </a:lnTo>
                  <a:lnTo>
                    <a:pt x="1140267" y="62710"/>
                  </a:lnTo>
                  <a:lnTo>
                    <a:pt x="1125676" y="62710"/>
                  </a:lnTo>
                  <a:lnTo>
                    <a:pt x="1108912" y="64883"/>
                  </a:lnTo>
                  <a:lnTo>
                    <a:pt x="1093390" y="69229"/>
                  </a:lnTo>
                  <a:lnTo>
                    <a:pt x="1093390" y="77611"/>
                  </a:lnTo>
                  <a:lnTo>
                    <a:pt x="1113259" y="77611"/>
                  </a:lnTo>
                  <a:lnTo>
                    <a:pt x="1127850" y="74507"/>
                  </a:lnTo>
                  <a:lnTo>
                    <a:pt x="1145545" y="72334"/>
                  </a:lnTo>
                  <a:lnTo>
                    <a:pt x="1167587" y="72334"/>
                  </a:lnTo>
                  <a:lnTo>
                    <a:pt x="1189628" y="72334"/>
                  </a:lnTo>
                  <a:lnTo>
                    <a:pt x="1206392" y="72334"/>
                  </a:lnTo>
                  <a:lnTo>
                    <a:pt x="1220983" y="87235"/>
                  </a:lnTo>
                  <a:lnTo>
                    <a:pt x="1238679" y="97790"/>
                  </a:lnTo>
                  <a:lnTo>
                    <a:pt x="1233401" y="109277"/>
                  </a:lnTo>
                  <a:lnTo>
                    <a:pt x="1222846" y="116728"/>
                  </a:lnTo>
                  <a:lnTo>
                    <a:pt x="1213533" y="122005"/>
                  </a:lnTo>
                  <a:lnTo>
                    <a:pt x="1201115" y="126351"/>
                  </a:lnTo>
                  <a:lnTo>
                    <a:pt x="1182178" y="126351"/>
                  </a:lnTo>
                  <a:lnTo>
                    <a:pt x="1165413" y="131629"/>
                  </a:lnTo>
                  <a:lnTo>
                    <a:pt x="1147718" y="131629"/>
                  </a:lnTo>
                  <a:lnTo>
                    <a:pt x="1127850" y="129456"/>
                  </a:lnTo>
                  <a:lnTo>
                    <a:pt x="1108912" y="127283"/>
                  </a:lnTo>
                  <a:lnTo>
                    <a:pt x="1091527" y="127283"/>
                  </a:lnTo>
                  <a:lnTo>
                    <a:pt x="1076936" y="131629"/>
                  </a:lnTo>
                  <a:lnTo>
                    <a:pt x="1065450" y="142184"/>
                  </a:lnTo>
                  <a:lnTo>
                    <a:pt x="1109223" y="142184"/>
                  </a:lnTo>
                  <a:lnTo>
                    <a:pt x="1122882" y="139080"/>
                  </a:lnTo>
                  <a:lnTo>
                    <a:pt x="1138405" y="136907"/>
                  </a:lnTo>
                  <a:lnTo>
                    <a:pt x="1157342" y="139080"/>
                  </a:lnTo>
                  <a:lnTo>
                    <a:pt x="1169760" y="142184"/>
                  </a:lnTo>
                  <a:lnTo>
                    <a:pt x="1172864" y="155844"/>
                  </a:lnTo>
                  <a:lnTo>
                    <a:pt x="1179073" y="153671"/>
                  </a:lnTo>
                  <a:lnTo>
                    <a:pt x="1187455" y="148393"/>
                  </a:lnTo>
                  <a:lnTo>
                    <a:pt x="1198942" y="144047"/>
                  </a:lnTo>
                  <a:lnTo>
                    <a:pt x="1209497" y="141874"/>
                  </a:lnTo>
                  <a:lnTo>
                    <a:pt x="1211670" y="148083"/>
                  </a:lnTo>
                  <a:lnTo>
                    <a:pt x="1213843" y="151187"/>
                  </a:lnTo>
                  <a:lnTo>
                    <a:pt x="1216016" y="153360"/>
                  </a:lnTo>
                  <a:lnTo>
                    <a:pt x="1219121" y="155533"/>
                  </a:lnTo>
                  <a:lnTo>
                    <a:pt x="1223156" y="158638"/>
                  </a:lnTo>
                  <a:lnTo>
                    <a:pt x="1206392" y="189993"/>
                  </a:lnTo>
                  <a:lnTo>
                    <a:pt x="1213843" y="189993"/>
                  </a:lnTo>
                  <a:lnTo>
                    <a:pt x="1226261" y="182542"/>
                  </a:lnTo>
                  <a:lnTo>
                    <a:pt x="1243025" y="172918"/>
                  </a:lnTo>
                  <a:lnTo>
                    <a:pt x="1262893" y="165468"/>
                  </a:lnTo>
                  <a:lnTo>
                    <a:pt x="1284935" y="158017"/>
                  </a:lnTo>
                  <a:lnTo>
                    <a:pt x="1308839" y="152739"/>
                  </a:lnTo>
                  <a:lnTo>
                    <a:pt x="1329639" y="152739"/>
                  </a:lnTo>
                  <a:lnTo>
                    <a:pt x="1350439" y="154912"/>
                  </a:lnTo>
                  <a:lnTo>
                    <a:pt x="1365030" y="163294"/>
                  </a:lnTo>
                  <a:lnTo>
                    <a:pt x="1373412" y="178196"/>
                  </a:lnTo>
                  <a:lnTo>
                    <a:pt x="1379621" y="178196"/>
                  </a:lnTo>
                  <a:lnTo>
                    <a:pt x="1379621" y="180369"/>
                  </a:lnTo>
                  <a:lnTo>
                    <a:pt x="1379621" y="180369"/>
                  </a:lnTo>
                  <a:lnTo>
                    <a:pt x="1377448" y="182542"/>
                  </a:lnTo>
                  <a:lnTo>
                    <a:pt x="1375275" y="182542"/>
                  </a:lnTo>
                  <a:lnTo>
                    <a:pt x="1375275" y="182542"/>
                  </a:lnTo>
                  <a:lnTo>
                    <a:pt x="1373102" y="182542"/>
                  </a:lnTo>
                  <a:lnTo>
                    <a:pt x="1369997" y="185647"/>
                  </a:lnTo>
                  <a:lnTo>
                    <a:pt x="1364720" y="187820"/>
                  </a:lnTo>
                  <a:lnTo>
                    <a:pt x="1358511" y="189993"/>
                  </a:lnTo>
                  <a:lnTo>
                    <a:pt x="1351060" y="192166"/>
                  </a:lnTo>
                  <a:lnTo>
                    <a:pt x="1345783" y="193097"/>
                  </a:lnTo>
                  <a:lnTo>
                    <a:pt x="1333365" y="213276"/>
                  </a:lnTo>
                  <a:lnTo>
                    <a:pt x="1309460" y="228178"/>
                  </a:lnTo>
                  <a:lnTo>
                    <a:pt x="1282452" y="237801"/>
                  </a:lnTo>
                  <a:lnTo>
                    <a:pt x="1250165" y="243079"/>
                  </a:lnTo>
                  <a:lnTo>
                    <a:pt x="1250165" y="249288"/>
                  </a:lnTo>
                  <a:lnTo>
                    <a:pt x="1250165" y="252392"/>
                  </a:lnTo>
                  <a:lnTo>
                    <a:pt x="1250165" y="254566"/>
                  </a:lnTo>
                  <a:lnTo>
                    <a:pt x="1247992" y="256739"/>
                  </a:lnTo>
                  <a:lnTo>
                    <a:pt x="1250165" y="257670"/>
                  </a:lnTo>
                  <a:lnTo>
                    <a:pt x="1250165" y="259843"/>
                  </a:lnTo>
                  <a:lnTo>
                    <a:pt x="1253270" y="264189"/>
                  </a:lnTo>
                  <a:lnTo>
                    <a:pt x="1258547" y="267294"/>
                  </a:lnTo>
                  <a:lnTo>
                    <a:pt x="1262583" y="269467"/>
                  </a:lnTo>
                  <a:lnTo>
                    <a:pt x="1265687" y="272571"/>
                  </a:lnTo>
                  <a:lnTo>
                    <a:pt x="1269723" y="274745"/>
                  </a:lnTo>
                  <a:lnTo>
                    <a:pt x="1272828" y="280022"/>
                  </a:lnTo>
                  <a:lnTo>
                    <a:pt x="1269723" y="287473"/>
                  </a:lnTo>
                  <a:lnTo>
                    <a:pt x="1265687" y="304237"/>
                  </a:lnTo>
                  <a:lnTo>
                    <a:pt x="1262583" y="324416"/>
                  </a:lnTo>
                  <a:lnTo>
                    <a:pt x="1258547" y="344595"/>
                  </a:lnTo>
                  <a:lnTo>
                    <a:pt x="1258547" y="361359"/>
                  </a:lnTo>
                  <a:lnTo>
                    <a:pt x="1262583" y="359186"/>
                  </a:lnTo>
                  <a:lnTo>
                    <a:pt x="1265687" y="359186"/>
                  </a:lnTo>
                  <a:lnTo>
                    <a:pt x="1267861" y="359186"/>
                  </a:lnTo>
                  <a:lnTo>
                    <a:pt x="1271896" y="359186"/>
                  </a:lnTo>
                  <a:lnTo>
                    <a:pt x="1272828" y="359186"/>
                  </a:lnTo>
                  <a:lnTo>
                    <a:pt x="1279037" y="361359"/>
                  </a:lnTo>
                  <a:lnTo>
                    <a:pt x="1276864" y="366636"/>
                  </a:lnTo>
                  <a:lnTo>
                    <a:pt x="1276864" y="368810"/>
                  </a:lnTo>
                  <a:lnTo>
                    <a:pt x="1276864" y="373156"/>
                  </a:lnTo>
                  <a:lnTo>
                    <a:pt x="1276864" y="374087"/>
                  </a:lnTo>
                  <a:lnTo>
                    <a:pt x="1276864" y="378433"/>
                  </a:lnTo>
                  <a:lnTo>
                    <a:pt x="1279037" y="385884"/>
                  </a:lnTo>
                  <a:lnTo>
                    <a:pt x="1272828" y="385884"/>
                  </a:lnTo>
                  <a:lnTo>
                    <a:pt x="1272828" y="388989"/>
                  </a:lnTo>
                  <a:lnTo>
                    <a:pt x="1269723" y="388057"/>
                  </a:lnTo>
                  <a:lnTo>
                    <a:pt x="1265687" y="383711"/>
                  </a:lnTo>
                  <a:lnTo>
                    <a:pt x="1264756" y="381538"/>
                  </a:lnTo>
                  <a:lnTo>
                    <a:pt x="1260720" y="380607"/>
                  </a:lnTo>
                  <a:lnTo>
                    <a:pt x="1257616" y="378433"/>
                  </a:lnTo>
                  <a:lnTo>
                    <a:pt x="1250165" y="378433"/>
                  </a:lnTo>
                  <a:lnTo>
                    <a:pt x="1246129" y="380607"/>
                  </a:lnTo>
                  <a:lnTo>
                    <a:pt x="1243025" y="381538"/>
                  </a:lnTo>
                  <a:lnTo>
                    <a:pt x="1238989" y="383711"/>
                  </a:lnTo>
                  <a:lnTo>
                    <a:pt x="1236816" y="385884"/>
                  </a:lnTo>
                  <a:lnTo>
                    <a:pt x="1233711" y="388057"/>
                  </a:lnTo>
                  <a:lnTo>
                    <a:pt x="1231538" y="391162"/>
                  </a:lnTo>
                  <a:lnTo>
                    <a:pt x="1229365" y="398612"/>
                  </a:lnTo>
                  <a:lnTo>
                    <a:pt x="1253270" y="406063"/>
                  </a:lnTo>
                  <a:lnTo>
                    <a:pt x="1258547" y="438660"/>
                  </a:lnTo>
                  <a:lnTo>
                    <a:pt x="1253270" y="438660"/>
                  </a:lnTo>
                  <a:lnTo>
                    <a:pt x="1250165" y="438660"/>
                  </a:lnTo>
                  <a:lnTo>
                    <a:pt x="1246129" y="440833"/>
                  </a:lnTo>
                  <a:lnTo>
                    <a:pt x="1243025" y="443006"/>
                  </a:lnTo>
                  <a:lnTo>
                    <a:pt x="1243025" y="450457"/>
                  </a:lnTo>
                  <a:lnTo>
                    <a:pt x="1251407" y="455734"/>
                  </a:lnTo>
                  <a:lnTo>
                    <a:pt x="1257616" y="463185"/>
                  </a:lnTo>
                  <a:lnTo>
                    <a:pt x="1260720" y="472809"/>
                  </a:lnTo>
                  <a:lnTo>
                    <a:pt x="1262893" y="487710"/>
                  </a:lnTo>
                  <a:lnTo>
                    <a:pt x="1253580" y="487710"/>
                  </a:lnTo>
                  <a:lnTo>
                    <a:pt x="1251407" y="487710"/>
                  </a:lnTo>
                  <a:lnTo>
                    <a:pt x="1246129" y="485537"/>
                  </a:lnTo>
                  <a:lnTo>
                    <a:pt x="1243025" y="487710"/>
                  </a:lnTo>
                  <a:lnTo>
                    <a:pt x="1236816" y="487710"/>
                  </a:lnTo>
                  <a:lnTo>
                    <a:pt x="1233711" y="490815"/>
                  </a:lnTo>
                  <a:lnTo>
                    <a:pt x="1229676" y="495161"/>
                  </a:lnTo>
                  <a:lnTo>
                    <a:pt x="1235885" y="498266"/>
                  </a:lnTo>
                  <a:lnTo>
                    <a:pt x="1238989" y="500439"/>
                  </a:lnTo>
                  <a:lnTo>
                    <a:pt x="1241162" y="502612"/>
                  </a:lnTo>
                  <a:lnTo>
                    <a:pt x="1243335" y="503543"/>
                  </a:lnTo>
                  <a:lnTo>
                    <a:pt x="1244267" y="509752"/>
                  </a:lnTo>
                  <a:lnTo>
                    <a:pt x="1246440" y="515030"/>
                  </a:lnTo>
                  <a:lnTo>
                    <a:pt x="1244267" y="517203"/>
                  </a:lnTo>
                  <a:lnTo>
                    <a:pt x="1244267" y="518134"/>
                  </a:lnTo>
                  <a:lnTo>
                    <a:pt x="1244267" y="518134"/>
                  </a:lnTo>
                  <a:lnTo>
                    <a:pt x="1243335" y="520307"/>
                  </a:lnTo>
                  <a:lnTo>
                    <a:pt x="1243335" y="524653"/>
                  </a:lnTo>
                  <a:lnTo>
                    <a:pt x="1228124" y="524653"/>
                  </a:lnTo>
                  <a:lnTo>
                    <a:pt x="1213533" y="527758"/>
                  </a:lnTo>
                  <a:lnTo>
                    <a:pt x="1202046" y="532104"/>
                  </a:lnTo>
                  <a:lnTo>
                    <a:pt x="1206082" y="532104"/>
                  </a:lnTo>
                  <a:lnTo>
                    <a:pt x="1211359" y="535209"/>
                  </a:lnTo>
                  <a:lnTo>
                    <a:pt x="1215395" y="537382"/>
                  </a:lnTo>
                  <a:lnTo>
                    <a:pt x="1218500" y="537382"/>
                  </a:lnTo>
                  <a:lnTo>
                    <a:pt x="1222536" y="539555"/>
                  </a:lnTo>
                  <a:lnTo>
                    <a:pt x="1225640" y="542659"/>
                  </a:lnTo>
                  <a:lnTo>
                    <a:pt x="1228744" y="547937"/>
                  </a:lnTo>
                  <a:lnTo>
                    <a:pt x="1222536" y="557561"/>
                  </a:lnTo>
                  <a:lnTo>
                    <a:pt x="1218500" y="569047"/>
                  </a:lnTo>
                  <a:lnTo>
                    <a:pt x="1213222" y="581775"/>
                  </a:lnTo>
                  <a:lnTo>
                    <a:pt x="1211049" y="576498"/>
                  </a:lnTo>
                  <a:lnTo>
                    <a:pt x="1207945" y="572152"/>
                  </a:lnTo>
                  <a:lnTo>
                    <a:pt x="1205771" y="569979"/>
                  </a:lnTo>
                  <a:lnTo>
                    <a:pt x="1201736" y="569979"/>
                  </a:lnTo>
                  <a:lnTo>
                    <a:pt x="1196458" y="569047"/>
                  </a:lnTo>
                  <a:lnTo>
                    <a:pt x="1189007" y="569047"/>
                  </a:lnTo>
                  <a:lnTo>
                    <a:pt x="1189007" y="572152"/>
                  </a:lnTo>
                  <a:lnTo>
                    <a:pt x="1193043" y="572152"/>
                  </a:lnTo>
                  <a:lnTo>
                    <a:pt x="1205461" y="584880"/>
                  </a:lnTo>
                  <a:lnTo>
                    <a:pt x="1216016" y="599781"/>
                  </a:lnTo>
                  <a:lnTo>
                    <a:pt x="1222225" y="618719"/>
                  </a:lnTo>
                  <a:lnTo>
                    <a:pt x="1225329" y="640760"/>
                  </a:lnTo>
                  <a:lnTo>
                    <a:pt x="1222225" y="640760"/>
                  </a:lnTo>
                  <a:lnTo>
                    <a:pt x="1222225" y="646038"/>
                  </a:lnTo>
                  <a:lnTo>
                    <a:pt x="1193043" y="649142"/>
                  </a:lnTo>
                  <a:lnTo>
                    <a:pt x="1193043" y="628963"/>
                  </a:lnTo>
                  <a:lnTo>
                    <a:pt x="1189007" y="625859"/>
                  </a:lnTo>
                  <a:lnTo>
                    <a:pt x="1185903" y="623686"/>
                  </a:lnTo>
                  <a:lnTo>
                    <a:pt x="1183730" y="621513"/>
                  </a:lnTo>
                  <a:lnTo>
                    <a:pt x="1178452" y="618408"/>
                  </a:lnTo>
                  <a:lnTo>
                    <a:pt x="1172243" y="616235"/>
                  </a:lnTo>
                  <a:lnTo>
                    <a:pt x="1163861" y="621513"/>
                  </a:lnTo>
                  <a:lnTo>
                    <a:pt x="1152375" y="625859"/>
                  </a:lnTo>
                  <a:lnTo>
                    <a:pt x="1139957" y="626790"/>
                  </a:lnTo>
                  <a:lnTo>
                    <a:pt x="1128470" y="631136"/>
                  </a:lnTo>
                  <a:lnTo>
                    <a:pt x="1122262" y="636414"/>
                  </a:lnTo>
                  <a:lnTo>
                    <a:pt x="1128470" y="636414"/>
                  </a:lnTo>
                  <a:lnTo>
                    <a:pt x="1137784" y="636414"/>
                  </a:lnTo>
                  <a:lnTo>
                    <a:pt x="1152375" y="634241"/>
                  </a:lnTo>
                  <a:lnTo>
                    <a:pt x="1169139" y="633309"/>
                  </a:lnTo>
                  <a:lnTo>
                    <a:pt x="1169139" y="640760"/>
                  </a:lnTo>
                  <a:lnTo>
                    <a:pt x="1132506" y="653488"/>
                  </a:lnTo>
                  <a:lnTo>
                    <a:pt x="1132506" y="656593"/>
                  </a:lnTo>
                  <a:lnTo>
                    <a:pt x="1141820" y="656593"/>
                  </a:lnTo>
                  <a:lnTo>
                    <a:pt x="1147097" y="655662"/>
                  </a:lnTo>
                  <a:lnTo>
                    <a:pt x="1154548" y="653488"/>
                  </a:lnTo>
                  <a:lnTo>
                    <a:pt x="1161999" y="651315"/>
                  </a:lnTo>
                  <a:lnTo>
                    <a:pt x="1169449" y="649142"/>
                  </a:lnTo>
                  <a:lnTo>
                    <a:pt x="1171622" y="658766"/>
                  </a:lnTo>
                  <a:lnTo>
                    <a:pt x="1179073" y="663112"/>
                  </a:lnTo>
                  <a:lnTo>
                    <a:pt x="1186524" y="664044"/>
                  </a:lnTo>
                  <a:lnTo>
                    <a:pt x="1198942" y="663112"/>
                  </a:lnTo>
                  <a:lnTo>
                    <a:pt x="1213533" y="663112"/>
                  </a:lnTo>
                  <a:lnTo>
                    <a:pt x="1213533" y="666217"/>
                  </a:lnTo>
                  <a:lnTo>
                    <a:pt x="1209497" y="666217"/>
                  </a:lnTo>
                  <a:lnTo>
                    <a:pt x="1189628" y="685154"/>
                  </a:lnTo>
                  <a:lnTo>
                    <a:pt x="1167587" y="703160"/>
                  </a:lnTo>
                  <a:lnTo>
                    <a:pt x="1145545" y="718061"/>
                  </a:lnTo>
                  <a:lnTo>
                    <a:pt x="1120399" y="730789"/>
                  </a:lnTo>
                  <a:lnTo>
                    <a:pt x="1093390" y="736067"/>
                  </a:lnTo>
                  <a:lnTo>
                    <a:pt x="1062035" y="735136"/>
                  </a:lnTo>
                  <a:lnTo>
                    <a:pt x="1062035" y="740413"/>
                  </a:lnTo>
                  <a:lnTo>
                    <a:pt x="1062035" y="745691"/>
                  </a:lnTo>
                  <a:lnTo>
                    <a:pt x="1059862" y="750037"/>
                  </a:lnTo>
                  <a:lnTo>
                    <a:pt x="1057689" y="750968"/>
                  </a:lnTo>
                  <a:lnTo>
                    <a:pt x="1056757" y="750968"/>
                  </a:lnTo>
                  <a:lnTo>
                    <a:pt x="1054584" y="753142"/>
                  </a:lnTo>
                  <a:lnTo>
                    <a:pt x="1050548" y="755315"/>
                  </a:lnTo>
                  <a:lnTo>
                    <a:pt x="1047444" y="757488"/>
                  </a:lnTo>
                  <a:lnTo>
                    <a:pt x="1045271" y="758419"/>
                  </a:lnTo>
                  <a:lnTo>
                    <a:pt x="1042166" y="762765"/>
                  </a:lnTo>
                  <a:lnTo>
                    <a:pt x="1038131" y="773321"/>
                  </a:lnTo>
                  <a:lnTo>
                    <a:pt x="1035957" y="786980"/>
                  </a:lnTo>
                  <a:lnTo>
                    <a:pt x="1032853" y="795362"/>
                  </a:lnTo>
                  <a:lnTo>
                    <a:pt x="1023540" y="804986"/>
                  </a:lnTo>
                  <a:lnTo>
                    <a:pt x="1008017" y="815541"/>
                  </a:lnTo>
                  <a:lnTo>
                    <a:pt x="987218" y="825165"/>
                  </a:lnTo>
                  <a:lnTo>
                    <a:pt x="969522" y="832616"/>
                  </a:lnTo>
                  <a:lnTo>
                    <a:pt x="952758" y="836962"/>
                  </a:lnTo>
                  <a:lnTo>
                    <a:pt x="952758" y="832616"/>
                  </a:lnTo>
                  <a:lnTo>
                    <a:pt x="952758" y="829511"/>
                  </a:lnTo>
                  <a:lnTo>
                    <a:pt x="950585" y="829511"/>
                  </a:lnTo>
                  <a:lnTo>
                    <a:pt x="950585" y="827338"/>
                  </a:lnTo>
                  <a:lnTo>
                    <a:pt x="949654" y="825165"/>
                  </a:lnTo>
                  <a:lnTo>
                    <a:pt x="947480" y="840066"/>
                  </a:lnTo>
                  <a:lnTo>
                    <a:pt x="942203" y="852795"/>
                  </a:lnTo>
                  <a:lnTo>
                    <a:pt x="938167" y="864281"/>
                  </a:lnTo>
                  <a:lnTo>
                    <a:pt x="932890" y="874836"/>
                  </a:lnTo>
                  <a:lnTo>
                    <a:pt x="928854" y="889738"/>
                  </a:lnTo>
                  <a:lnTo>
                    <a:pt x="932890" y="891911"/>
                  </a:lnTo>
                  <a:lnTo>
                    <a:pt x="932890" y="894084"/>
                  </a:lnTo>
                  <a:lnTo>
                    <a:pt x="935063" y="894084"/>
                  </a:lnTo>
                  <a:lnTo>
                    <a:pt x="935063" y="894084"/>
                  </a:lnTo>
                  <a:lnTo>
                    <a:pt x="935063" y="896257"/>
                  </a:lnTo>
                  <a:lnTo>
                    <a:pt x="932890" y="897188"/>
                  </a:lnTo>
                  <a:lnTo>
                    <a:pt x="928854" y="901535"/>
                  </a:lnTo>
                  <a:lnTo>
                    <a:pt x="925749" y="903708"/>
                  </a:lnTo>
                  <a:lnTo>
                    <a:pt x="922645" y="906812"/>
                  </a:lnTo>
                  <a:lnTo>
                    <a:pt x="918609" y="908985"/>
                  </a:lnTo>
                  <a:lnTo>
                    <a:pt x="916436" y="912090"/>
                  </a:lnTo>
                  <a:lnTo>
                    <a:pt x="913331" y="917367"/>
                  </a:lnTo>
                  <a:lnTo>
                    <a:pt x="905881" y="938478"/>
                  </a:lnTo>
                  <a:lnTo>
                    <a:pt x="900603" y="960519"/>
                  </a:lnTo>
                  <a:lnTo>
                    <a:pt x="898430" y="985976"/>
                  </a:lnTo>
                  <a:lnTo>
                    <a:pt x="894394" y="1010191"/>
                  </a:lnTo>
                  <a:lnTo>
                    <a:pt x="889117" y="1032232"/>
                  </a:lnTo>
                  <a:lnTo>
                    <a:pt x="886012" y="1030059"/>
                  </a:lnTo>
                  <a:lnTo>
                    <a:pt x="886012" y="1030059"/>
                  </a:lnTo>
                  <a:lnTo>
                    <a:pt x="883839" y="1030059"/>
                  </a:lnTo>
                  <a:lnTo>
                    <a:pt x="883839" y="1027886"/>
                  </a:lnTo>
                  <a:lnTo>
                    <a:pt x="881666" y="1027886"/>
                  </a:lnTo>
                  <a:lnTo>
                    <a:pt x="876388" y="1024782"/>
                  </a:lnTo>
                  <a:lnTo>
                    <a:pt x="867075" y="1017331"/>
                  </a:lnTo>
                  <a:lnTo>
                    <a:pt x="852484" y="1005844"/>
                  </a:lnTo>
                  <a:lnTo>
                    <a:pt x="835720" y="996221"/>
                  </a:lnTo>
                  <a:lnTo>
                    <a:pt x="820198" y="985665"/>
                  </a:lnTo>
                  <a:lnTo>
                    <a:pt x="807780" y="976042"/>
                  </a:lnTo>
                  <a:lnTo>
                    <a:pt x="796294" y="970764"/>
                  </a:lnTo>
                  <a:lnTo>
                    <a:pt x="793189" y="968591"/>
                  </a:lnTo>
                  <a:lnTo>
                    <a:pt x="789153" y="928543"/>
                  </a:lnTo>
                  <a:lnTo>
                    <a:pt x="786980" y="924197"/>
                  </a:lnTo>
                  <a:lnTo>
                    <a:pt x="781703" y="921093"/>
                  </a:lnTo>
                  <a:lnTo>
                    <a:pt x="778598" y="918920"/>
                  </a:lnTo>
                  <a:lnTo>
                    <a:pt x="772389" y="914573"/>
                  </a:lnTo>
                  <a:lnTo>
                    <a:pt x="769285" y="911469"/>
                  </a:lnTo>
                  <a:lnTo>
                    <a:pt x="772389" y="909296"/>
                  </a:lnTo>
                  <a:lnTo>
                    <a:pt x="772389" y="907123"/>
                  </a:lnTo>
                  <a:lnTo>
                    <a:pt x="774562" y="906191"/>
                  </a:lnTo>
                  <a:lnTo>
                    <a:pt x="774562" y="906191"/>
                  </a:lnTo>
                  <a:lnTo>
                    <a:pt x="776735" y="901845"/>
                  </a:lnTo>
                  <a:lnTo>
                    <a:pt x="778908" y="898741"/>
                  </a:lnTo>
                  <a:lnTo>
                    <a:pt x="769595" y="898741"/>
                  </a:lnTo>
                  <a:lnTo>
                    <a:pt x="764317" y="898741"/>
                  </a:lnTo>
                  <a:lnTo>
                    <a:pt x="760282" y="898741"/>
                  </a:lnTo>
                  <a:lnTo>
                    <a:pt x="758109" y="896567"/>
                  </a:lnTo>
                  <a:lnTo>
                    <a:pt x="757177" y="893463"/>
                  </a:lnTo>
                  <a:lnTo>
                    <a:pt x="753141" y="887254"/>
                  </a:lnTo>
                  <a:lnTo>
                    <a:pt x="750968" y="884150"/>
                  </a:lnTo>
                  <a:lnTo>
                    <a:pt x="750968" y="879803"/>
                  </a:lnTo>
                  <a:lnTo>
                    <a:pt x="750968" y="878872"/>
                  </a:lnTo>
                  <a:lnTo>
                    <a:pt x="750968" y="874526"/>
                  </a:lnTo>
                  <a:lnTo>
                    <a:pt x="753141" y="871421"/>
                  </a:lnTo>
                  <a:lnTo>
                    <a:pt x="753141" y="867075"/>
                  </a:lnTo>
                  <a:lnTo>
                    <a:pt x="742586" y="867075"/>
                  </a:lnTo>
                  <a:lnTo>
                    <a:pt x="742586" y="861798"/>
                  </a:lnTo>
                  <a:lnTo>
                    <a:pt x="743518" y="856520"/>
                  </a:lnTo>
                  <a:lnTo>
                    <a:pt x="745691" y="854347"/>
                  </a:lnTo>
                  <a:lnTo>
                    <a:pt x="745691" y="850622"/>
                  </a:lnTo>
                  <a:lnTo>
                    <a:pt x="747864" y="847517"/>
                  </a:lnTo>
                  <a:lnTo>
                    <a:pt x="750037" y="842239"/>
                  </a:lnTo>
                  <a:lnTo>
                    <a:pt x="743828" y="842239"/>
                  </a:lnTo>
                  <a:lnTo>
                    <a:pt x="737619" y="842239"/>
                  </a:lnTo>
                  <a:lnTo>
                    <a:pt x="734515" y="840066"/>
                  </a:lnTo>
                  <a:lnTo>
                    <a:pt x="728306" y="837893"/>
                  </a:lnTo>
                  <a:lnTo>
                    <a:pt x="727375" y="810574"/>
                  </a:lnTo>
                  <a:lnTo>
                    <a:pt x="725201" y="785117"/>
                  </a:lnTo>
                  <a:lnTo>
                    <a:pt x="725201" y="760903"/>
                  </a:lnTo>
                  <a:lnTo>
                    <a:pt x="732652" y="736688"/>
                  </a:lnTo>
                  <a:lnTo>
                    <a:pt x="740103" y="726133"/>
                  </a:lnTo>
                  <a:lnTo>
                    <a:pt x="749416" y="718682"/>
                  </a:lnTo>
                  <a:lnTo>
                    <a:pt x="756867" y="712473"/>
                  </a:lnTo>
                  <a:lnTo>
                    <a:pt x="762144" y="704091"/>
                  </a:lnTo>
                  <a:lnTo>
                    <a:pt x="767422" y="692605"/>
                  </a:lnTo>
                  <a:lnTo>
                    <a:pt x="769595" y="672426"/>
                  </a:lnTo>
                  <a:lnTo>
                    <a:pt x="765559" y="672426"/>
                  </a:lnTo>
                  <a:lnTo>
                    <a:pt x="762455" y="676772"/>
                  </a:lnTo>
                  <a:lnTo>
                    <a:pt x="758419" y="677703"/>
                  </a:lnTo>
                  <a:lnTo>
                    <a:pt x="757488" y="677703"/>
                  </a:lnTo>
                  <a:lnTo>
                    <a:pt x="753452" y="677703"/>
                  </a:lnTo>
                  <a:lnTo>
                    <a:pt x="750347" y="676772"/>
                  </a:lnTo>
                  <a:lnTo>
                    <a:pt x="735757" y="672426"/>
                  </a:lnTo>
                  <a:lnTo>
                    <a:pt x="724270" y="664975"/>
                  </a:lnTo>
                  <a:lnTo>
                    <a:pt x="716819" y="654420"/>
                  </a:lnTo>
                  <a:lnTo>
                    <a:pt x="713715" y="635483"/>
                  </a:lnTo>
                  <a:lnTo>
                    <a:pt x="718992" y="635483"/>
                  </a:lnTo>
                  <a:lnTo>
                    <a:pt x="718992" y="632378"/>
                  </a:lnTo>
                  <a:lnTo>
                    <a:pt x="728306" y="637656"/>
                  </a:lnTo>
                  <a:lnTo>
                    <a:pt x="738861" y="645106"/>
                  </a:lnTo>
                  <a:lnTo>
                    <a:pt x="748174" y="648211"/>
                  </a:lnTo>
                  <a:lnTo>
                    <a:pt x="758729" y="648211"/>
                  </a:lnTo>
                  <a:lnTo>
                    <a:pt x="758729" y="647280"/>
                  </a:lnTo>
                  <a:lnTo>
                    <a:pt x="760903" y="645106"/>
                  </a:lnTo>
                  <a:lnTo>
                    <a:pt x="760903" y="645106"/>
                  </a:lnTo>
                  <a:lnTo>
                    <a:pt x="760903" y="642623"/>
                  </a:lnTo>
                  <a:lnTo>
                    <a:pt x="763076" y="639518"/>
                  </a:lnTo>
                  <a:lnTo>
                    <a:pt x="743207" y="624617"/>
                  </a:lnTo>
                  <a:lnTo>
                    <a:pt x="726443" y="603507"/>
                  </a:lnTo>
                  <a:lnTo>
                    <a:pt x="721166" y="605680"/>
                  </a:lnTo>
                  <a:lnTo>
                    <a:pt x="717130" y="607853"/>
                  </a:lnTo>
                  <a:lnTo>
                    <a:pt x="711852" y="610026"/>
                  </a:lnTo>
                  <a:lnTo>
                    <a:pt x="706575" y="610957"/>
                  </a:lnTo>
                  <a:lnTo>
                    <a:pt x="702539" y="607853"/>
                  </a:lnTo>
                  <a:lnTo>
                    <a:pt x="701608" y="605680"/>
                  </a:lnTo>
                  <a:lnTo>
                    <a:pt x="699434" y="602575"/>
                  </a:lnTo>
                  <a:lnTo>
                    <a:pt x="697261" y="600402"/>
                  </a:lnTo>
                  <a:lnTo>
                    <a:pt x="694157" y="595125"/>
                  </a:lnTo>
                  <a:lnTo>
                    <a:pt x="704712" y="583638"/>
                  </a:lnTo>
                  <a:lnTo>
                    <a:pt x="706885" y="567805"/>
                  </a:lnTo>
                  <a:lnTo>
                    <a:pt x="704712" y="546695"/>
                  </a:lnTo>
                  <a:lnTo>
                    <a:pt x="699434" y="524653"/>
                  </a:lnTo>
                  <a:lnTo>
                    <a:pt x="690121" y="501370"/>
                  </a:lnTo>
                  <a:lnTo>
                    <a:pt x="679566" y="479328"/>
                  </a:lnTo>
                  <a:lnTo>
                    <a:pt x="665906" y="459149"/>
                  </a:lnTo>
                  <a:lnTo>
                    <a:pt x="655351" y="440212"/>
                  </a:lnTo>
                  <a:lnTo>
                    <a:pt x="646038" y="425311"/>
                  </a:lnTo>
                  <a:lnTo>
                    <a:pt x="623996" y="410409"/>
                  </a:lnTo>
                  <a:lnTo>
                    <a:pt x="598850" y="405132"/>
                  </a:lnTo>
                  <a:lnTo>
                    <a:pt x="572772" y="405132"/>
                  </a:lnTo>
                  <a:lnTo>
                    <a:pt x="543591" y="405132"/>
                  </a:lnTo>
                  <a:lnTo>
                    <a:pt x="515340" y="407305"/>
                  </a:lnTo>
                  <a:lnTo>
                    <a:pt x="486158" y="405132"/>
                  </a:lnTo>
                  <a:lnTo>
                    <a:pt x="486158" y="399854"/>
                  </a:lnTo>
                  <a:lnTo>
                    <a:pt x="486158" y="395508"/>
                  </a:lnTo>
                  <a:lnTo>
                    <a:pt x="487089" y="394577"/>
                  </a:lnTo>
                  <a:lnTo>
                    <a:pt x="487089" y="392404"/>
                  </a:lnTo>
                  <a:lnTo>
                    <a:pt x="487089" y="390230"/>
                  </a:lnTo>
                  <a:lnTo>
                    <a:pt x="486158" y="388057"/>
                  </a:lnTo>
                  <a:lnTo>
                    <a:pt x="474672" y="382780"/>
                  </a:lnTo>
                  <a:lnTo>
                    <a:pt x="464116" y="379675"/>
                  </a:lnTo>
                  <a:lnTo>
                    <a:pt x="452630" y="372225"/>
                  </a:lnTo>
                  <a:lnTo>
                    <a:pt x="461943" y="372225"/>
                  </a:lnTo>
                  <a:lnTo>
                    <a:pt x="472499" y="367878"/>
                  </a:lnTo>
                  <a:lnTo>
                    <a:pt x="487089" y="364774"/>
                  </a:lnTo>
                  <a:lnTo>
                    <a:pt x="503854" y="362601"/>
                  </a:lnTo>
                  <a:lnTo>
                    <a:pt x="516271" y="358254"/>
                  </a:lnTo>
                  <a:lnTo>
                    <a:pt x="525585" y="350804"/>
                  </a:lnTo>
                  <a:lnTo>
                    <a:pt x="481812" y="350804"/>
                  </a:lnTo>
                  <a:lnTo>
                    <a:pt x="471257" y="347699"/>
                  </a:lnTo>
                  <a:lnTo>
                    <a:pt x="461943" y="347699"/>
                  </a:lnTo>
                  <a:lnTo>
                    <a:pt x="450457" y="345526"/>
                  </a:lnTo>
                  <a:lnTo>
                    <a:pt x="442075" y="343353"/>
                  </a:lnTo>
                  <a:lnTo>
                    <a:pt x="432761" y="340249"/>
                  </a:lnTo>
                  <a:lnTo>
                    <a:pt x="427484" y="330625"/>
                  </a:lnTo>
                  <a:lnTo>
                    <a:pt x="425311" y="315723"/>
                  </a:lnTo>
                  <a:lnTo>
                    <a:pt x="447352" y="312619"/>
                  </a:lnTo>
                  <a:lnTo>
                    <a:pt x="467221" y="305168"/>
                  </a:lnTo>
                  <a:lnTo>
                    <a:pt x="483985" y="297718"/>
                  </a:lnTo>
                  <a:lnTo>
                    <a:pt x="501680" y="290267"/>
                  </a:lnTo>
                  <a:lnTo>
                    <a:pt x="538313" y="290267"/>
                  </a:lnTo>
                  <a:lnTo>
                    <a:pt x="552904" y="241837"/>
                  </a:lnTo>
                  <a:lnTo>
                    <a:pt x="518444" y="241837"/>
                  </a:lnTo>
                  <a:lnTo>
                    <a:pt x="509131" y="229109"/>
                  </a:lnTo>
                  <a:lnTo>
                    <a:pt x="520618" y="221658"/>
                  </a:lnTo>
                  <a:lnTo>
                    <a:pt x="529000" y="214208"/>
                  </a:lnTo>
                  <a:lnTo>
                    <a:pt x="540486" y="208930"/>
                  </a:lnTo>
                  <a:lnTo>
                    <a:pt x="552904" y="204584"/>
                  </a:lnTo>
                  <a:lnTo>
                    <a:pt x="552904" y="191856"/>
                  </a:lnTo>
                  <a:lnTo>
                    <a:pt x="567495" y="184405"/>
                  </a:lnTo>
                  <a:lnTo>
                    <a:pt x="574946" y="176023"/>
                  </a:lnTo>
                  <a:lnTo>
                    <a:pt x="582396" y="164536"/>
                  </a:lnTo>
                  <a:lnTo>
                    <a:pt x="593883" y="157086"/>
                  </a:lnTo>
                  <a:lnTo>
                    <a:pt x="606301" y="151808"/>
                  </a:lnTo>
                  <a:lnTo>
                    <a:pt x="616856" y="151808"/>
                  </a:lnTo>
                  <a:lnTo>
                    <a:pt x="626169" y="154912"/>
                  </a:lnTo>
                  <a:lnTo>
                    <a:pt x="638587" y="153981"/>
                  </a:lnTo>
                  <a:lnTo>
                    <a:pt x="629274" y="149635"/>
                  </a:lnTo>
                  <a:lnTo>
                    <a:pt x="623996" y="147462"/>
                  </a:lnTo>
                  <a:lnTo>
                    <a:pt x="618718" y="146530"/>
                  </a:lnTo>
                  <a:lnTo>
                    <a:pt x="613441" y="140322"/>
                  </a:lnTo>
                  <a:lnTo>
                    <a:pt x="631136" y="137217"/>
                  </a:lnTo>
                  <a:lnTo>
                    <a:pt x="647900" y="131939"/>
                  </a:lnTo>
                  <a:lnTo>
                    <a:pt x="662491" y="127593"/>
                  </a:lnTo>
                  <a:lnTo>
                    <a:pt x="679255" y="124489"/>
                  </a:lnTo>
                  <a:lnTo>
                    <a:pt x="680187" y="131939"/>
                  </a:lnTo>
                  <a:lnTo>
                    <a:pt x="682360" y="135044"/>
                  </a:lnTo>
                  <a:lnTo>
                    <a:pt x="684533" y="140322"/>
                  </a:lnTo>
                  <a:lnTo>
                    <a:pt x="686706" y="144668"/>
                  </a:lnTo>
                  <a:lnTo>
                    <a:pt x="691984" y="146841"/>
                  </a:lnTo>
                  <a:lnTo>
                    <a:pt x="699434" y="147772"/>
                  </a:lnTo>
                  <a:lnTo>
                    <a:pt x="699434" y="142495"/>
                  </a:lnTo>
                  <a:lnTo>
                    <a:pt x="702539" y="137217"/>
                  </a:lnTo>
                  <a:lnTo>
                    <a:pt x="704712" y="129766"/>
                  </a:lnTo>
                  <a:lnTo>
                    <a:pt x="706885" y="124489"/>
                  </a:lnTo>
                  <a:lnTo>
                    <a:pt x="709989" y="129766"/>
                  </a:lnTo>
                  <a:lnTo>
                    <a:pt x="716198" y="135044"/>
                  </a:lnTo>
                  <a:lnTo>
                    <a:pt x="719303" y="139390"/>
                  </a:lnTo>
                  <a:lnTo>
                    <a:pt x="726754" y="142495"/>
                  </a:lnTo>
                  <a:lnTo>
                    <a:pt x="734204" y="144668"/>
                  </a:lnTo>
                  <a:lnTo>
                    <a:pt x="730168" y="120453"/>
                  </a:lnTo>
                  <a:lnTo>
                    <a:pt x="743828" y="117349"/>
                  </a:lnTo>
                  <a:lnTo>
                    <a:pt x="754383" y="113002"/>
                  </a:lnTo>
                  <a:lnTo>
                    <a:pt x="771147" y="117349"/>
                  </a:lnTo>
                  <a:lnTo>
                    <a:pt x="788843" y="124799"/>
                  </a:lnTo>
                  <a:lnTo>
                    <a:pt x="807780" y="135354"/>
                  </a:lnTo>
                  <a:lnTo>
                    <a:pt x="827648" y="144978"/>
                  </a:lnTo>
                  <a:lnTo>
                    <a:pt x="844413" y="152429"/>
                  </a:lnTo>
                  <a:lnTo>
                    <a:pt x="859935" y="157706"/>
                  </a:lnTo>
                  <a:lnTo>
                    <a:pt x="859935" y="154602"/>
                  </a:lnTo>
                  <a:lnTo>
                    <a:pt x="849380" y="144978"/>
                  </a:lnTo>
                  <a:lnTo>
                    <a:pt x="841929" y="137527"/>
                  </a:lnTo>
                  <a:lnTo>
                    <a:pt x="837893" y="127904"/>
                  </a:lnTo>
                  <a:lnTo>
                    <a:pt x="844102" y="117349"/>
                  </a:lnTo>
                  <a:lnTo>
                    <a:pt x="840066" y="113002"/>
                  </a:lnTo>
                  <a:lnTo>
                    <a:pt x="834789" y="107725"/>
                  </a:lnTo>
                  <a:lnTo>
                    <a:pt x="829511" y="103378"/>
                  </a:lnTo>
                  <a:lnTo>
                    <a:pt x="824234" y="100274"/>
                  </a:lnTo>
                  <a:lnTo>
                    <a:pt x="820198" y="95928"/>
                  </a:lnTo>
                  <a:lnTo>
                    <a:pt x="824234" y="87546"/>
                  </a:lnTo>
                  <a:lnTo>
                    <a:pt x="834789" y="90650"/>
                  </a:lnTo>
                  <a:lnTo>
                    <a:pt x="849380" y="92823"/>
                  </a:lnTo>
                  <a:lnTo>
                    <a:pt x="861797" y="90650"/>
                  </a:lnTo>
                  <a:lnTo>
                    <a:pt x="871111" y="83199"/>
                  </a:lnTo>
                  <a:lnTo>
                    <a:pt x="827338" y="83199"/>
                  </a:lnTo>
                  <a:lnTo>
                    <a:pt x="827338" y="80095"/>
                  </a:lnTo>
                  <a:lnTo>
                    <a:pt x="824234" y="80095"/>
                  </a:lnTo>
                  <a:lnTo>
                    <a:pt x="824234" y="75749"/>
                  </a:lnTo>
                  <a:lnTo>
                    <a:pt x="829511" y="72644"/>
                  </a:lnTo>
                  <a:lnTo>
                    <a:pt x="834789" y="68298"/>
                  </a:lnTo>
                  <a:lnTo>
                    <a:pt x="840066" y="65194"/>
                  </a:lnTo>
                  <a:lnTo>
                    <a:pt x="845344" y="60847"/>
                  </a:lnTo>
                  <a:lnTo>
                    <a:pt x="851553" y="59916"/>
                  </a:lnTo>
                  <a:lnTo>
                    <a:pt x="874526" y="63020"/>
                  </a:lnTo>
                  <a:lnTo>
                    <a:pt x="880735" y="46256"/>
                  </a:lnTo>
                  <a:lnTo>
                    <a:pt x="907743" y="50603"/>
                  </a:lnTo>
                  <a:lnTo>
                    <a:pt x="909917" y="50603"/>
                  </a:lnTo>
                  <a:lnTo>
                    <a:pt x="910848" y="46256"/>
                  </a:lnTo>
                  <a:lnTo>
                    <a:pt x="913021" y="45325"/>
                  </a:lnTo>
                  <a:lnTo>
                    <a:pt x="915194" y="40979"/>
                  </a:lnTo>
                  <a:lnTo>
                    <a:pt x="920472" y="38806"/>
                  </a:lnTo>
                  <a:lnTo>
                    <a:pt x="924508" y="45015"/>
                  </a:lnTo>
                  <a:lnTo>
                    <a:pt x="929785" y="50292"/>
                  </a:lnTo>
                  <a:lnTo>
                    <a:pt x="935063" y="55570"/>
                  </a:lnTo>
                  <a:lnTo>
                    <a:pt x="935063" y="45946"/>
                  </a:lnTo>
                  <a:lnTo>
                    <a:pt x="937236" y="45015"/>
                  </a:lnTo>
                  <a:lnTo>
                    <a:pt x="937236" y="42842"/>
                  </a:lnTo>
                  <a:lnTo>
                    <a:pt x="937236" y="40668"/>
                  </a:lnTo>
                  <a:lnTo>
                    <a:pt x="937236" y="38495"/>
                  </a:lnTo>
                  <a:lnTo>
                    <a:pt x="938167" y="35391"/>
                  </a:lnTo>
                  <a:lnTo>
                    <a:pt x="940340" y="33218"/>
                  </a:lnTo>
                  <a:lnTo>
                    <a:pt x="944376" y="31045"/>
                  </a:lnTo>
                  <a:lnTo>
                    <a:pt x="962071" y="22663"/>
                  </a:lnTo>
                  <a:lnTo>
                    <a:pt x="984113" y="20179"/>
                  </a:lnTo>
                  <a:lnTo>
                    <a:pt x="984113" y="20179"/>
                  </a:lnTo>
                  <a:lnTo>
                    <a:pt x="984113" y="20179"/>
                  </a:lnTo>
                  <a:close/>
                  <a:moveTo>
                    <a:pt x="2301024" y="16764"/>
                  </a:moveTo>
                  <a:lnTo>
                    <a:pt x="2311579" y="19869"/>
                  </a:lnTo>
                  <a:lnTo>
                    <a:pt x="2311579" y="27319"/>
                  </a:lnTo>
                  <a:lnTo>
                    <a:pt x="2296057" y="27319"/>
                  </a:lnTo>
                  <a:lnTo>
                    <a:pt x="2301024" y="16764"/>
                  </a:lnTo>
                  <a:lnTo>
                    <a:pt x="2301024" y="16764"/>
                  </a:lnTo>
                  <a:lnTo>
                    <a:pt x="2301024" y="16764"/>
                  </a:lnTo>
                  <a:close/>
                  <a:moveTo>
                    <a:pt x="2792460" y="0"/>
                  </a:moveTo>
                  <a:lnTo>
                    <a:pt x="2797737" y="3104"/>
                  </a:lnTo>
                  <a:lnTo>
                    <a:pt x="2801773" y="7451"/>
                  </a:lnTo>
                  <a:lnTo>
                    <a:pt x="2803946" y="10555"/>
                  </a:lnTo>
                  <a:lnTo>
                    <a:pt x="2804878" y="16764"/>
                  </a:lnTo>
                  <a:lnTo>
                    <a:pt x="2807051" y="19869"/>
                  </a:lnTo>
                  <a:lnTo>
                    <a:pt x="2809224" y="25146"/>
                  </a:lnTo>
                  <a:lnTo>
                    <a:pt x="2812328" y="27319"/>
                  </a:lnTo>
                  <a:lnTo>
                    <a:pt x="2823815" y="32597"/>
                  </a:lnTo>
                  <a:lnTo>
                    <a:pt x="2834370" y="34770"/>
                  </a:lnTo>
                  <a:lnTo>
                    <a:pt x="2841821" y="34770"/>
                  </a:lnTo>
                  <a:lnTo>
                    <a:pt x="2847098" y="39116"/>
                  </a:lnTo>
                  <a:lnTo>
                    <a:pt x="2851134" y="46567"/>
                  </a:lnTo>
                  <a:lnTo>
                    <a:pt x="2853307" y="61468"/>
                  </a:lnTo>
                  <a:lnTo>
                    <a:pt x="2851134" y="62400"/>
                  </a:lnTo>
                  <a:lnTo>
                    <a:pt x="2851134" y="62400"/>
                  </a:lnTo>
                  <a:lnTo>
                    <a:pt x="2851134" y="64573"/>
                  </a:lnTo>
                  <a:lnTo>
                    <a:pt x="2851134" y="66746"/>
                  </a:lnTo>
                  <a:lnTo>
                    <a:pt x="2848961" y="68919"/>
                  </a:lnTo>
                  <a:lnTo>
                    <a:pt x="2825988" y="68919"/>
                  </a:lnTo>
                  <a:lnTo>
                    <a:pt x="2802084" y="68919"/>
                  </a:lnTo>
                  <a:lnTo>
                    <a:pt x="2782215" y="77301"/>
                  </a:lnTo>
                  <a:lnTo>
                    <a:pt x="2778179" y="79474"/>
                  </a:lnTo>
                  <a:lnTo>
                    <a:pt x="2776006" y="83820"/>
                  </a:lnTo>
                  <a:lnTo>
                    <a:pt x="2775075" y="84752"/>
                  </a:lnTo>
                  <a:lnTo>
                    <a:pt x="2772902" y="86925"/>
                  </a:lnTo>
                  <a:lnTo>
                    <a:pt x="2770729" y="89098"/>
                  </a:lnTo>
                  <a:lnTo>
                    <a:pt x="2767624" y="91271"/>
                  </a:lnTo>
                  <a:lnTo>
                    <a:pt x="2761415" y="94376"/>
                  </a:lnTo>
                  <a:lnTo>
                    <a:pt x="2758311" y="89098"/>
                  </a:lnTo>
                  <a:lnTo>
                    <a:pt x="2756137" y="84752"/>
                  </a:lnTo>
                  <a:lnTo>
                    <a:pt x="2753033" y="81647"/>
                  </a:lnTo>
                  <a:lnTo>
                    <a:pt x="2765451" y="49982"/>
                  </a:lnTo>
                  <a:lnTo>
                    <a:pt x="2777869" y="24525"/>
                  </a:lnTo>
                  <a:lnTo>
                    <a:pt x="2792460" y="0"/>
                  </a:lnTo>
                  <a:lnTo>
                    <a:pt x="2792460" y="0"/>
                  </a:lnTo>
                  <a:lnTo>
                    <a:pt x="2792460" y="0"/>
                  </a:lnTo>
                  <a:close/>
                  <a:moveTo>
                    <a:pt x="2665177" y="0"/>
                  </a:moveTo>
                  <a:lnTo>
                    <a:pt x="2674490" y="9624"/>
                  </a:lnTo>
                  <a:lnTo>
                    <a:pt x="2679768" y="20179"/>
                  </a:lnTo>
                  <a:lnTo>
                    <a:pt x="2685046" y="32907"/>
                  </a:lnTo>
                  <a:lnTo>
                    <a:pt x="2675732" y="32907"/>
                  </a:lnTo>
                  <a:lnTo>
                    <a:pt x="2675732" y="27319"/>
                  </a:lnTo>
                  <a:lnTo>
                    <a:pt x="2672628" y="24215"/>
                  </a:lnTo>
                  <a:lnTo>
                    <a:pt x="2668592" y="19869"/>
                  </a:lnTo>
                  <a:lnTo>
                    <a:pt x="2667660" y="14591"/>
                  </a:lnTo>
                  <a:lnTo>
                    <a:pt x="2665487" y="9313"/>
                  </a:lnTo>
                  <a:lnTo>
                    <a:pt x="2665487" y="0"/>
                  </a:lnTo>
                  <a:lnTo>
                    <a:pt x="2665177" y="0"/>
                  </a:lnTo>
                  <a:lnTo>
                    <a:pt x="2665177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21">
              <a:extLst>
                <a:ext uri="{FF2B5EF4-FFF2-40B4-BE49-F238E27FC236}">
                  <a16:creationId xmlns:a16="http://schemas.microsoft.com/office/drawing/2014/main" id="{290EF358-2CBB-404D-B85F-65FFC09B00A7}"/>
                </a:ext>
              </a:extLst>
            </p:cNvPr>
            <p:cNvSpPr/>
            <p:nvPr/>
          </p:nvSpPr>
          <p:spPr>
            <a:xfrm>
              <a:off x="3709769" y="4075070"/>
              <a:ext cx="34149" cy="15522"/>
            </a:xfrm>
            <a:custGeom>
              <a:avLst/>
              <a:gdLst>
                <a:gd name="connsiteX0" fmla="*/ 13660 w 34149"/>
                <a:gd name="connsiteY0" fmla="*/ 14591 h 15522"/>
                <a:gd name="connsiteX1" fmla="*/ 20800 w 34149"/>
                <a:gd name="connsiteY1" fmla="*/ 16764 h 15522"/>
                <a:gd name="connsiteX2" fmla="*/ 23904 w 34149"/>
                <a:gd name="connsiteY2" fmla="*/ 16764 h 15522"/>
                <a:gd name="connsiteX3" fmla="*/ 28251 w 34149"/>
                <a:gd name="connsiteY3" fmla="*/ 16764 h 15522"/>
                <a:gd name="connsiteX4" fmla="*/ 36633 w 34149"/>
                <a:gd name="connsiteY4" fmla="*/ 16764 h 15522"/>
                <a:gd name="connsiteX5" fmla="*/ 35391 w 34149"/>
                <a:gd name="connsiteY5" fmla="*/ 10555 h 15522"/>
                <a:gd name="connsiteX6" fmla="*/ 35391 w 34149"/>
                <a:gd name="connsiteY6" fmla="*/ 7140 h 15522"/>
                <a:gd name="connsiteX7" fmla="*/ 33528 w 34149"/>
                <a:gd name="connsiteY7" fmla="*/ 3104 h 15522"/>
                <a:gd name="connsiteX8" fmla="*/ 33528 w 34149"/>
                <a:gd name="connsiteY8" fmla="*/ 0 h 15522"/>
                <a:gd name="connsiteX9" fmla="*/ 0 w 34149"/>
                <a:gd name="connsiteY9" fmla="*/ 0 h 15522"/>
                <a:gd name="connsiteX10" fmla="*/ 0 w 34149"/>
                <a:gd name="connsiteY10" fmla="*/ 12418 h 15522"/>
                <a:gd name="connsiteX11" fmla="*/ 7451 w 34149"/>
                <a:gd name="connsiteY11" fmla="*/ 1459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4149" h="15522">
                  <a:moveTo>
                    <a:pt x="13660" y="14591"/>
                  </a:moveTo>
                  <a:lnTo>
                    <a:pt x="20800" y="16764"/>
                  </a:lnTo>
                  <a:lnTo>
                    <a:pt x="23904" y="16764"/>
                  </a:lnTo>
                  <a:lnTo>
                    <a:pt x="28251" y="16764"/>
                  </a:lnTo>
                  <a:lnTo>
                    <a:pt x="36633" y="16764"/>
                  </a:lnTo>
                  <a:lnTo>
                    <a:pt x="35391" y="10555"/>
                  </a:lnTo>
                  <a:lnTo>
                    <a:pt x="35391" y="7140"/>
                  </a:lnTo>
                  <a:lnTo>
                    <a:pt x="33528" y="3104"/>
                  </a:lnTo>
                  <a:lnTo>
                    <a:pt x="33528" y="0"/>
                  </a:lnTo>
                  <a:lnTo>
                    <a:pt x="0" y="0"/>
                  </a:lnTo>
                  <a:lnTo>
                    <a:pt x="0" y="12418"/>
                  </a:lnTo>
                  <a:lnTo>
                    <a:pt x="7451" y="1459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22">
              <a:extLst>
                <a:ext uri="{FF2B5EF4-FFF2-40B4-BE49-F238E27FC236}">
                  <a16:creationId xmlns:a16="http://schemas.microsoft.com/office/drawing/2014/main" id="{43D2183B-CD62-4B9C-95FF-28FC089510B1}"/>
                </a:ext>
              </a:extLst>
            </p:cNvPr>
            <p:cNvSpPr/>
            <p:nvPr/>
          </p:nvSpPr>
          <p:spPr>
            <a:xfrm>
              <a:off x="3530642" y="4043094"/>
              <a:ext cx="34149" cy="9313"/>
            </a:xfrm>
            <a:custGeom>
              <a:avLst/>
              <a:gdLst>
                <a:gd name="connsiteX0" fmla="*/ 22973 w 34149"/>
                <a:gd name="connsiteY0" fmla="*/ 11797 h 9313"/>
                <a:gd name="connsiteX1" fmla="*/ 32286 w 34149"/>
                <a:gd name="connsiteY1" fmla="*/ 7451 h 9313"/>
                <a:gd name="connsiteX2" fmla="*/ 36633 w 34149"/>
                <a:gd name="connsiteY2" fmla="*/ 7451 h 9313"/>
                <a:gd name="connsiteX3" fmla="*/ 30424 w 34149"/>
                <a:gd name="connsiteY3" fmla="*/ 4346 h 9313"/>
                <a:gd name="connsiteX4" fmla="*/ 22973 w 34149"/>
                <a:gd name="connsiteY4" fmla="*/ 2173 h 9313"/>
                <a:gd name="connsiteX5" fmla="*/ 15833 w 34149"/>
                <a:gd name="connsiteY5" fmla="*/ 0 h 9313"/>
                <a:gd name="connsiteX6" fmla="*/ 12728 w 34149"/>
                <a:gd name="connsiteY6" fmla="*/ 2173 h 9313"/>
                <a:gd name="connsiteX7" fmla="*/ 7451 w 34149"/>
                <a:gd name="connsiteY7" fmla="*/ 4346 h 9313"/>
                <a:gd name="connsiteX8" fmla="*/ 3104 w 34149"/>
                <a:gd name="connsiteY8" fmla="*/ 7451 h 9313"/>
                <a:gd name="connsiteX9" fmla="*/ 0 w 34149"/>
                <a:gd name="connsiteY9" fmla="*/ 7451 h 9313"/>
                <a:gd name="connsiteX10" fmla="*/ 0 w 34149"/>
                <a:gd name="connsiteY10" fmla="*/ 11797 h 9313"/>
                <a:gd name="connsiteX11" fmla="*/ 12728 w 34149"/>
                <a:gd name="connsiteY11" fmla="*/ 11797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4149" h="9313">
                  <a:moveTo>
                    <a:pt x="22973" y="11797"/>
                  </a:moveTo>
                  <a:lnTo>
                    <a:pt x="32286" y="7451"/>
                  </a:lnTo>
                  <a:lnTo>
                    <a:pt x="36633" y="7451"/>
                  </a:lnTo>
                  <a:lnTo>
                    <a:pt x="30424" y="4346"/>
                  </a:lnTo>
                  <a:lnTo>
                    <a:pt x="22973" y="2173"/>
                  </a:lnTo>
                  <a:lnTo>
                    <a:pt x="15833" y="0"/>
                  </a:lnTo>
                  <a:lnTo>
                    <a:pt x="12728" y="2173"/>
                  </a:lnTo>
                  <a:lnTo>
                    <a:pt x="7451" y="4346"/>
                  </a:lnTo>
                  <a:lnTo>
                    <a:pt x="3104" y="7451"/>
                  </a:lnTo>
                  <a:lnTo>
                    <a:pt x="0" y="7451"/>
                  </a:lnTo>
                  <a:lnTo>
                    <a:pt x="0" y="11797"/>
                  </a:lnTo>
                  <a:lnTo>
                    <a:pt x="12728" y="11797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23">
              <a:extLst>
                <a:ext uri="{FF2B5EF4-FFF2-40B4-BE49-F238E27FC236}">
                  <a16:creationId xmlns:a16="http://schemas.microsoft.com/office/drawing/2014/main" id="{EB2593FF-4A8C-4A6D-8CC6-5A79E54A4490}"/>
                </a:ext>
              </a:extLst>
            </p:cNvPr>
            <p:cNvSpPr/>
            <p:nvPr/>
          </p:nvSpPr>
          <p:spPr>
            <a:xfrm>
              <a:off x="3730569" y="4013602"/>
              <a:ext cx="37253" cy="40358"/>
            </a:xfrm>
            <a:custGeom>
              <a:avLst/>
              <a:gdLst>
                <a:gd name="connsiteX0" fmla="*/ 10555 w 37253"/>
                <a:gd name="connsiteY0" fmla="*/ 39116 h 40357"/>
                <a:gd name="connsiteX1" fmla="*/ 14591 w 37253"/>
                <a:gd name="connsiteY1" fmla="*/ 41289 h 40357"/>
                <a:gd name="connsiteX2" fmla="*/ 22042 w 37253"/>
                <a:gd name="connsiteY2" fmla="*/ 41289 h 40357"/>
                <a:gd name="connsiteX3" fmla="*/ 27319 w 37253"/>
                <a:gd name="connsiteY3" fmla="*/ 41289 h 40357"/>
                <a:gd name="connsiteX4" fmla="*/ 29182 w 37253"/>
                <a:gd name="connsiteY4" fmla="*/ 34770 h 40357"/>
                <a:gd name="connsiteX5" fmla="*/ 30424 w 37253"/>
                <a:gd name="connsiteY5" fmla="*/ 31665 h 40357"/>
                <a:gd name="connsiteX6" fmla="*/ 32286 w 37253"/>
                <a:gd name="connsiteY6" fmla="*/ 27630 h 40357"/>
                <a:gd name="connsiteX7" fmla="*/ 34460 w 37253"/>
                <a:gd name="connsiteY7" fmla="*/ 26388 h 40357"/>
                <a:gd name="connsiteX8" fmla="*/ 36633 w 37253"/>
                <a:gd name="connsiteY8" fmla="*/ 24215 h 40357"/>
                <a:gd name="connsiteX9" fmla="*/ 39737 w 37253"/>
                <a:gd name="connsiteY9" fmla="*/ 20179 h 40357"/>
                <a:gd name="connsiteX10" fmla="*/ 32286 w 37253"/>
                <a:gd name="connsiteY10" fmla="*/ 14901 h 40357"/>
                <a:gd name="connsiteX11" fmla="*/ 25146 w 37253"/>
                <a:gd name="connsiteY11" fmla="*/ 7451 h 40357"/>
                <a:gd name="connsiteX12" fmla="*/ 19869 w 37253"/>
                <a:gd name="connsiteY12" fmla="*/ 0 h 40357"/>
                <a:gd name="connsiteX13" fmla="*/ 3104 w 37253"/>
                <a:gd name="connsiteY13" fmla="*/ 0 h 40357"/>
                <a:gd name="connsiteX14" fmla="*/ 3104 w 37253"/>
                <a:gd name="connsiteY14" fmla="*/ 9624 h 40357"/>
                <a:gd name="connsiteX15" fmla="*/ 3104 w 37253"/>
                <a:gd name="connsiteY15" fmla="*/ 16764 h 40357"/>
                <a:gd name="connsiteX16" fmla="*/ 1242 w 37253"/>
                <a:gd name="connsiteY16" fmla="*/ 24215 h 40357"/>
                <a:gd name="connsiteX17" fmla="*/ 0 w 37253"/>
                <a:gd name="connsiteY17" fmla="*/ 29492 h 40357"/>
                <a:gd name="connsiteX18" fmla="*/ 0 w 37253"/>
                <a:gd name="connsiteY18" fmla="*/ 36943 h 40357"/>
                <a:gd name="connsiteX19" fmla="*/ 5278 w 37253"/>
                <a:gd name="connsiteY19" fmla="*/ 39116 h 40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7253" h="40357">
                  <a:moveTo>
                    <a:pt x="10555" y="39116"/>
                  </a:moveTo>
                  <a:lnTo>
                    <a:pt x="14591" y="41289"/>
                  </a:lnTo>
                  <a:lnTo>
                    <a:pt x="22042" y="41289"/>
                  </a:lnTo>
                  <a:lnTo>
                    <a:pt x="27319" y="41289"/>
                  </a:lnTo>
                  <a:lnTo>
                    <a:pt x="29182" y="34770"/>
                  </a:lnTo>
                  <a:lnTo>
                    <a:pt x="30424" y="31665"/>
                  </a:lnTo>
                  <a:lnTo>
                    <a:pt x="32286" y="27630"/>
                  </a:lnTo>
                  <a:lnTo>
                    <a:pt x="34460" y="26388"/>
                  </a:lnTo>
                  <a:lnTo>
                    <a:pt x="36633" y="24215"/>
                  </a:lnTo>
                  <a:lnTo>
                    <a:pt x="39737" y="20179"/>
                  </a:lnTo>
                  <a:lnTo>
                    <a:pt x="32286" y="14901"/>
                  </a:lnTo>
                  <a:lnTo>
                    <a:pt x="25146" y="7451"/>
                  </a:lnTo>
                  <a:lnTo>
                    <a:pt x="19869" y="0"/>
                  </a:lnTo>
                  <a:lnTo>
                    <a:pt x="3104" y="0"/>
                  </a:lnTo>
                  <a:lnTo>
                    <a:pt x="3104" y="9624"/>
                  </a:lnTo>
                  <a:lnTo>
                    <a:pt x="3104" y="16764"/>
                  </a:lnTo>
                  <a:lnTo>
                    <a:pt x="1242" y="24215"/>
                  </a:lnTo>
                  <a:lnTo>
                    <a:pt x="0" y="29492"/>
                  </a:lnTo>
                  <a:lnTo>
                    <a:pt x="0" y="36943"/>
                  </a:lnTo>
                  <a:lnTo>
                    <a:pt x="5278" y="3911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24">
              <a:extLst>
                <a:ext uri="{FF2B5EF4-FFF2-40B4-BE49-F238E27FC236}">
                  <a16:creationId xmlns:a16="http://schemas.microsoft.com/office/drawing/2014/main" id="{6B65ACE8-F399-4701-9931-4253236C3EB4}"/>
                </a:ext>
              </a:extLst>
            </p:cNvPr>
            <p:cNvSpPr/>
            <p:nvPr/>
          </p:nvSpPr>
          <p:spPr>
            <a:xfrm>
              <a:off x="3457998" y="4104562"/>
              <a:ext cx="170745" cy="90029"/>
            </a:xfrm>
            <a:custGeom>
              <a:avLst/>
              <a:gdLst>
                <a:gd name="connsiteX0" fmla="*/ 170745 w 170745"/>
                <a:gd name="connsiteY0" fmla="*/ 30734 h 90029"/>
                <a:gd name="connsiteX1" fmla="*/ 170745 w 170745"/>
                <a:gd name="connsiteY1" fmla="*/ 29492 h 90029"/>
                <a:gd name="connsiteX2" fmla="*/ 168572 w 170745"/>
                <a:gd name="connsiteY2" fmla="*/ 27630 h 90029"/>
                <a:gd name="connsiteX3" fmla="*/ 165468 w 170745"/>
                <a:gd name="connsiteY3" fmla="*/ 25457 h 90029"/>
                <a:gd name="connsiteX4" fmla="*/ 163294 w 170745"/>
                <a:gd name="connsiteY4" fmla="*/ 25457 h 90029"/>
                <a:gd name="connsiteX5" fmla="*/ 161121 w 170745"/>
                <a:gd name="connsiteY5" fmla="*/ 25457 h 90029"/>
                <a:gd name="connsiteX6" fmla="*/ 159259 w 170745"/>
                <a:gd name="connsiteY6" fmla="*/ 27630 h 90029"/>
                <a:gd name="connsiteX7" fmla="*/ 156154 w 170745"/>
                <a:gd name="connsiteY7" fmla="*/ 30734 h 90029"/>
                <a:gd name="connsiteX8" fmla="*/ 148704 w 170745"/>
                <a:gd name="connsiteY8" fmla="*/ 30734 h 90029"/>
                <a:gd name="connsiteX9" fmla="*/ 143426 w 170745"/>
                <a:gd name="connsiteY9" fmla="*/ 30734 h 90029"/>
                <a:gd name="connsiteX10" fmla="*/ 137217 w 170745"/>
                <a:gd name="connsiteY10" fmla="*/ 29492 h 90029"/>
                <a:gd name="connsiteX11" fmla="*/ 132250 w 170745"/>
                <a:gd name="connsiteY11" fmla="*/ 27630 h 90029"/>
                <a:gd name="connsiteX12" fmla="*/ 128835 w 170745"/>
                <a:gd name="connsiteY12" fmla="*/ 27630 h 90029"/>
                <a:gd name="connsiteX13" fmla="*/ 128835 w 170745"/>
                <a:gd name="connsiteY13" fmla="*/ 23283 h 90029"/>
                <a:gd name="connsiteX14" fmla="*/ 132250 w 170745"/>
                <a:gd name="connsiteY14" fmla="*/ 23283 h 90029"/>
                <a:gd name="connsiteX15" fmla="*/ 132250 w 170745"/>
                <a:gd name="connsiteY15" fmla="*/ 17075 h 90029"/>
                <a:gd name="connsiteX16" fmla="*/ 130077 w 170745"/>
                <a:gd name="connsiteY16" fmla="*/ 12728 h 90029"/>
                <a:gd name="connsiteX17" fmla="*/ 130077 w 170745"/>
                <a:gd name="connsiteY17" fmla="*/ 9624 h 90029"/>
                <a:gd name="connsiteX18" fmla="*/ 128835 w 170745"/>
                <a:gd name="connsiteY18" fmla="*/ 5278 h 90029"/>
                <a:gd name="connsiteX19" fmla="*/ 126972 w 170745"/>
                <a:gd name="connsiteY19" fmla="*/ 3104 h 90029"/>
                <a:gd name="connsiteX20" fmla="*/ 124799 w 170745"/>
                <a:gd name="connsiteY20" fmla="*/ 0 h 90029"/>
                <a:gd name="connsiteX21" fmla="*/ 117659 w 170745"/>
                <a:gd name="connsiteY21" fmla="*/ 0 h 90029"/>
                <a:gd name="connsiteX22" fmla="*/ 112381 w 170745"/>
                <a:gd name="connsiteY22" fmla="*/ 0 h 90029"/>
                <a:gd name="connsiteX23" fmla="*/ 109277 w 170745"/>
                <a:gd name="connsiteY23" fmla="*/ 2173 h 90029"/>
                <a:gd name="connsiteX24" fmla="*/ 104931 w 170745"/>
                <a:gd name="connsiteY24" fmla="*/ 3104 h 90029"/>
                <a:gd name="connsiteX25" fmla="*/ 107104 w 170745"/>
                <a:gd name="connsiteY25" fmla="*/ 17075 h 90029"/>
                <a:gd name="connsiteX26" fmla="*/ 109277 w 170745"/>
                <a:gd name="connsiteY26" fmla="*/ 22352 h 90029"/>
                <a:gd name="connsiteX27" fmla="*/ 112381 w 170745"/>
                <a:gd name="connsiteY27" fmla="*/ 29492 h 90029"/>
                <a:gd name="connsiteX28" fmla="*/ 115486 w 170745"/>
                <a:gd name="connsiteY28" fmla="*/ 38185 h 90029"/>
                <a:gd name="connsiteX29" fmla="*/ 95617 w 170745"/>
                <a:gd name="connsiteY29" fmla="*/ 36943 h 90029"/>
                <a:gd name="connsiteX30" fmla="*/ 80095 w 170745"/>
                <a:gd name="connsiteY30" fmla="*/ 30734 h 90029"/>
                <a:gd name="connsiteX31" fmla="*/ 65504 w 170745"/>
                <a:gd name="connsiteY31" fmla="*/ 23283 h 90029"/>
                <a:gd name="connsiteX32" fmla="*/ 48740 w 170745"/>
                <a:gd name="connsiteY32" fmla="*/ 17075 h 90029"/>
                <a:gd name="connsiteX33" fmla="*/ 28871 w 170745"/>
                <a:gd name="connsiteY33" fmla="*/ 10555 h 90029"/>
                <a:gd name="connsiteX34" fmla="*/ 27009 w 170745"/>
                <a:gd name="connsiteY34" fmla="*/ 12728 h 90029"/>
                <a:gd name="connsiteX35" fmla="*/ 24836 w 170745"/>
                <a:gd name="connsiteY35" fmla="*/ 12728 h 90029"/>
                <a:gd name="connsiteX36" fmla="*/ 22663 w 170745"/>
                <a:gd name="connsiteY36" fmla="*/ 14901 h 90029"/>
                <a:gd name="connsiteX37" fmla="*/ 19558 w 170745"/>
                <a:gd name="connsiteY37" fmla="*/ 14901 h 90029"/>
                <a:gd name="connsiteX38" fmla="*/ 21731 w 170745"/>
                <a:gd name="connsiteY38" fmla="*/ 18006 h 90029"/>
                <a:gd name="connsiteX39" fmla="*/ 22663 w 170745"/>
                <a:gd name="connsiteY39" fmla="*/ 20179 h 90029"/>
                <a:gd name="connsiteX40" fmla="*/ 22663 w 170745"/>
                <a:gd name="connsiteY40" fmla="*/ 22352 h 90029"/>
                <a:gd name="connsiteX41" fmla="*/ 24836 w 170745"/>
                <a:gd name="connsiteY41" fmla="*/ 23283 h 90029"/>
                <a:gd name="connsiteX42" fmla="*/ 27009 w 170745"/>
                <a:gd name="connsiteY42" fmla="*/ 25457 h 90029"/>
                <a:gd name="connsiteX43" fmla="*/ 28871 w 170745"/>
                <a:gd name="connsiteY43" fmla="*/ 27630 h 90029"/>
                <a:gd name="connsiteX44" fmla="*/ 24836 w 170745"/>
                <a:gd name="connsiteY44" fmla="*/ 29492 h 90029"/>
                <a:gd name="connsiteX45" fmla="*/ 21731 w 170745"/>
                <a:gd name="connsiteY45" fmla="*/ 29492 h 90029"/>
                <a:gd name="connsiteX46" fmla="*/ 17695 w 170745"/>
                <a:gd name="connsiteY46" fmla="*/ 30734 h 90029"/>
                <a:gd name="connsiteX47" fmla="*/ 12418 w 170745"/>
                <a:gd name="connsiteY47" fmla="*/ 30734 h 90029"/>
                <a:gd name="connsiteX48" fmla="*/ 12418 w 170745"/>
                <a:gd name="connsiteY48" fmla="*/ 34770 h 90029"/>
                <a:gd name="connsiteX49" fmla="*/ 15522 w 170745"/>
                <a:gd name="connsiteY49" fmla="*/ 34770 h 90029"/>
                <a:gd name="connsiteX50" fmla="*/ 14280 w 170745"/>
                <a:gd name="connsiteY50" fmla="*/ 40047 h 90029"/>
                <a:gd name="connsiteX51" fmla="*/ 10245 w 170745"/>
                <a:gd name="connsiteY51" fmla="*/ 42221 h 90029"/>
                <a:gd name="connsiteX52" fmla="*/ 9313 w 170745"/>
                <a:gd name="connsiteY52" fmla="*/ 44394 h 90029"/>
                <a:gd name="connsiteX53" fmla="*/ 4967 w 170745"/>
                <a:gd name="connsiteY53" fmla="*/ 45636 h 90029"/>
                <a:gd name="connsiteX54" fmla="*/ 0 w 170745"/>
                <a:gd name="connsiteY54" fmla="*/ 47498 h 90029"/>
                <a:gd name="connsiteX55" fmla="*/ 0 w 170745"/>
                <a:gd name="connsiteY55" fmla="*/ 51844 h 90029"/>
                <a:gd name="connsiteX56" fmla="*/ 4967 w 170745"/>
                <a:gd name="connsiteY56" fmla="*/ 51844 h 90029"/>
                <a:gd name="connsiteX57" fmla="*/ 15522 w 170745"/>
                <a:gd name="connsiteY57" fmla="*/ 57122 h 90029"/>
                <a:gd name="connsiteX58" fmla="*/ 32286 w 170745"/>
                <a:gd name="connsiteY58" fmla="*/ 59295 h 90029"/>
                <a:gd name="connsiteX59" fmla="*/ 46567 w 170745"/>
                <a:gd name="connsiteY59" fmla="*/ 57122 h 90029"/>
                <a:gd name="connsiteX60" fmla="*/ 59295 w 170745"/>
                <a:gd name="connsiteY60" fmla="*/ 51844 h 90029"/>
                <a:gd name="connsiteX61" fmla="*/ 80095 w 170745"/>
                <a:gd name="connsiteY61" fmla="*/ 51844 h 90029"/>
                <a:gd name="connsiteX62" fmla="*/ 77922 w 170745"/>
                <a:gd name="connsiteY62" fmla="*/ 57122 h 90029"/>
                <a:gd name="connsiteX63" fmla="*/ 73886 w 170745"/>
                <a:gd name="connsiteY63" fmla="*/ 62400 h 90029"/>
                <a:gd name="connsiteX64" fmla="*/ 70782 w 170745"/>
                <a:gd name="connsiteY64" fmla="*/ 67677 h 90029"/>
                <a:gd name="connsiteX65" fmla="*/ 65504 w 170745"/>
                <a:gd name="connsiteY65" fmla="*/ 72023 h 90029"/>
                <a:gd name="connsiteX66" fmla="*/ 59295 w 170745"/>
                <a:gd name="connsiteY66" fmla="*/ 75128 h 90029"/>
                <a:gd name="connsiteX67" fmla="*/ 61158 w 170745"/>
                <a:gd name="connsiteY67" fmla="*/ 81337 h 90029"/>
                <a:gd name="connsiteX68" fmla="*/ 61158 w 170745"/>
                <a:gd name="connsiteY68" fmla="*/ 84752 h 90029"/>
                <a:gd name="connsiteX69" fmla="*/ 63331 w 170745"/>
                <a:gd name="connsiteY69" fmla="*/ 88787 h 90029"/>
                <a:gd name="connsiteX70" fmla="*/ 65504 w 170745"/>
                <a:gd name="connsiteY70" fmla="*/ 91892 h 90029"/>
                <a:gd name="connsiteX71" fmla="*/ 81026 w 170745"/>
                <a:gd name="connsiteY71" fmla="*/ 86614 h 90029"/>
                <a:gd name="connsiteX72" fmla="*/ 92513 w 170745"/>
                <a:gd name="connsiteY72" fmla="*/ 77301 h 90029"/>
                <a:gd name="connsiteX73" fmla="*/ 104931 w 170745"/>
                <a:gd name="connsiteY73" fmla="*/ 67677 h 90029"/>
                <a:gd name="connsiteX74" fmla="*/ 115486 w 170745"/>
                <a:gd name="connsiteY74" fmla="*/ 60226 h 90029"/>
                <a:gd name="connsiteX75" fmla="*/ 130077 w 170745"/>
                <a:gd name="connsiteY75" fmla="*/ 57122 h 90029"/>
                <a:gd name="connsiteX76" fmla="*/ 144668 w 170745"/>
                <a:gd name="connsiteY76" fmla="*/ 57122 h 90029"/>
                <a:gd name="connsiteX77" fmla="*/ 158017 w 170745"/>
                <a:gd name="connsiteY77" fmla="*/ 57122 h 90029"/>
                <a:gd name="connsiteX78" fmla="*/ 168572 w 170745"/>
                <a:gd name="connsiteY78" fmla="*/ 51844 h 90029"/>
                <a:gd name="connsiteX79" fmla="*/ 170745 w 170745"/>
                <a:gd name="connsiteY79" fmla="*/ 47498 h 90029"/>
                <a:gd name="connsiteX80" fmla="*/ 170745 w 170745"/>
                <a:gd name="connsiteY80" fmla="*/ 45636 h 90029"/>
                <a:gd name="connsiteX81" fmla="*/ 170745 w 170745"/>
                <a:gd name="connsiteY81" fmla="*/ 44394 h 90029"/>
                <a:gd name="connsiteX82" fmla="*/ 170745 w 170745"/>
                <a:gd name="connsiteY82" fmla="*/ 42221 h 90029"/>
                <a:gd name="connsiteX83" fmla="*/ 172608 w 170745"/>
                <a:gd name="connsiteY83" fmla="*/ 38185 h 90029"/>
                <a:gd name="connsiteX84" fmla="*/ 172608 w 170745"/>
                <a:gd name="connsiteY84" fmla="*/ 34770 h 90029"/>
                <a:gd name="connsiteX85" fmla="*/ 170745 w 170745"/>
                <a:gd name="connsiteY85" fmla="*/ 32907 h 900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</a:cxnLst>
              <a:rect l="l" t="t" r="r" b="b"/>
              <a:pathLst>
                <a:path w="170745" h="90029">
                  <a:moveTo>
                    <a:pt x="170745" y="30734"/>
                  </a:moveTo>
                  <a:lnTo>
                    <a:pt x="170745" y="29492"/>
                  </a:lnTo>
                  <a:lnTo>
                    <a:pt x="168572" y="27630"/>
                  </a:lnTo>
                  <a:lnTo>
                    <a:pt x="165468" y="25457"/>
                  </a:lnTo>
                  <a:lnTo>
                    <a:pt x="163294" y="25457"/>
                  </a:lnTo>
                  <a:lnTo>
                    <a:pt x="161121" y="25457"/>
                  </a:lnTo>
                  <a:lnTo>
                    <a:pt x="159259" y="27630"/>
                  </a:lnTo>
                  <a:lnTo>
                    <a:pt x="156154" y="30734"/>
                  </a:lnTo>
                  <a:lnTo>
                    <a:pt x="148704" y="30734"/>
                  </a:lnTo>
                  <a:lnTo>
                    <a:pt x="143426" y="30734"/>
                  </a:lnTo>
                  <a:lnTo>
                    <a:pt x="137217" y="29492"/>
                  </a:lnTo>
                  <a:lnTo>
                    <a:pt x="132250" y="27630"/>
                  </a:lnTo>
                  <a:lnTo>
                    <a:pt x="128835" y="27630"/>
                  </a:lnTo>
                  <a:lnTo>
                    <a:pt x="128835" y="23283"/>
                  </a:lnTo>
                  <a:lnTo>
                    <a:pt x="132250" y="23283"/>
                  </a:lnTo>
                  <a:lnTo>
                    <a:pt x="132250" y="17075"/>
                  </a:lnTo>
                  <a:lnTo>
                    <a:pt x="130077" y="12728"/>
                  </a:lnTo>
                  <a:lnTo>
                    <a:pt x="130077" y="9624"/>
                  </a:lnTo>
                  <a:lnTo>
                    <a:pt x="128835" y="5278"/>
                  </a:lnTo>
                  <a:lnTo>
                    <a:pt x="126972" y="3104"/>
                  </a:lnTo>
                  <a:lnTo>
                    <a:pt x="124799" y="0"/>
                  </a:lnTo>
                  <a:lnTo>
                    <a:pt x="117659" y="0"/>
                  </a:lnTo>
                  <a:lnTo>
                    <a:pt x="112381" y="0"/>
                  </a:lnTo>
                  <a:lnTo>
                    <a:pt x="109277" y="2173"/>
                  </a:lnTo>
                  <a:lnTo>
                    <a:pt x="104931" y="3104"/>
                  </a:lnTo>
                  <a:lnTo>
                    <a:pt x="107104" y="17075"/>
                  </a:lnTo>
                  <a:lnTo>
                    <a:pt x="109277" y="22352"/>
                  </a:lnTo>
                  <a:lnTo>
                    <a:pt x="112381" y="29492"/>
                  </a:lnTo>
                  <a:lnTo>
                    <a:pt x="115486" y="38185"/>
                  </a:lnTo>
                  <a:lnTo>
                    <a:pt x="95617" y="36943"/>
                  </a:lnTo>
                  <a:lnTo>
                    <a:pt x="80095" y="30734"/>
                  </a:lnTo>
                  <a:lnTo>
                    <a:pt x="65504" y="23283"/>
                  </a:lnTo>
                  <a:lnTo>
                    <a:pt x="48740" y="17075"/>
                  </a:lnTo>
                  <a:lnTo>
                    <a:pt x="28871" y="10555"/>
                  </a:lnTo>
                  <a:lnTo>
                    <a:pt x="27009" y="12728"/>
                  </a:lnTo>
                  <a:lnTo>
                    <a:pt x="24836" y="12728"/>
                  </a:lnTo>
                  <a:lnTo>
                    <a:pt x="22663" y="14901"/>
                  </a:lnTo>
                  <a:lnTo>
                    <a:pt x="19558" y="14901"/>
                  </a:lnTo>
                  <a:lnTo>
                    <a:pt x="21731" y="18006"/>
                  </a:lnTo>
                  <a:lnTo>
                    <a:pt x="22663" y="20179"/>
                  </a:lnTo>
                  <a:lnTo>
                    <a:pt x="22663" y="22352"/>
                  </a:lnTo>
                  <a:lnTo>
                    <a:pt x="24836" y="23283"/>
                  </a:lnTo>
                  <a:lnTo>
                    <a:pt x="27009" y="25457"/>
                  </a:lnTo>
                  <a:lnTo>
                    <a:pt x="28871" y="27630"/>
                  </a:lnTo>
                  <a:lnTo>
                    <a:pt x="24836" y="29492"/>
                  </a:lnTo>
                  <a:lnTo>
                    <a:pt x="21731" y="29492"/>
                  </a:lnTo>
                  <a:lnTo>
                    <a:pt x="17695" y="30734"/>
                  </a:lnTo>
                  <a:lnTo>
                    <a:pt x="12418" y="30734"/>
                  </a:lnTo>
                  <a:lnTo>
                    <a:pt x="12418" y="34770"/>
                  </a:lnTo>
                  <a:lnTo>
                    <a:pt x="15522" y="34770"/>
                  </a:lnTo>
                  <a:lnTo>
                    <a:pt x="14280" y="40047"/>
                  </a:lnTo>
                  <a:lnTo>
                    <a:pt x="10245" y="42221"/>
                  </a:lnTo>
                  <a:lnTo>
                    <a:pt x="9313" y="44394"/>
                  </a:lnTo>
                  <a:lnTo>
                    <a:pt x="4967" y="45636"/>
                  </a:lnTo>
                  <a:lnTo>
                    <a:pt x="0" y="47498"/>
                  </a:lnTo>
                  <a:lnTo>
                    <a:pt x="0" y="51844"/>
                  </a:lnTo>
                  <a:lnTo>
                    <a:pt x="4967" y="51844"/>
                  </a:lnTo>
                  <a:lnTo>
                    <a:pt x="15522" y="57122"/>
                  </a:lnTo>
                  <a:lnTo>
                    <a:pt x="32286" y="59295"/>
                  </a:lnTo>
                  <a:lnTo>
                    <a:pt x="46567" y="57122"/>
                  </a:lnTo>
                  <a:lnTo>
                    <a:pt x="59295" y="51844"/>
                  </a:lnTo>
                  <a:lnTo>
                    <a:pt x="80095" y="51844"/>
                  </a:lnTo>
                  <a:lnTo>
                    <a:pt x="77922" y="57122"/>
                  </a:lnTo>
                  <a:lnTo>
                    <a:pt x="73886" y="62400"/>
                  </a:lnTo>
                  <a:lnTo>
                    <a:pt x="70782" y="67677"/>
                  </a:lnTo>
                  <a:lnTo>
                    <a:pt x="65504" y="72023"/>
                  </a:lnTo>
                  <a:lnTo>
                    <a:pt x="59295" y="75128"/>
                  </a:lnTo>
                  <a:lnTo>
                    <a:pt x="61158" y="81337"/>
                  </a:lnTo>
                  <a:lnTo>
                    <a:pt x="61158" y="84752"/>
                  </a:lnTo>
                  <a:lnTo>
                    <a:pt x="63331" y="88787"/>
                  </a:lnTo>
                  <a:lnTo>
                    <a:pt x="65504" y="91892"/>
                  </a:lnTo>
                  <a:lnTo>
                    <a:pt x="81026" y="86614"/>
                  </a:lnTo>
                  <a:lnTo>
                    <a:pt x="92513" y="77301"/>
                  </a:lnTo>
                  <a:lnTo>
                    <a:pt x="104931" y="67677"/>
                  </a:lnTo>
                  <a:lnTo>
                    <a:pt x="115486" y="60226"/>
                  </a:lnTo>
                  <a:lnTo>
                    <a:pt x="130077" y="57122"/>
                  </a:lnTo>
                  <a:lnTo>
                    <a:pt x="144668" y="57122"/>
                  </a:lnTo>
                  <a:lnTo>
                    <a:pt x="158017" y="57122"/>
                  </a:lnTo>
                  <a:lnTo>
                    <a:pt x="168572" y="51844"/>
                  </a:lnTo>
                  <a:lnTo>
                    <a:pt x="170745" y="47498"/>
                  </a:lnTo>
                  <a:lnTo>
                    <a:pt x="170745" y="45636"/>
                  </a:lnTo>
                  <a:lnTo>
                    <a:pt x="170745" y="44394"/>
                  </a:lnTo>
                  <a:lnTo>
                    <a:pt x="170745" y="42221"/>
                  </a:lnTo>
                  <a:lnTo>
                    <a:pt x="172608" y="38185"/>
                  </a:lnTo>
                  <a:lnTo>
                    <a:pt x="172608" y="34770"/>
                  </a:lnTo>
                  <a:lnTo>
                    <a:pt x="170745" y="32907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25">
              <a:extLst>
                <a:ext uri="{FF2B5EF4-FFF2-40B4-BE49-F238E27FC236}">
                  <a16:creationId xmlns:a16="http://schemas.microsoft.com/office/drawing/2014/main" id="{3FC84691-4F93-4394-98CC-393C82EE9748}"/>
                </a:ext>
              </a:extLst>
            </p:cNvPr>
            <p:cNvSpPr/>
            <p:nvPr/>
          </p:nvSpPr>
          <p:spPr>
            <a:xfrm>
              <a:off x="3317366" y="4178759"/>
              <a:ext cx="139701" cy="152118"/>
            </a:xfrm>
            <a:custGeom>
              <a:avLst/>
              <a:gdLst>
                <a:gd name="connsiteX0" fmla="*/ 133181 w 139700"/>
                <a:gd name="connsiteY0" fmla="*/ 30424 h 152118"/>
                <a:gd name="connsiteX1" fmla="*/ 129145 w 139700"/>
                <a:gd name="connsiteY1" fmla="*/ 22042 h 152118"/>
                <a:gd name="connsiteX2" fmla="*/ 126041 w 139700"/>
                <a:gd name="connsiteY2" fmla="*/ 14591 h 152118"/>
                <a:gd name="connsiteX3" fmla="*/ 109277 w 139700"/>
                <a:gd name="connsiteY3" fmla="*/ 14591 h 152118"/>
                <a:gd name="connsiteX4" fmla="*/ 94686 w 139700"/>
                <a:gd name="connsiteY4" fmla="*/ 14591 h 152118"/>
                <a:gd name="connsiteX5" fmla="*/ 76991 w 139700"/>
                <a:gd name="connsiteY5" fmla="*/ 14591 h 152118"/>
                <a:gd name="connsiteX6" fmla="*/ 76991 w 139700"/>
                <a:gd name="connsiteY6" fmla="*/ 931 h 152118"/>
                <a:gd name="connsiteX7" fmla="*/ 62400 w 139700"/>
                <a:gd name="connsiteY7" fmla="*/ 0 h 152118"/>
                <a:gd name="connsiteX8" fmla="*/ 50913 w 139700"/>
                <a:gd name="connsiteY8" fmla="*/ 931 h 152118"/>
                <a:gd name="connsiteX9" fmla="*/ 42531 w 139700"/>
                <a:gd name="connsiteY9" fmla="*/ 5278 h 152118"/>
                <a:gd name="connsiteX10" fmla="*/ 31045 w 139700"/>
                <a:gd name="connsiteY10" fmla="*/ 7140 h 152118"/>
                <a:gd name="connsiteX11" fmla="*/ 16454 w 139700"/>
                <a:gd name="connsiteY11" fmla="*/ 10555 h 152118"/>
                <a:gd name="connsiteX12" fmla="*/ 18627 w 139700"/>
                <a:gd name="connsiteY12" fmla="*/ 17695 h 152118"/>
                <a:gd name="connsiteX13" fmla="*/ 20800 w 139700"/>
                <a:gd name="connsiteY13" fmla="*/ 25146 h 152118"/>
                <a:gd name="connsiteX14" fmla="*/ 21731 w 139700"/>
                <a:gd name="connsiteY14" fmla="*/ 29492 h 152118"/>
                <a:gd name="connsiteX15" fmla="*/ 23904 w 139700"/>
                <a:gd name="connsiteY15" fmla="*/ 34770 h 152118"/>
                <a:gd name="connsiteX16" fmla="*/ 29182 w 139700"/>
                <a:gd name="connsiteY16" fmla="*/ 37874 h 152118"/>
                <a:gd name="connsiteX17" fmla="*/ 21731 w 139700"/>
                <a:gd name="connsiteY17" fmla="*/ 60227 h 152118"/>
                <a:gd name="connsiteX18" fmla="*/ 13349 w 139700"/>
                <a:gd name="connsiteY18" fmla="*/ 80095 h 152118"/>
                <a:gd name="connsiteX19" fmla="*/ 0 w 139700"/>
                <a:gd name="connsiteY19" fmla="*/ 94996 h 152118"/>
                <a:gd name="connsiteX20" fmla="*/ 0 w 139700"/>
                <a:gd name="connsiteY20" fmla="*/ 106793 h 152118"/>
                <a:gd name="connsiteX21" fmla="*/ 6209 w 139700"/>
                <a:gd name="connsiteY21" fmla="*/ 106793 h 152118"/>
                <a:gd name="connsiteX22" fmla="*/ 7140 w 139700"/>
                <a:gd name="connsiteY22" fmla="*/ 106793 h 152118"/>
                <a:gd name="connsiteX23" fmla="*/ 9313 w 139700"/>
                <a:gd name="connsiteY23" fmla="*/ 106793 h 152118"/>
                <a:gd name="connsiteX24" fmla="*/ 11486 w 139700"/>
                <a:gd name="connsiteY24" fmla="*/ 106793 h 152118"/>
                <a:gd name="connsiteX25" fmla="*/ 13349 w 139700"/>
                <a:gd name="connsiteY25" fmla="*/ 106793 h 152118"/>
                <a:gd name="connsiteX26" fmla="*/ 16454 w 139700"/>
                <a:gd name="connsiteY26" fmla="*/ 109898 h 152118"/>
                <a:gd name="connsiteX27" fmla="*/ 18627 w 139700"/>
                <a:gd name="connsiteY27" fmla="*/ 112071 h 152118"/>
                <a:gd name="connsiteX28" fmla="*/ 18627 w 139700"/>
                <a:gd name="connsiteY28" fmla="*/ 114244 h 152118"/>
                <a:gd name="connsiteX29" fmla="*/ 20800 w 139700"/>
                <a:gd name="connsiteY29" fmla="*/ 116107 h 152118"/>
                <a:gd name="connsiteX30" fmla="*/ 20800 w 139700"/>
                <a:gd name="connsiteY30" fmla="*/ 117349 h 152118"/>
                <a:gd name="connsiteX31" fmla="*/ 20800 w 139700"/>
                <a:gd name="connsiteY31" fmla="*/ 123557 h 152118"/>
                <a:gd name="connsiteX32" fmla="*/ 33218 w 139700"/>
                <a:gd name="connsiteY32" fmla="*/ 123557 h 152118"/>
                <a:gd name="connsiteX33" fmla="*/ 33218 w 139700"/>
                <a:gd name="connsiteY33" fmla="*/ 126662 h 152118"/>
                <a:gd name="connsiteX34" fmla="*/ 31045 w 139700"/>
                <a:gd name="connsiteY34" fmla="*/ 131008 h 152118"/>
                <a:gd name="connsiteX35" fmla="*/ 31045 w 139700"/>
                <a:gd name="connsiteY35" fmla="*/ 131939 h 152118"/>
                <a:gd name="connsiteX36" fmla="*/ 31045 w 139700"/>
                <a:gd name="connsiteY36" fmla="*/ 134113 h 152118"/>
                <a:gd name="connsiteX37" fmla="*/ 29182 w 139700"/>
                <a:gd name="connsiteY37" fmla="*/ 136286 h 152118"/>
                <a:gd name="connsiteX38" fmla="*/ 31045 w 139700"/>
                <a:gd name="connsiteY38" fmla="*/ 139390 h 152118"/>
                <a:gd name="connsiteX39" fmla="*/ 31045 w 139700"/>
                <a:gd name="connsiteY39" fmla="*/ 143736 h 152118"/>
                <a:gd name="connsiteX40" fmla="*/ 33218 w 139700"/>
                <a:gd name="connsiteY40" fmla="*/ 145910 h 152118"/>
                <a:gd name="connsiteX41" fmla="*/ 35391 w 139700"/>
                <a:gd name="connsiteY41" fmla="*/ 149014 h 152118"/>
                <a:gd name="connsiteX42" fmla="*/ 36322 w 139700"/>
                <a:gd name="connsiteY42" fmla="*/ 152118 h 152118"/>
                <a:gd name="connsiteX43" fmla="*/ 54949 w 139700"/>
                <a:gd name="connsiteY43" fmla="*/ 146841 h 152118"/>
                <a:gd name="connsiteX44" fmla="*/ 69540 w 139700"/>
                <a:gd name="connsiteY44" fmla="*/ 141563 h 152118"/>
                <a:gd name="connsiteX45" fmla="*/ 85373 w 139700"/>
                <a:gd name="connsiteY45" fmla="*/ 139390 h 152118"/>
                <a:gd name="connsiteX46" fmla="*/ 82268 w 139700"/>
                <a:gd name="connsiteY46" fmla="*/ 123557 h 152118"/>
                <a:gd name="connsiteX47" fmla="*/ 84131 w 139700"/>
                <a:gd name="connsiteY47" fmla="*/ 106793 h 152118"/>
                <a:gd name="connsiteX48" fmla="*/ 91582 w 139700"/>
                <a:gd name="connsiteY48" fmla="*/ 91892 h 152118"/>
                <a:gd name="connsiteX49" fmla="*/ 99964 w 139700"/>
                <a:gd name="connsiteY49" fmla="*/ 74817 h 152118"/>
                <a:gd name="connsiteX50" fmla="*/ 114554 w 139700"/>
                <a:gd name="connsiteY50" fmla="*/ 69540 h 152118"/>
                <a:gd name="connsiteX51" fmla="*/ 129145 w 139700"/>
                <a:gd name="connsiteY51" fmla="*/ 64262 h 152118"/>
                <a:gd name="connsiteX52" fmla="*/ 140632 w 139700"/>
                <a:gd name="connsiteY52" fmla="*/ 50603 h 152118"/>
                <a:gd name="connsiteX53" fmla="*/ 140632 w 139700"/>
                <a:gd name="connsiteY53" fmla="*/ 47498 h 152118"/>
                <a:gd name="connsiteX54" fmla="*/ 136286 w 139700"/>
                <a:gd name="connsiteY54" fmla="*/ 40048 h 152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139700" h="152118">
                  <a:moveTo>
                    <a:pt x="133181" y="30424"/>
                  </a:moveTo>
                  <a:lnTo>
                    <a:pt x="129145" y="22042"/>
                  </a:lnTo>
                  <a:lnTo>
                    <a:pt x="126041" y="14591"/>
                  </a:lnTo>
                  <a:lnTo>
                    <a:pt x="109277" y="14591"/>
                  </a:lnTo>
                  <a:lnTo>
                    <a:pt x="94686" y="14591"/>
                  </a:lnTo>
                  <a:lnTo>
                    <a:pt x="76991" y="14591"/>
                  </a:lnTo>
                  <a:lnTo>
                    <a:pt x="76991" y="931"/>
                  </a:lnTo>
                  <a:lnTo>
                    <a:pt x="62400" y="0"/>
                  </a:lnTo>
                  <a:lnTo>
                    <a:pt x="50913" y="931"/>
                  </a:lnTo>
                  <a:lnTo>
                    <a:pt x="42531" y="5278"/>
                  </a:lnTo>
                  <a:lnTo>
                    <a:pt x="31045" y="7140"/>
                  </a:lnTo>
                  <a:lnTo>
                    <a:pt x="16454" y="10555"/>
                  </a:lnTo>
                  <a:lnTo>
                    <a:pt x="18627" y="17695"/>
                  </a:lnTo>
                  <a:lnTo>
                    <a:pt x="20800" y="25146"/>
                  </a:lnTo>
                  <a:lnTo>
                    <a:pt x="21731" y="29492"/>
                  </a:lnTo>
                  <a:lnTo>
                    <a:pt x="23904" y="34770"/>
                  </a:lnTo>
                  <a:lnTo>
                    <a:pt x="29182" y="37874"/>
                  </a:lnTo>
                  <a:lnTo>
                    <a:pt x="21731" y="60227"/>
                  </a:lnTo>
                  <a:lnTo>
                    <a:pt x="13349" y="80095"/>
                  </a:lnTo>
                  <a:lnTo>
                    <a:pt x="0" y="94996"/>
                  </a:lnTo>
                  <a:lnTo>
                    <a:pt x="0" y="106793"/>
                  </a:lnTo>
                  <a:lnTo>
                    <a:pt x="6209" y="106793"/>
                  </a:lnTo>
                  <a:lnTo>
                    <a:pt x="7140" y="106793"/>
                  </a:lnTo>
                  <a:lnTo>
                    <a:pt x="9313" y="106793"/>
                  </a:lnTo>
                  <a:lnTo>
                    <a:pt x="11486" y="106793"/>
                  </a:lnTo>
                  <a:lnTo>
                    <a:pt x="13349" y="106793"/>
                  </a:lnTo>
                  <a:lnTo>
                    <a:pt x="16454" y="109898"/>
                  </a:lnTo>
                  <a:lnTo>
                    <a:pt x="18627" y="112071"/>
                  </a:lnTo>
                  <a:lnTo>
                    <a:pt x="18627" y="114244"/>
                  </a:lnTo>
                  <a:lnTo>
                    <a:pt x="20800" y="116107"/>
                  </a:lnTo>
                  <a:lnTo>
                    <a:pt x="20800" y="117349"/>
                  </a:lnTo>
                  <a:lnTo>
                    <a:pt x="20800" y="123557"/>
                  </a:lnTo>
                  <a:lnTo>
                    <a:pt x="33218" y="123557"/>
                  </a:lnTo>
                  <a:lnTo>
                    <a:pt x="33218" y="126662"/>
                  </a:lnTo>
                  <a:lnTo>
                    <a:pt x="31045" y="131008"/>
                  </a:lnTo>
                  <a:lnTo>
                    <a:pt x="31045" y="131939"/>
                  </a:lnTo>
                  <a:lnTo>
                    <a:pt x="31045" y="134113"/>
                  </a:lnTo>
                  <a:lnTo>
                    <a:pt x="29182" y="136286"/>
                  </a:lnTo>
                  <a:lnTo>
                    <a:pt x="31045" y="139390"/>
                  </a:lnTo>
                  <a:lnTo>
                    <a:pt x="31045" y="143736"/>
                  </a:lnTo>
                  <a:lnTo>
                    <a:pt x="33218" y="145910"/>
                  </a:lnTo>
                  <a:lnTo>
                    <a:pt x="35391" y="149014"/>
                  </a:lnTo>
                  <a:lnTo>
                    <a:pt x="36322" y="152118"/>
                  </a:lnTo>
                  <a:lnTo>
                    <a:pt x="54949" y="146841"/>
                  </a:lnTo>
                  <a:lnTo>
                    <a:pt x="69540" y="141563"/>
                  </a:lnTo>
                  <a:lnTo>
                    <a:pt x="85373" y="139390"/>
                  </a:lnTo>
                  <a:lnTo>
                    <a:pt x="82268" y="123557"/>
                  </a:lnTo>
                  <a:lnTo>
                    <a:pt x="84131" y="106793"/>
                  </a:lnTo>
                  <a:lnTo>
                    <a:pt x="91582" y="91892"/>
                  </a:lnTo>
                  <a:lnTo>
                    <a:pt x="99964" y="74817"/>
                  </a:lnTo>
                  <a:lnTo>
                    <a:pt x="114554" y="69540"/>
                  </a:lnTo>
                  <a:lnTo>
                    <a:pt x="129145" y="64262"/>
                  </a:lnTo>
                  <a:lnTo>
                    <a:pt x="140632" y="50603"/>
                  </a:lnTo>
                  <a:lnTo>
                    <a:pt x="140632" y="47498"/>
                  </a:lnTo>
                  <a:lnTo>
                    <a:pt x="136286" y="4004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26">
              <a:extLst>
                <a:ext uri="{FF2B5EF4-FFF2-40B4-BE49-F238E27FC236}">
                  <a16:creationId xmlns:a16="http://schemas.microsoft.com/office/drawing/2014/main" id="{08C76CF4-5F84-46A4-9165-B6DC7D06A635}"/>
                </a:ext>
              </a:extLst>
            </p:cNvPr>
            <p:cNvSpPr/>
            <p:nvPr/>
          </p:nvSpPr>
          <p:spPr>
            <a:xfrm>
              <a:off x="3770306" y="4054891"/>
              <a:ext cx="24836" cy="12418"/>
            </a:xfrm>
            <a:custGeom>
              <a:avLst/>
              <a:gdLst>
                <a:gd name="connsiteX0" fmla="*/ 3104 w 24835"/>
                <a:gd name="connsiteY0" fmla="*/ 12728 h 12417"/>
                <a:gd name="connsiteX1" fmla="*/ 27009 w 24835"/>
                <a:gd name="connsiteY1" fmla="*/ 7451 h 12417"/>
                <a:gd name="connsiteX2" fmla="*/ 27009 w 24835"/>
                <a:gd name="connsiteY2" fmla="*/ 0 h 12417"/>
                <a:gd name="connsiteX3" fmla="*/ 21731 w 24835"/>
                <a:gd name="connsiteY3" fmla="*/ 0 h 12417"/>
                <a:gd name="connsiteX4" fmla="*/ 17695 w 24835"/>
                <a:gd name="connsiteY4" fmla="*/ 0 h 12417"/>
                <a:gd name="connsiteX5" fmla="*/ 14591 w 24835"/>
                <a:gd name="connsiteY5" fmla="*/ 0 h 12417"/>
                <a:gd name="connsiteX6" fmla="*/ 12418 w 24835"/>
                <a:gd name="connsiteY6" fmla="*/ 0 h 12417"/>
                <a:gd name="connsiteX7" fmla="*/ 9313 w 24835"/>
                <a:gd name="connsiteY7" fmla="*/ 0 h 12417"/>
                <a:gd name="connsiteX8" fmla="*/ 5278 w 24835"/>
                <a:gd name="connsiteY8" fmla="*/ 0 h 12417"/>
                <a:gd name="connsiteX9" fmla="*/ 0 w 24835"/>
                <a:gd name="connsiteY9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835" h="12417">
                  <a:moveTo>
                    <a:pt x="3104" y="12728"/>
                  </a:moveTo>
                  <a:lnTo>
                    <a:pt x="27009" y="7451"/>
                  </a:lnTo>
                  <a:lnTo>
                    <a:pt x="27009" y="0"/>
                  </a:lnTo>
                  <a:lnTo>
                    <a:pt x="21731" y="0"/>
                  </a:lnTo>
                  <a:lnTo>
                    <a:pt x="17695" y="0"/>
                  </a:lnTo>
                  <a:lnTo>
                    <a:pt x="14591" y="0"/>
                  </a:lnTo>
                  <a:lnTo>
                    <a:pt x="12418" y="0"/>
                  </a:lnTo>
                  <a:lnTo>
                    <a:pt x="9313" y="0"/>
                  </a:lnTo>
                  <a:lnTo>
                    <a:pt x="5278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27">
              <a:extLst>
                <a:ext uri="{FF2B5EF4-FFF2-40B4-BE49-F238E27FC236}">
                  <a16:creationId xmlns:a16="http://schemas.microsoft.com/office/drawing/2014/main" id="{CC1AF373-3139-4CCD-ABB1-28A40EC25322}"/>
                </a:ext>
              </a:extLst>
            </p:cNvPr>
            <p:cNvSpPr/>
            <p:nvPr/>
          </p:nvSpPr>
          <p:spPr>
            <a:xfrm>
              <a:off x="3430679" y="4132192"/>
              <a:ext cx="12418" cy="6209"/>
            </a:xfrm>
            <a:custGeom>
              <a:avLst/>
              <a:gdLst>
                <a:gd name="connsiteX0" fmla="*/ 7451 w 12417"/>
                <a:gd name="connsiteY0" fmla="*/ 1863 h 6208"/>
                <a:gd name="connsiteX1" fmla="*/ 3104 w 12417"/>
                <a:gd name="connsiteY1" fmla="*/ 0 h 6208"/>
                <a:gd name="connsiteX2" fmla="*/ 0 w 12417"/>
                <a:gd name="connsiteY2" fmla="*/ 0 h 6208"/>
                <a:gd name="connsiteX3" fmla="*/ 0 w 12417"/>
                <a:gd name="connsiteY3" fmla="*/ 7140 h 6208"/>
                <a:gd name="connsiteX4" fmla="*/ 12728 w 12417"/>
                <a:gd name="connsiteY4" fmla="*/ 7140 h 6208"/>
                <a:gd name="connsiteX5" fmla="*/ 10555 w 12417"/>
                <a:gd name="connsiteY5" fmla="*/ 3104 h 6208"/>
                <a:gd name="connsiteX6" fmla="*/ 8382 w 12417"/>
                <a:gd name="connsiteY6" fmla="*/ 1863 h 6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7" h="6208">
                  <a:moveTo>
                    <a:pt x="7451" y="1863"/>
                  </a:moveTo>
                  <a:lnTo>
                    <a:pt x="3104" y="0"/>
                  </a:lnTo>
                  <a:lnTo>
                    <a:pt x="0" y="0"/>
                  </a:lnTo>
                  <a:lnTo>
                    <a:pt x="0" y="7140"/>
                  </a:lnTo>
                  <a:lnTo>
                    <a:pt x="12728" y="7140"/>
                  </a:lnTo>
                  <a:lnTo>
                    <a:pt x="10555" y="3104"/>
                  </a:lnTo>
                  <a:lnTo>
                    <a:pt x="8382" y="186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28">
              <a:extLst>
                <a:ext uri="{FF2B5EF4-FFF2-40B4-BE49-F238E27FC236}">
                  <a16:creationId xmlns:a16="http://schemas.microsoft.com/office/drawing/2014/main" id="{72150C83-1B90-4798-B04C-9419664ED3D8}"/>
                </a:ext>
              </a:extLst>
            </p:cNvPr>
            <p:cNvSpPr/>
            <p:nvPr/>
          </p:nvSpPr>
          <p:spPr>
            <a:xfrm>
              <a:off x="3367348" y="4082210"/>
              <a:ext cx="96238" cy="58985"/>
            </a:xfrm>
            <a:custGeom>
              <a:avLst/>
              <a:gdLst>
                <a:gd name="connsiteX0" fmla="*/ 24836 w 96238"/>
                <a:gd name="connsiteY0" fmla="*/ 60537 h 58984"/>
                <a:gd name="connsiteX1" fmla="*/ 35391 w 96238"/>
                <a:gd name="connsiteY1" fmla="*/ 60537 h 58984"/>
                <a:gd name="connsiteX2" fmla="*/ 48740 w 96238"/>
                <a:gd name="connsiteY2" fmla="*/ 57122 h 58984"/>
                <a:gd name="connsiteX3" fmla="*/ 54018 w 96238"/>
                <a:gd name="connsiteY3" fmla="*/ 47809 h 58984"/>
                <a:gd name="connsiteX4" fmla="*/ 56191 w 96238"/>
                <a:gd name="connsiteY4" fmla="*/ 29803 h 58984"/>
                <a:gd name="connsiteX5" fmla="*/ 59295 w 96238"/>
                <a:gd name="connsiteY5" fmla="*/ 32907 h 58984"/>
                <a:gd name="connsiteX6" fmla="*/ 61468 w 96238"/>
                <a:gd name="connsiteY6" fmla="*/ 35080 h 58984"/>
                <a:gd name="connsiteX7" fmla="*/ 64573 w 96238"/>
                <a:gd name="connsiteY7" fmla="*/ 37253 h 58984"/>
                <a:gd name="connsiteX8" fmla="*/ 68608 w 96238"/>
                <a:gd name="connsiteY8" fmla="*/ 39427 h 58984"/>
                <a:gd name="connsiteX9" fmla="*/ 76059 w 96238"/>
                <a:gd name="connsiteY9" fmla="*/ 42531 h 58984"/>
                <a:gd name="connsiteX10" fmla="*/ 79164 w 96238"/>
                <a:gd name="connsiteY10" fmla="*/ 37253 h 58984"/>
                <a:gd name="connsiteX11" fmla="*/ 85373 w 96238"/>
                <a:gd name="connsiteY11" fmla="*/ 32907 h 58984"/>
                <a:gd name="connsiteX12" fmla="*/ 90650 w 96238"/>
                <a:gd name="connsiteY12" fmla="*/ 29803 h 58984"/>
                <a:gd name="connsiteX13" fmla="*/ 95617 w 96238"/>
                <a:gd name="connsiteY13" fmla="*/ 25457 h 58984"/>
                <a:gd name="connsiteX14" fmla="*/ 95617 w 96238"/>
                <a:gd name="connsiteY14" fmla="*/ 22352 h 58984"/>
                <a:gd name="connsiteX15" fmla="*/ 97790 w 96238"/>
                <a:gd name="connsiteY15" fmla="*/ 18006 h 58984"/>
                <a:gd name="connsiteX16" fmla="*/ 95617 w 96238"/>
                <a:gd name="connsiteY16" fmla="*/ 12728 h 58984"/>
                <a:gd name="connsiteX17" fmla="*/ 95617 w 96238"/>
                <a:gd name="connsiteY17" fmla="*/ 7451 h 58984"/>
                <a:gd name="connsiteX18" fmla="*/ 95617 w 96238"/>
                <a:gd name="connsiteY18" fmla="*/ 0 h 58984"/>
                <a:gd name="connsiteX19" fmla="*/ 66435 w 96238"/>
                <a:gd name="connsiteY19" fmla="*/ 7451 h 58984"/>
                <a:gd name="connsiteX20" fmla="*/ 41600 w 96238"/>
                <a:gd name="connsiteY20" fmla="*/ 18006 h 58984"/>
                <a:gd name="connsiteX21" fmla="*/ 19558 w 96238"/>
                <a:gd name="connsiteY21" fmla="*/ 31976 h 58984"/>
                <a:gd name="connsiteX22" fmla="*/ 0 w 96238"/>
                <a:gd name="connsiteY22" fmla="*/ 45636 h 58984"/>
                <a:gd name="connsiteX23" fmla="*/ 0 w 96238"/>
                <a:gd name="connsiteY23" fmla="*/ 60537 h 58984"/>
                <a:gd name="connsiteX24" fmla="*/ 13349 w 96238"/>
                <a:gd name="connsiteY24" fmla="*/ 60537 h 58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96238" h="58984">
                  <a:moveTo>
                    <a:pt x="24836" y="60537"/>
                  </a:moveTo>
                  <a:lnTo>
                    <a:pt x="35391" y="60537"/>
                  </a:lnTo>
                  <a:lnTo>
                    <a:pt x="48740" y="57122"/>
                  </a:lnTo>
                  <a:lnTo>
                    <a:pt x="54018" y="47809"/>
                  </a:lnTo>
                  <a:lnTo>
                    <a:pt x="56191" y="29803"/>
                  </a:lnTo>
                  <a:lnTo>
                    <a:pt x="59295" y="32907"/>
                  </a:lnTo>
                  <a:lnTo>
                    <a:pt x="61468" y="35080"/>
                  </a:lnTo>
                  <a:lnTo>
                    <a:pt x="64573" y="37253"/>
                  </a:lnTo>
                  <a:lnTo>
                    <a:pt x="68608" y="39427"/>
                  </a:lnTo>
                  <a:lnTo>
                    <a:pt x="76059" y="42531"/>
                  </a:lnTo>
                  <a:lnTo>
                    <a:pt x="79164" y="37253"/>
                  </a:lnTo>
                  <a:lnTo>
                    <a:pt x="85373" y="32907"/>
                  </a:lnTo>
                  <a:lnTo>
                    <a:pt x="90650" y="29803"/>
                  </a:lnTo>
                  <a:lnTo>
                    <a:pt x="95617" y="25457"/>
                  </a:lnTo>
                  <a:lnTo>
                    <a:pt x="95617" y="22352"/>
                  </a:lnTo>
                  <a:lnTo>
                    <a:pt x="97790" y="18006"/>
                  </a:lnTo>
                  <a:lnTo>
                    <a:pt x="95617" y="12728"/>
                  </a:lnTo>
                  <a:lnTo>
                    <a:pt x="95617" y="7451"/>
                  </a:lnTo>
                  <a:lnTo>
                    <a:pt x="95617" y="0"/>
                  </a:lnTo>
                  <a:lnTo>
                    <a:pt x="66435" y="7451"/>
                  </a:lnTo>
                  <a:lnTo>
                    <a:pt x="41600" y="18006"/>
                  </a:lnTo>
                  <a:lnTo>
                    <a:pt x="19558" y="31976"/>
                  </a:lnTo>
                  <a:lnTo>
                    <a:pt x="0" y="45636"/>
                  </a:lnTo>
                  <a:lnTo>
                    <a:pt x="0" y="60537"/>
                  </a:lnTo>
                  <a:lnTo>
                    <a:pt x="13349" y="60537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29">
              <a:extLst>
                <a:ext uri="{FF2B5EF4-FFF2-40B4-BE49-F238E27FC236}">
                  <a16:creationId xmlns:a16="http://schemas.microsoft.com/office/drawing/2014/main" id="{783AA1F8-A8AF-4360-A874-02867BBEACB4}"/>
                </a:ext>
              </a:extLst>
            </p:cNvPr>
            <p:cNvSpPr/>
            <p:nvPr/>
          </p:nvSpPr>
          <p:spPr>
            <a:xfrm>
              <a:off x="3502702" y="4062342"/>
              <a:ext cx="43462" cy="27940"/>
            </a:xfrm>
            <a:custGeom>
              <a:avLst/>
              <a:gdLst>
                <a:gd name="connsiteX0" fmla="*/ 4036 w 43462"/>
                <a:gd name="connsiteY0" fmla="*/ 25146 h 27940"/>
                <a:gd name="connsiteX1" fmla="*/ 7140 w 43462"/>
                <a:gd name="connsiteY1" fmla="*/ 29492 h 27940"/>
                <a:gd name="connsiteX2" fmla="*/ 13349 w 43462"/>
                <a:gd name="connsiteY2" fmla="*/ 30734 h 27940"/>
                <a:gd name="connsiteX3" fmla="*/ 16454 w 43462"/>
                <a:gd name="connsiteY3" fmla="*/ 30734 h 27940"/>
                <a:gd name="connsiteX4" fmla="*/ 21731 w 43462"/>
                <a:gd name="connsiteY4" fmla="*/ 29492 h 27940"/>
                <a:gd name="connsiteX5" fmla="*/ 27940 w 43462"/>
                <a:gd name="connsiteY5" fmla="*/ 25146 h 27940"/>
                <a:gd name="connsiteX6" fmla="*/ 33218 w 43462"/>
                <a:gd name="connsiteY6" fmla="*/ 19869 h 27940"/>
                <a:gd name="connsiteX7" fmla="*/ 36322 w 43462"/>
                <a:gd name="connsiteY7" fmla="*/ 15833 h 27940"/>
                <a:gd name="connsiteX8" fmla="*/ 40668 w 43462"/>
                <a:gd name="connsiteY8" fmla="*/ 10555 h 27940"/>
                <a:gd name="connsiteX9" fmla="*/ 43773 w 43462"/>
                <a:gd name="connsiteY9" fmla="*/ 5278 h 27940"/>
                <a:gd name="connsiteX10" fmla="*/ 38495 w 43462"/>
                <a:gd name="connsiteY10" fmla="*/ 3104 h 27940"/>
                <a:gd name="connsiteX11" fmla="*/ 31045 w 43462"/>
                <a:gd name="connsiteY11" fmla="*/ 931 h 27940"/>
                <a:gd name="connsiteX12" fmla="*/ 23904 w 43462"/>
                <a:gd name="connsiteY12" fmla="*/ 931 h 27940"/>
                <a:gd name="connsiteX13" fmla="*/ 14591 w 43462"/>
                <a:gd name="connsiteY13" fmla="*/ 0 h 27940"/>
                <a:gd name="connsiteX14" fmla="*/ 7140 w 43462"/>
                <a:gd name="connsiteY14" fmla="*/ 7451 h 27940"/>
                <a:gd name="connsiteX15" fmla="*/ 0 w 43462"/>
                <a:gd name="connsiteY15" fmla="*/ 12728 h 27940"/>
                <a:gd name="connsiteX16" fmla="*/ 0 w 43462"/>
                <a:gd name="connsiteY16" fmla="*/ 18006 h 27940"/>
                <a:gd name="connsiteX17" fmla="*/ 1863 w 43462"/>
                <a:gd name="connsiteY17" fmla="*/ 22042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3462" h="27940">
                  <a:moveTo>
                    <a:pt x="4036" y="25146"/>
                  </a:moveTo>
                  <a:lnTo>
                    <a:pt x="7140" y="29492"/>
                  </a:lnTo>
                  <a:lnTo>
                    <a:pt x="13349" y="30734"/>
                  </a:lnTo>
                  <a:lnTo>
                    <a:pt x="16454" y="30734"/>
                  </a:lnTo>
                  <a:lnTo>
                    <a:pt x="21731" y="29492"/>
                  </a:lnTo>
                  <a:lnTo>
                    <a:pt x="27940" y="25146"/>
                  </a:lnTo>
                  <a:lnTo>
                    <a:pt x="33218" y="19869"/>
                  </a:lnTo>
                  <a:lnTo>
                    <a:pt x="36322" y="15833"/>
                  </a:lnTo>
                  <a:lnTo>
                    <a:pt x="40668" y="10555"/>
                  </a:lnTo>
                  <a:lnTo>
                    <a:pt x="43773" y="5278"/>
                  </a:lnTo>
                  <a:lnTo>
                    <a:pt x="38495" y="3104"/>
                  </a:lnTo>
                  <a:lnTo>
                    <a:pt x="31045" y="931"/>
                  </a:lnTo>
                  <a:lnTo>
                    <a:pt x="23904" y="931"/>
                  </a:lnTo>
                  <a:lnTo>
                    <a:pt x="14591" y="0"/>
                  </a:lnTo>
                  <a:lnTo>
                    <a:pt x="7140" y="7451"/>
                  </a:lnTo>
                  <a:lnTo>
                    <a:pt x="0" y="12728"/>
                  </a:lnTo>
                  <a:lnTo>
                    <a:pt x="0" y="18006"/>
                  </a:lnTo>
                  <a:lnTo>
                    <a:pt x="1863" y="22042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30">
              <a:extLst>
                <a:ext uri="{FF2B5EF4-FFF2-40B4-BE49-F238E27FC236}">
                  <a16:creationId xmlns:a16="http://schemas.microsoft.com/office/drawing/2014/main" id="{0DC89DBD-1333-46A6-ACE3-47FB82C6DCBB}"/>
                </a:ext>
              </a:extLst>
            </p:cNvPr>
            <p:cNvSpPr/>
            <p:nvPr/>
          </p:nvSpPr>
          <p:spPr>
            <a:xfrm>
              <a:off x="5862400" y="4041231"/>
              <a:ext cx="260774" cy="310446"/>
            </a:xfrm>
            <a:custGeom>
              <a:avLst/>
              <a:gdLst>
                <a:gd name="connsiteX0" fmla="*/ 16454 w 260774"/>
                <a:gd name="connsiteY0" fmla="*/ 264189 h 310445"/>
                <a:gd name="connsiteX1" fmla="*/ 24836 w 260774"/>
                <a:gd name="connsiteY1" fmla="*/ 273813 h 310445"/>
                <a:gd name="connsiteX2" fmla="*/ 34149 w 260774"/>
                <a:gd name="connsiteY2" fmla="*/ 286541 h 310445"/>
                <a:gd name="connsiteX3" fmla="*/ 39427 w 260774"/>
                <a:gd name="connsiteY3" fmla="*/ 301443 h 310445"/>
                <a:gd name="connsiteX4" fmla="*/ 56191 w 260774"/>
                <a:gd name="connsiteY4" fmla="*/ 304547 h 310445"/>
                <a:gd name="connsiteX5" fmla="*/ 70782 w 260774"/>
                <a:gd name="connsiteY5" fmla="*/ 310756 h 310445"/>
                <a:gd name="connsiteX6" fmla="*/ 74818 w 260774"/>
                <a:gd name="connsiteY6" fmla="*/ 301443 h 310445"/>
                <a:gd name="connsiteX7" fmla="*/ 80095 w 260774"/>
                <a:gd name="connsiteY7" fmla="*/ 301443 h 310445"/>
                <a:gd name="connsiteX8" fmla="*/ 80095 w 260774"/>
                <a:gd name="connsiteY8" fmla="*/ 297097 h 310445"/>
                <a:gd name="connsiteX9" fmla="*/ 68609 w 260774"/>
                <a:gd name="connsiteY9" fmla="*/ 288715 h 310445"/>
                <a:gd name="connsiteX10" fmla="*/ 60226 w 260774"/>
                <a:gd name="connsiteY10" fmla="*/ 276918 h 310445"/>
                <a:gd name="connsiteX11" fmla="*/ 53086 w 260774"/>
                <a:gd name="connsiteY11" fmla="*/ 266362 h 310445"/>
                <a:gd name="connsiteX12" fmla="*/ 50913 w 260774"/>
                <a:gd name="connsiteY12" fmla="*/ 257049 h 310445"/>
                <a:gd name="connsiteX13" fmla="*/ 56191 w 260774"/>
                <a:gd name="connsiteY13" fmla="*/ 229419 h 310445"/>
                <a:gd name="connsiteX14" fmla="*/ 67677 w 260774"/>
                <a:gd name="connsiteY14" fmla="*/ 199927 h 310445"/>
                <a:gd name="connsiteX15" fmla="*/ 83199 w 260774"/>
                <a:gd name="connsiteY15" fmla="*/ 170124 h 310445"/>
                <a:gd name="connsiteX16" fmla="*/ 104000 w 260774"/>
                <a:gd name="connsiteY16" fmla="*/ 140632 h 310445"/>
                <a:gd name="connsiteX17" fmla="*/ 124799 w 260774"/>
                <a:gd name="connsiteY17" fmla="*/ 115175 h 310445"/>
                <a:gd name="connsiteX18" fmla="*/ 145599 w 260774"/>
                <a:gd name="connsiteY18" fmla="*/ 92823 h 310445"/>
                <a:gd name="connsiteX19" fmla="*/ 163295 w 260774"/>
                <a:gd name="connsiteY19" fmla="*/ 78232 h 310445"/>
                <a:gd name="connsiteX20" fmla="*/ 180059 w 260774"/>
                <a:gd name="connsiteY20" fmla="*/ 70782 h 310445"/>
                <a:gd name="connsiteX21" fmla="*/ 197754 w 260774"/>
                <a:gd name="connsiteY21" fmla="*/ 63331 h 310445"/>
                <a:gd name="connsiteX22" fmla="*/ 217623 w 260774"/>
                <a:gd name="connsiteY22" fmla="*/ 55880 h 310445"/>
                <a:gd name="connsiteX23" fmla="*/ 234076 w 260774"/>
                <a:gd name="connsiteY23" fmla="*/ 46256 h 310445"/>
                <a:gd name="connsiteX24" fmla="*/ 248667 w 260774"/>
                <a:gd name="connsiteY24" fmla="*/ 35701 h 310445"/>
                <a:gd name="connsiteX25" fmla="*/ 260154 w 260774"/>
                <a:gd name="connsiteY25" fmla="*/ 21110 h 310445"/>
                <a:gd name="connsiteX26" fmla="*/ 261395 w 260774"/>
                <a:gd name="connsiteY26" fmla="*/ 18937 h 310445"/>
                <a:gd name="connsiteX27" fmla="*/ 261395 w 260774"/>
                <a:gd name="connsiteY27" fmla="*/ 16764 h 310445"/>
                <a:gd name="connsiteX28" fmla="*/ 263258 w 260774"/>
                <a:gd name="connsiteY28" fmla="*/ 13660 h 310445"/>
                <a:gd name="connsiteX29" fmla="*/ 260154 w 260774"/>
                <a:gd name="connsiteY29" fmla="*/ 9313 h 310445"/>
                <a:gd name="connsiteX30" fmla="*/ 258291 w 260774"/>
                <a:gd name="connsiteY30" fmla="*/ 6209 h 310445"/>
                <a:gd name="connsiteX31" fmla="*/ 253945 w 260774"/>
                <a:gd name="connsiteY31" fmla="*/ 1863 h 310445"/>
                <a:gd name="connsiteX32" fmla="*/ 236249 w 260774"/>
                <a:gd name="connsiteY32" fmla="*/ 0 h 310445"/>
                <a:gd name="connsiteX33" fmla="*/ 223832 w 260774"/>
                <a:gd name="connsiteY33" fmla="*/ 4036 h 310445"/>
                <a:gd name="connsiteX34" fmla="*/ 216381 w 260774"/>
                <a:gd name="connsiteY34" fmla="*/ 7140 h 310445"/>
                <a:gd name="connsiteX35" fmla="*/ 210172 w 260774"/>
                <a:gd name="connsiteY35" fmla="*/ 11486 h 310445"/>
                <a:gd name="connsiteX36" fmla="*/ 205205 w 260774"/>
                <a:gd name="connsiteY36" fmla="*/ 18937 h 310445"/>
                <a:gd name="connsiteX37" fmla="*/ 197754 w 260774"/>
                <a:gd name="connsiteY37" fmla="*/ 24215 h 310445"/>
                <a:gd name="connsiteX38" fmla="*/ 187199 w 260774"/>
                <a:gd name="connsiteY38" fmla="*/ 29492 h 310445"/>
                <a:gd name="connsiteX39" fmla="*/ 153981 w 260774"/>
                <a:gd name="connsiteY39" fmla="*/ 29492 h 310445"/>
                <a:gd name="connsiteX40" fmla="*/ 134113 w 260774"/>
                <a:gd name="connsiteY40" fmla="*/ 39116 h 310445"/>
                <a:gd name="connsiteX41" fmla="*/ 110208 w 260774"/>
                <a:gd name="connsiteY41" fmla="*/ 51844 h 310445"/>
                <a:gd name="connsiteX42" fmla="*/ 87235 w 260774"/>
                <a:gd name="connsiteY42" fmla="*/ 68609 h 310445"/>
                <a:gd name="connsiteX43" fmla="*/ 68609 w 260774"/>
                <a:gd name="connsiteY43" fmla="*/ 85683 h 310445"/>
                <a:gd name="connsiteX44" fmla="*/ 54017 w 260774"/>
                <a:gd name="connsiteY44" fmla="*/ 101516 h 310445"/>
                <a:gd name="connsiteX45" fmla="*/ 53086 w 260774"/>
                <a:gd name="connsiteY45" fmla="*/ 107725 h 310445"/>
                <a:gd name="connsiteX46" fmla="*/ 53086 w 260774"/>
                <a:gd name="connsiteY46" fmla="*/ 110829 h 310445"/>
                <a:gd name="connsiteX47" fmla="*/ 53086 w 260774"/>
                <a:gd name="connsiteY47" fmla="*/ 116107 h 310445"/>
                <a:gd name="connsiteX48" fmla="*/ 54017 w 260774"/>
                <a:gd name="connsiteY48" fmla="*/ 118280 h 310445"/>
                <a:gd name="connsiteX49" fmla="*/ 54017 w 260774"/>
                <a:gd name="connsiteY49" fmla="*/ 122626 h 310445"/>
                <a:gd name="connsiteX50" fmla="*/ 56191 w 260774"/>
                <a:gd name="connsiteY50" fmla="*/ 127904 h 310445"/>
                <a:gd name="connsiteX51" fmla="*/ 54017 w 260774"/>
                <a:gd name="connsiteY51" fmla="*/ 131008 h 310445"/>
                <a:gd name="connsiteX52" fmla="*/ 48740 w 260774"/>
                <a:gd name="connsiteY52" fmla="*/ 144668 h 310445"/>
                <a:gd name="connsiteX53" fmla="*/ 39427 w 260774"/>
                <a:gd name="connsiteY53" fmla="*/ 153360 h 310445"/>
                <a:gd name="connsiteX54" fmla="*/ 31045 w 260774"/>
                <a:gd name="connsiteY54" fmla="*/ 162674 h 310445"/>
                <a:gd name="connsiteX55" fmla="*/ 31045 w 260774"/>
                <a:gd name="connsiteY55" fmla="*/ 164847 h 310445"/>
                <a:gd name="connsiteX56" fmla="*/ 31045 w 260774"/>
                <a:gd name="connsiteY56" fmla="*/ 167020 h 310445"/>
                <a:gd name="connsiteX57" fmla="*/ 32286 w 260774"/>
                <a:gd name="connsiteY57" fmla="*/ 167020 h 310445"/>
                <a:gd name="connsiteX58" fmla="*/ 32286 w 260774"/>
                <a:gd name="connsiteY58" fmla="*/ 167951 h 310445"/>
                <a:gd name="connsiteX59" fmla="*/ 36322 w 260774"/>
                <a:gd name="connsiteY59" fmla="*/ 170124 h 310445"/>
                <a:gd name="connsiteX60" fmla="*/ 39427 w 260774"/>
                <a:gd name="connsiteY60" fmla="*/ 172297 h 310445"/>
                <a:gd name="connsiteX61" fmla="*/ 34149 w 260774"/>
                <a:gd name="connsiteY61" fmla="*/ 182853 h 310445"/>
                <a:gd name="connsiteX62" fmla="*/ 27009 w 260774"/>
                <a:gd name="connsiteY62" fmla="*/ 190303 h 310445"/>
                <a:gd name="connsiteX63" fmla="*/ 19558 w 260774"/>
                <a:gd name="connsiteY63" fmla="*/ 195581 h 310445"/>
                <a:gd name="connsiteX64" fmla="*/ 14591 w 260774"/>
                <a:gd name="connsiteY64" fmla="*/ 205205 h 310445"/>
                <a:gd name="connsiteX65" fmla="*/ 12418 w 260774"/>
                <a:gd name="connsiteY65" fmla="*/ 212345 h 310445"/>
                <a:gd name="connsiteX66" fmla="*/ 14591 w 260774"/>
                <a:gd name="connsiteY66" fmla="*/ 219796 h 310445"/>
                <a:gd name="connsiteX67" fmla="*/ 16454 w 260774"/>
                <a:gd name="connsiteY67" fmla="*/ 224142 h 310445"/>
                <a:gd name="connsiteX68" fmla="*/ 16454 w 260774"/>
                <a:gd name="connsiteY68" fmla="*/ 229419 h 310445"/>
                <a:gd name="connsiteX69" fmla="*/ 10245 w 260774"/>
                <a:gd name="connsiteY69" fmla="*/ 232524 h 310445"/>
                <a:gd name="connsiteX70" fmla="*/ 0 w 260774"/>
                <a:gd name="connsiteY70" fmla="*/ 239975 h 310445"/>
                <a:gd name="connsiteX71" fmla="*/ 7140 w 260774"/>
                <a:gd name="connsiteY71" fmla="*/ 254876 h 3104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260774" h="310445">
                  <a:moveTo>
                    <a:pt x="16454" y="264189"/>
                  </a:moveTo>
                  <a:lnTo>
                    <a:pt x="24836" y="273813"/>
                  </a:lnTo>
                  <a:lnTo>
                    <a:pt x="34149" y="286541"/>
                  </a:lnTo>
                  <a:lnTo>
                    <a:pt x="39427" y="301443"/>
                  </a:lnTo>
                  <a:lnTo>
                    <a:pt x="56191" y="304547"/>
                  </a:lnTo>
                  <a:lnTo>
                    <a:pt x="70782" y="310756"/>
                  </a:lnTo>
                  <a:lnTo>
                    <a:pt x="74818" y="301443"/>
                  </a:lnTo>
                  <a:lnTo>
                    <a:pt x="80095" y="301443"/>
                  </a:lnTo>
                  <a:lnTo>
                    <a:pt x="80095" y="297097"/>
                  </a:lnTo>
                  <a:lnTo>
                    <a:pt x="68609" y="288715"/>
                  </a:lnTo>
                  <a:lnTo>
                    <a:pt x="60226" y="276918"/>
                  </a:lnTo>
                  <a:lnTo>
                    <a:pt x="53086" y="266362"/>
                  </a:lnTo>
                  <a:lnTo>
                    <a:pt x="50913" y="257049"/>
                  </a:lnTo>
                  <a:lnTo>
                    <a:pt x="56191" y="229419"/>
                  </a:lnTo>
                  <a:lnTo>
                    <a:pt x="67677" y="199927"/>
                  </a:lnTo>
                  <a:lnTo>
                    <a:pt x="83199" y="170124"/>
                  </a:lnTo>
                  <a:lnTo>
                    <a:pt x="104000" y="140632"/>
                  </a:lnTo>
                  <a:lnTo>
                    <a:pt x="124799" y="115175"/>
                  </a:lnTo>
                  <a:lnTo>
                    <a:pt x="145599" y="92823"/>
                  </a:lnTo>
                  <a:lnTo>
                    <a:pt x="163295" y="78232"/>
                  </a:lnTo>
                  <a:lnTo>
                    <a:pt x="180059" y="70782"/>
                  </a:lnTo>
                  <a:lnTo>
                    <a:pt x="197754" y="63331"/>
                  </a:lnTo>
                  <a:lnTo>
                    <a:pt x="217623" y="55880"/>
                  </a:lnTo>
                  <a:lnTo>
                    <a:pt x="234076" y="46256"/>
                  </a:lnTo>
                  <a:lnTo>
                    <a:pt x="248667" y="35701"/>
                  </a:lnTo>
                  <a:lnTo>
                    <a:pt x="260154" y="21110"/>
                  </a:lnTo>
                  <a:lnTo>
                    <a:pt x="261395" y="18937"/>
                  </a:lnTo>
                  <a:lnTo>
                    <a:pt x="261395" y="16764"/>
                  </a:lnTo>
                  <a:lnTo>
                    <a:pt x="263258" y="13660"/>
                  </a:lnTo>
                  <a:lnTo>
                    <a:pt x="260154" y="9313"/>
                  </a:lnTo>
                  <a:lnTo>
                    <a:pt x="258291" y="6209"/>
                  </a:lnTo>
                  <a:lnTo>
                    <a:pt x="253945" y="1863"/>
                  </a:lnTo>
                  <a:lnTo>
                    <a:pt x="236249" y="0"/>
                  </a:lnTo>
                  <a:lnTo>
                    <a:pt x="223832" y="4036"/>
                  </a:lnTo>
                  <a:lnTo>
                    <a:pt x="216381" y="7140"/>
                  </a:lnTo>
                  <a:lnTo>
                    <a:pt x="210172" y="11486"/>
                  </a:lnTo>
                  <a:lnTo>
                    <a:pt x="205205" y="18937"/>
                  </a:lnTo>
                  <a:lnTo>
                    <a:pt x="197754" y="24215"/>
                  </a:lnTo>
                  <a:lnTo>
                    <a:pt x="187199" y="29492"/>
                  </a:lnTo>
                  <a:lnTo>
                    <a:pt x="153981" y="29492"/>
                  </a:lnTo>
                  <a:lnTo>
                    <a:pt x="134113" y="39116"/>
                  </a:lnTo>
                  <a:lnTo>
                    <a:pt x="110208" y="51844"/>
                  </a:lnTo>
                  <a:lnTo>
                    <a:pt x="87235" y="68609"/>
                  </a:lnTo>
                  <a:lnTo>
                    <a:pt x="68609" y="85683"/>
                  </a:lnTo>
                  <a:lnTo>
                    <a:pt x="54017" y="101516"/>
                  </a:lnTo>
                  <a:lnTo>
                    <a:pt x="53086" y="107725"/>
                  </a:lnTo>
                  <a:lnTo>
                    <a:pt x="53086" y="110829"/>
                  </a:lnTo>
                  <a:lnTo>
                    <a:pt x="53086" y="116107"/>
                  </a:lnTo>
                  <a:lnTo>
                    <a:pt x="54017" y="118280"/>
                  </a:lnTo>
                  <a:lnTo>
                    <a:pt x="54017" y="122626"/>
                  </a:lnTo>
                  <a:lnTo>
                    <a:pt x="56191" y="127904"/>
                  </a:lnTo>
                  <a:lnTo>
                    <a:pt x="54017" y="131008"/>
                  </a:lnTo>
                  <a:lnTo>
                    <a:pt x="48740" y="144668"/>
                  </a:lnTo>
                  <a:lnTo>
                    <a:pt x="39427" y="153360"/>
                  </a:lnTo>
                  <a:lnTo>
                    <a:pt x="31045" y="162674"/>
                  </a:lnTo>
                  <a:lnTo>
                    <a:pt x="31045" y="164847"/>
                  </a:lnTo>
                  <a:lnTo>
                    <a:pt x="31045" y="167020"/>
                  </a:lnTo>
                  <a:lnTo>
                    <a:pt x="32286" y="167020"/>
                  </a:lnTo>
                  <a:lnTo>
                    <a:pt x="32286" y="167951"/>
                  </a:lnTo>
                  <a:lnTo>
                    <a:pt x="36322" y="170124"/>
                  </a:lnTo>
                  <a:lnTo>
                    <a:pt x="39427" y="172297"/>
                  </a:lnTo>
                  <a:lnTo>
                    <a:pt x="34149" y="182853"/>
                  </a:lnTo>
                  <a:lnTo>
                    <a:pt x="27009" y="190303"/>
                  </a:lnTo>
                  <a:lnTo>
                    <a:pt x="19558" y="195581"/>
                  </a:lnTo>
                  <a:lnTo>
                    <a:pt x="14591" y="205205"/>
                  </a:lnTo>
                  <a:lnTo>
                    <a:pt x="12418" y="212345"/>
                  </a:lnTo>
                  <a:lnTo>
                    <a:pt x="14591" y="219796"/>
                  </a:lnTo>
                  <a:lnTo>
                    <a:pt x="16454" y="224142"/>
                  </a:lnTo>
                  <a:lnTo>
                    <a:pt x="16454" y="229419"/>
                  </a:lnTo>
                  <a:lnTo>
                    <a:pt x="10245" y="232524"/>
                  </a:lnTo>
                  <a:lnTo>
                    <a:pt x="0" y="239975"/>
                  </a:lnTo>
                  <a:lnTo>
                    <a:pt x="7140" y="25487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31">
              <a:extLst>
                <a:ext uri="{FF2B5EF4-FFF2-40B4-BE49-F238E27FC236}">
                  <a16:creationId xmlns:a16="http://schemas.microsoft.com/office/drawing/2014/main" id="{1F90ABB0-65E8-44FC-BB38-433406494D05}"/>
                </a:ext>
              </a:extLst>
            </p:cNvPr>
            <p:cNvSpPr/>
            <p:nvPr/>
          </p:nvSpPr>
          <p:spPr>
            <a:xfrm>
              <a:off x="7125604" y="4179690"/>
              <a:ext cx="15522" cy="12418"/>
            </a:xfrm>
            <a:custGeom>
              <a:avLst/>
              <a:gdLst>
                <a:gd name="connsiteX0" fmla="*/ 0 w 15522"/>
                <a:gd name="connsiteY0" fmla="*/ 13660 h 12417"/>
                <a:gd name="connsiteX1" fmla="*/ 16454 w 15522"/>
                <a:gd name="connsiteY1" fmla="*/ 13660 h 12417"/>
                <a:gd name="connsiteX2" fmla="*/ 16454 w 15522"/>
                <a:gd name="connsiteY2" fmla="*/ 6209 h 12417"/>
                <a:gd name="connsiteX3" fmla="*/ 4036 w 15522"/>
                <a:gd name="connsiteY3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522" h="12417">
                  <a:moveTo>
                    <a:pt x="0" y="13660"/>
                  </a:moveTo>
                  <a:lnTo>
                    <a:pt x="16454" y="13660"/>
                  </a:lnTo>
                  <a:lnTo>
                    <a:pt x="16454" y="6209"/>
                  </a:lnTo>
                  <a:lnTo>
                    <a:pt x="4036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32">
              <a:extLst>
                <a:ext uri="{FF2B5EF4-FFF2-40B4-BE49-F238E27FC236}">
                  <a16:creationId xmlns:a16="http://schemas.microsoft.com/office/drawing/2014/main" id="{F070AA81-FEC5-4B64-A149-B56EA5E97B97}"/>
                </a:ext>
              </a:extLst>
            </p:cNvPr>
            <p:cNvSpPr/>
            <p:nvPr/>
          </p:nvSpPr>
          <p:spPr>
            <a:xfrm>
              <a:off x="3826497" y="4062342"/>
              <a:ext cx="15522" cy="6209"/>
            </a:xfrm>
            <a:custGeom>
              <a:avLst/>
              <a:gdLst>
                <a:gd name="connsiteX0" fmla="*/ 0 w 15522"/>
                <a:gd name="connsiteY0" fmla="*/ 0 h 6208"/>
                <a:gd name="connsiteX1" fmla="*/ 16764 w 15522"/>
                <a:gd name="connsiteY1" fmla="*/ 0 h 6208"/>
                <a:gd name="connsiteX2" fmla="*/ 16764 w 15522"/>
                <a:gd name="connsiteY2" fmla="*/ 8382 h 6208"/>
                <a:gd name="connsiteX3" fmla="*/ 0 w 15522"/>
                <a:gd name="connsiteY3" fmla="*/ 8382 h 6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522" h="6208">
                  <a:moveTo>
                    <a:pt x="0" y="0"/>
                  </a:moveTo>
                  <a:lnTo>
                    <a:pt x="16764" y="0"/>
                  </a:lnTo>
                  <a:lnTo>
                    <a:pt x="16764" y="8382"/>
                  </a:lnTo>
                  <a:lnTo>
                    <a:pt x="0" y="8382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33">
              <a:extLst>
                <a:ext uri="{FF2B5EF4-FFF2-40B4-BE49-F238E27FC236}">
                  <a16:creationId xmlns:a16="http://schemas.microsoft.com/office/drawing/2014/main" id="{35A6217B-AA3C-4BBE-AB1F-875E25F52BE4}"/>
                </a:ext>
              </a:extLst>
            </p:cNvPr>
            <p:cNvSpPr/>
            <p:nvPr/>
          </p:nvSpPr>
          <p:spPr>
            <a:xfrm>
              <a:off x="7212839" y="4119464"/>
              <a:ext cx="71403" cy="49671"/>
            </a:xfrm>
            <a:custGeom>
              <a:avLst/>
              <a:gdLst>
                <a:gd name="connsiteX0" fmla="*/ 27009 w 71402"/>
                <a:gd name="connsiteY0" fmla="*/ 37874 h 49671"/>
                <a:gd name="connsiteX1" fmla="*/ 49050 w 71402"/>
                <a:gd name="connsiteY1" fmla="*/ 45325 h 49671"/>
                <a:gd name="connsiteX2" fmla="*/ 72955 w 71402"/>
                <a:gd name="connsiteY2" fmla="*/ 49671 h 49671"/>
                <a:gd name="connsiteX3" fmla="*/ 68919 w 71402"/>
                <a:gd name="connsiteY3" fmla="*/ 32597 h 49671"/>
                <a:gd name="connsiteX4" fmla="*/ 61468 w 71402"/>
                <a:gd name="connsiteY4" fmla="*/ 19869 h 49671"/>
                <a:gd name="connsiteX5" fmla="*/ 51224 w 71402"/>
                <a:gd name="connsiteY5" fmla="*/ 10555 h 49671"/>
                <a:gd name="connsiteX6" fmla="*/ 36632 w 71402"/>
                <a:gd name="connsiteY6" fmla="*/ 5278 h 49671"/>
                <a:gd name="connsiteX7" fmla="*/ 19868 w 71402"/>
                <a:gd name="connsiteY7" fmla="*/ 2173 h 49671"/>
                <a:gd name="connsiteX8" fmla="*/ 3104 w 71402"/>
                <a:gd name="connsiteY8" fmla="*/ 0 h 49671"/>
                <a:gd name="connsiteX9" fmla="*/ 3104 w 71402"/>
                <a:gd name="connsiteY9" fmla="*/ 3104 h 49671"/>
                <a:gd name="connsiteX10" fmla="*/ 3104 w 71402"/>
                <a:gd name="connsiteY10" fmla="*/ 7451 h 49671"/>
                <a:gd name="connsiteX11" fmla="*/ 2173 w 71402"/>
                <a:gd name="connsiteY11" fmla="*/ 8382 h 49671"/>
                <a:gd name="connsiteX12" fmla="*/ 2173 w 71402"/>
                <a:gd name="connsiteY12" fmla="*/ 10555 h 49671"/>
                <a:gd name="connsiteX13" fmla="*/ 0 w 71402"/>
                <a:gd name="connsiteY13" fmla="*/ 12728 h 49671"/>
                <a:gd name="connsiteX14" fmla="*/ 10555 w 71402"/>
                <a:gd name="connsiteY14" fmla="*/ 27319 h 49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1402" h="49671">
                  <a:moveTo>
                    <a:pt x="27009" y="37874"/>
                  </a:moveTo>
                  <a:lnTo>
                    <a:pt x="49050" y="45325"/>
                  </a:lnTo>
                  <a:lnTo>
                    <a:pt x="72955" y="49671"/>
                  </a:lnTo>
                  <a:lnTo>
                    <a:pt x="68919" y="32597"/>
                  </a:lnTo>
                  <a:lnTo>
                    <a:pt x="61468" y="19869"/>
                  </a:lnTo>
                  <a:lnTo>
                    <a:pt x="51224" y="10555"/>
                  </a:lnTo>
                  <a:lnTo>
                    <a:pt x="36632" y="5278"/>
                  </a:lnTo>
                  <a:lnTo>
                    <a:pt x="19868" y="2173"/>
                  </a:lnTo>
                  <a:lnTo>
                    <a:pt x="3104" y="0"/>
                  </a:lnTo>
                  <a:lnTo>
                    <a:pt x="3104" y="3104"/>
                  </a:lnTo>
                  <a:lnTo>
                    <a:pt x="3104" y="7451"/>
                  </a:lnTo>
                  <a:lnTo>
                    <a:pt x="2173" y="8382"/>
                  </a:lnTo>
                  <a:lnTo>
                    <a:pt x="2173" y="10555"/>
                  </a:lnTo>
                  <a:lnTo>
                    <a:pt x="0" y="12728"/>
                  </a:lnTo>
                  <a:lnTo>
                    <a:pt x="10555" y="27319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34">
              <a:extLst>
                <a:ext uri="{FF2B5EF4-FFF2-40B4-BE49-F238E27FC236}">
                  <a16:creationId xmlns:a16="http://schemas.microsoft.com/office/drawing/2014/main" id="{386EAA10-C8D6-4D62-A27A-FC14395A07DF}"/>
                </a:ext>
              </a:extLst>
            </p:cNvPr>
            <p:cNvSpPr/>
            <p:nvPr/>
          </p:nvSpPr>
          <p:spPr>
            <a:xfrm>
              <a:off x="7085867" y="4082210"/>
              <a:ext cx="108656" cy="80716"/>
            </a:xfrm>
            <a:custGeom>
              <a:avLst/>
              <a:gdLst>
                <a:gd name="connsiteX0" fmla="*/ 14591 w 108656"/>
                <a:gd name="connsiteY0" fmla="*/ 72023 h 80715"/>
                <a:gd name="connsiteX1" fmla="*/ 27009 w 108656"/>
                <a:gd name="connsiteY1" fmla="*/ 82579 h 80715"/>
                <a:gd name="connsiteX2" fmla="*/ 32286 w 108656"/>
                <a:gd name="connsiteY2" fmla="*/ 81647 h 80715"/>
                <a:gd name="connsiteX3" fmla="*/ 43773 w 108656"/>
                <a:gd name="connsiteY3" fmla="*/ 79474 h 80715"/>
                <a:gd name="connsiteX4" fmla="*/ 58364 w 108656"/>
                <a:gd name="connsiteY4" fmla="*/ 77301 h 80715"/>
                <a:gd name="connsiteX5" fmla="*/ 76059 w 108656"/>
                <a:gd name="connsiteY5" fmla="*/ 75128 h 80715"/>
                <a:gd name="connsiteX6" fmla="*/ 93754 w 108656"/>
                <a:gd name="connsiteY6" fmla="*/ 74197 h 80715"/>
                <a:gd name="connsiteX7" fmla="*/ 107414 w 108656"/>
                <a:gd name="connsiteY7" fmla="*/ 74197 h 80715"/>
                <a:gd name="connsiteX8" fmla="*/ 108346 w 108656"/>
                <a:gd name="connsiteY8" fmla="*/ 72023 h 80715"/>
                <a:gd name="connsiteX9" fmla="*/ 110519 w 108656"/>
                <a:gd name="connsiteY9" fmla="*/ 72023 h 80715"/>
                <a:gd name="connsiteX10" fmla="*/ 110519 w 108656"/>
                <a:gd name="connsiteY10" fmla="*/ 69850 h 80715"/>
                <a:gd name="connsiteX11" fmla="*/ 110519 w 108656"/>
                <a:gd name="connsiteY11" fmla="*/ 12728 h 80715"/>
                <a:gd name="connsiteX12" fmla="*/ 95928 w 108656"/>
                <a:gd name="connsiteY12" fmla="*/ 20179 h 80715"/>
                <a:gd name="connsiteX13" fmla="*/ 83199 w 108656"/>
                <a:gd name="connsiteY13" fmla="*/ 27630 h 80715"/>
                <a:gd name="connsiteX14" fmla="*/ 66746 w 108656"/>
                <a:gd name="connsiteY14" fmla="*/ 32907 h 80715"/>
                <a:gd name="connsiteX15" fmla="*/ 66746 w 108656"/>
                <a:gd name="connsiteY15" fmla="*/ 20179 h 80715"/>
                <a:gd name="connsiteX16" fmla="*/ 66746 w 108656"/>
                <a:gd name="connsiteY16" fmla="*/ 9624 h 80715"/>
                <a:gd name="connsiteX17" fmla="*/ 63641 w 108656"/>
                <a:gd name="connsiteY17" fmla="*/ 0 h 80715"/>
                <a:gd name="connsiteX18" fmla="*/ 54018 w 108656"/>
                <a:gd name="connsiteY18" fmla="*/ 0 h 80715"/>
                <a:gd name="connsiteX19" fmla="*/ 39737 w 108656"/>
                <a:gd name="connsiteY19" fmla="*/ 2173 h 80715"/>
                <a:gd name="connsiteX20" fmla="*/ 25146 w 108656"/>
                <a:gd name="connsiteY20" fmla="*/ 7451 h 80715"/>
                <a:gd name="connsiteX21" fmla="*/ 15522 w 108656"/>
                <a:gd name="connsiteY21" fmla="*/ 12728 h 80715"/>
                <a:gd name="connsiteX22" fmla="*/ 8382 w 108656"/>
                <a:gd name="connsiteY22" fmla="*/ 17075 h 80715"/>
                <a:gd name="connsiteX23" fmla="*/ 7451 w 108656"/>
                <a:gd name="connsiteY23" fmla="*/ 20179 h 80715"/>
                <a:gd name="connsiteX24" fmla="*/ 5277 w 108656"/>
                <a:gd name="connsiteY24" fmla="*/ 24525 h 80715"/>
                <a:gd name="connsiteX25" fmla="*/ 3104 w 108656"/>
                <a:gd name="connsiteY25" fmla="*/ 27630 h 80715"/>
                <a:gd name="connsiteX26" fmla="*/ 931 w 108656"/>
                <a:gd name="connsiteY26" fmla="*/ 31976 h 80715"/>
                <a:gd name="connsiteX27" fmla="*/ 0 w 108656"/>
                <a:gd name="connsiteY27" fmla="*/ 37253 h 80715"/>
                <a:gd name="connsiteX28" fmla="*/ 5277 w 108656"/>
                <a:gd name="connsiteY28" fmla="*/ 57122 h 80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08656" h="80715">
                  <a:moveTo>
                    <a:pt x="14591" y="72023"/>
                  </a:moveTo>
                  <a:lnTo>
                    <a:pt x="27009" y="82579"/>
                  </a:lnTo>
                  <a:lnTo>
                    <a:pt x="32286" y="81647"/>
                  </a:lnTo>
                  <a:lnTo>
                    <a:pt x="43773" y="79474"/>
                  </a:lnTo>
                  <a:lnTo>
                    <a:pt x="58364" y="77301"/>
                  </a:lnTo>
                  <a:lnTo>
                    <a:pt x="76059" y="75128"/>
                  </a:lnTo>
                  <a:lnTo>
                    <a:pt x="93754" y="74197"/>
                  </a:lnTo>
                  <a:lnTo>
                    <a:pt x="107414" y="74197"/>
                  </a:lnTo>
                  <a:lnTo>
                    <a:pt x="108346" y="72023"/>
                  </a:lnTo>
                  <a:lnTo>
                    <a:pt x="110519" y="72023"/>
                  </a:lnTo>
                  <a:lnTo>
                    <a:pt x="110519" y="69850"/>
                  </a:lnTo>
                  <a:lnTo>
                    <a:pt x="110519" y="12728"/>
                  </a:lnTo>
                  <a:lnTo>
                    <a:pt x="95928" y="20179"/>
                  </a:lnTo>
                  <a:lnTo>
                    <a:pt x="83199" y="27630"/>
                  </a:lnTo>
                  <a:lnTo>
                    <a:pt x="66746" y="32907"/>
                  </a:lnTo>
                  <a:lnTo>
                    <a:pt x="66746" y="20179"/>
                  </a:lnTo>
                  <a:lnTo>
                    <a:pt x="66746" y="9624"/>
                  </a:lnTo>
                  <a:lnTo>
                    <a:pt x="63641" y="0"/>
                  </a:lnTo>
                  <a:lnTo>
                    <a:pt x="54018" y="0"/>
                  </a:lnTo>
                  <a:lnTo>
                    <a:pt x="39737" y="2173"/>
                  </a:lnTo>
                  <a:lnTo>
                    <a:pt x="25146" y="7451"/>
                  </a:lnTo>
                  <a:lnTo>
                    <a:pt x="15522" y="12728"/>
                  </a:lnTo>
                  <a:lnTo>
                    <a:pt x="8382" y="17075"/>
                  </a:lnTo>
                  <a:lnTo>
                    <a:pt x="7451" y="20179"/>
                  </a:lnTo>
                  <a:lnTo>
                    <a:pt x="5277" y="24525"/>
                  </a:lnTo>
                  <a:lnTo>
                    <a:pt x="3104" y="27630"/>
                  </a:lnTo>
                  <a:lnTo>
                    <a:pt x="931" y="31976"/>
                  </a:lnTo>
                  <a:lnTo>
                    <a:pt x="0" y="37253"/>
                  </a:lnTo>
                  <a:lnTo>
                    <a:pt x="5277" y="57122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35">
              <a:extLst>
                <a:ext uri="{FF2B5EF4-FFF2-40B4-BE49-F238E27FC236}">
                  <a16:creationId xmlns:a16="http://schemas.microsoft.com/office/drawing/2014/main" id="{A8C7E215-F9D9-40E5-B508-4581DB3871EA}"/>
                </a:ext>
              </a:extLst>
            </p:cNvPr>
            <p:cNvSpPr/>
            <p:nvPr/>
          </p:nvSpPr>
          <p:spPr>
            <a:xfrm>
              <a:off x="4090065" y="4082210"/>
              <a:ext cx="12418" cy="9313"/>
            </a:xfrm>
            <a:custGeom>
              <a:avLst/>
              <a:gdLst>
                <a:gd name="connsiteX0" fmla="*/ 4036 w 12417"/>
                <a:gd name="connsiteY0" fmla="*/ 9624 h 9313"/>
                <a:gd name="connsiteX1" fmla="*/ 7140 w 12417"/>
                <a:gd name="connsiteY1" fmla="*/ 9624 h 9313"/>
                <a:gd name="connsiteX2" fmla="*/ 12418 w 12417"/>
                <a:gd name="connsiteY2" fmla="*/ 9624 h 9313"/>
                <a:gd name="connsiteX3" fmla="*/ 12418 w 12417"/>
                <a:gd name="connsiteY3" fmla="*/ 5278 h 9313"/>
                <a:gd name="connsiteX4" fmla="*/ 0 w 12417"/>
                <a:gd name="connsiteY4" fmla="*/ 0 h 9313"/>
                <a:gd name="connsiteX5" fmla="*/ 0 w 12417"/>
                <a:gd name="connsiteY5" fmla="*/ 5278 h 9313"/>
                <a:gd name="connsiteX6" fmla="*/ 0 w 12417"/>
                <a:gd name="connsiteY6" fmla="*/ 7451 h 9313"/>
                <a:gd name="connsiteX7" fmla="*/ 1863 w 12417"/>
                <a:gd name="connsiteY7" fmla="*/ 9624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2417" h="9313">
                  <a:moveTo>
                    <a:pt x="4036" y="9624"/>
                  </a:moveTo>
                  <a:lnTo>
                    <a:pt x="7140" y="9624"/>
                  </a:lnTo>
                  <a:lnTo>
                    <a:pt x="12418" y="9624"/>
                  </a:lnTo>
                  <a:lnTo>
                    <a:pt x="12418" y="5278"/>
                  </a:lnTo>
                  <a:lnTo>
                    <a:pt x="0" y="0"/>
                  </a:lnTo>
                  <a:lnTo>
                    <a:pt x="0" y="5278"/>
                  </a:lnTo>
                  <a:lnTo>
                    <a:pt x="0" y="7451"/>
                  </a:lnTo>
                  <a:lnTo>
                    <a:pt x="1863" y="9624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36">
              <a:extLst>
                <a:ext uri="{FF2B5EF4-FFF2-40B4-BE49-F238E27FC236}">
                  <a16:creationId xmlns:a16="http://schemas.microsoft.com/office/drawing/2014/main" id="{5CF06E00-FF4E-4765-94E3-4A9764908976}"/>
                </a:ext>
              </a:extLst>
            </p:cNvPr>
            <p:cNvSpPr/>
            <p:nvPr/>
          </p:nvSpPr>
          <p:spPr>
            <a:xfrm>
              <a:off x="6122554" y="4209183"/>
              <a:ext cx="12418" cy="12418"/>
            </a:xfrm>
            <a:custGeom>
              <a:avLst/>
              <a:gdLst>
                <a:gd name="connsiteX0" fmla="*/ 1242 w 12417"/>
                <a:gd name="connsiteY0" fmla="*/ 4346 h 12417"/>
                <a:gd name="connsiteX1" fmla="*/ 0 w 12417"/>
                <a:gd name="connsiteY1" fmla="*/ 6519 h 12417"/>
                <a:gd name="connsiteX2" fmla="*/ 0 w 12417"/>
                <a:gd name="connsiteY2" fmla="*/ 9624 h 12417"/>
                <a:gd name="connsiteX3" fmla="*/ 0 w 12417"/>
                <a:gd name="connsiteY3" fmla="*/ 14901 h 12417"/>
                <a:gd name="connsiteX4" fmla="*/ 3104 w 12417"/>
                <a:gd name="connsiteY4" fmla="*/ 14901 h 12417"/>
                <a:gd name="connsiteX5" fmla="*/ 5278 w 12417"/>
                <a:gd name="connsiteY5" fmla="*/ 14901 h 12417"/>
                <a:gd name="connsiteX6" fmla="*/ 7451 w 12417"/>
                <a:gd name="connsiteY6" fmla="*/ 14901 h 12417"/>
                <a:gd name="connsiteX7" fmla="*/ 8382 w 12417"/>
                <a:gd name="connsiteY7" fmla="*/ 13970 h 12417"/>
                <a:gd name="connsiteX8" fmla="*/ 10555 w 12417"/>
                <a:gd name="connsiteY8" fmla="*/ 11797 h 12417"/>
                <a:gd name="connsiteX9" fmla="*/ 14591 w 12417"/>
                <a:gd name="connsiteY9" fmla="*/ 11797 h 12417"/>
                <a:gd name="connsiteX10" fmla="*/ 14591 w 12417"/>
                <a:gd name="connsiteY10" fmla="*/ 4346 h 12417"/>
                <a:gd name="connsiteX11" fmla="*/ 3104 w 12417"/>
                <a:gd name="connsiteY11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2417" h="12417">
                  <a:moveTo>
                    <a:pt x="1242" y="4346"/>
                  </a:moveTo>
                  <a:lnTo>
                    <a:pt x="0" y="6519"/>
                  </a:lnTo>
                  <a:lnTo>
                    <a:pt x="0" y="9624"/>
                  </a:lnTo>
                  <a:lnTo>
                    <a:pt x="0" y="14901"/>
                  </a:lnTo>
                  <a:lnTo>
                    <a:pt x="3104" y="14901"/>
                  </a:lnTo>
                  <a:lnTo>
                    <a:pt x="5278" y="14901"/>
                  </a:lnTo>
                  <a:lnTo>
                    <a:pt x="7451" y="14901"/>
                  </a:lnTo>
                  <a:lnTo>
                    <a:pt x="8382" y="13970"/>
                  </a:lnTo>
                  <a:lnTo>
                    <a:pt x="10555" y="11797"/>
                  </a:lnTo>
                  <a:lnTo>
                    <a:pt x="14591" y="11797"/>
                  </a:lnTo>
                  <a:lnTo>
                    <a:pt x="14591" y="4346"/>
                  </a:lnTo>
                  <a:lnTo>
                    <a:pt x="3104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37">
              <a:extLst>
                <a:ext uri="{FF2B5EF4-FFF2-40B4-BE49-F238E27FC236}">
                  <a16:creationId xmlns:a16="http://schemas.microsoft.com/office/drawing/2014/main" id="{87F938E3-965C-43BD-8061-460A92442A41}"/>
                </a:ext>
              </a:extLst>
            </p:cNvPr>
            <p:cNvSpPr/>
            <p:nvPr/>
          </p:nvSpPr>
          <p:spPr>
            <a:xfrm>
              <a:off x="4937582" y="4135296"/>
              <a:ext cx="15522" cy="6209"/>
            </a:xfrm>
            <a:custGeom>
              <a:avLst/>
              <a:gdLst>
                <a:gd name="connsiteX0" fmla="*/ 5277 w 15522"/>
                <a:gd name="connsiteY0" fmla="*/ 6209 h 6208"/>
                <a:gd name="connsiteX1" fmla="*/ 7451 w 15522"/>
                <a:gd name="connsiteY1" fmla="*/ 6209 h 6208"/>
                <a:gd name="connsiteX2" fmla="*/ 8382 w 15522"/>
                <a:gd name="connsiteY2" fmla="*/ 6209 h 6208"/>
                <a:gd name="connsiteX3" fmla="*/ 12418 w 15522"/>
                <a:gd name="connsiteY3" fmla="*/ 4036 h 6208"/>
                <a:gd name="connsiteX4" fmla="*/ 15522 w 15522"/>
                <a:gd name="connsiteY4" fmla="*/ 4036 h 6208"/>
                <a:gd name="connsiteX5" fmla="*/ 15522 w 15522"/>
                <a:gd name="connsiteY5" fmla="*/ 0 h 6208"/>
                <a:gd name="connsiteX6" fmla="*/ 0 w 15522"/>
                <a:gd name="connsiteY6" fmla="*/ 0 h 6208"/>
                <a:gd name="connsiteX7" fmla="*/ 3104 w 15522"/>
                <a:gd name="connsiteY7" fmla="*/ 4036 h 6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5522" h="6208">
                  <a:moveTo>
                    <a:pt x="5277" y="6209"/>
                  </a:moveTo>
                  <a:lnTo>
                    <a:pt x="7451" y="6209"/>
                  </a:lnTo>
                  <a:lnTo>
                    <a:pt x="8382" y="6209"/>
                  </a:lnTo>
                  <a:lnTo>
                    <a:pt x="12418" y="4036"/>
                  </a:lnTo>
                  <a:lnTo>
                    <a:pt x="15522" y="4036"/>
                  </a:lnTo>
                  <a:lnTo>
                    <a:pt x="15522" y="0"/>
                  </a:lnTo>
                  <a:lnTo>
                    <a:pt x="0" y="0"/>
                  </a:lnTo>
                  <a:lnTo>
                    <a:pt x="3104" y="403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38">
              <a:extLst>
                <a:ext uri="{FF2B5EF4-FFF2-40B4-BE49-F238E27FC236}">
                  <a16:creationId xmlns:a16="http://schemas.microsoft.com/office/drawing/2014/main" id="{CAF3CCD6-B338-4537-85E2-EE97B1DE00A8}"/>
                </a:ext>
              </a:extLst>
            </p:cNvPr>
            <p:cNvSpPr/>
            <p:nvPr/>
          </p:nvSpPr>
          <p:spPr>
            <a:xfrm>
              <a:off x="5256410" y="5105129"/>
              <a:ext cx="12418" cy="24836"/>
            </a:xfrm>
            <a:custGeom>
              <a:avLst/>
              <a:gdLst>
                <a:gd name="connsiteX0" fmla="*/ 9313 w 12417"/>
                <a:gd name="connsiteY0" fmla="*/ 22352 h 24835"/>
                <a:gd name="connsiteX1" fmla="*/ 10245 w 12417"/>
                <a:gd name="connsiteY1" fmla="*/ 18006 h 24835"/>
                <a:gd name="connsiteX2" fmla="*/ 10245 w 12417"/>
                <a:gd name="connsiteY2" fmla="*/ 12728 h 24835"/>
                <a:gd name="connsiteX3" fmla="*/ 10245 w 12417"/>
                <a:gd name="connsiteY3" fmla="*/ 7451 h 24835"/>
                <a:gd name="connsiteX4" fmla="*/ 12418 w 12417"/>
                <a:gd name="connsiteY4" fmla="*/ 0 h 24835"/>
                <a:gd name="connsiteX5" fmla="*/ 3104 w 12417"/>
                <a:gd name="connsiteY5" fmla="*/ 0 h 24835"/>
                <a:gd name="connsiteX6" fmla="*/ 2173 w 12417"/>
                <a:gd name="connsiteY6" fmla="*/ 5588 h 24835"/>
                <a:gd name="connsiteX7" fmla="*/ 2173 w 12417"/>
                <a:gd name="connsiteY7" fmla="*/ 12728 h 24835"/>
                <a:gd name="connsiteX8" fmla="*/ 0 w 12417"/>
                <a:gd name="connsiteY8" fmla="*/ 20179 h 24835"/>
                <a:gd name="connsiteX9" fmla="*/ 0 w 12417"/>
                <a:gd name="connsiteY9" fmla="*/ 27630 h 24835"/>
                <a:gd name="connsiteX10" fmla="*/ 7140 w 12417"/>
                <a:gd name="connsiteY10" fmla="*/ 27630 h 248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2417" h="24835">
                  <a:moveTo>
                    <a:pt x="9313" y="22352"/>
                  </a:moveTo>
                  <a:lnTo>
                    <a:pt x="10245" y="18006"/>
                  </a:lnTo>
                  <a:lnTo>
                    <a:pt x="10245" y="12728"/>
                  </a:lnTo>
                  <a:lnTo>
                    <a:pt x="10245" y="7451"/>
                  </a:lnTo>
                  <a:lnTo>
                    <a:pt x="12418" y="0"/>
                  </a:lnTo>
                  <a:lnTo>
                    <a:pt x="3104" y="0"/>
                  </a:lnTo>
                  <a:lnTo>
                    <a:pt x="2173" y="5588"/>
                  </a:lnTo>
                  <a:lnTo>
                    <a:pt x="2173" y="12728"/>
                  </a:lnTo>
                  <a:lnTo>
                    <a:pt x="0" y="20179"/>
                  </a:lnTo>
                  <a:lnTo>
                    <a:pt x="0" y="27630"/>
                  </a:lnTo>
                  <a:lnTo>
                    <a:pt x="7140" y="2763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39">
              <a:extLst>
                <a:ext uri="{FF2B5EF4-FFF2-40B4-BE49-F238E27FC236}">
                  <a16:creationId xmlns:a16="http://schemas.microsoft.com/office/drawing/2014/main" id="{74D39FB6-3489-4299-B657-D88BF5D8E590}"/>
                </a:ext>
              </a:extLst>
            </p:cNvPr>
            <p:cNvSpPr/>
            <p:nvPr/>
          </p:nvSpPr>
          <p:spPr>
            <a:xfrm>
              <a:off x="3850401" y="4200801"/>
              <a:ext cx="406684" cy="447042"/>
            </a:xfrm>
            <a:custGeom>
              <a:avLst/>
              <a:gdLst>
                <a:gd name="connsiteX0" fmla="*/ 395818 w 406683"/>
                <a:gd name="connsiteY0" fmla="*/ 287783 h 447041"/>
                <a:gd name="connsiteX1" fmla="*/ 392714 w 406683"/>
                <a:gd name="connsiteY1" fmla="*/ 285610 h 447041"/>
                <a:gd name="connsiteX2" fmla="*/ 387436 w 406683"/>
                <a:gd name="connsiteY2" fmla="*/ 283437 h 447041"/>
                <a:gd name="connsiteX3" fmla="*/ 383401 w 406683"/>
                <a:gd name="connsiteY3" fmla="*/ 282506 h 447041"/>
                <a:gd name="connsiteX4" fmla="*/ 381227 w 406683"/>
                <a:gd name="connsiteY4" fmla="*/ 280333 h 447041"/>
                <a:gd name="connsiteX5" fmla="*/ 381227 w 406683"/>
                <a:gd name="connsiteY5" fmla="*/ 278159 h 447041"/>
                <a:gd name="connsiteX6" fmla="*/ 381227 w 406683"/>
                <a:gd name="connsiteY6" fmla="*/ 275986 h 447041"/>
                <a:gd name="connsiteX7" fmla="*/ 383401 w 406683"/>
                <a:gd name="connsiteY7" fmla="*/ 275055 h 447041"/>
                <a:gd name="connsiteX8" fmla="*/ 381227 w 406683"/>
                <a:gd name="connsiteY8" fmla="*/ 270709 h 447041"/>
                <a:gd name="connsiteX9" fmla="*/ 379986 w 406683"/>
                <a:gd name="connsiteY9" fmla="*/ 268846 h 447041"/>
                <a:gd name="connsiteX10" fmla="*/ 375950 w 406683"/>
                <a:gd name="connsiteY10" fmla="*/ 265431 h 447041"/>
                <a:gd name="connsiteX11" fmla="*/ 372845 w 406683"/>
                <a:gd name="connsiteY11" fmla="*/ 263568 h 447041"/>
                <a:gd name="connsiteX12" fmla="*/ 366636 w 406683"/>
                <a:gd name="connsiteY12" fmla="*/ 261395 h 447041"/>
                <a:gd name="connsiteX13" fmla="*/ 363532 w 406683"/>
                <a:gd name="connsiteY13" fmla="*/ 258291 h 447041"/>
                <a:gd name="connsiteX14" fmla="*/ 359186 w 406683"/>
                <a:gd name="connsiteY14" fmla="*/ 256118 h 447041"/>
                <a:gd name="connsiteX15" fmla="*/ 358254 w 406683"/>
                <a:gd name="connsiteY15" fmla="*/ 253945 h 447041"/>
                <a:gd name="connsiteX16" fmla="*/ 358254 w 406683"/>
                <a:gd name="connsiteY16" fmla="*/ 252703 h 447041"/>
                <a:gd name="connsiteX17" fmla="*/ 356081 w 406683"/>
                <a:gd name="connsiteY17" fmla="*/ 250840 h 447041"/>
                <a:gd name="connsiteX18" fmla="*/ 356081 w 406683"/>
                <a:gd name="connsiteY18" fmla="*/ 248667 h 447041"/>
                <a:gd name="connsiteX19" fmla="*/ 356081 w 406683"/>
                <a:gd name="connsiteY19" fmla="*/ 243389 h 447041"/>
                <a:gd name="connsiteX20" fmla="*/ 341490 w 406683"/>
                <a:gd name="connsiteY20" fmla="*/ 238112 h 447041"/>
                <a:gd name="connsiteX21" fmla="*/ 330004 w 406683"/>
                <a:gd name="connsiteY21" fmla="*/ 228488 h 447041"/>
                <a:gd name="connsiteX22" fmla="*/ 322864 w 406683"/>
                <a:gd name="connsiteY22" fmla="*/ 215760 h 447041"/>
                <a:gd name="connsiteX23" fmla="*/ 325037 w 406683"/>
                <a:gd name="connsiteY23" fmla="*/ 211724 h 447041"/>
                <a:gd name="connsiteX24" fmla="*/ 326899 w 406683"/>
                <a:gd name="connsiteY24" fmla="*/ 206446 h 447041"/>
                <a:gd name="connsiteX25" fmla="*/ 330004 w 406683"/>
                <a:gd name="connsiteY25" fmla="*/ 203032 h 447041"/>
                <a:gd name="connsiteX26" fmla="*/ 336523 w 406683"/>
                <a:gd name="connsiteY26" fmla="*/ 195581 h 447041"/>
                <a:gd name="connsiteX27" fmla="*/ 326899 w 406683"/>
                <a:gd name="connsiteY27" fmla="*/ 184094 h 447041"/>
                <a:gd name="connsiteX28" fmla="*/ 319759 w 406683"/>
                <a:gd name="connsiteY28" fmla="*/ 171366 h 447041"/>
                <a:gd name="connsiteX29" fmla="*/ 310446 w 406683"/>
                <a:gd name="connsiteY29" fmla="*/ 158638 h 447041"/>
                <a:gd name="connsiteX30" fmla="*/ 302995 w 406683"/>
                <a:gd name="connsiteY30" fmla="*/ 147151 h 447041"/>
                <a:gd name="connsiteX31" fmla="*/ 290577 w 406683"/>
                <a:gd name="connsiteY31" fmla="*/ 139701 h 447041"/>
                <a:gd name="connsiteX32" fmla="*/ 275986 w 406683"/>
                <a:gd name="connsiteY32" fmla="*/ 134423 h 447041"/>
                <a:gd name="connsiteX33" fmla="*/ 275986 w 406683"/>
                <a:gd name="connsiteY33" fmla="*/ 121695 h 447041"/>
                <a:gd name="connsiteX34" fmla="*/ 259222 w 406683"/>
                <a:gd name="connsiteY34" fmla="*/ 106793 h 447041"/>
                <a:gd name="connsiteX35" fmla="*/ 244631 w 406683"/>
                <a:gd name="connsiteY35" fmla="*/ 90029 h 447041"/>
                <a:gd name="connsiteX36" fmla="*/ 226936 w 406683"/>
                <a:gd name="connsiteY36" fmla="*/ 77301 h 447041"/>
                <a:gd name="connsiteX37" fmla="*/ 222900 w 406683"/>
                <a:gd name="connsiteY37" fmla="*/ 75128 h 447041"/>
                <a:gd name="connsiteX38" fmla="*/ 219796 w 406683"/>
                <a:gd name="connsiteY38" fmla="*/ 75128 h 447041"/>
                <a:gd name="connsiteX39" fmla="*/ 214518 w 406683"/>
                <a:gd name="connsiteY39" fmla="*/ 75128 h 447041"/>
                <a:gd name="connsiteX40" fmla="*/ 209240 w 406683"/>
                <a:gd name="connsiteY40" fmla="*/ 75128 h 447041"/>
                <a:gd name="connsiteX41" fmla="*/ 203032 w 406683"/>
                <a:gd name="connsiteY41" fmla="*/ 75128 h 447041"/>
                <a:gd name="connsiteX42" fmla="*/ 199927 w 406683"/>
                <a:gd name="connsiteY42" fmla="*/ 72955 h 447041"/>
                <a:gd name="connsiteX43" fmla="*/ 192787 w 406683"/>
                <a:gd name="connsiteY43" fmla="*/ 64573 h 447041"/>
                <a:gd name="connsiteX44" fmla="*/ 187509 w 406683"/>
                <a:gd name="connsiteY44" fmla="*/ 50913 h 447041"/>
                <a:gd name="connsiteX45" fmla="*/ 180059 w 406683"/>
                <a:gd name="connsiteY45" fmla="*/ 36012 h 447041"/>
                <a:gd name="connsiteX46" fmla="*/ 172918 w 406683"/>
                <a:gd name="connsiteY46" fmla="*/ 23283 h 447041"/>
                <a:gd name="connsiteX47" fmla="*/ 166709 w 406683"/>
                <a:gd name="connsiteY47" fmla="*/ 22352 h 447041"/>
                <a:gd name="connsiteX48" fmla="*/ 161432 w 406683"/>
                <a:gd name="connsiteY48" fmla="*/ 20179 h 447041"/>
                <a:gd name="connsiteX49" fmla="*/ 156154 w 406683"/>
                <a:gd name="connsiteY49" fmla="*/ 18006 h 447041"/>
                <a:gd name="connsiteX50" fmla="*/ 152118 w 406683"/>
                <a:gd name="connsiteY50" fmla="*/ 15833 h 447041"/>
                <a:gd name="connsiteX51" fmla="*/ 146841 w 406683"/>
                <a:gd name="connsiteY51" fmla="*/ 12728 h 447041"/>
                <a:gd name="connsiteX52" fmla="*/ 141563 w 406683"/>
                <a:gd name="connsiteY52" fmla="*/ 12728 h 447041"/>
                <a:gd name="connsiteX53" fmla="*/ 137527 w 406683"/>
                <a:gd name="connsiteY53" fmla="*/ 14901 h 447041"/>
                <a:gd name="connsiteX54" fmla="*/ 136596 w 406683"/>
                <a:gd name="connsiteY54" fmla="*/ 14901 h 447041"/>
                <a:gd name="connsiteX55" fmla="*/ 132250 w 406683"/>
                <a:gd name="connsiteY55" fmla="*/ 15833 h 447041"/>
                <a:gd name="connsiteX56" fmla="*/ 136596 w 406683"/>
                <a:gd name="connsiteY56" fmla="*/ 28561 h 447041"/>
                <a:gd name="connsiteX57" fmla="*/ 139701 w 406683"/>
                <a:gd name="connsiteY57" fmla="*/ 38185 h 447041"/>
                <a:gd name="connsiteX58" fmla="*/ 141563 w 406683"/>
                <a:gd name="connsiteY58" fmla="*/ 49671 h 447041"/>
                <a:gd name="connsiteX59" fmla="*/ 143736 w 406683"/>
                <a:gd name="connsiteY59" fmla="*/ 65504 h 447041"/>
                <a:gd name="connsiteX60" fmla="*/ 154291 w 406683"/>
                <a:gd name="connsiteY60" fmla="*/ 62400 h 447041"/>
                <a:gd name="connsiteX61" fmla="*/ 161432 w 406683"/>
                <a:gd name="connsiteY61" fmla="*/ 57122 h 447041"/>
                <a:gd name="connsiteX62" fmla="*/ 166709 w 406683"/>
                <a:gd name="connsiteY62" fmla="*/ 52776 h 447041"/>
                <a:gd name="connsiteX63" fmla="*/ 176023 w 406683"/>
                <a:gd name="connsiteY63" fmla="*/ 49671 h 447041"/>
                <a:gd name="connsiteX64" fmla="*/ 176023 w 406683"/>
                <a:gd name="connsiteY64" fmla="*/ 52776 h 447041"/>
                <a:gd name="connsiteX65" fmla="*/ 180059 w 406683"/>
                <a:gd name="connsiteY65" fmla="*/ 52776 h 447041"/>
                <a:gd name="connsiteX66" fmla="*/ 176023 w 406683"/>
                <a:gd name="connsiteY66" fmla="*/ 54949 h 447041"/>
                <a:gd name="connsiteX67" fmla="*/ 172918 w 406683"/>
                <a:gd name="connsiteY67" fmla="*/ 58053 h 447041"/>
                <a:gd name="connsiteX68" fmla="*/ 166709 w 406683"/>
                <a:gd name="connsiteY68" fmla="*/ 60226 h 447041"/>
                <a:gd name="connsiteX69" fmla="*/ 163605 w 406683"/>
                <a:gd name="connsiteY69" fmla="*/ 62400 h 447041"/>
                <a:gd name="connsiteX70" fmla="*/ 159259 w 406683"/>
                <a:gd name="connsiteY70" fmla="*/ 65504 h 447041"/>
                <a:gd name="connsiteX71" fmla="*/ 158327 w 406683"/>
                <a:gd name="connsiteY71" fmla="*/ 69850 h 447041"/>
                <a:gd name="connsiteX72" fmla="*/ 156154 w 406683"/>
                <a:gd name="connsiteY72" fmla="*/ 75128 h 447041"/>
                <a:gd name="connsiteX73" fmla="*/ 154291 w 406683"/>
                <a:gd name="connsiteY73" fmla="*/ 80405 h 447041"/>
                <a:gd name="connsiteX74" fmla="*/ 152118 w 406683"/>
                <a:gd name="connsiteY74" fmla="*/ 84752 h 447041"/>
                <a:gd name="connsiteX75" fmla="*/ 150877 w 406683"/>
                <a:gd name="connsiteY75" fmla="*/ 86614 h 447041"/>
                <a:gd name="connsiteX76" fmla="*/ 149014 w 406683"/>
                <a:gd name="connsiteY76" fmla="*/ 87856 h 447041"/>
                <a:gd name="connsiteX77" fmla="*/ 146841 w 406683"/>
                <a:gd name="connsiteY77" fmla="*/ 87856 h 447041"/>
                <a:gd name="connsiteX78" fmla="*/ 143736 w 406683"/>
                <a:gd name="connsiteY78" fmla="*/ 90029 h 447041"/>
                <a:gd name="connsiteX79" fmla="*/ 143736 w 406683"/>
                <a:gd name="connsiteY79" fmla="*/ 82579 h 447041"/>
                <a:gd name="connsiteX80" fmla="*/ 141563 w 406683"/>
                <a:gd name="connsiteY80" fmla="*/ 69850 h 447041"/>
                <a:gd name="connsiteX81" fmla="*/ 139701 w 406683"/>
                <a:gd name="connsiteY81" fmla="*/ 58053 h 447041"/>
                <a:gd name="connsiteX82" fmla="*/ 139701 w 406683"/>
                <a:gd name="connsiteY82" fmla="*/ 52776 h 447041"/>
                <a:gd name="connsiteX83" fmla="*/ 126972 w 406683"/>
                <a:gd name="connsiteY83" fmla="*/ 49671 h 447041"/>
                <a:gd name="connsiteX84" fmla="*/ 119832 w 406683"/>
                <a:gd name="connsiteY84" fmla="*/ 38185 h 447041"/>
                <a:gd name="connsiteX85" fmla="*/ 112381 w 406683"/>
                <a:gd name="connsiteY85" fmla="*/ 25457 h 447041"/>
                <a:gd name="connsiteX86" fmla="*/ 107414 w 406683"/>
                <a:gd name="connsiteY86" fmla="*/ 12728 h 447041"/>
                <a:gd name="connsiteX87" fmla="*/ 80095 w 406683"/>
                <a:gd name="connsiteY87" fmla="*/ 12728 h 447041"/>
                <a:gd name="connsiteX88" fmla="*/ 80095 w 406683"/>
                <a:gd name="connsiteY88" fmla="*/ 57122 h 447041"/>
                <a:gd name="connsiteX89" fmla="*/ 73886 w 406683"/>
                <a:gd name="connsiteY89" fmla="*/ 57122 h 447041"/>
                <a:gd name="connsiteX90" fmla="*/ 70782 w 406683"/>
                <a:gd name="connsiteY90" fmla="*/ 54949 h 447041"/>
                <a:gd name="connsiteX91" fmla="*/ 66746 w 406683"/>
                <a:gd name="connsiteY91" fmla="*/ 54949 h 447041"/>
                <a:gd name="connsiteX92" fmla="*/ 63641 w 406683"/>
                <a:gd name="connsiteY92" fmla="*/ 52776 h 447041"/>
                <a:gd name="connsiteX93" fmla="*/ 56191 w 406683"/>
                <a:gd name="connsiteY93" fmla="*/ 38185 h 447041"/>
                <a:gd name="connsiteX94" fmla="*/ 54328 w 406683"/>
                <a:gd name="connsiteY94" fmla="*/ 22352 h 447041"/>
                <a:gd name="connsiteX95" fmla="*/ 56191 w 406683"/>
                <a:gd name="connsiteY95" fmla="*/ 3104 h 447041"/>
                <a:gd name="connsiteX96" fmla="*/ 52155 w 406683"/>
                <a:gd name="connsiteY96" fmla="*/ 3104 h 447041"/>
                <a:gd name="connsiteX97" fmla="*/ 52155 w 406683"/>
                <a:gd name="connsiteY97" fmla="*/ 0 h 447041"/>
                <a:gd name="connsiteX98" fmla="*/ 22973 w 406683"/>
                <a:gd name="connsiteY98" fmla="*/ 3104 h 447041"/>
                <a:gd name="connsiteX99" fmla="*/ 19869 w 406683"/>
                <a:gd name="connsiteY99" fmla="*/ 28561 h 447041"/>
                <a:gd name="connsiteX100" fmla="*/ 16764 w 406683"/>
                <a:gd name="connsiteY100" fmla="*/ 54949 h 447041"/>
                <a:gd name="connsiteX101" fmla="*/ 9313 w 406683"/>
                <a:gd name="connsiteY101" fmla="*/ 79474 h 447041"/>
                <a:gd name="connsiteX102" fmla="*/ 0 w 406683"/>
                <a:gd name="connsiteY102" fmla="*/ 97480 h 447041"/>
                <a:gd name="connsiteX103" fmla="*/ 3104 w 406683"/>
                <a:gd name="connsiteY103" fmla="*/ 104620 h 447041"/>
                <a:gd name="connsiteX104" fmla="*/ 7451 w 406683"/>
                <a:gd name="connsiteY104" fmla="*/ 109898 h 447041"/>
                <a:gd name="connsiteX105" fmla="*/ 12418 w 406683"/>
                <a:gd name="connsiteY105" fmla="*/ 114244 h 447041"/>
                <a:gd name="connsiteX106" fmla="*/ 19869 w 406683"/>
                <a:gd name="connsiteY106" fmla="*/ 116417 h 447041"/>
                <a:gd name="connsiteX107" fmla="*/ 27009 w 406683"/>
                <a:gd name="connsiteY107" fmla="*/ 117349 h 447041"/>
                <a:gd name="connsiteX108" fmla="*/ 27009 w 406683"/>
                <a:gd name="connsiteY108" fmla="*/ 121695 h 447041"/>
                <a:gd name="connsiteX109" fmla="*/ 27009 w 406683"/>
                <a:gd name="connsiteY109" fmla="*/ 123868 h 447041"/>
                <a:gd name="connsiteX110" fmla="*/ 25146 w 406683"/>
                <a:gd name="connsiteY110" fmla="*/ 123868 h 447041"/>
                <a:gd name="connsiteX111" fmla="*/ 25146 w 406683"/>
                <a:gd name="connsiteY111" fmla="*/ 124799 h 447041"/>
                <a:gd name="connsiteX112" fmla="*/ 22973 w 406683"/>
                <a:gd name="connsiteY112" fmla="*/ 126972 h 447041"/>
                <a:gd name="connsiteX113" fmla="*/ 30113 w 406683"/>
                <a:gd name="connsiteY113" fmla="*/ 141874 h 447041"/>
                <a:gd name="connsiteX114" fmla="*/ 41600 w 406683"/>
                <a:gd name="connsiteY114" fmla="*/ 151187 h 447041"/>
                <a:gd name="connsiteX115" fmla="*/ 56191 w 406683"/>
                <a:gd name="connsiteY115" fmla="*/ 156465 h 447041"/>
                <a:gd name="connsiteX116" fmla="*/ 72955 w 406683"/>
                <a:gd name="connsiteY116" fmla="*/ 161742 h 447041"/>
                <a:gd name="connsiteX117" fmla="*/ 90650 w 406683"/>
                <a:gd name="connsiteY117" fmla="*/ 166089 h 447041"/>
                <a:gd name="connsiteX118" fmla="*/ 107414 w 406683"/>
                <a:gd name="connsiteY118" fmla="*/ 171366 h 447041"/>
                <a:gd name="connsiteX119" fmla="*/ 119832 w 406683"/>
                <a:gd name="connsiteY119" fmla="*/ 178817 h 447041"/>
                <a:gd name="connsiteX120" fmla="*/ 132250 w 406683"/>
                <a:gd name="connsiteY120" fmla="*/ 174471 h 447041"/>
                <a:gd name="connsiteX121" fmla="*/ 139701 w 406683"/>
                <a:gd name="connsiteY121" fmla="*/ 169193 h 447041"/>
                <a:gd name="connsiteX122" fmla="*/ 144668 w 406683"/>
                <a:gd name="connsiteY122" fmla="*/ 163915 h 447041"/>
                <a:gd name="connsiteX123" fmla="*/ 150877 w 406683"/>
                <a:gd name="connsiteY123" fmla="*/ 158638 h 447041"/>
                <a:gd name="connsiteX124" fmla="*/ 159259 w 406683"/>
                <a:gd name="connsiteY124" fmla="*/ 154602 h 447041"/>
                <a:gd name="connsiteX125" fmla="*/ 168882 w 406683"/>
                <a:gd name="connsiteY125" fmla="*/ 156465 h 447041"/>
                <a:gd name="connsiteX126" fmla="*/ 178196 w 406683"/>
                <a:gd name="connsiteY126" fmla="*/ 163915 h 447041"/>
                <a:gd name="connsiteX127" fmla="*/ 188441 w 406683"/>
                <a:gd name="connsiteY127" fmla="*/ 171366 h 447041"/>
                <a:gd name="connsiteX128" fmla="*/ 203032 w 406683"/>
                <a:gd name="connsiteY128" fmla="*/ 174471 h 447041"/>
                <a:gd name="connsiteX129" fmla="*/ 212345 w 406683"/>
                <a:gd name="connsiteY129" fmla="*/ 218864 h 447041"/>
                <a:gd name="connsiteX130" fmla="*/ 219796 w 406683"/>
                <a:gd name="connsiteY130" fmla="*/ 228488 h 447041"/>
                <a:gd name="connsiteX131" fmla="*/ 230040 w 406683"/>
                <a:gd name="connsiteY131" fmla="*/ 235939 h 447041"/>
                <a:gd name="connsiteX132" fmla="*/ 239664 w 406683"/>
                <a:gd name="connsiteY132" fmla="*/ 243389 h 447041"/>
                <a:gd name="connsiteX133" fmla="*/ 246804 w 406683"/>
                <a:gd name="connsiteY133" fmla="*/ 256118 h 447041"/>
                <a:gd name="connsiteX134" fmla="*/ 248977 w 406683"/>
                <a:gd name="connsiteY134" fmla="*/ 265431 h 447041"/>
                <a:gd name="connsiteX135" fmla="*/ 246804 w 406683"/>
                <a:gd name="connsiteY135" fmla="*/ 278159 h 447041"/>
                <a:gd name="connsiteX136" fmla="*/ 243700 w 406683"/>
                <a:gd name="connsiteY136" fmla="*/ 295234 h 447041"/>
                <a:gd name="connsiteX137" fmla="*/ 237491 w 406683"/>
                <a:gd name="connsiteY137" fmla="*/ 311998 h 447041"/>
                <a:gd name="connsiteX138" fmla="*/ 232213 w 406683"/>
                <a:gd name="connsiteY138" fmla="*/ 326899 h 447041"/>
                <a:gd name="connsiteX139" fmla="*/ 226936 w 406683"/>
                <a:gd name="connsiteY139" fmla="*/ 337455 h 447041"/>
                <a:gd name="connsiteX140" fmla="*/ 209240 w 406683"/>
                <a:gd name="connsiteY140" fmla="*/ 342732 h 447041"/>
                <a:gd name="connsiteX141" fmla="*/ 188441 w 406683"/>
                <a:gd name="connsiteY141" fmla="*/ 348010 h 447041"/>
                <a:gd name="connsiteX142" fmla="*/ 172918 w 406683"/>
                <a:gd name="connsiteY142" fmla="*/ 354529 h 447041"/>
                <a:gd name="connsiteX143" fmla="*/ 172918 w 406683"/>
                <a:gd name="connsiteY143" fmla="*/ 361669 h 447041"/>
                <a:gd name="connsiteX144" fmla="*/ 172918 w 406683"/>
                <a:gd name="connsiteY144" fmla="*/ 367257 h 447041"/>
                <a:gd name="connsiteX145" fmla="*/ 173850 w 406683"/>
                <a:gd name="connsiteY145" fmla="*/ 372535 h 447041"/>
                <a:gd name="connsiteX146" fmla="*/ 176023 w 406683"/>
                <a:gd name="connsiteY146" fmla="*/ 377813 h 447041"/>
                <a:gd name="connsiteX147" fmla="*/ 197754 w 406683"/>
                <a:gd name="connsiteY147" fmla="*/ 376571 h 447041"/>
                <a:gd name="connsiteX148" fmla="*/ 216691 w 406683"/>
                <a:gd name="connsiteY148" fmla="*/ 370362 h 447041"/>
                <a:gd name="connsiteX149" fmla="*/ 232213 w 406683"/>
                <a:gd name="connsiteY149" fmla="*/ 361669 h 447041"/>
                <a:gd name="connsiteX150" fmla="*/ 243700 w 406683"/>
                <a:gd name="connsiteY150" fmla="*/ 372535 h 447041"/>
                <a:gd name="connsiteX151" fmla="*/ 254255 w 406683"/>
                <a:gd name="connsiteY151" fmla="*/ 387126 h 447041"/>
                <a:gd name="connsiteX152" fmla="*/ 261395 w 406683"/>
                <a:gd name="connsiteY152" fmla="*/ 402027 h 447041"/>
                <a:gd name="connsiteX153" fmla="*/ 268846 w 406683"/>
                <a:gd name="connsiteY153" fmla="*/ 418791 h 447041"/>
                <a:gd name="connsiteX154" fmla="*/ 280022 w 406683"/>
                <a:gd name="connsiteY154" fmla="*/ 429657 h 447041"/>
                <a:gd name="connsiteX155" fmla="*/ 292750 w 406683"/>
                <a:gd name="connsiteY155" fmla="*/ 436797 h 447041"/>
                <a:gd name="connsiteX156" fmla="*/ 310446 w 406683"/>
                <a:gd name="connsiteY156" fmla="*/ 441143 h 447041"/>
                <a:gd name="connsiteX157" fmla="*/ 326899 w 406683"/>
                <a:gd name="connsiteY157" fmla="*/ 444248 h 447041"/>
                <a:gd name="connsiteX158" fmla="*/ 339628 w 406683"/>
                <a:gd name="connsiteY158" fmla="*/ 449526 h 447041"/>
                <a:gd name="connsiteX159" fmla="*/ 343663 w 406683"/>
                <a:gd name="connsiteY159" fmla="*/ 449526 h 447041"/>
                <a:gd name="connsiteX160" fmla="*/ 336523 w 406683"/>
                <a:gd name="connsiteY160" fmla="*/ 433693 h 447041"/>
                <a:gd name="connsiteX161" fmla="*/ 326899 w 406683"/>
                <a:gd name="connsiteY161" fmla="*/ 420964 h 447041"/>
                <a:gd name="connsiteX162" fmla="*/ 316655 w 406683"/>
                <a:gd name="connsiteY162" fmla="*/ 406374 h 447041"/>
                <a:gd name="connsiteX163" fmla="*/ 319759 w 406683"/>
                <a:gd name="connsiteY163" fmla="*/ 406374 h 447041"/>
                <a:gd name="connsiteX164" fmla="*/ 322864 w 406683"/>
                <a:gd name="connsiteY164" fmla="*/ 407305 h 447041"/>
                <a:gd name="connsiteX165" fmla="*/ 330004 w 406683"/>
                <a:gd name="connsiteY165" fmla="*/ 411651 h 447041"/>
                <a:gd name="connsiteX166" fmla="*/ 339628 w 406683"/>
                <a:gd name="connsiteY166" fmla="*/ 416929 h 447041"/>
                <a:gd name="connsiteX167" fmla="*/ 348941 w 406683"/>
                <a:gd name="connsiteY167" fmla="*/ 422206 h 447041"/>
                <a:gd name="connsiteX168" fmla="*/ 356081 w 406683"/>
                <a:gd name="connsiteY168" fmla="*/ 426242 h 447041"/>
                <a:gd name="connsiteX169" fmla="*/ 359186 w 406683"/>
                <a:gd name="connsiteY169" fmla="*/ 424379 h 447041"/>
                <a:gd name="connsiteX170" fmla="*/ 361359 w 406683"/>
                <a:gd name="connsiteY170" fmla="*/ 422206 h 447041"/>
                <a:gd name="connsiteX171" fmla="*/ 363532 w 406683"/>
                <a:gd name="connsiteY171" fmla="*/ 420964 h 447041"/>
                <a:gd name="connsiteX172" fmla="*/ 363532 w 406683"/>
                <a:gd name="connsiteY172" fmla="*/ 418791 h 447041"/>
                <a:gd name="connsiteX173" fmla="*/ 365395 w 406683"/>
                <a:gd name="connsiteY173" fmla="*/ 416929 h 447041"/>
                <a:gd name="connsiteX174" fmla="*/ 366636 w 406683"/>
                <a:gd name="connsiteY174" fmla="*/ 414756 h 447041"/>
                <a:gd name="connsiteX175" fmla="*/ 365395 w 406683"/>
                <a:gd name="connsiteY175" fmla="*/ 394577 h 447041"/>
                <a:gd name="connsiteX176" fmla="*/ 359186 w 406683"/>
                <a:gd name="connsiteY176" fmla="*/ 379675 h 447041"/>
                <a:gd name="connsiteX177" fmla="*/ 352045 w 406683"/>
                <a:gd name="connsiteY177" fmla="*/ 365084 h 447041"/>
                <a:gd name="connsiteX178" fmla="*/ 339628 w 406683"/>
                <a:gd name="connsiteY178" fmla="*/ 365084 h 447041"/>
                <a:gd name="connsiteX179" fmla="*/ 332177 w 406683"/>
                <a:gd name="connsiteY179" fmla="*/ 333108 h 447041"/>
                <a:gd name="connsiteX180" fmla="*/ 322864 w 406683"/>
                <a:gd name="connsiteY180" fmla="*/ 304547 h 447041"/>
                <a:gd name="connsiteX181" fmla="*/ 329073 w 406683"/>
                <a:gd name="connsiteY181" fmla="*/ 302685 h 447041"/>
                <a:gd name="connsiteX182" fmla="*/ 334350 w 406683"/>
                <a:gd name="connsiteY182" fmla="*/ 302685 h 447041"/>
                <a:gd name="connsiteX183" fmla="*/ 339628 w 406683"/>
                <a:gd name="connsiteY183" fmla="*/ 300512 h 447041"/>
                <a:gd name="connsiteX184" fmla="*/ 346768 w 406683"/>
                <a:gd name="connsiteY184" fmla="*/ 300512 h 447041"/>
                <a:gd name="connsiteX185" fmla="*/ 352045 w 406683"/>
                <a:gd name="connsiteY185" fmla="*/ 313240 h 447041"/>
                <a:gd name="connsiteX186" fmla="*/ 359186 w 406683"/>
                <a:gd name="connsiteY186" fmla="*/ 322553 h 447041"/>
                <a:gd name="connsiteX187" fmla="*/ 368810 w 406683"/>
                <a:gd name="connsiteY187" fmla="*/ 332177 h 447041"/>
                <a:gd name="connsiteX188" fmla="*/ 375950 w 406683"/>
                <a:gd name="connsiteY188" fmla="*/ 340559 h 447041"/>
                <a:gd name="connsiteX189" fmla="*/ 383401 w 406683"/>
                <a:gd name="connsiteY189" fmla="*/ 340559 h 447041"/>
                <a:gd name="connsiteX190" fmla="*/ 388368 w 406683"/>
                <a:gd name="connsiteY190" fmla="*/ 339628 h 447041"/>
                <a:gd name="connsiteX191" fmla="*/ 394577 w 406683"/>
                <a:gd name="connsiteY191" fmla="*/ 339628 h 447041"/>
                <a:gd name="connsiteX192" fmla="*/ 399854 w 406683"/>
                <a:gd name="connsiteY192" fmla="*/ 337455 h 447041"/>
                <a:gd name="connsiteX193" fmla="*/ 407305 w 406683"/>
                <a:gd name="connsiteY193" fmla="*/ 287783 h 447041"/>
                <a:gd name="connsiteX194" fmla="*/ 402027 w 406683"/>
                <a:gd name="connsiteY194" fmla="*/ 287783 h 4470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</a:cxnLst>
              <a:rect l="l" t="t" r="r" b="b"/>
              <a:pathLst>
                <a:path w="406683" h="447041">
                  <a:moveTo>
                    <a:pt x="395818" y="287783"/>
                  </a:moveTo>
                  <a:lnTo>
                    <a:pt x="392714" y="285610"/>
                  </a:lnTo>
                  <a:lnTo>
                    <a:pt x="387436" y="283437"/>
                  </a:lnTo>
                  <a:lnTo>
                    <a:pt x="383401" y="282506"/>
                  </a:lnTo>
                  <a:lnTo>
                    <a:pt x="381227" y="280333"/>
                  </a:lnTo>
                  <a:lnTo>
                    <a:pt x="381227" y="278159"/>
                  </a:lnTo>
                  <a:lnTo>
                    <a:pt x="381227" y="275986"/>
                  </a:lnTo>
                  <a:lnTo>
                    <a:pt x="383401" y="275055"/>
                  </a:lnTo>
                  <a:lnTo>
                    <a:pt x="381227" y="270709"/>
                  </a:lnTo>
                  <a:lnTo>
                    <a:pt x="379986" y="268846"/>
                  </a:lnTo>
                  <a:lnTo>
                    <a:pt x="375950" y="265431"/>
                  </a:lnTo>
                  <a:lnTo>
                    <a:pt x="372845" y="263568"/>
                  </a:lnTo>
                  <a:lnTo>
                    <a:pt x="366636" y="261395"/>
                  </a:lnTo>
                  <a:lnTo>
                    <a:pt x="363532" y="258291"/>
                  </a:lnTo>
                  <a:lnTo>
                    <a:pt x="359186" y="256118"/>
                  </a:lnTo>
                  <a:lnTo>
                    <a:pt x="358254" y="253945"/>
                  </a:lnTo>
                  <a:lnTo>
                    <a:pt x="358254" y="252703"/>
                  </a:lnTo>
                  <a:lnTo>
                    <a:pt x="356081" y="250840"/>
                  </a:lnTo>
                  <a:lnTo>
                    <a:pt x="356081" y="248667"/>
                  </a:lnTo>
                  <a:lnTo>
                    <a:pt x="356081" y="243389"/>
                  </a:lnTo>
                  <a:lnTo>
                    <a:pt x="341490" y="238112"/>
                  </a:lnTo>
                  <a:lnTo>
                    <a:pt x="330004" y="228488"/>
                  </a:lnTo>
                  <a:lnTo>
                    <a:pt x="322864" y="215760"/>
                  </a:lnTo>
                  <a:lnTo>
                    <a:pt x="325037" y="211724"/>
                  </a:lnTo>
                  <a:lnTo>
                    <a:pt x="326899" y="206446"/>
                  </a:lnTo>
                  <a:lnTo>
                    <a:pt x="330004" y="203032"/>
                  </a:lnTo>
                  <a:lnTo>
                    <a:pt x="336523" y="195581"/>
                  </a:lnTo>
                  <a:lnTo>
                    <a:pt x="326899" y="184094"/>
                  </a:lnTo>
                  <a:lnTo>
                    <a:pt x="319759" y="171366"/>
                  </a:lnTo>
                  <a:lnTo>
                    <a:pt x="310446" y="158638"/>
                  </a:lnTo>
                  <a:lnTo>
                    <a:pt x="302995" y="147151"/>
                  </a:lnTo>
                  <a:lnTo>
                    <a:pt x="290577" y="139701"/>
                  </a:lnTo>
                  <a:lnTo>
                    <a:pt x="275986" y="134423"/>
                  </a:lnTo>
                  <a:lnTo>
                    <a:pt x="275986" y="121695"/>
                  </a:lnTo>
                  <a:lnTo>
                    <a:pt x="259222" y="106793"/>
                  </a:lnTo>
                  <a:lnTo>
                    <a:pt x="244631" y="90029"/>
                  </a:lnTo>
                  <a:lnTo>
                    <a:pt x="226936" y="77301"/>
                  </a:lnTo>
                  <a:lnTo>
                    <a:pt x="222900" y="75128"/>
                  </a:lnTo>
                  <a:lnTo>
                    <a:pt x="219796" y="75128"/>
                  </a:lnTo>
                  <a:lnTo>
                    <a:pt x="214518" y="75128"/>
                  </a:lnTo>
                  <a:lnTo>
                    <a:pt x="209240" y="75128"/>
                  </a:lnTo>
                  <a:lnTo>
                    <a:pt x="203032" y="75128"/>
                  </a:lnTo>
                  <a:lnTo>
                    <a:pt x="199927" y="72955"/>
                  </a:lnTo>
                  <a:lnTo>
                    <a:pt x="192787" y="64573"/>
                  </a:lnTo>
                  <a:lnTo>
                    <a:pt x="187509" y="50913"/>
                  </a:lnTo>
                  <a:lnTo>
                    <a:pt x="180059" y="36012"/>
                  </a:lnTo>
                  <a:lnTo>
                    <a:pt x="172918" y="23283"/>
                  </a:lnTo>
                  <a:lnTo>
                    <a:pt x="166709" y="22352"/>
                  </a:lnTo>
                  <a:lnTo>
                    <a:pt x="161432" y="20179"/>
                  </a:lnTo>
                  <a:lnTo>
                    <a:pt x="156154" y="18006"/>
                  </a:lnTo>
                  <a:lnTo>
                    <a:pt x="152118" y="15833"/>
                  </a:lnTo>
                  <a:lnTo>
                    <a:pt x="146841" y="12728"/>
                  </a:lnTo>
                  <a:lnTo>
                    <a:pt x="141563" y="12728"/>
                  </a:lnTo>
                  <a:lnTo>
                    <a:pt x="137527" y="14901"/>
                  </a:lnTo>
                  <a:lnTo>
                    <a:pt x="136596" y="14901"/>
                  </a:lnTo>
                  <a:lnTo>
                    <a:pt x="132250" y="15833"/>
                  </a:lnTo>
                  <a:lnTo>
                    <a:pt x="136596" y="28561"/>
                  </a:lnTo>
                  <a:lnTo>
                    <a:pt x="139701" y="38185"/>
                  </a:lnTo>
                  <a:lnTo>
                    <a:pt x="141563" y="49671"/>
                  </a:lnTo>
                  <a:lnTo>
                    <a:pt x="143736" y="65504"/>
                  </a:lnTo>
                  <a:lnTo>
                    <a:pt x="154291" y="62400"/>
                  </a:lnTo>
                  <a:lnTo>
                    <a:pt x="161432" y="57122"/>
                  </a:lnTo>
                  <a:lnTo>
                    <a:pt x="166709" y="52776"/>
                  </a:lnTo>
                  <a:lnTo>
                    <a:pt x="176023" y="49671"/>
                  </a:lnTo>
                  <a:lnTo>
                    <a:pt x="176023" y="52776"/>
                  </a:lnTo>
                  <a:lnTo>
                    <a:pt x="180059" y="52776"/>
                  </a:lnTo>
                  <a:lnTo>
                    <a:pt x="176023" y="54949"/>
                  </a:lnTo>
                  <a:lnTo>
                    <a:pt x="172918" y="58053"/>
                  </a:lnTo>
                  <a:lnTo>
                    <a:pt x="166709" y="60226"/>
                  </a:lnTo>
                  <a:lnTo>
                    <a:pt x="163605" y="62400"/>
                  </a:lnTo>
                  <a:lnTo>
                    <a:pt x="159259" y="65504"/>
                  </a:lnTo>
                  <a:lnTo>
                    <a:pt x="158327" y="69850"/>
                  </a:lnTo>
                  <a:lnTo>
                    <a:pt x="156154" y="75128"/>
                  </a:lnTo>
                  <a:lnTo>
                    <a:pt x="154291" y="80405"/>
                  </a:lnTo>
                  <a:lnTo>
                    <a:pt x="152118" y="84752"/>
                  </a:lnTo>
                  <a:lnTo>
                    <a:pt x="150877" y="86614"/>
                  </a:lnTo>
                  <a:lnTo>
                    <a:pt x="149014" y="87856"/>
                  </a:lnTo>
                  <a:lnTo>
                    <a:pt x="146841" y="87856"/>
                  </a:lnTo>
                  <a:lnTo>
                    <a:pt x="143736" y="90029"/>
                  </a:lnTo>
                  <a:lnTo>
                    <a:pt x="143736" y="82579"/>
                  </a:lnTo>
                  <a:lnTo>
                    <a:pt x="141563" y="69850"/>
                  </a:lnTo>
                  <a:lnTo>
                    <a:pt x="139701" y="58053"/>
                  </a:lnTo>
                  <a:lnTo>
                    <a:pt x="139701" y="52776"/>
                  </a:lnTo>
                  <a:lnTo>
                    <a:pt x="126972" y="49671"/>
                  </a:lnTo>
                  <a:lnTo>
                    <a:pt x="119832" y="38185"/>
                  </a:lnTo>
                  <a:lnTo>
                    <a:pt x="112381" y="25457"/>
                  </a:lnTo>
                  <a:lnTo>
                    <a:pt x="107414" y="12728"/>
                  </a:lnTo>
                  <a:lnTo>
                    <a:pt x="80095" y="12728"/>
                  </a:lnTo>
                  <a:lnTo>
                    <a:pt x="80095" y="57122"/>
                  </a:lnTo>
                  <a:lnTo>
                    <a:pt x="73886" y="57122"/>
                  </a:lnTo>
                  <a:lnTo>
                    <a:pt x="70782" y="54949"/>
                  </a:lnTo>
                  <a:lnTo>
                    <a:pt x="66746" y="54949"/>
                  </a:lnTo>
                  <a:lnTo>
                    <a:pt x="63641" y="52776"/>
                  </a:lnTo>
                  <a:lnTo>
                    <a:pt x="56191" y="38185"/>
                  </a:lnTo>
                  <a:lnTo>
                    <a:pt x="54328" y="22352"/>
                  </a:lnTo>
                  <a:lnTo>
                    <a:pt x="56191" y="3104"/>
                  </a:lnTo>
                  <a:lnTo>
                    <a:pt x="52155" y="3104"/>
                  </a:lnTo>
                  <a:lnTo>
                    <a:pt x="52155" y="0"/>
                  </a:lnTo>
                  <a:lnTo>
                    <a:pt x="22973" y="3104"/>
                  </a:lnTo>
                  <a:lnTo>
                    <a:pt x="19869" y="28561"/>
                  </a:lnTo>
                  <a:lnTo>
                    <a:pt x="16764" y="54949"/>
                  </a:lnTo>
                  <a:lnTo>
                    <a:pt x="9313" y="79474"/>
                  </a:lnTo>
                  <a:lnTo>
                    <a:pt x="0" y="97480"/>
                  </a:lnTo>
                  <a:lnTo>
                    <a:pt x="3104" y="104620"/>
                  </a:lnTo>
                  <a:lnTo>
                    <a:pt x="7451" y="109898"/>
                  </a:lnTo>
                  <a:lnTo>
                    <a:pt x="12418" y="114244"/>
                  </a:lnTo>
                  <a:lnTo>
                    <a:pt x="19869" y="116417"/>
                  </a:lnTo>
                  <a:lnTo>
                    <a:pt x="27009" y="117349"/>
                  </a:lnTo>
                  <a:lnTo>
                    <a:pt x="27009" y="121695"/>
                  </a:lnTo>
                  <a:lnTo>
                    <a:pt x="27009" y="123868"/>
                  </a:lnTo>
                  <a:lnTo>
                    <a:pt x="25146" y="123868"/>
                  </a:lnTo>
                  <a:lnTo>
                    <a:pt x="25146" y="124799"/>
                  </a:lnTo>
                  <a:lnTo>
                    <a:pt x="22973" y="126972"/>
                  </a:lnTo>
                  <a:lnTo>
                    <a:pt x="30113" y="141874"/>
                  </a:lnTo>
                  <a:lnTo>
                    <a:pt x="41600" y="151187"/>
                  </a:lnTo>
                  <a:lnTo>
                    <a:pt x="56191" y="156465"/>
                  </a:lnTo>
                  <a:lnTo>
                    <a:pt x="72955" y="161742"/>
                  </a:lnTo>
                  <a:lnTo>
                    <a:pt x="90650" y="166089"/>
                  </a:lnTo>
                  <a:lnTo>
                    <a:pt x="107414" y="171366"/>
                  </a:lnTo>
                  <a:lnTo>
                    <a:pt x="119832" y="178817"/>
                  </a:lnTo>
                  <a:lnTo>
                    <a:pt x="132250" y="174471"/>
                  </a:lnTo>
                  <a:lnTo>
                    <a:pt x="139701" y="169193"/>
                  </a:lnTo>
                  <a:lnTo>
                    <a:pt x="144668" y="163915"/>
                  </a:lnTo>
                  <a:lnTo>
                    <a:pt x="150877" y="158638"/>
                  </a:lnTo>
                  <a:lnTo>
                    <a:pt x="159259" y="154602"/>
                  </a:lnTo>
                  <a:lnTo>
                    <a:pt x="168882" y="156465"/>
                  </a:lnTo>
                  <a:lnTo>
                    <a:pt x="178196" y="163915"/>
                  </a:lnTo>
                  <a:lnTo>
                    <a:pt x="188441" y="171366"/>
                  </a:lnTo>
                  <a:lnTo>
                    <a:pt x="203032" y="174471"/>
                  </a:lnTo>
                  <a:lnTo>
                    <a:pt x="212345" y="218864"/>
                  </a:lnTo>
                  <a:lnTo>
                    <a:pt x="219796" y="228488"/>
                  </a:lnTo>
                  <a:lnTo>
                    <a:pt x="230040" y="235939"/>
                  </a:lnTo>
                  <a:lnTo>
                    <a:pt x="239664" y="243389"/>
                  </a:lnTo>
                  <a:lnTo>
                    <a:pt x="246804" y="256118"/>
                  </a:lnTo>
                  <a:lnTo>
                    <a:pt x="248977" y="265431"/>
                  </a:lnTo>
                  <a:lnTo>
                    <a:pt x="246804" y="278159"/>
                  </a:lnTo>
                  <a:lnTo>
                    <a:pt x="243700" y="295234"/>
                  </a:lnTo>
                  <a:lnTo>
                    <a:pt x="237491" y="311998"/>
                  </a:lnTo>
                  <a:lnTo>
                    <a:pt x="232213" y="326899"/>
                  </a:lnTo>
                  <a:lnTo>
                    <a:pt x="226936" y="337455"/>
                  </a:lnTo>
                  <a:lnTo>
                    <a:pt x="209240" y="342732"/>
                  </a:lnTo>
                  <a:lnTo>
                    <a:pt x="188441" y="348010"/>
                  </a:lnTo>
                  <a:lnTo>
                    <a:pt x="172918" y="354529"/>
                  </a:lnTo>
                  <a:lnTo>
                    <a:pt x="172918" y="361669"/>
                  </a:lnTo>
                  <a:lnTo>
                    <a:pt x="172918" y="367257"/>
                  </a:lnTo>
                  <a:lnTo>
                    <a:pt x="173850" y="372535"/>
                  </a:lnTo>
                  <a:lnTo>
                    <a:pt x="176023" y="377813"/>
                  </a:lnTo>
                  <a:lnTo>
                    <a:pt x="197754" y="376571"/>
                  </a:lnTo>
                  <a:lnTo>
                    <a:pt x="216691" y="370362"/>
                  </a:lnTo>
                  <a:lnTo>
                    <a:pt x="232213" y="361669"/>
                  </a:lnTo>
                  <a:lnTo>
                    <a:pt x="243700" y="372535"/>
                  </a:lnTo>
                  <a:lnTo>
                    <a:pt x="254255" y="387126"/>
                  </a:lnTo>
                  <a:lnTo>
                    <a:pt x="261395" y="402027"/>
                  </a:lnTo>
                  <a:lnTo>
                    <a:pt x="268846" y="418791"/>
                  </a:lnTo>
                  <a:lnTo>
                    <a:pt x="280022" y="429657"/>
                  </a:lnTo>
                  <a:lnTo>
                    <a:pt x="292750" y="436797"/>
                  </a:lnTo>
                  <a:lnTo>
                    <a:pt x="310446" y="441143"/>
                  </a:lnTo>
                  <a:lnTo>
                    <a:pt x="326899" y="444248"/>
                  </a:lnTo>
                  <a:lnTo>
                    <a:pt x="339628" y="449526"/>
                  </a:lnTo>
                  <a:lnTo>
                    <a:pt x="343663" y="449526"/>
                  </a:lnTo>
                  <a:lnTo>
                    <a:pt x="336523" y="433693"/>
                  </a:lnTo>
                  <a:lnTo>
                    <a:pt x="326899" y="420964"/>
                  </a:lnTo>
                  <a:lnTo>
                    <a:pt x="316655" y="406374"/>
                  </a:lnTo>
                  <a:lnTo>
                    <a:pt x="319759" y="406374"/>
                  </a:lnTo>
                  <a:lnTo>
                    <a:pt x="322864" y="407305"/>
                  </a:lnTo>
                  <a:lnTo>
                    <a:pt x="330004" y="411651"/>
                  </a:lnTo>
                  <a:lnTo>
                    <a:pt x="339628" y="416929"/>
                  </a:lnTo>
                  <a:lnTo>
                    <a:pt x="348941" y="422206"/>
                  </a:lnTo>
                  <a:lnTo>
                    <a:pt x="356081" y="426242"/>
                  </a:lnTo>
                  <a:lnTo>
                    <a:pt x="359186" y="424379"/>
                  </a:lnTo>
                  <a:lnTo>
                    <a:pt x="361359" y="422206"/>
                  </a:lnTo>
                  <a:lnTo>
                    <a:pt x="363532" y="420964"/>
                  </a:lnTo>
                  <a:lnTo>
                    <a:pt x="363532" y="418791"/>
                  </a:lnTo>
                  <a:lnTo>
                    <a:pt x="365395" y="416929"/>
                  </a:lnTo>
                  <a:lnTo>
                    <a:pt x="366636" y="414756"/>
                  </a:lnTo>
                  <a:lnTo>
                    <a:pt x="365395" y="394577"/>
                  </a:lnTo>
                  <a:lnTo>
                    <a:pt x="359186" y="379675"/>
                  </a:lnTo>
                  <a:lnTo>
                    <a:pt x="352045" y="365084"/>
                  </a:lnTo>
                  <a:lnTo>
                    <a:pt x="339628" y="365084"/>
                  </a:lnTo>
                  <a:lnTo>
                    <a:pt x="332177" y="333108"/>
                  </a:lnTo>
                  <a:lnTo>
                    <a:pt x="322864" y="304547"/>
                  </a:lnTo>
                  <a:lnTo>
                    <a:pt x="329073" y="302685"/>
                  </a:lnTo>
                  <a:lnTo>
                    <a:pt x="334350" y="302685"/>
                  </a:lnTo>
                  <a:lnTo>
                    <a:pt x="339628" y="300512"/>
                  </a:lnTo>
                  <a:lnTo>
                    <a:pt x="346768" y="300512"/>
                  </a:lnTo>
                  <a:lnTo>
                    <a:pt x="352045" y="313240"/>
                  </a:lnTo>
                  <a:lnTo>
                    <a:pt x="359186" y="322553"/>
                  </a:lnTo>
                  <a:lnTo>
                    <a:pt x="368810" y="332177"/>
                  </a:lnTo>
                  <a:lnTo>
                    <a:pt x="375950" y="340559"/>
                  </a:lnTo>
                  <a:lnTo>
                    <a:pt x="383401" y="340559"/>
                  </a:lnTo>
                  <a:lnTo>
                    <a:pt x="388368" y="339628"/>
                  </a:lnTo>
                  <a:lnTo>
                    <a:pt x="394577" y="339628"/>
                  </a:lnTo>
                  <a:lnTo>
                    <a:pt x="399854" y="337455"/>
                  </a:lnTo>
                  <a:lnTo>
                    <a:pt x="407305" y="287783"/>
                  </a:lnTo>
                  <a:lnTo>
                    <a:pt x="402027" y="28778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40">
              <a:extLst>
                <a:ext uri="{FF2B5EF4-FFF2-40B4-BE49-F238E27FC236}">
                  <a16:creationId xmlns:a16="http://schemas.microsoft.com/office/drawing/2014/main" id="{AD4BDBB5-C293-474F-87B6-BC128A18A331}"/>
                </a:ext>
              </a:extLst>
            </p:cNvPr>
            <p:cNvSpPr/>
            <p:nvPr/>
          </p:nvSpPr>
          <p:spPr>
            <a:xfrm>
              <a:off x="5463788" y="5234275"/>
              <a:ext cx="43462" cy="15522"/>
            </a:xfrm>
            <a:custGeom>
              <a:avLst/>
              <a:gdLst>
                <a:gd name="connsiteX0" fmla="*/ 24836 w 43462"/>
                <a:gd name="connsiteY0" fmla="*/ 7451 h 15522"/>
                <a:gd name="connsiteX1" fmla="*/ 14591 w 43462"/>
                <a:gd name="connsiteY1" fmla="*/ 3415 h 15522"/>
                <a:gd name="connsiteX2" fmla="*/ 4967 w 43462"/>
                <a:gd name="connsiteY2" fmla="*/ 0 h 15522"/>
                <a:gd name="connsiteX3" fmla="*/ 3104 w 43462"/>
                <a:gd name="connsiteY3" fmla="*/ 3415 h 15522"/>
                <a:gd name="connsiteX4" fmla="*/ 3104 w 43462"/>
                <a:gd name="connsiteY4" fmla="*/ 5278 h 15522"/>
                <a:gd name="connsiteX5" fmla="*/ 1863 w 43462"/>
                <a:gd name="connsiteY5" fmla="*/ 7451 h 15522"/>
                <a:gd name="connsiteX6" fmla="*/ 0 w 43462"/>
                <a:gd name="connsiteY6" fmla="*/ 8692 h 15522"/>
                <a:gd name="connsiteX7" fmla="*/ 0 w 43462"/>
                <a:gd name="connsiteY7" fmla="*/ 12728 h 15522"/>
                <a:gd name="connsiteX8" fmla="*/ 7140 w 43462"/>
                <a:gd name="connsiteY8" fmla="*/ 12728 h 15522"/>
                <a:gd name="connsiteX9" fmla="*/ 10245 w 43462"/>
                <a:gd name="connsiteY9" fmla="*/ 14901 h 15522"/>
                <a:gd name="connsiteX10" fmla="*/ 12418 w 43462"/>
                <a:gd name="connsiteY10" fmla="*/ 14901 h 15522"/>
                <a:gd name="connsiteX11" fmla="*/ 15522 w 43462"/>
                <a:gd name="connsiteY11" fmla="*/ 15833 h 15522"/>
                <a:gd name="connsiteX12" fmla="*/ 44704 w 43462"/>
                <a:gd name="connsiteY12" fmla="*/ 15833 h 15522"/>
                <a:gd name="connsiteX13" fmla="*/ 37253 w 43462"/>
                <a:gd name="connsiteY13" fmla="*/ 10555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462" h="15522">
                  <a:moveTo>
                    <a:pt x="24836" y="7451"/>
                  </a:moveTo>
                  <a:lnTo>
                    <a:pt x="14591" y="3415"/>
                  </a:lnTo>
                  <a:lnTo>
                    <a:pt x="4967" y="0"/>
                  </a:lnTo>
                  <a:lnTo>
                    <a:pt x="3104" y="3415"/>
                  </a:lnTo>
                  <a:lnTo>
                    <a:pt x="3104" y="5278"/>
                  </a:lnTo>
                  <a:lnTo>
                    <a:pt x="1863" y="7451"/>
                  </a:lnTo>
                  <a:lnTo>
                    <a:pt x="0" y="8692"/>
                  </a:lnTo>
                  <a:lnTo>
                    <a:pt x="0" y="12728"/>
                  </a:lnTo>
                  <a:lnTo>
                    <a:pt x="7140" y="12728"/>
                  </a:lnTo>
                  <a:lnTo>
                    <a:pt x="10245" y="14901"/>
                  </a:lnTo>
                  <a:lnTo>
                    <a:pt x="12418" y="14901"/>
                  </a:lnTo>
                  <a:lnTo>
                    <a:pt x="15522" y="15833"/>
                  </a:lnTo>
                  <a:lnTo>
                    <a:pt x="44704" y="15833"/>
                  </a:lnTo>
                  <a:lnTo>
                    <a:pt x="37253" y="10555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41">
              <a:extLst>
                <a:ext uri="{FF2B5EF4-FFF2-40B4-BE49-F238E27FC236}">
                  <a16:creationId xmlns:a16="http://schemas.microsoft.com/office/drawing/2014/main" id="{19AD0872-B4FB-46FC-B79D-D399BE80FB04}"/>
                </a:ext>
              </a:extLst>
            </p:cNvPr>
            <p:cNvSpPr/>
            <p:nvPr/>
          </p:nvSpPr>
          <p:spPr>
            <a:xfrm>
              <a:off x="5144029" y="5162562"/>
              <a:ext cx="24836" cy="9313"/>
            </a:xfrm>
            <a:custGeom>
              <a:avLst/>
              <a:gdLst>
                <a:gd name="connsiteX0" fmla="*/ 4967 w 24835"/>
                <a:gd name="connsiteY0" fmla="*/ 10555 h 9313"/>
                <a:gd name="connsiteX1" fmla="*/ 10245 w 24835"/>
                <a:gd name="connsiteY1" fmla="*/ 10555 h 9313"/>
                <a:gd name="connsiteX2" fmla="*/ 14280 w 24835"/>
                <a:gd name="connsiteY2" fmla="*/ 8382 h 9313"/>
                <a:gd name="connsiteX3" fmla="*/ 17695 w 24835"/>
                <a:gd name="connsiteY3" fmla="*/ 7140 h 9313"/>
                <a:gd name="connsiteX4" fmla="*/ 19558 w 24835"/>
                <a:gd name="connsiteY4" fmla="*/ 5278 h 9313"/>
                <a:gd name="connsiteX5" fmla="*/ 24836 w 24835"/>
                <a:gd name="connsiteY5" fmla="*/ 3104 h 9313"/>
                <a:gd name="connsiteX6" fmla="*/ 24836 w 24835"/>
                <a:gd name="connsiteY6" fmla="*/ 0 h 9313"/>
                <a:gd name="connsiteX7" fmla="*/ 0 w 24835"/>
                <a:gd name="connsiteY7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4835" h="9313">
                  <a:moveTo>
                    <a:pt x="4967" y="10555"/>
                  </a:moveTo>
                  <a:lnTo>
                    <a:pt x="10245" y="10555"/>
                  </a:lnTo>
                  <a:lnTo>
                    <a:pt x="14280" y="8382"/>
                  </a:lnTo>
                  <a:lnTo>
                    <a:pt x="17695" y="7140"/>
                  </a:lnTo>
                  <a:lnTo>
                    <a:pt x="19558" y="5278"/>
                  </a:lnTo>
                  <a:lnTo>
                    <a:pt x="24836" y="3104"/>
                  </a:lnTo>
                  <a:lnTo>
                    <a:pt x="24836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42">
              <a:extLst>
                <a:ext uri="{FF2B5EF4-FFF2-40B4-BE49-F238E27FC236}">
                  <a16:creationId xmlns:a16="http://schemas.microsoft.com/office/drawing/2014/main" id="{04AEDCCF-992D-4A8D-ADE2-BC39F51C03CC}"/>
                </a:ext>
              </a:extLst>
            </p:cNvPr>
            <p:cNvSpPr/>
            <p:nvPr/>
          </p:nvSpPr>
          <p:spPr>
            <a:xfrm>
              <a:off x="5247097" y="5141141"/>
              <a:ext cx="24836" cy="40358"/>
            </a:xfrm>
            <a:custGeom>
              <a:avLst/>
              <a:gdLst>
                <a:gd name="connsiteX0" fmla="*/ 21731 w 24835"/>
                <a:gd name="connsiteY0" fmla="*/ 0 h 40357"/>
                <a:gd name="connsiteX1" fmla="*/ 14591 w 24835"/>
                <a:gd name="connsiteY1" fmla="*/ 0 h 40357"/>
                <a:gd name="connsiteX2" fmla="*/ 9313 w 24835"/>
                <a:gd name="connsiteY2" fmla="*/ 0 h 40357"/>
                <a:gd name="connsiteX3" fmla="*/ 4967 w 24835"/>
                <a:gd name="connsiteY3" fmla="*/ 2173 h 40357"/>
                <a:gd name="connsiteX4" fmla="*/ 1863 w 24835"/>
                <a:gd name="connsiteY4" fmla="*/ 4346 h 40357"/>
                <a:gd name="connsiteX5" fmla="*/ 0 w 24835"/>
                <a:gd name="connsiteY5" fmla="*/ 11797 h 40357"/>
                <a:gd name="connsiteX6" fmla="*/ 0 w 24835"/>
                <a:gd name="connsiteY6" fmla="*/ 26698 h 40357"/>
                <a:gd name="connsiteX7" fmla="*/ 1863 w 24835"/>
                <a:gd name="connsiteY7" fmla="*/ 41289 h 40357"/>
                <a:gd name="connsiteX8" fmla="*/ 7140 w 24835"/>
                <a:gd name="connsiteY8" fmla="*/ 39116 h 40357"/>
                <a:gd name="connsiteX9" fmla="*/ 11487 w 24835"/>
                <a:gd name="connsiteY9" fmla="*/ 39116 h 40357"/>
                <a:gd name="connsiteX10" fmla="*/ 14591 w 24835"/>
                <a:gd name="connsiteY10" fmla="*/ 39116 h 40357"/>
                <a:gd name="connsiteX11" fmla="*/ 16454 w 24835"/>
                <a:gd name="connsiteY11" fmla="*/ 37253 h 40357"/>
                <a:gd name="connsiteX12" fmla="*/ 26078 w 24835"/>
                <a:gd name="connsiteY12" fmla="*/ 37253 h 40357"/>
                <a:gd name="connsiteX13" fmla="*/ 23904 w 24835"/>
                <a:gd name="connsiteY13" fmla="*/ 17075 h 40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4835" h="40357">
                  <a:moveTo>
                    <a:pt x="21731" y="0"/>
                  </a:moveTo>
                  <a:lnTo>
                    <a:pt x="14591" y="0"/>
                  </a:lnTo>
                  <a:lnTo>
                    <a:pt x="9313" y="0"/>
                  </a:lnTo>
                  <a:lnTo>
                    <a:pt x="4967" y="2173"/>
                  </a:lnTo>
                  <a:lnTo>
                    <a:pt x="1863" y="4346"/>
                  </a:lnTo>
                  <a:lnTo>
                    <a:pt x="0" y="11797"/>
                  </a:lnTo>
                  <a:lnTo>
                    <a:pt x="0" y="26698"/>
                  </a:lnTo>
                  <a:lnTo>
                    <a:pt x="1863" y="41289"/>
                  </a:lnTo>
                  <a:lnTo>
                    <a:pt x="7140" y="39116"/>
                  </a:lnTo>
                  <a:lnTo>
                    <a:pt x="11487" y="39116"/>
                  </a:lnTo>
                  <a:lnTo>
                    <a:pt x="14591" y="39116"/>
                  </a:lnTo>
                  <a:lnTo>
                    <a:pt x="16454" y="37253"/>
                  </a:lnTo>
                  <a:lnTo>
                    <a:pt x="26078" y="37253"/>
                  </a:lnTo>
                  <a:lnTo>
                    <a:pt x="23904" y="17075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: Shape 43">
              <a:extLst>
                <a:ext uri="{FF2B5EF4-FFF2-40B4-BE49-F238E27FC236}">
                  <a16:creationId xmlns:a16="http://schemas.microsoft.com/office/drawing/2014/main" id="{5F22ED5B-73B7-41C2-9B77-0C48A5914548}"/>
                </a:ext>
              </a:extLst>
            </p:cNvPr>
            <p:cNvSpPr/>
            <p:nvPr/>
          </p:nvSpPr>
          <p:spPr>
            <a:xfrm>
              <a:off x="5592933" y="5239552"/>
              <a:ext cx="34149" cy="21731"/>
            </a:xfrm>
            <a:custGeom>
              <a:avLst/>
              <a:gdLst>
                <a:gd name="connsiteX0" fmla="*/ 21731 w 34149"/>
                <a:gd name="connsiteY0" fmla="*/ 3415 h 21731"/>
                <a:gd name="connsiteX1" fmla="*/ 14591 w 34149"/>
                <a:gd name="connsiteY1" fmla="*/ 5278 h 21731"/>
                <a:gd name="connsiteX2" fmla="*/ 7140 w 34149"/>
                <a:gd name="connsiteY2" fmla="*/ 9624 h 21731"/>
                <a:gd name="connsiteX3" fmla="*/ 0 w 34149"/>
                <a:gd name="connsiteY3" fmla="*/ 10555 h 21731"/>
                <a:gd name="connsiteX4" fmla="*/ 3104 w 34149"/>
                <a:gd name="connsiteY4" fmla="*/ 24525 h 21731"/>
                <a:gd name="connsiteX5" fmla="*/ 7140 w 34149"/>
                <a:gd name="connsiteY5" fmla="*/ 22352 h 21731"/>
                <a:gd name="connsiteX6" fmla="*/ 10245 w 34149"/>
                <a:gd name="connsiteY6" fmla="*/ 22352 h 21731"/>
                <a:gd name="connsiteX7" fmla="*/ 12418 w 34149"/>
                <a:gd name="connsiteY7" fmla="*/ 22352 h 21731"/>
                <a:gd name="connsiteX8" fmla="*/ 12418 w 34149"/>
                <a:gd name="connsiteY8" fmla="*/ 20179 h 21731"/>
                <a:gd name="connsiteX9" fmla="*/ 15522 w 34149"/>
                <a:gd name="connsiteY9" fmla="*/ 20179 h 21731"/>
                <a:gd name="connsiteX10" fmla="*/ 21731 w 34149"/>
                <a:gd name="connsiteY10" fmla="*/ 17075 h 21731"/>
                <a:gd name="connsiteX11" fmla="*/ 24836 w 34149"/>
                <a:gd name="connsiteY11" fmla="*/ 12728 h 21731"/>
                <a:gd name="connsiteX12" fmla="*/ 29182 w 34149"/>
                <a:gd name="connsiteY12" fmla="*/ 9624 h 21731"/>
                <a:gd name="connsiteX13" fmla="*/ 32286 w 34149"/>
                <a:gd name="connsiteY13" fmla="*/ 5278 h 21731"/>
                <a:gd name="connsiteX14" fmla="*/ 36322 w 34149"/>
                <a:gd name="connsiteY14" fmla="*/ 0 h 21731"/>
                <a:gd name="connsiteX15" fmla="*/ 27009 w 34149"/>
                <a:gd name="connsiteY15" fmla="*/ 0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4149" h="21731">
                  <a:moveTo>
                    <a:pt x="21731" y="3415"/>
                  </a:moveTo>
                  <a:lnTo>
                    <a:pt x="14591" y="5278"/>
                  </a:lnTo>
                  <a:lnTo>
                    <a:pt x="7140" y="9624"/>
                  </a:lnTo>
                  <a:lnTo>
                    <a:pt x="0" y="10555"/>
                  </a:lnTo>
                  <a:lnTo>
                    <a:pt x="3104" y="24525"/>
                  </a:lnTo>
                  <a:lnTo>
                    <a:pt x="7140" y="22352"/>
                  </a:lnTo>
                  <a:lnTo>
                    <a:pt x="10245" y="22352"/>
                  </a:lnTo>
                  <a:lnTo>
                    <a:pt x="12418" y="22352"/>
                  </a:lnTo>
                  <a:lnTo>
                    <a:pt x="12418" y="20179"/>
                  </a:lnTo>
                  <a:lnTo>
                    <a:pt x="15522" y="20179"/>
                  </a:lnTo>
                  <a:lnTo>
                    <a:pt x="21731" y="17075"/>
                  </a:lnTo>
                  <a:lnTo>
                    <a:pt x="24836" y="12728"/>
                  </a:lnTo>
                  <a:lnTo>
                    <a:pt x="29182" y="9624"/>
                  </a:lnTo>
                  <a:lnTo>
                    <a:pt x="32286" y="5278"/>
                  </a:lnTo>
                  <a:lnTo>
                    <a:pt x="36322" y="0"/>
                  </a:lnTo>
                  <a:lnTo>
                    <a:pt x="27009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44">
              <a:extLst>
                <a:ext uri="{FF2B5EF4-FFF2-40B4-BE49-F238E27FC236}">
                  <a16:creationId xmlns:a16="http://schemas.microsoft.com/office/drawing/2014/main" id="{88072324-E846-4F75-AA48-9225BDF96350}"/>
                </a:ext>
              </a:extLst>
            </p:cNvPr>
            <p:cNvSpPr/>
            <p:nvPr/>
          </p:nvSpPr>
          <p:spPr>
            <a:xfrm>
              <a:off x="4877977" y="3996527"/>
              <a:ext cx="2967861" cy="2340761"/>
            </a:xfrm>
            <a:custGeom>
              <a:avLst/>
              <a:gdLst>
                <a:gd name="connsiteX0" fmla="*/ 2965999 w 2967861"/>
                <a:gd name="connsiteY0" fmla="*/ 516271 h 2340761"/>
                <a:gd name="connsiteX1" fmla="*/ 2956685 w 2967861"/>
                <a:gd name="connsiteY1" fmla="*/ 502612 h 2340761"/>
                <a:gd name="connsiteX2" fmla="*/ 2945199 w 2967861"/>
                <a:gd name="connsiteY2" fmla="*/ 489883 h 2340761"/>
                <a:gd name="connsiteX3" fmla="*/ 2934644 w 2967861"/>
                <a:gd name="connsiteY3" fmla="*/ 477155 h 2340761"/>
                <a:gd name="connsiteX4" fmla="*/ 2930608 w 2967861"/>
                <a:gd name="connsiteY4" fmla="*/ 477155 h 2340761"/>
                <a:gd name="connsiteX5" fmla="*/ 2929677 w 2967861"/>
                <a:gd name="connsiteY5" fmla="*/ 477155 h 2340761"/>
                <a:gd name="connsiteX6" fmla="*/ 2927503 w 2967861"/>
                <a:gd name="connsiteY6" fmla="*/ 479328 h 2340761"/>
                <a:gd name="connsiteX7" fmla="*/ 2925330 w 2967861"/>
                <a:gd name="connsiteY7" fmla="*/ 479328 h 2340761"/>
                <a:gd name="connsiteX8" fmla="*/ 2923158 w 2967861"/>
                <a:gd name="connsiteY8" fmla="*/ 480260 h 2340761"/>
                <a:gd name="connsiteX9" fmla="*/ 2905462 w 2967861"/>
                <a:gd name="connsiteY9" fmla="*/ 477155 h 2340761"/>
                <a:gd name="connsiteX10" fmla="*/ 2896149 w 2967861"/>
                <a:gd name="connsiteY10" fmla="*/ 469705 h 2340761"/>
                <a:gd name="connsiteX11" fmla="*/ 2889008 w 2967861"/>
                <a:gd name="connsiteY11" fmla="*/ 460081 h 2340761"/>
                <a:gd name="connsiteX12" fmla="*/ 2881868 w 2967861"/>
                <a:gd name="connsiteY12" fmla="*/ 449526 h 2340761"/>
                <a:gd name="connsiteX13" fmla="*/ 2871313 w 2967861"/>
                <a:gd name="connsiteY13" fmla="*/ 439902 h 2340761"/>
                <a:gd name="connsiteX14" fmla="*/ 2866035 w 2967861"/>
                <a:gd name="connsiteY14" fmla="*/ 435555 h 2340761"/>
                <a:gd name="connsiteX15" fmla="*/ 2859827 w 2967861"/>
                <a:gd name="connsiteY15" fmla="*/ 435555 h 2340761"/>
                <a:gd name="connsiteX16" fmla="*/ 2854549 w 2967861"/>
                <a:gd name="connsiteY16" fmla="*/ 434624 h 2340761"/>
                <a:gd name="connsiteX17" fmla="*/ 2849271 w 2967861"/>
                <a:gd name="connsiteY17" fmla="*/ 434624 h 2340761"/>
                <a:gd name="connsiteX18" fmla="*/ 2843994 w 2967861"/>
                <a:gd name="connsiteY18" fmla="*/ 430278 h 2340761"/>
                <a:gd name="connsiteX19" fmla="*/ 2810776 w 2967861"/>
                <a:gd name="connsiteY19" fmla="*/ 395508 h 2340761"/>
                <a:gd name="connsiteX20" fmla="*/ 2751481 w 2967861"/>
                <a:gd name="connsiteY20" fmla="*/ 370051 h 2340761"/>
                <a:gd name="connsiteX21" fmla="*/ 2747445 w 2967861"/>
                <a:gd name="connsiteY21" fmla="*/ 370983 h 2340761"/>
                <a:gd name="connsiteX22" fmla="*/ 2744340 w 2967861"/>
                <a:gd name="connsiteY22" fmla="*/ 373156 h 2340761"/>
                <a:gd name="connsiteX23" fmla="*/ 2740305 w 2967861"/>
                <a:gd name="connsiteY23" fmla="*/ 377502 h 2340761"/>
                <a:gd name="connsiteX24" fmla="*/ 2735027 w 2967861"/>
                <a:gd name="connsiteY24" fmla="*/ 378433 h 2340761"/>
                <a:gd name="connsiteX25" fmla="*/ 2729750 w 2967861"/>
                <a:gd name="connsiteY25" fmla="*/ 378433 h 2340761"/>
                <a:gd name="connsiteX26" fmla="*/ 2723541 w 2967861"/>
                <a:gd name="connsiteY26" fmla="*/ 378433 h 2340761"/>
                <a:gd name="connsiteX27" fmla="*/ 2708950 w 2967861"/>
                <a:gd name="connsiteY27" fmla="*/ 373156 h 2340761"/>
                <a:gd name="connsiteX28" fmla="*/ 2696532 w 2967861"/>
                <a:gd name="connsiteY28" fmla="*/ 365705 h 2340761"/>
                <a:gd name="connsiteX29" fmla="*/ 2678836 w 2967861"/>
                <a:gd name="connsiteY29" fmla="*/ 362601 h 2340761"/>
                <a:gd name="connsiteX30" fmla="*/ 2678836 w 2967861"/>
                <a:gd name="connsiteY30" fmla="*/ 367878 h 2340761"/>
                <a:gd name="connsiteX31" fmla="*/ 2678836 w 2967861"/>
                <a:gd name="connsiteY31" fmla="*/ 373156 h 2340761"/>
                <a:gd name="connsiteX32" fmla="*/ 2676664 w 2967861"/>
                <a:gd name="connsiteY32" fmla="*/ 377502 h 2340761"/>
                <a:gd name="connsiteX33" fmla="*/ 2676664 w 2967861"/>
                <a:gd name="connsiteY33" fmla="*/ 380607 h 2340761"/>
                <a:gd name="connsiteX34" fmla="*/ 2678836 w 2967861"/>
                <a:gd name="connsiteY34" fmla="*/ 382780 h 2340761"/>
                <a:gd name="connsiteX35" fmla="*/ 2681010 w 2967861"/>
                <a:gd name="connsiteY35" fmla="*/ 385884 h 2340761"/>
                <a:gd name="connsiteX36" fmla="*/ 2684114 w 2967861"/>
                <a:gd name="connsiteY36" fmla="*/ 392093 h 2340761"/>
                <a:gd name="connsiteX37" fmla="*/ 2681941 w 2967861"/>
                <a:gd name="connsiteY37" fmla="*/ 397371 h 2340761"/>
                <a:gd name="connsiteX38" fmla="*/ 2681941 w 2967861"/>
                <a:gd name="connsiteY38" fmla="*/ 400475 h 2340761"/>
                <a:gd name="connsiteX39" fmla="*/ 2681010 w 2967861"/>
                <a:gd name="connsiteY39" fmla="*/ 404821 h 2340761"/>
                <a:gd name="connsiteX40" fmla="*/ 2678836 w 2967861"/>
                <a:gd name="connsiteY40" fmla="*/ 406994 h 2340761"/>
                <a:gd name="connsiteX41" fmla="*/ 2678836 w 2967861"/>
                <a:gd name="connsiteY41" fmla="*/ 412272 h 2340761"/>
                <a:gd name="connsiteX42" fmla="*/ 2671696 w 2967861"/>
                <a:gd name="connsiteY42" fmla="*/ 406994 h 2340761"/>
                <a:gd name="connsiteX43" fmla="*/ 2666419 w 2967861"/>
                <a:gd name="connsiteY43" fmla="*/ 402648 h 2340761"/>
                <a:gd name="connsiteX44" fmla="*/ 2660210 w 2967861"/>
                <a:gd name="connsiteY44" fmla="*/ 395198 h 2340761"/>
                <a:gd name="connsiteX45" fmla="*/ 2654932 w 2967861"/>
                <a:gd name="connsiteY45" fmla="*/ 389920 h 2340761"/>
                <a:gd name="connsiteX46" fmla="*/ 2651828 w 2967861"/>
                <a:gd name="connsiteY46" fmla="*/ 382469 h 2340761"/>
                <a:gd name="connsiteX47" fmla="*/ 2616437 w 2967861"/>
                <a:gd name="connsiteY47" fmla="*/ 382469 h 2340761"/>
                <a:gd name="connsiteX48" fmla="*/ 2581978 w 2967861"/>
                <a:gd name="connsiteY48" fmla="*/ 382469 h 2340761"/>
                <a:gd name="connsiteX49" fmla="*/ 2547518 w 2967861"/>
                <a:gd name="connsiteY49" fmla="*/ 385574 h 2340761"/>
                <a:gd name="connsiteX50" fmla="*/ 2544414 w 2967861"/>
                <a:gd name="connsiteY50" fmla="*/ 384642 h 2340761"/>
                <a:gd name="connsiteX51" fmla="*/ 2542240 w 2967861"/>
                <a:gd name="connsiteY51" fmla="*/ 380296 h 2340761"/>
                <a:gd name="connsiteX52" fmla="*/ 2538205 w 2967861"/>
                <a:gd name="connsiteY52" fmla="*/ 378123 h 2340761"/>
                <a:gd name="connsiteX53" fmla="*/ 2535100 w 2967861"/>
                <a:gd name="connsiteY53" fmla="*/ 365395 h 2340761"/>
                <a:gd name="connsiteX54" fmla="*/ 2532927 w 2967861"/>
                <a:gd name="connsiteY54" fmla="*/ 350493 h 2340761"/>
                <a:gd name="connsiteX55" fmla="*/ 2527650 w 2967861"/>
                <a:gd name="connsiteY55" fmla="*/ 333419 h 2340761"/>
                <a:gd name="connsiteX56" fmla="*/ 2515232 w 2967861"/>
                <a:gd name="connsiteY56" fmla="*/ 330314 h 2340761"/>
                <a:gd name="connsiteX57" fmla="*/ 2498468 w 2967861"/>
                <a:gd name="connsiteY57" fmla="*/ 327210 h 2340761"/>
                <a:gd name="connsiteX58" fmla="*/ 2481703 w 2967861"/>
                <a:gd name="connsiteY58" fmla="*/ 325037 h 2340761"/>
                <a:gd name="connsiteX59" fmla="*/ 2464008 w 2967861"/>
                <a:gd name="connsiteY59" fmla="*/ 325037 h 2340761"/>
                <a:gd name="connsiteX60" fmla="*/ 2451590 w 2967861"/>
                <a:gd name="connsiteY60" fmla="*/ 330314 h 2340761"/>
                <a:gd name="connsiteX61" fmla="*/ 2437931 w 2967861"/>
                <a:gd name="connsiteY61" fmla="*/ 325037 h 2340761"/>
                <a:gd name="connsiteX62" fmla="*/ 2427375 w 2967861"/>
                <a:gd name="connsiteY62" fmla="*/ 315413 h 2340761"/>
                <a:gd name="connsiteX63" fmla="*/ 2420235 w 2967861"/>
                <a:gd name="connsiteY63" fmla="*/ 304858 h 2340761"/>
                <a:gd name="connsiteX64" fmla="*/ 2414958 w 2967861"/>
                <a:gd name="connsiteY64" fmla="*/ 293371 h 2340761"/>
                <a:gd name="connsiteX65" fmla="*/ 2401298 w 2967861"/>
                <a:gd name="connsiteY65" fmla="*/ 293371 h 2340761"/>
                <a:gd name="connsiteX66" fmla="*/ 2388880 w 2967861"/>
                <a:gd name="connsiteY66" fmla="*/ 293371 h 2340761"/>
                <a:gd name="connsiteX67" fmla="*/ 2378325 w 2967861"/>
                <a:gd name="connsiteY67" fmla="*/ 297718 h 2340761"/>
                <a:gd name="connsiteX68" fmla="*/ 2373047 w 2967861"/>
                <a:gd name="connsiteY68" fmla="*/ 295544 h 2340761"/>
                <a:gd name="connsiteX69" fmla="*/ 2369012 w 2967861"/>
                <a:gd name="connsiteY69" fmla="*/ 293371 h 2340761"/>
                <a:gd name="connsiteX70" fmla="*/ 2365907 w 2967861"/>
                <a:gd name="connsiteY70" fmla="*/ 291198 h 2340761"/>
                <a:gd name="connsiteX71" fmla="*/ 2365907 w 2967861"/>
                <a:gd name="connsiteY71" fmla="*/ 288094 h 2340761"/>
                <a:gd name="connsiteX72" fmla="*/ 2363734 w 2967861"/>
                <a:gd name="connsiteY72" fmla="*/ 285921 h 2340761"/>
                <a:gd name="connsiteX73" fmla="*/ 2363734 w 2967861"/>
                <a:gd name="connsiteY73" fmla="*/ 282816 h 2340761"/>
                <a:gd name="connsiteX74" fmla="*/ 2361561 w 2967861"/>
                <a:gd name="connsiteY74" fmla="*/ 276607 h 2340761"/>
                <a:gd name="connsiteX75" fmla="*/ 2358457 w 2967861"/>
                <a:gd name="connsiteY75" fmla="*/ 273503 h 2340761"/>
                <a:gd name="connsiteX76" fmla="*/ 2351316 w 2967861"/>
                <a:gd name="connsiteY76" fmla="*/ 268225 h 2340761"/>
                <a:gd name="connsiteX77" fmla="*/ 2334552 w 2967861"/>
                <a:gd name="connsiteY77" fmla="*/ 262016 h 2340761"/>
                <a:gd name="connsiteX78" fmla="*/ 2315925 w 2967861"/>
                <a:gd name="connsiteY78" fmla="*/ 256739 h 2340761"/>
                <a:gd name="connsiteX79" fmla="*/ 2296057 w 2967861"/>
                <a:gd name="connsiteY79" fmla="*/ 251461 h 2340761"/>
                <a:gd name="connsiteX80" fmla="*/ 2276188 w 2967861"/>
                <a:gd name="connsiteY80" fmla="*/ 249288 h 2340761"/>
                <a:gd name="connsiteX81" fmla="*/ 2258493 w 2967861"/>
                <a:gd name="connsiteY81" fmla="*/ 249288 h 2340761"/>
                <a:gd name="connsiteX82" fmla="*/ 2247007 w 2967861"/>
                <a:gd name="connsiteY82" fmla="*/ 253634 h 2340761"/>
                <a:gd name="connsiteX83" fmla="*/ 2234589 w 2967861"/>
                <a:gd name="connsiteY83" fmla="*/ 256739 h 2340761"/>
                <a:gd name="connsiteX84" fmla="*/ 2237693 w 2967861"/>
                <a:gd name="connsiteY84" fmla="*/ 273813 h 2340761"/>
                <a:gd name="connsiteX85" fmla="*/ 2241729 w 2967861"/>
                <a:gd name="connsiteY85" fmla="*/ 286541 h 2340761"/>
                <a:gd name="connsiteX86" fmla="*/ 2243902 w 2967861"/>
                <a:gd name="connsiteY86" fmla="*/ 305479 h 2340761"/>
                <a:gd name="connsiteX87" fmla="*/ 2236762 w 2967861"/>
                <a:gd name="connsiteY87" fmla="*/ 305479 h 2340761"/>
                <a:gd name="connsiteX88" fmla="*/ 2232726 w 2967861"/>
                <a:gd name="connsiteY88" fmla="*/ 303306 h 2340761"/>
                <a:gd name="connsiteX89" fmla="*/ 2227448 w 2967861"/>
                <a:gd name="connsiteY89" fmla="*/ 303306 h 2340761"/>
                <a:gd name="connsiteX90" fmla="*/ 2225275 w 2967861"/>
                <a:gd name="connsiteY90" fmla="*/ 303306 h 2340761"/>
                <a:gd name="connsiteX91" fmla="*/ 2222171 w 2967861"/>
                <a:gd name="connsiteY91" fmla="*/ 303306 h 2340761"/>
                <a:gd name="connsiteX92" fmla="*/ 2218135 w 2967861"/>
                <a:gd name="connsiteY92" fmla="*/ 306410 h 2340761"/>
                <a:gd name="connsiteX93" fmla="*/ 2215030 w 2967861"/>
                <a:gd name="connsiteY93" fmla="*/ 310756 h 2340761"/>
                <a:gd name="connsiteX94" fmla="*/ 2207890 w 2967861"/>
                <a:gd name="connsiteY94" fmla="*/ 306410 h 2340761"/>
                <a:gd name="connsiteX95" fmla="*/ 2201681 w 2967861"/>
                <a:gd name="connsiteY95" fmla="*/ 303306 h 2340761"/>
                <a:gd name="connsiteX96" fmla="*/ 2198577 w 2967861"/>
                <a:gd name="connsiteY96" fmla="*/ 298028 h 2340761"/>
                <a:gd name="connsiteX97" fmla="*/ 2193299 w 2967861"/>
                <a:gd name="connsiteY97" fmla="*/ 293682 h 2340761"/>
                <a:gd name="connsiteX98" fmla="*/ 2188022 w 2967861"/>
                <a:gd name="connsiteY98" fmla="*/ 288404 h 2340761"/>
                <a:gd name="connsiteX99" fmla="*/ 2174362 w 2967861"/>
                <a:gd name="connsiteY99" fmla="*/ 310756 h 2340761"/>
                <a:gd name="connsiteX100" fmla="*/ 2165980 w 2967861"/>
                <a:gd name="connsiteY100" fmla="*/ 308583 h 2340761"/>
                <a:gd name="connsiteX101" fmla="*/ 2158840 w 2967861"/>
                <a:gd name="connsiteY101" fmla="*/ 306410 h 2340761"/>
                <a:gd name="connsiteX102" fmla="*/ 2152631 w 2967861"/>
                <a:gd name="connsiteY102" fmla="*/ 303306 h 2340761"/>
                <a:gd name="connsiteX103" fmla="*/ 2149526 w 2967861"/>
                <a:gd name="connsiteY103" fmla="*/ 298028 h 2340761"/>
                <a:gd name="connsiteX104" fmla="*/ 2147353 w 2967861"/>
                <a:gd name="connsiteY104" fmla="*/ 290577 h 2340761"/>
                <a:gd name="connsiteX105" fmla="*/ 2147353 w 2967861"/>
                <a:gd name="connsiteY105" fmla="*/ 280953 h 2340761"/>
                <a:gd name="connsiteX106" fmla="*/ 2140213 w 2967861"/>
                <a:gd name="connsiteY106" fmla="*/ 290577 h 2340761"/>
                <a:gd name="connsiteX107" fmla="*/ 2137109 w 2967861"/>
                <a:gd name="connsiteY107" fmla="*/ 301132 h 2340761"/>
                <a:gd name="connsiteX108" fmla="*/ 2133073 w 2967861"/>
                <a:gd name="connsiteY108" fmla="*/ 312619 h 2340761"/>
                <a:gd name="connsiteX109" fmla="*/ 2127795 w 2967861"/>
                <a:gd name="connsiteY109" fmla="*/ 321001 h 2340761"/>
                <a:gd name="connsiteX110" fmla="*/ 2125622 w 2967861"/>
                <a:gd name="connsiteY110" fmla="*/ 323174 h 2340761"/>
                <a:gd name="connsiteX111" fmla="*/ 2123449 w 2967861"/>
                <a:gd name="connsiteY111" fmla="*/ 325347 h 2340761"/>
                <a:gd name="connsiteX112" fmla="*/ 2112894 w 2967861"/>
                <a:gd name="connsiteY112" fmla="*/ 317896 h 2340761"/>
                <a:gd name="connsiteX113" fmla="*/ 2100476 w 2967861"/>
                <a:gd name="connsiteY113" fmla="*/ 310446 h 2340761"/>
                <a:gd name="connsiteX114" fmla="*/ 2091163 w 2967861"/>
                <a:gd name="connsiteY114" fmla="*/ 300822 h 2340761"/>
                <a:gd name="connsiteX115" fmla="*/ 2088989 w 2967861"/>
                <a:gd name="connsiteY115" fmla="*/ 295544 h 2340761"/>
                <a:gd name="connsiteX116" fmla="*/ 2088058 w 2967861"/>
                <a:gd name="connsiteY116" fmla="*/ 291198 h 2340761"/>
                <a:gd name="connsiteX117" fmla="*/ 2088058 w 2967861"/>
                <a:gd name="connsiteY117" fmla="*/ 288094 h 2340761"/>
                <a:gd name="connsiteX118" fmla="*/ 2085885 w 2967861"/>
                <a:gd name="connsiteY118" fmla="*/ 283747 h 2340761"/>
                <a:gd name="connsiteX119" fmla="*/ 2083712 w 2967861"/>
                <a:gd name="connsiteY119" fmla="*/ 280643 h 2340761"/>
                <a:gd name="connsiteX120" fmla="*/ 2090852 w 2967861"/>
                <a:gd name="connsiteY120" fmla="*/ 261706 h 2340761"/>
                <a:gd name="connsiteX121" fmla="*/ 2103270 w 2967861"/>
                <a:gd name="connsiteY121" fmla="*/ 248978 h 2340761"/>
                <a:gd name="connsiteX122" fmla="*/ 2093957 w 2967861"/>
                <a:gd name="connsiteY122" fmla="*/ 212034 h 2340761"/>
                <a:gd name="connsiteX123" fmla="*/ 2090852 w 2967861"/>
                <a:gd name="connsiteY123" fmla="*/ 212034 h 2340761"/>
                <a:gd name="connsiteX124" fmla="*/ 2090852 w 2967861"/>
                <a:gd name="connsiteY124" fmla="*/ 206757 h 2340761"/>
                <a:gd name="connsiteX125" fmla="*/ 2070984 w 2967861"/>
                <a:gd name="connsiteY125" fmla="*/ 208930 h 2340761"/>
                <a:gd name="connsiteX126" fmla="*/ 2058566 w 2967861"/>
                <a:gd name="connsiteY126" fmla="*/ 214208 h 2340761"/>
                <a:gd name="connsiteX127" fmla="*/ 2047079 w 2967861"/>
                <a:gd name="connsiteY127" fmla="*/ 223831 h 2340761"/>
                <a:gd name="connsiteX128" fmla="*/ 2036524 w 2967861"/>
                <a:gd name="connsiteY128" fmla="*/ 218554 h 2340761"/>
                <a:gd name="connsiteX129" fmla="*/ 2025038 w 2967861"/>
                <a:gd name="connsiteY129" fmla="*/ 212345 h 2340761"/>
                <a:gd name="connsiteX130" fmla="*/ 2014482 w 2967861"/>
                <a:gd name="connsiteY130" fmla="*/ 207067 h 2340761"/>
                <a:gd name="connsiteX131" fmla="*/ 2012310 w 2967861"/>
                <a:gd name="connsiteY131" fmla="*/ 209240 h 2340761"/>
                <a:gd name="connsiteX132" fmla="*/ 2012310 w 2967861"/>
                <a:gd name="connsiteY132" fmla="*/ 211414 h 2340761"/>
                <a:gd name="connsiteX133" fmla="*/ 2010136 w 2967861"/>
                <a:gd name="connsiteY133" fmla="*/ 211414 h 2340761"/>
                <a:gd name="connsiteX134" fmla="*/ 2007032 w 2967861"/>
                <a:gd name="connsiteY134" fmla="*/ 212345 h 2340761"/>
                <a:gd name="connsiteX135" fmla="*/ 2007032 w 2967861"/>
                <a:gd name="connsiteY135" fmla="*/ 218554 h 2340761"/>
                <a:gd name="connsiteX136" fmla="*/ 2007032 w 2967861"/>
                <a:gd name="connsiteY136" fmla="*/ 223831 h 2340761"/>
                <a:gd name="connsiteX137" fmla="*/ 2007032 w 2967861"/>
                <a:gd name="connsiteY137" fmla="*/ 226936 h 2340761"/>
                <a:gd name="connsiteX138" fmla="*/ 2007032 w 2967861"/>
                <a:gd name="connsiteY138" fmla="*/ 229109 h 2340761"/>
                <a:gd name="connsiteX139" fmla="*/ 2007032 w 2967861"/>
                <a:gd name="connsiteY139" fmla="*/ 232213 h 2340761"/>
                <a:gd name="connsiteX140" fmla="*/ 2002996 w 2967861"/>
                <a:gd name="connsiteY140" fmla="*/ 243700 h 2340761"/>
                <a:gd name="connsiteX141" fmla="*/ 1950841 w 2967861"/>
                <a:gd name="connsiteY141" fmla="*/ 239354 h 2340761"/>
                <a:gd name="connsiteX142" fmla="*/ 1948668 w 2967861"/>
                <a:gd name="connsiteY142" fmla="*/ 234076 h 2340761"/>
                <a:gd name="connsiteX143" fmla="*/ 1948668 w 2967861"/>
                <a:gd name="connsiteY143" fmla="*/ 228799 h 2340761"/>
                <a:gd name="connsiteX144" fmla="*/ 1946495 w 2967861"/>
                <a:gd name="connsiteY144" fmla="*/ 223521 h 2340761"/>
                <a:gd name="connsiteX145" fmla="*/ 1946495 w 2967861"/>
                <a:gd name="connsiteY145" fmla="*/ 218243 h 2340761"/>
                <a:gd name="connsiteX146" fmla="*/ 1946495 w 2967861"/>
                <a:gd name="connsiteY146" fmla="*/ 216070 h 2340761"/>
                <a:gd name="connsiteX147" fmla="*/ 1934077 w 2967861"/>
                <a:gd name="connsiteY147" fmla="*/ 206446 h 2340761"/>
                <a:gd name="connsiteX148" fmla="*/ 1921659 w 2967861"/>
                <a:gd name="connsiteY148" fmla="*/ 204273 h 2340761"/>
                <a:gd name="connsiteX149" fmla="*/ 1904895 w 2967861"/>
                <a:gd name="connsiteY149" fmla="*/ 204273 h 2340761"/>
                <a:gd name="connsiteX150" fmla="*/ 1887200 w 2967861"/>
                <a:gd name="connsiteY150" fmla="*/ 206446 h 2340761"/>
                <a:gd name="connsiteX151" fmla="*/ 1887200 w 2967861"/>
                <a:gd name="connsiteY151" fmla="*/ 219175 h 2340761"/>
                <a:gd name="connsiteX152" fmla="*/ 1877886 w 2967861"/>
                <a:gd name="connsiteY152" fmla="*/ 219175 h 2340761"/>
                <a:gd name="connsiteX153" fmla="*/ 1877886 w 2967861"/>
                <a:gd name="connsiteY153" fmla="*/ 218243 h 2340761"/>
                <a:gd name="connsiteX154" fmla="*/ 1875713 w 2967861"/>
                <a:gd name="connsiteY154" fmla="*/ 218243 h 2340761"/>
                <a:gd name="connsiteX155" fmla="*/ 1873540 w 2967861"/>
                <a:gd name="connsiteY155" fmla="*/ 216070 h 2340761"/>
                <a:gd name="connsiteX156" fmla="*/ 1875713 w 2967861"/>
                <a:gd name="connsiteY156" fmla="*/ 206446 h 2340761"/>
                <a:gd name="connsiteX157" fmla="*/ 1877886 w 2967861"/>
                <a:gd name="connsiteY157" fmla="*/ 198996 h 2340761"/>
                <a:gd name="connsiteX158" fmla="*/ 1880060 w 2967861"/>
                <a:gd name="connsiteY158" fmla="*/ 193718 h 2340761"/>
                <a:gd name="connsiteX159" fmla="*/ 1883164 w 2967861"/>
                <a:gd name="connsiteY159" fmla="*/ 188441 h 2340761"/>
                <a:gd name="connsiteX160" fmla="*/ 1883164 w 2967861"/>
                <a:gd name="connsiteY160" fmla="*/ 182232 h 2340761"/>
                <a:gd name="connsiteX161" fmla="*/ 1873851 w 2967861"/>
                <a:gd name="connsiteY161" fmla="*/ 186578 h 2340761"/>
                <a:gd name="connsiteX162" fmla="*/ 1866710 w 2967861"/>
                <a:gd name="connsiteY162" fmla="*/ 191856 h 2340761"/>
                <a:gd name="connsiteX163" fmla="*/ 1859570 w 2967861"/>
                <a:gd name="connsiteY163" fmla="*/ 197133 h 2340761"/>
                <a:gd name="connsiteX164" fmla="*/ 1854293 w 2967861"/>
                <a:gd name="connsiteY164" fmla="*/ 203342 h 2340761"/>
                <a:gd name="connsiteX165" fmla="*/ 1851188 w 2967861"/>
                <a:gd name="connsiteY165" fmla="*/ 201169 h 2340761"/>
                <a:gd name="connsiteX166" fmla="*/ 1849015 w 2967861"/>
                <a:gd name="connsiteY166" fmla="*/ 201169 h 2340761"/>
                <a:gd name="connsiteX167" fmla="*/ 1849015 w 2967861"/>
                <a:gd name="connsiteY167" fmla="*/ 198996 h 2340761"/>
                <a:gd name="connsiteX168" fmla="*/ 1849015 w 2967861"/>
                <a:gd name="connsiteY168" fmla="*/ 196823 h 2340761"/>
                <a:gd name="connsiteX169" fmla="*/ 1849015 w 2967861"/>
                <a:gd name="connsiteY169" fmla="*/ 195891 h 2340761"/>
                <a:gd name="connsiteX170" fmla="*/ 1851188 w 2967861"/>
                <a:gd name="connsiteY170" fmla="*/ 191545 h 2340761"/>
                <a:gd name="connsiteX171" fmla="*/ 1851188 w 2967861"/>
                <a:gd name="connsiteY171" fmla="*/ 188441 h 2340761"/>
                <a:gd name="connsiteX172" fmla="*/ 1834424 w 2967861"/>
                <a:gd name="connsiteY172" fmla="*/ 186267 h 2340761"/>
                <a:gd name="connsiteX173" fmla="*/ 1819833 w 2967861"/>
                <a:gd name="connsiteY173" fmla="*/ 188441 h 2340761"/>
                <a:gd name="connsiteX174" fmla="*/ 1807415 w 2967861"/>
                <a:gd name="connsiteY174" fmla="*/ 195891 h 2340761"/>
                <a:gd name="connsiteX175" fmla="*/ 1803379 w 2967861"/>
                <a:gd name="connsiteY175" fmla="*/ 195891 h 2340761"/>
                <a:gd name="connsiteX176" fmla="*/ 1815797 w 2967861"/>
                <a:gd name="connsiteY176" fmla="*/ 180990 h 2340761"/>
                <a:gd name="connsiteX177" fmla="*/ 1832561 w 2967861"/>
                <a:gd name="connsiteY177" fmla="*/ 169503 h 2340761"/>
                <a:gd name="connsiteX178" fmla="*/ 1849325 w 2967861"/>
                <a:gd name="connsiteY178" fmla="*/ 159880 h 2340761"/>
                <a:gd name="connsiteX179" fmla="*/ 1863916 w 2967861"/>
                <a:gd name="connsiteY179" fmla="*/ 151498 h 2340761"/>
                <a:gd name="connsiteX180" fmla="*/ 1869194 w 2967861"/>
                <a:gd name="connsiteY180" fmla="*/ 141874 h 2340761"/>
                <a:gd name="connsiteX181" fmla="*/ 1873230 w 2967861"/>
                <a:gd name="connsiteY181" fmla="*/ 132250 h 2340761"/>
                <a:gd name="connsiteX182" fmla="*/ 1878507 w 2967861"/>
                <a:gd name="connsiteY182" fmla="*/ 123868 h 2340761"/>
                <a:gd name="connsiteX183" fmla="*/ 1890925 w 2967861"/>
                <a:gd name="connsiteY183" fmla="*/ 114244 h 2340761"/>
                <a:gd name="connsiteX184" fmla="*/ 1890925 w 2967861"/>
                <a:gd name="connsiteY184" fmla="*/ 90029 h 2340761"/>
                <a:gd name="connsiteX185" fmla="*/ 1881612 w 2967861"/>
                <a:gd name="connsiteY185" fmla="*/ 77301 h 2340761"/>
                <a:gd name="connsiteX186" fmla="*/ 1873230 w 2967861"/>
                <a:gd name="connsiteY186" fmla="*/ 65815 h 2340761"/>
                <a:gd name="connsiteX187" fmla="*/ 1861743 w 2967861"/>
                <a:gd name="connsiteY187" fmla="*/ 57432 h 2340761"/>
                <a:gd name="connsiteX188" fmla="*/ 1847152 w 2967861"/>
                <a:gd name="connsiteY188" fmla="*/ 49982 h 2340761"/>
                <a:gd name="connsiteX189" fmla="*/ 1847152 w 2967861"/>
                <a:gd name="connsiteY189" fmla="*/ 47809 h 2340761"/>
                <a:gd name="connsiteX190" fmla="*/ 1847152 w 2967861"/>
                <a:gd name="connsiteY190" fmla="*/ 45636 h 2340761"/>
                <a:gd name="connsiteX191" fmla="*/ 1844979 w 2967861"/>
                <a:gd name="connsiteY191" fmla="*/ 43462 h 2340761"/>
                <a:gd name="connsiteX192" fmla="*/ 1844048 w 2967861"/>
                <a:gd name="connsiteY192" fmla="*/ 45636 h 2340761"/>
                <a:gd name="connsiteX193" fmla="*/ 1827284 w 2967861"/>
                <a:gd name="connsiteY193" fmla="*/ 50913 h 2340761"/>
                <a:gd name="connsiteX194" fmla="*/ 1812693 w 2967861"/>
                <a:gd name="connsiteY194" fmla="*/ 53086 h 2340761"/>
                <a:gd name="connsiteX195" fmla="*/ 1800275 w 2967861"/>
                <a:gd name="connsiteY195" fmla="*/ 55259 h 2340761"/>
                <a:gd name="connsiteX196" fmla="*/ 1787857 w 2967861"/>
                <a:gd name="connsiteY196" fmla="*/ 60537 h 2340761"/>
                <a:gd name="connsiteX197" fmla="*/ 1780717 w 2967861"/>
                <a:gd name="connsiteY197" fmla="*/ 50913 h 2340761"/>
                <a:gd name="connsiteX198" fmla="*/ 1773577 w 2967861"/>
                <a:gd name="connsiteY198" fmla="*/ 43462 h 2340761"/>
                <a:gd name="connsiteX199" fmla="*/ 1766436 w 2967861"/>
                <a:gd name="connsiteY199" fmla="*/ 40358 h 2340761"/>
                <a:gd name="connsiteX200" fmla="*/ 1751845 w 2967861"/>
                <a:gd name="connsiteY200" fmla="*/ 36012 h 2340761"/>
                <a:gd name="connsiteX201" fmla="*/ 1752777 w 2967861"/>
                <a:gd name="connsiteY201" fmla="*/ 30734 h 2340761"/>
                <a:gd name="connsiteX202" fmla="*/ 1754950 w 2967861"/>
                <a:gd name="connsiteY202" fmla="*/ 28561 h 2340761"/>
                <a:gd name="connsiteX203" fmla="*/ 1757123 w 2967861"/>
                <a:gd name="connsiteY203" fmla="*/ 25457 h 2340761"/>
                <a:gd name="connsiteX204" fmla="*/ 1760227 w 2967861"/>
                <a:gd name="connsiteY204" fmla="*/ 23283 h 2340761"/>
                <a:gd name="connsiteX205" fmla="*/ 1762401 w 2967861"/>
                <a:gd name="connsiteY205" fmla="*/ 22352 h 2340761"/>
                <a:gd name="connsiteX206" fmla="*/ 1767678 w 2967861"/>
                <a:gd name="connsiteY206" fmla="*/ 20179 h 2340761"/>
                <a:gd name="connsiteX207" fmla="*/ 1766747 w 2967861"/>
                <a:gd name="connsiteY207" fmla="*/ 14901 h 2340761"/>
                <a:gd name="connsiteX208" fmla="*/ 1762711 w 2967861"/>
                <a:gd name="connsiteY208" fmla="*/ 10555 h 2340761"/>
                <a:gd name="connsiteX209" fmla="*/ 1760538 w 2967861"/>
                <a:gd name="connsiteY209" fmla="*/ 7451 h 2340761"/>
                <a:gd name="connsiteX210" fmla="*/ 1759607 w 2967861"/>
                <a:gd name="connsiteY210" fmla="*/ 5278 h 2340761"/>
                <a:gd name="connsiteX211" fmla="*/ 1755571 w 2967861"/>
                <a:gd name="connsiteY211" fmla="*/ 0 h 2340761"/>
                <a:gd name="connsiteX212" fmla="*/ 1735702 w 2967861"/>
                <a:gd name="connsiteY212" fmla="*/ 0 h 2340761"/>
                <a:gd name="connsiteX213" fmla="*/ 1731666 w 2967861"/>
                <a:gd name="connsiteY213" fmla="*/ 18006 h 2340761"/>
                <a:gd name="connsiteX214" fmla="*/ 1721111 w 2967861"/>
                <a:gd name="connsiteY214" fmla="*/ 28561 h 2340761"/>
                <a:gd name="connsiteX215" fmla="*/ 1708693 w 2967861"/>
                <a:gd name="connsiteY215" fmla="*/ 38185 h 2340761"/>
                <a:gd name="connsiteX216" fmla="*/ 1695034 w 2967861"/>
                <a:gd name="connsiteY216" fmla="*/ 45636 h 2340761"/>
                <a:gd name="connsiteX217" fmla="*/ 1679511 w 2967861"/>
                <a:gd name="connsiteY217" fmla="*/ 53086 h 2340761"/>
                <a:gd name="connsiteX218" fmla="*/ 1679511 w 2967861"/>
                <a:gd name="connsiteY218" fmla="*/ 73265 h 2340761"/>
                <a:gd name="connsiteX219" fmla="*/ 1674234 w 2967861"/>
                <a:gd name="connsiteY219" fmla="*/ 73265 h 2340761"/>
                <a:gd name="connsiteX220" fmla="*/ 1668025 w 2967861"/>
                <a:gd name="connsiteY220" fmla="*/ 72334 h 2340761"/>
                <a:gd name="connsiteX221" fmla="*/ 1664921 w 2967861"/>
                <a:gd name="connsiteY221" fmla="*/ 72334 h 2340761"/>
                <a:gd name="connsiteX222" fmla="*/ 1659643 w 2967861"/>
                <a:gd name="connsiteY222" fmla="*/ 70161 h 2340761"/>
                <a:gd name="connsiteX223" fmla="*/ 1653434 w 2967861"/>
                <a:gd name="connsiteY223" fmla="*/ 75438 h 2340761"/>
                <a:gd name="connsiteX224" fmla="*/ 1646294 w 2967861"/>
                <a:gd name="connsiteY224" fmla="*/ 82889 h 2340761"/>
                <a:gd name="connsiteX225" fmla="*/ 1639153 w 2967861"/>
                <a:gd name="connsiteY225" fmla="*/ 88167 h 2340761"/>
                <a:gd name="connsiteX226" fmla="*/ 1632013 w 2967861"/>
                <a:gd name="connsiteY226" fmla="*/ 94376 h 2340761"/>
                <a:gd name="connsiteX227" fmla="*/ 1626736 w 2967861"/>
                <a:gd name="connsiteY227" fmla="*/ 94376 h 2340761"/>
                <a:gd name="connsiteX228" fmla="*/ 1616181 w 2967861"/>
                <a:gd name="connsiteY228" fmla="*/ 94376 h 2340761"/>
                <a:gd name="connsiteX229" fmla="*/ 1601590 w 2967861"/>
                <a:gd name="connsiteY229" fmla="*/ 94376 h 2340761"/>
                <a:gd name="connsiteX230" fmla="*/ 1586999 w 2967861"/>
                <a:gd name="connsiteY230" fmla="*/ 94376 h 2340761"/>
                <a:gd name="connsiteX231" fmla="*/ 1575512 w 2967861"/>
                <a:gd name="connsiteY231" fmla="*/ 94376 h 2340761"/>
                <a:gd name="connsiteX232" fmla="*/ 1572408 w 2967861"/>
                <a:gd name="connsiteY232" fmla="*/ 99653 h 2340761"/>
                <a:gd name="connsiteX233" fmla="*/ 1570235 w 2967861"/>
                <a:gd name="connsiteY233" fmla="*/ 104931 h 2340761"/>
                <a:gd name="connsiteX234" fmla="*/ 1567130 w 2967861"/>
                <a:gd name="connsiteY234" fmla="*/ 110208 h 2340761"/>
                <a:gd name="connsiteX235" fmla="*/ 1564957 w 2967861"/>
                <a:gd name="connsiteY235" fmla="*/ 117659 h 2340761"/>
                <a:gd name="connsiteX236" fmla="*/ 1543226 w 2967861"/>
                <a:gd name="connsiteY236" fmla="*/ 117659 h 2340761"/>
                <a:gd name="connsiteX237" fmla="*/ 1526462 w 2967861"/>
                <a:gd name="connsiteY237" fmla="*/ 123868 h 2340761"/>
                <a:gd name="connsiteX238" fmla="*/ 1511871 w 2967861"/>
                <a:gd name="connsiteY238" fmla="*/ 130077 h 2340761"/>
                <a:gd name="connsiteX239" fmla="*/ 1497280 w 2967861"/>
                <a:gd name="connsiteY239" fmla="*/ 141563 h 2340761"/>
                <a:gd name="connsiteX240" fmla="*/ 1484862 w 2967861"/>
                <a:gd name="connsiteY240" fmla="*/ 152118 h 2340761"/>
                <a:gd name="connsiteX241" fmla="*/ 1468098 w 2967861"/>
                <a:gd name="connsiteY241" fmla="*/ 161742 h 2340761"/>
                <a:gd name="connsiteX242" fmla="*/ 1462821 w 2967861"/>
                <a:gd name="connsiteY242" fmla="*/ 180679 h 2340761"/>
                <a:gd name="connsiteX243" fmla="*/ 1459716 w 2967861"/>
                <a:gd name="connsiteY243" fmla="*/ 198685 h 2340761"/>
                <a:gd name="connsiteX244" fmla="*/ 1455680 w 2967861"/>
                <a:gd name="connsiteY244" fmla="*/ 215760 h 2340761"/>
                <a:gd name="connsiteX245" fmla="*/ 1452576 w 2967861"/>
                <a:gd name="connsiteY245" fmla="*/ 215760 h 2340761"/>
                <a:gd name="connsiteX246" fmla="*/ 1445436 w 2967861"/>
                <a:gd name="connsiteY246" fmla="*/ 198685 h 2340761"/>
                <a:gd name="connsiteX247" fmla="*/ 1419358 w 2967861"/>
                <a:gd name="connsiteY247" fmla="*/ 203963 h 2340761"/>
                <a:gd name="connsiteX248" fmla="*/ 1395454 w 2967861"/>
                <a:gd name="connsiteY248" fmla="*/ 211414 h 2340761"/>
                <a:gd name="connsiteX249" fmla="*/ 1399490 w 2967861"/>
                <a:gd name="connsiteY249" fmla="*/ 233766 h 2340761"/>
                <a:gd name="connsiteX250" fmla="*/ 1404767 w 2967861"/>
                <a:gd name="connsiteY250" fmla="*/ 253945 h 2340761"/>
                <a:gd name="connsiteX251" fmla="*/ 1410045 w 2967861"/>
                <a:gd name="connsiteY251" fmla="*/ 275055 h 2340761"/>
                <a:gd name="connsiteX252" fmla="*/ 1419358 w 2967861"/>
                <a:gd name="connsiteY252" fmla="*/ 290888 h 2340761"/>
                <a:gd name="connsiteX253" fmla="*/ 1431776 w 2967861"/>
                <a:gd name="connsiteY253" fmla="*/ 304547 h 2340761"/>
                <a:gd name="connsiteX254" fmla="*/ 1431776 w 2967861"/>
                <a:gd name="connsiteY254" fmla="*/ 312929 h 2340761"/>
                <a:gd name="connsiteX255" fmla="*/ 1416254 w 2967861"/>
                <a:gd name="connsiteY255" fmla="*/ 302374 h 2340761"/>
                <a:gd name="connsiteX256" fmla="*/ 1399490 w 2967861"/>
                <a:gd name="connsiteY256" fmla="*/ 287473 h 2340761"/>
                <a:gd name="connsiteX257" fmla="*/ 1388934 w 2967861"/>
                <a:gd name="connsiteY257" fmla="*/ 272571 h 2340761"/>
                <a:gd name="connsiteX258" fmla="*/ 1368135 w 2967861"/>
                <a:gd name="connsiteY258" fmla="*/ 272571 h 2340761"/>
                <a:gd name="connsiteX259" fmla="*/ 1352612 w 2967861"/>
                <a:gd name="connsiteY259" fmla="*/ 275676 h 2340761"/>
                <a:gd name="connsiteX260" fmla="*/ 1338953 w 2967861"/>
                <a:gd name="connsiteY260" fmla="*/ 283127 h 2340761"/>
                <a:gd name="connsiteX261" fmla="*/ 1331812 w 2967861"/>
                <a:gd name="connsiteY261" fmla="*/ 274745 h 2340761"/>
                <a:gd name="connsiteX262" fmla="*/ 1328708 w 2967861"/>
                <a:gd name="connsiteY262" fmla="*/ 263258 h 2340761"/>
                <a:gd name="connsiteX263" fmla="*/ 1324672 w 2967861"/>
                <a:gd name="connsiteY263" fmla="*/ 252703 h 2340761"/>
                <a:gd name="connsiteX264" fmla="*/ 1321568 w 2967861"/>
                <a:gd name="connsiteY264" fmla="*/ 250530 h 2340761"/>
                <a:gd name="connsiteX265" fmla="*/ 1321568 w 2967861"/>
                <a:gd name="connsiteY265" fmla="*/ 249909 h 2340761"/>
                <a:gd name="connsiteX266" fmla="*/ 1319394 w 2967861"/>
                <a:gd name="connsiteY266" fmla="*/ 249909 h 2340761"/>
                <a:gd name="connsiteX267" fmla="*/ 1316290 w 2967861"/>
                <a:gd name="connsiteY267" fmla="*/ 249909 h 2340761"/>
                <a:gd name="connsiteX268" fmla="*/ 1312254 w 2967861"/>
                <a:gd name="connsiteY268" fmla="*/ 249909 h 2340761"/>
                <a:gd name="connsiteX269" fmla="*/ 1312254 w 2967861"/>
                <a:gd name="connsiteY269" fmla="*/ 284679 h 2340761"/>
                <a:gd name="connsiteX270" fmla="*/ 1289281 w 2967861"/>
                <a:gd name="connsiteY270" fmla="*/ 305789 h 2340761"/>
                <a:gd name="connsiteX271" fmla="*/ 1294559 w 2967861"/>
                <a:gd name="connsiteY271" fmla="*/ 320691 h 2340761"/>
                <a:gd name="connsiteX272" fmla="*/ 1299837 w 2967861"/>
                <a:gd name="connsiteY272" fmla="*/ 331246 h 2340761"/>
                <a:gd name="connsiteX273" fmla="*/ 1305114 w 2967861"/>
                <a:gd name="connsiteY273" fmla="*/ 343974 h 2340761"/>
                <a:gd name="connsiteX274" fmla="*/ 1309150 w 2967861"/>
                <a:gd name="connsiteY274" fmla="*/ 362911 h 2340761"/>
                <a:gd name="connsiteX275" fmla="*/ 1329018 w 2967861"/>
                <a:gd name="connsiteY275" fmla="*/ 370362 h 2340761"/>
                <a:gd name="connsiteX276" fmla="*/ 1350750 w 2967861"/>
                <a:gd name="connsiteY276" fmla="*/ 378744 h 2340761"/>
                <a:gd name="connsiteX277" fmla="*/ 1368445 w 2967861"/>
                <a:gd name="connsiteY277" fmla="*/ 386195 h 2340761"/>
                <a:gd name="connsiteX278" fmla="*/ 1368445 w 2967861"/>
                <a:gd name="connsiteY278" fmla="*/ 392403 h 2340761"/>
                <a:gd name="connsiteX279" fmla="*/ 1350750 w 2967861"/>
                <a:gd name="connsiteY279" fmla="*/ 386195 h 2340761"/>
                <a:gd name="connsiteX280" fmla="*/ 1332123 w 2967861"/>
                <a:gd name="connsiteY280" fmla="*/ 386195 h 2340761"/>
                <a:gd name="connsiteX281" fmla="*/ 1312254 w 2967861"/>
                <a:gd name="connsiteY281" fmla="*/ 386195 h 2340761"/>
                <a:gd name="connsiteX282" fmla="*/ 1314427 w 2967861"/>
                <a:gd name="connsiteY282" fmla="*/ 401096 h 2340761"/>
                <a:gd name="connsiteX283" fmla="*/ 1316601 w 2967861"/>
                <a:gd name="connsiteY283" fmla="*/ 418170 h 2340761"/>
                <a:gd name="connsiteX284" fmla="*/ 1319705 w 2967861"/>
                <a:gd name="connsiteY284" fmla="*/ 435245 h 2340761"/>
                <a:gd name="connsiteX285" fmla="*/ 1316601 w 2967861"/>
                <a:gd name="connsiteY285" fmla="*/ 453251 h 2340761"/>
                <a:gd name="connsiteX286" fmla="*/ 1310392 w 2967861"/>
                <a:gd name="connsiteY286" fmla="*/ 464737 h 2340761"/>
                <a:gd name="connsiteX287" fmla="*/ 1303251 w 2967861"/>
                <a:gd name="connsiteY287" fmla="*/ 479639 h 2340761"/>
                <a:gd name="connsiteX288" fmla="*/ 1296111 w 2967861"/>
                <a:gd name="connsiteY288" fmla="*/ 492367 h 2340761"/>
                <a:gd name="connsiteX289" fmla="*/ 1293006 w 2967861"/>
                <a:gd name="connsiteY289" fmla="*/ 494540 h 2340761"/>
                <a:gd name="connsiteX290" fmla="*/ 1290833 w 2967861"/>
                <a:gd name="connsiteY290" fmla="*/ 495472 h 2340761"/>
                <a:gd name="connsiteX291" fmla="*/ 1289902 w 2967861"/>
                <a:gd name="connsiteY291" fmla="*/ 497645 h 2340761"/>
                <a:gd name="connsiteX292" fmla="*/ 1269102 w 2967861"/>
                <a:gd name="connsiteY292" fmla="*/ 497645 h 2340761"/>
                <a:gd name="connsiteX293" fmla="*/ 1269102 w 2967861"/>
                <a:gd name="connsiteY293" fmla="*/ 492057 h 2340761"/>
                <a:gd name="connsiteX294" fmla="*/ 1276243 w 2967861"/>
                <a:gd name="connsiteY294" fmla="*/ 489883 h 2340761"/>
                <a:gd name="connsiteX295" fmla="*/ 1282452 w 2967861"/>
                <a:gd name="connsiteY295" fmla="*/ 486779 h 2340761"/>
                <a:gd name="connsiteX296" fmla="*/ 1287729 w 2967861"/>
                <a:gd name="connsiteY296" fmla="*/ 484606 h 2340761"/>
                <a:gd name="connsiteX297" fmla="*/ 1290833 w 2967861"/>
                <a:gd name="connsiteY297" fmla="*/ 480260 h 2340761"/>
                <a:gd name="connsiteX298" fmla="*/ 1296111 w 2967861"/>
                <a:gd name="connsiteY298" fmla="*/ 477155 h 2340761"/>
                <a:gd name="connsiteX299" fmla="*/ 1296111 w 2967861"/>
                <a:gd name="connsiteY299" fmla="*/ 460081 h 2340761"/>
                <a:gd name="connsiteX300" fmla="*/ 1300147 w 2967861"/>
                <a:gd name="connsiteY300" fmla="*/ 447352 h 2340761"/>
                <a:gd name="connsiteX301" fmla="*/ 1305424 w 2967861"/>
                <a:gd name="connsiteY301" fmla="*/ 435866 h 2340761"/>
                <a:gd name="connsiteX302" fmla="*/ 1302320 w 2967861"/>
                <a:gd name="connsiteY302" fmla="*/ 429657 h 2340761"/>
                <a:gd name="connsiteX303" fmla="*/ 1300147 w 2967861"/>
                <a:gd name="connsiteY303" fmla="*/ 423448 h 2340761"/>
                <a:gd name="connsiteX304" fmla="*/ 1296111 w 2967861"/>
                <a:gd name="connsiteY304" fmla="*/ 420344 h 2340761"/>
                <a:gd name="connsiteX305" fmla="*/ 1293006 w 2967861"/>
                <a:gd name="connsiteY305" fmla="*/ 415997 h 2340761"/>
                <a:gd name="connsiteX306" fmla="*/ 1290833 w 2967861"/>
                <a:gd name="connsiteY306" fmla="*/ 412893 h 2340761"/>
                <a:gd name="connsiteX307" fmla="*/ 1289902 w 2967861"/>
                <a:gd name="connsiteY307" fmla="*/ 407615 h 2340761"/>
                <a:gd name="connsiteX308" fmla="*/ 1289902 w 2967861"/>
                <a:gd name="connsiteY308" fmla="*/ 400165 h 2340761"/>
                <a:gd name="connsiteX309" fmla="*/ 1293006 w 2967861"/>
                <a:gd name="connsiteY309" fmla="*/ 390541 h 2340761"/>
                <a:gd name="connsiteX310" fmla="*/ 1296111 w 2967861"/>
                <a:gd name="connsiteY310" fmla="*/ 379054 h 2340761"/>
                <a:gd name="connsiteX311" fmla="*/ 1296111 w 2967861"/>
                <a:gd name="connsiteY311" fmla="*/ 366326 h 2340761"/>
                <a:gd name="connsiteX312" fmla="*/ 1293006 w 2967861"/>
                <a:gd name="connsiteY312" fmla="*/ 355771 h 2340761"/>
                <a:gd name="connsiteX313" fmla="*/ 1289902 w 2967861"/>
                <a:gd name="connsiteY313" fmla="*/ 340870 h 2340761"/>
                <a:gd name="connsiteX314" fmla="*/ 1283693 w 2967861"/>
                <a:gd name="connsiteY314" fmla="*/ 328141 h 2340761"/>
                <a:gd name="connsiteX315" fmla="*/ 1280589 w 2967861"/>
                <a:gd name="connsiteY315" fmla="*/ 318517 h 2340761"/>
                <a:gd name="connsiteX316" fmla="*/ 1282762 w 2967861"/>
                <a:gd name="connsiteY316" fmla="*/ 311067 h 2340761"/>
                <a:gd name="connsiteX317" fmla="*/ 1283693 w 2967861"/>
                <a:gd name="connsiteY317" fmla="*/ 299580 h 2340761"/>
                <a:gd name="connsiteX318" fmla="*/ 1287729 w 2967861"/>
                <a:gd name="connsiteY318" fmla="*/ 286852 h 2340761"/>
                <a:gd name="connsiteX319" fmla="*/ 1290833 w 2967861"/>
                <a:gd name="connsiteY319" fmla="*/ 271951 h 2340761"/>
                <a:gd name="connsiteX320" fmla="*/ 1293006 w 2967861"/>
                <a:gd name="connsiteY320" fmla="*/ 257049 h 2340761"/>
                <a:gd name="connsiteX321" fmla="*/ 1285866 w 2967861"/>
                <a:gd name="connsiteY321" fmla="*/ 249598 h 2340761"/>
                <a:gd name="connsiteX322" fmla="*/ 1280589 w 2967861"/>
                <a:gd name="connsiteY322" fmla="*/ 239975 h 2340761"/>
                <a:gd name="connsiteX323" fmla="*/ 1260720 w 2967861"/>
                <a:gd name="connsiteY323" fmla="*/ 239043 h 2340761"/>
                <a:gd name="connsiteX324" fmla="*/ 1243956 w 2967861"/>
                <a:gd name="connsiteY324" fmla="*/ 239975 h 2340761"/>
                <a:gd name="connsiteX325" fmla="*/ 1234643 w 2967861"/>
                <a:gd name="connsiteY325" fmla="*/ 246184 h 2340761"/>
                <a:gd name="connsiteX326" fmla="*/ 1227502 w 2967861"/>
                <a:gd name="connsiteY326" fmla="*/ 254566 h 2340761"/>
                <a:gd name="connsiteX327" fmla="*/ 1222225 w 2967861"/>
                <a:gd name="connsiteY327" fmla="*/ 266052 h 2340761"/>
                <a:gd name="connsiteX328" fmla="*/ 1218189 w 2967861"/>
                <a:gd name="connsiteY328" fmla="*/ 276607 h 2340761"/>
                <a:gd name="connsiteX329" fmla="*/ 1215085 w 2967861"/>
                <a:gd name="connsiteY329" fmla="*/ 290267 h 2340761"/>
                <a:gd name="connsiteX330" fmla="*/ 1211049 w 2967861"/>
                <a:gd name="connsiteY330" fmla="*/ 300822 h 2340761"/>
                <a:gd name="connsiteX331" fmla="*/ 1203909 w 2967861"/>
                <a:gd name="connsiteY331" fmla="*/ 310446 h 2340761"/>
                <a:gd name="connsiteX332" fmla="*/ 1193353 w 2967861"/>
                <a:gd name="connsiteY332" fmla="*/ 317896 h 2340761"/>
                <a:gd name="connsiteX333" fmla="*/ 1196458 w 2967861"/>
                <a:gd name="connsiteY333" fmla="*/ 338075 h 2340761"/>
                <a:gd name="connsiteX334" fmla="*/ 1198631 w 2967861"/>
                <a:gd name="connsiteY334" fmla="*/ 352977 h 2340761"/>
                <a:gd name="connsiteX335" fmla="*/ 1202667 w 2967861"/>
                <a:gd name="connsiteY335" fmla="*/ 370051 h 2340761"/>
                <a:gd name="connsiteX336" fmla="*/ 1200494 w 2967861"/>
                <a:gd name="connsiteY336" fmla="*/ 392403 h 2340761"/>
                <a:gd name="connsiteX337" fmla="*/ 1217258 w 2967861"/>
                <a:gd name="connsiteY337" fmla="*/ 392403 h 2340761"/>
                <a:gd name="connsiteX338" fmla="*/ 1218189 w 2967861"/>
                <a:gd name="connsiteY338" fmla="*/ 399854 h 2340761"/>
                <a:gd name="connsiteX339" fmla="*/ 1222225 w 2967861"/>
                <a:gd name="connsiteY339" fmla="*/ 405132 h 2340761"/>
                <a:gd name="connsiteX340" fmla="*/ 1224398 w 2967861"/>
                <a:gd name="connsiteY340" fmla="*/ 410409 h 2340761"/>
                <a:gd name="connsiteX341" fmla="*/ 1227502 w 2967861"/>
                <a:gd name="connsiteY341" fmla="*/ 414756 h 2340761"/>
                <a:gd name="connsiteX342" fmla="*/ 1232780 w 2967861"/>
                <a:gd name="connsiteY342" fmla="*/ 420033 h 2340761"/>
                <a:gd name="connsiteX343" fmla="*/ 1231849 w 2967861"/>
                <a:gd name="connsiteY343" fmla="*/ 423138 h 2340761"/>
                <a:gd name="connsiteX344" fmla="*/ 1231849 w 2967861"/>
                <a:gd name="connsiteY344" fmla="*/ 425311 h 2340761"/>
                <a:gd name="connsiteX345" fmla="*/ 1229676 w 2967861"/>
                <a:gd name="connsiteY345" fmla="*/ 427484 h 2340761"/>
                <a:gd name="connsiteX346" fmla="*/ 1220362 w 2967861"/>
                <a:gd name="connsiteY346" fmla="*/ 423138 h 2340761"/>
                <a:gd name="connsiteX347" fmla="*/ 1205771 w 2967861"/>
                <a:gd name="connsiteY347" fmla="*/ 415687 h 2340761"/>
                <a:gd name="connsiteX348" fmla="*/ 1190249 w 2967861"/>
                <a:gd name="connsiteY348" fmla="*/ 402959 h 2340761"/>
                <a:gd name="connsiteX349" fmla="*/ 1171622 w 2967861"/>
                <a:gd name="connsiteY349" fmla="*/ 390230 h 2340761"/>
                <a:gd name="connsiteX350" fmla="*/ 1159204 w 2967861"/>
                <a:gd name="connsiteY350" fmla="*/ 377502 h 2340761"/>
                <a:gd name="connsiteX351" fmla="*/ 1149891 w 2967861"/>
                <a:gd name="connsiteY351" fmla="*/ 366016 h 2340761"/>
                <a:gd name="connsiteX352" fmla="*/ 1142751 w 2967861"/>
                <a:gd name="connsiteY352" fmla="*/ 366016 h 2340761"/>
                <a:gd name="connsiteX353" fmla="*/ 1135611 w 2967861"/>
                <a:gd name="connsiteY353" fmla="*/ 366016 h 2340761"/>
                <a:gd name="connsiteX354" fmla="*/ 1130333 w 2967861"/>
                <a:gd name="connsiteY354" fmla="*/ 363842 h 2340761"/>
                <a:gd name="connsiteX355" fmla="*/ 1126297 w 2967861"/>
                <a:gd name="connsiteY355" fmla="*/ 362911 h 2340761"/>
                <a:gd name="connsiteX356" fmla="*/ 1119157 w 2967861"/>
                <a:gd name="connsiteY356" fmla="*/ 366016 h 2340761"/>
                <a:gd name="connsiteX357" fmla="*/ 1116052 w 2967861"/>
                <a:gd name="connsiteY357" fmla="*/ 368189 h 2340761"/>
                <a:gd name="connsiteX358" fmla="*/ 1112017 w 2967861"/>
                <a:gd name="connsiteY358" fmla="*/ 371293 h 2340761"/>
                <a:gd name="connsiteX359" fmla="*/ 1106739 w 2967861"/>
                <a:gd name="connsiteY359" fmla="*/ 375639 h 2340761"/>
                <a:gd name="connsiteX360" fmla="*/ 1106739 w 2967861"/>
                <a:gd name="connsiteY360" fmla="*/ 383090 h 2340761"/>
                <a:gd name="connsiteX361" fmla="*/ 1106739 w 2967861"/>
                <a:gd name="connsiteY361" fmla="*/ 388368 h 2340761"/>
                <a:gd name="connsiteX362" fmla="*/ 1108912 w 2967861"/>
                <a:gd name="connsiteY362" fmla="*/ 392714 h 2340761"/>
                <a:gd name="connsiteX363" fmla="*/ 1111085 w 2967861"/>
                <a:gd name="connsiteY363" fmla="*/ 395818 h 2340761"/>
                <a:gd name="connsiteX364" fmla="*/ 1114190 w 2967861"/>
                <a:gd name="connsiteY364" fmla="*/ 400165 h 2340761"/>
                <a:gd name="connsiteX365" fmla="*/ 1114190 w 2967861"/>
                <a:gd name="connsiteY365" fmla="*/ 405442 h 2340761"/>
                <a:gd name="connsiteX366" fmla="*/ 1112017 w 2967861"/>
                <a:gd name="connsiteY366" fmla="*/ 410720 h 2340761"/>
                <a:gd name="connsiteX367" fmla="*/ 1112017 w 2967861"/>
                <a:gd name="connsiteY367" fmla="*/ 415066 h 2340761"/>
                <a:gd name="connsiteX368" fmla="*/ 1111085 w 2967861"/>
                <a:gd name="connsiteY368" fmla="*/ 415997 h 2340761"/>
                <a:gd name="connsiteX369" fmla="*/ 1108912 w 2967861"/>
                <a:gd name="connsiteY369" fmla="*/ 420344 h 2340761"/>
                <a:gd name="connsiteX370" fmla="*/ 1106739 w 2967861"/>
                <a:gd name="connsiteY370" fmla="*/ 423448 h 2340761"/>
                <a:gd name="connsiteX371" fmla="*/ 1099599 w 2967861"/>
                <a:gd name="connsiteY371" fmla="*/ 422517 h 2340761"/>
                <a:gd name="connsiteX372" fmla="*/ 1096495 w 2967861"/>
                <a:gd name="connsiteY372" fmla="*/ 422517 h 2340761"/>
                <a:gd name="connsiteX373" fmla="*/ 1094321 w 2967861"/>
                <a:gd name="connsiteY373" fmla="*/ 420344 h 2340761"/>
                <a:gd name="connsiteX374" fmla="*/ 1092148 w 2967861"/>
                <a:gd name="connsiteY374" fmla="*/ 418170 h 2340761"/>
                <a:gd name="connsiteX375" fmla="*/ 1089044 w 2967861"/>
                <a:gd name="connsiteY375" fmla="*/ 415066 h 2340761"/>
                <a:gd name="connsiteX376" fmla="*/ 1086871 w 2967861"/>
                <a:gd name="connsiteY376" fmla="*/ 412893 h 2340761"/>
                <a:gd name="connsiteX377" fmla="*/ 1083766 w 2967861"/>
                <a:gd name="connsiteY377" fmla="*/ 412893 h 2340761"/>
                <a:gd name="connsiteX378" fmla="*/ 1072280 w 2967861"/>
                <a:gd name="connsiteY378" fmla="*/ 415997 h 2340761"/>
                <a:gd name="connsiteX379" fmla="*/ 1061724 w 2967861"/>
                <a:gd name="connsiteY379" fmla="*/ 420344 h 2340761"/>
                <a:gd name="connsiteX380" fmla="*/ 1048065 w 2967861"/>
                <a:gd name="connsiteY380" fmla="*/ 425621 h 2340761"/>
                <a:gd name="connsiteX381" fmla="*/ 1035647 w 2967861"/>
                <a:gd name="connsiteY381" fmla="*/ 430899 h 2340761"/>
                <a:gd name="connsiteX382" fmla="*/ 1030369 w 2967861"/>
                <a:gd name="connsiteY382" fmla="*/ 436176 h 2340761"/>
                <a:gd name="connsiteX383" fmla="*/ 1021056 w 2967861"/>
                <a:gd name="connsiteY383" fmla="*/ 436176 h 2340761"/>
                <a:gd name="connsiteX384" fmla="*/ 1028196 w 2967861"/>
                <a:gd name="connsiteY384" fmla="*/ 425621 h 2340761"/>
                <a:gd name="connsiteX385" fmla="*/ 1035336 w 2967861"/>
                <a:gd name="connsiteY385" fmla="*/ 420344 h 2340761"/>
                <a:gd name="connsiteX386" fmla="*/ 1044650 w 2967861"/>
                <a:gd name="connsiteY386" fmla="*/ 415066 h 2340761"/>
                <a:gd name="connsiteX387" fmla="*/ 1053963 w 2967861"/>
                <a:gd name="connsiteY387" fmla="*/ 407615 h 2340761"/>
                <a:gd name="connsiteX388" fmla="*/ 1040304 w 2967861"/>
                <a:gd name="connsiteY388" fmla="*/ 403269 h 2340761"/>
                <a:gd name="connsiteX389" fmla="*/ 1025713 w 2967861"/>
                <a:gd name="connsiteY389" fmla="*/ 400165 h 2340761"/>
                <a:gd name="connsiteX390" fmla="*/ 1010190 w 2967861"/>
                <a:gd name="connsiteY390" fmla="*/ 400165 h 2340761"/>
                <a:gd name="connsiteX391" fmla="*/ 1008017 w 2967861"/>
                <a:gd name="connsiteY391" fmla="*/ 407615 h 2340761"/>
                <a:gd name="connsiteX392" fmla="*/ 1008017 w 2967861"/>
                <a:gd name="connsiteY392" fmla="*/ 412893 h 2340761"/>
                <a:gd name="connsiteX393" fmla="*/ 1005844 w 2967861"/>
                <a:gd name="connsiteY393" fmla="*/ 415997 h 2340761"/>
                <a:gd name="connsiteX394" fmla="*/ 1003671 w 2967861"/>
                <a:gd name="connsiteY394" fmla="*/ 420344 h 2340761"/>
                <a:gd name="connsiteX395" fmla="*/ 1000567 w 2967861"/>
                <a:gd name="connsiteY395" fmla="*/ 423448 h 2340761"/>
                <a:gd name="connsiteX396" fmla="*/ 1000567 w 2967861"/>
                <a:gd name="connsiteY396" fmla="*/ 427794 h 2340761"/>
                <a:gd name="connsiteX397" fmla="*/ 996531 w 2967861"/>
                <a:gd name="connsiteY397" fmla="*/ 425621 h 2340761"/>
                <a:gd name="connsiteX398" fmla="*/ 995600 w 2967861"/>
                <a:gd name="connsiteY398" fmla="*/ 422517 h 2340761"/>
                <a:gd name="connsiteX399" fmla="*/ 993426 w 2967861"/>
                <a:gd name="connsiteY399" fmla="*/ 420344 h 2340761"/>
                <a:gd name="connsiteX400" fmla="*/ 991253 w 2967861"/>
                <a:gd name="connsiteY400" fmla="*/ 415997 h 2340761"/>
                <a:gd name="connsiteX401" fmla="*/ 990322 w 2967861"/>
                <a:gd name="connsiteY401" fmla="*/ 412893 h 2340761"/>
                <a:gd name="connsiteX402" fmla="*/ 986286 w 2967861"/>
                <a:gd name="connsiteY402" fmla="*/ 410720 h 2340761"/>
                <a:gd name="connsiteX403" fmla="*/ 983182 w 2967861"/>
                <a:gd name="connsiteY403" fmla="*/ 408547 h 2340761"/>
                <a:gd name="connsiteX404" fmla="*/ 981009 w 2967861"/>
                <a:gd name="connsiteY404" fmla="*/ 410720 h 2340761"/>
                <a:gd name="connsiteX405" fmla="*/ 975731 w 2967861"/>
                <a:gd name="connsiteY405" fmla="*/ 410720 h 2340761"/>
                <a:gd name="connsiteX406" fmla="*/ 969522 w 2967861"/>
                <a:gd name="connsiteY406" fmla="*/ 412893 h 2340761"/>
                <a:gd name="connsiteX407" fmla="*/ 957104 w 2967861"/>
                <a:gd name="connsiteY407" fmla="*/ 429967 h 2340761"/>
                <a:gd name="connsiteX408" fmla="*/ 942513 w 2967861"/>
                <a:gd name="connsiteY408" fmla="*/ 443627 h 2340761"/>
                <a:gd name="connsiteX409" fmla="*/ 930095 w 2967861"/>
                <a:gd name="connsiteY409" fmla="*/ 460702 h 2340761"/>
                <a:gd name="connsiteX410" fmla="*/ 932269 w 2967861"/>
                <a:gd name="connsiteY410" fmla="*/ 465979 h 2340761"/>
                <a:gd name="connsiteX411" fmla="*/ 932269 w 2967861"/>
                <a:gd name="connsiteY411" fmla="*/ 470325 h 2340761"/>
                <a:gd name="connsiteX412" fmla="*/ 932269 w 2967861"/>
                <a:gd name="connsiteY412" fmla="*/ 475603 h 2340761"/>
                <a:gd name="connsiteX413" fmla="*/ 932269 w 2967861"/>
                <a:gd name="connsiteY413" fmla="*/ 479949 h 2340761"/>
                <a:gd name="connsiteX414" fmla="*/ 930095 w 2967861"/>
                <a:gd name="connsiteY414" fmla="*/ 485227 h 2340761"/>
                <a:gd name="connsiteX415" fmla="*/ 926060 w 2967861"/>
                <a:gd name="connsiteY415" fmla="*/ 487400 h 2340761"/>
                <a:gd name="connsiteX416" fmla="*/ 925128 w 2967861"/>
                <a:gd name="connsiteY416" fmla="*/ 487400 h 2340761"/>
                <a:gd name="connsiteX417" fmla="*/ 922955 w 2967861"/>
                <a:gd name="connsiteY417" fmla="*/ 488331 h 2340761"/>
                <a:gd name="connsiteX418" fmla="*/ 920782 w 2967861"/>
                <a:gd name="connsiteY418" fmla="*/ 488331 h 2340761"/>
                <a:gd name="connsiteX419" fmla="*/ 915504 w 2967861"/>
                <a:gd name="connsiteY419" fmla="*/ 488331 h 2340761"/>
                <a:gd name="connsiteX420" fmla="*/ 911469 w 2967861"/>
                <a:gd name="connsiteY420" fmla="*/ 487400 h 2340761"/>
                <a:gd name="connsiteX421" fmla="*/ 908364 w 2967861"/>
                <a:gd name="connsiteY421" fmla="*/ 485227 h 2340761"/>
                <a:gd name="connsiteX422" fmla="*/ 906191 w 2967861"/>
                <a:gd name="connsiteY422" fmla="*/ 483054 h 2340761"/>
                <a:gd name="connsiteX423" fmla="*/ 900914 w 2967861"/>
                <a:gd name="connsiteY423" fmla="*/ 480881 h 2340761"/>
                <a:gd name="connsiteX424" fmla="*/ 900914 w 2967861"/>
                <a:gd name="connsiteY424" fmla="*/ 460702 h 2340761"/>
                <a:gd name="connsiteX425" fmla="*/ 908054 w 2967861"/>
                <a:gd name="connsiteY425" fmla="*/ 460702 h 2340761"/>
                <a:gd name="connsiteX426" fmla="*/ 911158 w 2967861"/>
                <a:gd name="connsiteY426" fmla="*/ 458528 h 2340761"/>
                <a:gd name="connsiteX427" fmla="*/ 913331 w 2967861"/>
                <a:gd name="connsiteY427" fmla="*/ 458528 h 2340761"/>
                <a:gd name="connsiteX428" fmla="*/ 917367 w 2967861"/>
                <a:gd name="connsiteY428" fmla="*/ 457597 h 2340761"/>
                <a:gd name="connsiteX429" fmla="*/ 917367 w 2967861"/>
                <a:gd name="connsiteY429" fmla="*/ 447973 h 2340761"/>
                <a:gd name="connsiteX430" fmla="*/ 911158 w 2967861"/>
                <a:gd name="connsiteY430" fmla="*/ 438349 h 2340761"/>
                <a:gd name="connsiteX431" fmla="*/ 904018 w 2967861"/>
                <a:gd name="connsiteY431" fmla="*/ 427794 h 2340761"/>
                <a:gd name="connsiteX432" fmla="*/ 896878 w 2967861"/>
                <a:gd name="connsiteY432" fmla="*/ 420344 h 2340761"/>
                <a:gd name="connsiteX433" fmla="*/ 866765 w 2967861"/>
                <a:gd name="connsiteY433" fmla="*/ 420344 h 2340761"/>
                <a:gd name="connsiteX434" fmla="*/ 873905 w 2967861"/>
                <a:gd name="connsiteY434" fmla="*/ 464737 h 2340761"/>
                <a:gd name="connsiteX435" fmla="*/ 877009 w 2967861"/>
                <a:gd name="connsiteY435" fmla="*/ 504785 h 2340761"/>
                <a:gd name="connsiteX436" fmla="*/ 869869 w 2967861"/>
                <a:gd name="connsiteY436" fmla="*/ 502612 h 2340761"/>
                <a:gd name="connsiteX437" fmla="*/ 862729 w 2967861"/>
                <a:gd name="connsiteY437" fmla="*/ 501680 h 2340761"/>
                <a:gd name="connsiteX438" fmla="*/ 855588 w 2967861"/>
                <a:gd name="connsiteY438" fmla="*/ 499507 h 2340761"/>
                <a:gd name="connsiteX439" fmla="*/ 850311 w 2967861"/>
                <a:gd name="connsiteY439" fmla="*/ 497334 h 2340761"/>
                <a:gd name="connsiteX440" fmla="*/ 840997 w 2967861"/>
                <a:gd name="connsiteY440" fmla="*/ 510062 h 2340761"/>
                <a:gd name="connsiteX441" fmla="*/ 830442 w 2967861"/>
                <a:gd name="connsiteY441" fmla="*/ 521549 h 2340761"/>
                <a:gd name="connsiteX442" fmla="*/ 813678 w 2967861"/>
                <a:gd name="connsiteY442" fmla="*/ 529000 h 2340761"/>
                <a:gd name="connsiteX443" fmla="*/ 815851 w 2967861"/>
                <a:gd name="connsiteY443" fmla="*/ 534277 h 2340761"/>
                <a:gd name="connsiteX444" fmla="*/ 815851 w 2967861"/>
                <a:gd name="connsiteY444" fmla="*/ 537382 h 2340761"/>
                <a:gd name="connsiteX445" fmla="*/ 815851 w 2967861"/>
                <a:gd name="connsiteY445" fmla="*/ 539555 h 2340761"/>
                <a:gd name="connsiteX446" fmla="*/ 818025 w 2967861"/>
                <a:gd name="connsiteY446" fmla="*/ 541728 h 2340761"/>
                <a:gd name="connsiteX447" fmla="*/ 818956 w 2967861"/>
                <a:gd name="connsiteY447" fmla="*/ 543901 h 2340761"/>
                <a:gd name="connsiteX448" fmla="*/ 821129 w 2967861"/>
                <a:gd name="connsiteY448" fmla="*/ 544832 h 2340761"/>
                <a:gd name="connsiteX449" fmla="*/ 821129 w 2967861"/>
                <a:gd name="connsiteY449" fmla="*/ 551041 h 2340761"/>
                <a:gd name="connsiteX450" fmla="*/ 818956 w 2967861"/>
                <a:gd name="connsiteY450" fmla="*/ 556319 h 2340761"/>
                <a:gd name="connsiteX451" fmla="*/ 818025 w 2967861"/>
                <a:gd name="connsiteY451" fmla="*/ 558492 h 2340761"/>
                <a:gd name="connsiteX452" fmla="*/ 815851 w 2967861"/>
                <a:gd name="connsiteY452" fmla="*/ 561596 h 2340761"/>
                <a:gd name="connsiteX453" fmla="*/ 813678 w 2967861"/>
                <a:gd name="connsiteY453" fmla="*/ 565943 h 2340761"/>
                <a:gd name="connsiteX454" fmla="*/ 799087 w 2967861"/>
                <a:gd name="connsiteY454" fmla="*/ 559734 h 2340761"/>
                <a:gd name="connsiteX455" fmla="*/ 786669 w 2967861"/>
                <a:gd name="connsiteY455" fmla="*/ 552283 h 2340761"/>
                <a:gd name="connsiteX456" fmla="*/ 774252 w 2967861"/>
                <a:gd name="connsiteY456" fmla="*/ 544832 h 2340761"/>
                <a:gd name="connsiteX457" fmla="*/ 774252 w 2967861"/>
                <a:gd name="connsiteY457" fmla="*/ 549179 h 2340761"/>
                <a:gd name="connsiteX458" fmla="*/ 767732 w 2967861"/>
                <a:gd name="connsiteY458" fmla="*/ 549179 h 2340761"/>
                <a:gd name="connsiteX459" fmla="*/ 767732 w 2967861"/>
                <a:gd name="connsiteY459" fmla="*/ 559734 h 2340761"/>
                <a:gd name="connsiteX460" fmla="*/ 769906 w 2967861"/>
                <a:gd name="connsiteY460" fmla="*/ 569358 h 2340761"/>
                <a:gd name="connsiteX461" fmla="*/ 772079 w 2967861"/>
                <a:gd name="connsiteY461" fmla="*/ 582086 h 2340761"/>
                <a:gd name="connsiteX462" fmla="*/ 764938 w 2967861"/>
                <a:gd name="connsiteY462" fmla="*/ 581155 h 2340761"/>
                <a:gd name="connsiteX463" fmla="*/ 760903 w 2967861"/>
                <a:gd name="connsiteY463" fmla="*/ 576808 h 2340761"/>
                <a:gd name="connsiteX464" fmla="*/ 755625 w 2967861"/>
                <a:gd name="connsiteY464" fmla="*/ 574635 h 2340761"/>
                <a:gd name="connsiteX465" fmla="*/ 752520 w 2967861"/>
                <a:gd name="connsiteY465" fmla="*/ 569358 h 2340761"/>
                <a:gd name="connsiteX466" fmla="*/ 748485 w 2967861"/>
                <a:gd name="connsiteY466" fmla="*/ 559734 h 2340761"/>
                <a:gd name="connsiteX467" fmla="*/ 745380 w 2967861"/>
                <a:gd name="connsiteY467" fmla="*/ 544832 h 2340761"/>
                <a:gd name="connsiteX468" fmla="*/ 743207 w 2967861"/>
                <a:gd name="connsiteY468" fmla="*/ 526827 h 2340761"/>
                <a:gd name="connsiteX469" fmla="*/ 741034 w 2967861"/>
                <a:gd name="connsiteY469" fmla="*/ 509752 h 2340761"/>
                <a:gd name="connsiteX470" fmla="*/ 738861 w 2967861"/>
                <a:gd name="connsiteY470" fmla="*/ 497024 h 2340761"/>
                <a:gd name="connsiteX471" fmla="*/ 753452 w 2967861"/>
                <a:gd name="connsiteY471" fmla="*/ 502301 h 2340761"/>
                <a:gd name="connsiteX472" fmla="*/ 768043 w 2967861"/>
                <a:gd name="connsiteY472" fmla="*/ 509752 h 2340761"/>
                <a:gd name="connsiteX473" fmla="*/ 784807 w 2967861"/>
                <a:gd name="connsiteY473" fmla="*/ 517203 h 2340761"/>
                <a:gd name="connsiteX474" fmla="*/ 802502 w 2967861"/>
                <a:gd name="connsiteY474" fmla="*/ 517203 h 2340761"/>
                <a:gd name="connsiteX475" fmla="*/ 819266 w 2967861"/>
                <a:gd name="connsiteY475" fmla="*/ 508821 h 2340761"/>
                <a:gd name="connsiteX476" fmla="*/ 831684 w 2967861"/>
                <a:gd name="connsiteY476" fmla="*/ 495161 h 2340761"/>
                <a:gd name="connsiteX477" fmla="*/ 833857 w 2967861"/>
                <a:gd name="connsiteY477" fmla="*/ 479328 h 2340761"/>
                <a:gd name="connsiteX478" fmla="*/ 830753 w 2967861"/>
                <a:gd name="connsiteY478" fmla="*/ 462254 h 2340761"/>
                <a:gd name="connsiteX479" fmla="*/ 819266 w 2967861"/>
                <a:gd name="connsiteY479" fmla="*/ 445179 h 2340761"/>
                <a:gd name="connsiteX480" fmla="*/ 806848 w 2967861"/>
                <a:gd name="connsiteY480" fmla="*/ 429347 h 2340761"/>
                <a:gd name="connsiteX481" fmla="*/ 792258 w 2967861"/>
                <a:gd name="connsiteY481" fmla="*/ 414445 h 2340761"/>
                <a:gd name="connsiteX482" fmla="*/ 777667 w 2967861"/>
                <a:gd name="connsiteY482" fmla="*/ 402959 h 2340761"/>
                <a:gd name="connsiteX483" fmla="*/ 765249 w 2967861"/>
                <a:gd name="connsiteY483" fmla="*/ 395508 h 2340761"/>
                <a:gd name="connsiteX484" fmla="*/ 732031 w 2967861"/>
                <a:gd name="connsiteY484" fmla="*/ 392403 h 2340761"/>
                <a:gd name="connsiteX485" fmla="*/ 726753 w 2967861"/>
                <a:gd name="connsiteY485" fmla="*/ 386195 h 2340761"/>
                <a:gd name="connsiteX486" fmla="*/ 721476 w 2967861"/>
                <a:gd name="connsiteY486" fmla="*/ 380917 h 2340761"/>
                <a:gd name="connsiteX487" fmla="*/ 719303 w 2967861"/>
                <a:gd name="connsiteY487" fmla="*/ 375639 h 2340761"/>
                <a:gd name="connsiteX488" fmla="*/ 717130 w 2967861"/>
                <a:gd name="connsiteY488" fmla="*/ 371293 h 2340761"/>
                <a:gd name="connsiteX489" fmla="*/ 711852 w 2967861"/>
                <a:gd name="connsiteY489" fmla="*/ 371293 h 2340761"/>
                <a:gd name="connsiteX490" fmla="*/ 704712 w 2967861"/>
                <a:gd name="connsiteY490" fmla="*/ 373466 h 2340761"/>
                <a:gd name="connsiteX491" fmla="*/ 692294 w 2967861"/>
                <a:gd name="connsiteY491" fmla="*/ 378744 h 2340761"/>
                <a:gd name="connsiteX492" fmla="*/ 690121 w 2967861"/>
                <a:gd name="connsiteY492" fmla="*/ 375639 h 2340761"/>
                <a:gd name="connsiteX493" fmla="*/ 689190 w 2967861"/>
                <a:gd name="connsiteY493" fmla="*/ 373466 h 2340761"/>
                <a:gd name="connsiteX494" fmla="*/ 687016 w 2967861"/>
                <a:gd name="connsiteY494" fmla="*/ 373466 h 2340761"/>
                <a:gd name="connsiteX495" fmla="*/ 684843 w 2967861"/>
                <a:gd name="connsiteY495" fmla="*/ 370362 h 2340761"/>
                <a:gd name="connsiteX496" fmla="*/ 684843 w 2967861"/>
                <a:gd name="connsiteY496" fmla="*/ 366016 h 2340761"/>
                <a:gd name="connsiteX497" fmla="*/ 687016 w 2967861"/>
                <a:gd name="connsiteY497" fmla="*/ 363842 h 2340761"/>
                <a:gd name="connsiteX498" fmla="*/ 687016 w 2967861"/>
                <a:gd name="connsiteY498" fmla="*/ 362911 h 2340761"/>
                <a:gd name="connsiteX499" fmla="*/ 689190 w 2967861"/>
                <a:gd name="connsiteY499" fmla="*/ 362911 h 2340761"/>
                <a:gd name="connsiteX500" fmla="*/ 690121 w 2967861"/>
                <a:gd name="connsiteY500" fmla="*/ 360738 h 2340761"/>
                <a:gd name="connsiteX501" fmla="*/ 692294 w 2967861"/>
                <a:gd name="connsiteY501" fmla="*/ 358565 h 2340761"/>
                <a:gd name="connsiteX502" fmla="*/ 689190 w 2967861"/>
                <a:gd name="connsiteY502" fmla="*/ 343664 h 2340761"/>
                <a:gd name="connsiteX503" fmla="*/ 682981 w 2967861"/>
                <a:gd name="connsiteY503" fmla="*/ 336213 h 2340761"/>
                <a:gd name="connsiteX504" fmla="*/ 675840 w 2967861"/>
                <a:gd name="connsiteY504" fmla="*/ 334040 h 2340761"/>
                <a:gd name="connsiteX505" fmla="*/ 668700 w 2967861"/>
                <a:gd name="connsiteY505" fmla="*/ 333108 h 2340761"/>
                <a:gd name="connsiteX506" fmla="*/ 660318 w 2967861"/>
                <a:gd name="connsiteY506" fmla="*/ 328762 h 2340761"/>
                <a:gd name="connsiteX507" fmla="*/ 653178 w 2967861"/>
                <a:gd name="connsiteY507" fmla="*/ 321311 h 2340761"/>
                <a:gd name="connsiteX508" fmla="*/ 636414 w 2967861"/>
                <a:gd name="connsiteY508" fmla="*/ 323485 h 2340761"/>
                <a:gd name="connsiteX509" fmla="*/ 619650 w 2967861"/>
                <a:gd name="connsiteY509" fmla="*/ 327831 h 2340761"/>
                <a:gd name="connsiteX510" fmla="*/ 607232 w 2967861"/>
                <a:gd name="connsiteY510" fmla="*/ 330935 h 2340761"/>
                <a:gd name="connsiteX511" fmla="*/ 595745 w 2967861"/>
                <a:gd name="connsiteY511" fmla="*/ 340559 h 2340761"/>
                <a:gd name="connsiteX512" fmla="*/ 589536 w 2967861"/>
                <a:gd name="connsiteY512" fmla="*/ 355460 h 2340761"/>
                <a:gd name="connsiteX513" fmla="*/ 583328 w 2967861"/>
                <a:gd name="connsiteY513" fmla="*/ 351114 h 2340761"/>
                <a:gd name="connsiteX514" fmla="*/ 581465 w 2967861"/>
                <a:gd name="connsiteY514" fmla="*/ 351114 h 2340761"/>
                <a:gd name="connsiteX515" fmla="*/ 579292 w 2967861"/>
                <a:gd name="connsiteY515" fmla="*/ 348941 h 2340761"/>
                <a:gd name="connsiteX516" fmla="*/ 577119 w 2967861"/>
                <a:gd name="connsiteY516" fmla="*/ 348941 h 2340761"/>
                <a:gd name="connsiteX517" fmla="*/ 574014 w 2967861"/>
                <a:gd name="connsiteY517" fmla="*/ 348941 h 2340761"/>
                <a:gd name="connsiteX518" fmla="*/ 569978 w 2967861"/>
                <a:gd name="connsiteY518" fmla="*/ 348941 h 2340761"/>
                <a:gd name="connsiteX519" fmla="*/ 564701 w 2967861"/>
                <a:gd name="connsiteY519" fmla="*/ 348941 h 2340761"/>
                <a:gd name="connsiteX520" fmla="*/ 564701 w 2967861"/>
                <a:gd name="connsiteY520" fmla="*/ 362601 h 2340761"/>
                <a:gd name="connsiteX521" fmla="*/ 560665 w 2967861"/>
                <a:gd name="connsiteY521" fmla="*/ 360428 h 2340761"/>
                <a:gd name="connsiteX522" fmla="*/ 559734 w 2967861"/>
                <a:gd name="connsiteY522" fmla="*/ 360428 h 2340761"/>
                <a:gd name="connsiteX523" fmla="*/ 557561 w 2967861"/>
                <a:gd name="connsiteY523" fmla="*/ 360428 h 2340761"/>
                <a:gd name="connsiteX524" fmla="*/ 555387 w 2967861"/>
                <a:gd name="connsiteY524" fmla="*/ 358254 h 2340761"/>
                <a:gd name="connsiteX525" fmla="*/ 535519 w 2967861"/>
                <a:gd name="connsiteY525" fmla="*/ 363532 h 2340761"/>
                <a:gd name="connsiteX526" fmla="*/ 520928 w 2967861"/>
                <a:gd name="connsiteY526" fmla="*/ 375019 h 2340761"/>
                <a:gd name="connsiteX527" fmla="*/ 511615 w 2967861"/>
                <a:gd name="connsiteY527" fmla="*/ 392093 h 2340761"/>
                <a:gd name="connsiteX528" fmla="*/ 494850 w 2967861"/>
                <a:gd name="connsiteY528" fmla="*/ 392093 h 2340761"/>
                <a:gd name="connsiteX529" fmla="*/ 494850 w 2967861"/>
                <a:gd name="connsiteY529" fmla="*/ 406994 h 2340761"/>
                <a:gd name="connsiteX530" fmla="*/ 479328 w 2967861"/>
                <a:gd name="connsiteY530" fmla="*/ 415377 h 2340761"/>
                <a:gd name="connsiteX531" fmla="*/ 466910 w 2967861"/>
                <a:gd name="connsiteY531" fmla="*/ 430278 h 2340761"/>
                <a:gd name="connsiteX532" fmla="*/ 453251 w 2967861"/>
                <a:gd name="connsiteY532" fmla="*/ 452630 h 2340761"/>
                <a:gd name="connsiteX533" fmla="*/ 442696 w 2967861"/>
                <a:gd name="connsiteY533" fmla="*/ 476845 h 2340761"/>
                <a:gd name="connsiteX534" fmla="*/ 431209 w 2967861"/>
                <a:gd name="connsiteY534" fmla="*/ 501060 h 2340761"/>
                <a:gd name="connsiteX535" fmla="*/ 420654 w 2967861"/>
                <a:gd name="connsiteY535" fmla="*/ 524343 h 2340761"/>
                <a:gd name="connsiteX536" fmla="*/ 408236 w 2967861"/>
                <a:gd name="connsiteY536" fmla="*/ 544522 h 2340761"/>
                <a:gd name="connsiteX537" fmla="*/ 394577 w 2967861"/>
                <a:gd name="connsiteY537" fmla="*/ 561596 h 2340761"/>
                <a:gd name="connsiteX538" fmla="*/ 396750 w 2967861"/>
                <a:gd name="connsiteY538" fmla="*/ 565943 h 2340761"/>
                <a:gd name="connsiteX539" fmla="*/ 396750 w 2967861"/>
                <a:gd name="connsiteY539" fmla="*/ 569047 h 2340761"/>
                <a:gd name="connsiteX540" fmla="*/ 396750 w 2967861"/>
                <a:gd name="connsiteY540" fmla="*/ 571220 h 2340761"/>
                <a:gd name="connsiteX541" fmla="*/ 398923 w 2967861"/>
                <a:gd name="connsiteY541" fmla="*/ 571220 h 2340761"/>
                <a:gd name="connsiteX542" fmla="*/ 401096 w 2967861"/>
                <a:gd name="connsiteY542" fmla="*/ 571220 h 2340761"/>
                <a:gd name="connsiteX543" fmla="*/ 404200 w 2967861"/>
                <a:gd name="connsiteY543" fmla="*/ 573393 h 2340761"/>
                <a:gd name="connsiteX544" fmla="*/ 394887 w 2967861"/>
                <a:gd name="connsiteY544" fmla="*/ 581775 h 2340761"/>
                <a:gd name="connsiteX545" fmla="*/ 384332 w 2967861"/>
                <a:gd name="connsiteY545" fmla="*/ 586122 h 2340761"/>
                <a:gd name="connsiteX546" fmla="*/ 371914 w 2967861"/>
                <a:gd name="connsiteY546" fmla="*/ 593572 h 2340761"/>
                <a:gd name="connsiteX547" fmla="*/ 369741 w 2967861"/>
                <a:gd name="connsiteY547" fmla="*/ 596677 h 2340761"/>
                <a:gd name="connsiteX548" fmla="*/ 367568 w 2967861"/>
                <a:gd name="connsiteY548" fmla="*/ 602886 h 2340761"/>
                <a:gd name="connsiteX549" fmla="*/ 366636 w 2967861"/>
                <a:gd name="connsiteY549" fmla="*/ 605990 h 2340761"/>
                <a:gd name="connsiteX550" fmla="*/ 364463 w 2967861"/>
                <a:gd name="connsiteY550" fmla="*/ 610336 h 2340761"/>
                <a:gd name="connsiteX551" fmla="*/ 360427 w 2967861"/>
                <a:gd name="connsiteY551" fmla="*/ 613441 h 2340761"/>
                <a:gd name="connsiteX552" fmla="*/ 359496 w 2967861"/>
                <a:gd name="connsiteY552" fmla="*/ 611268 h 2340761"/>
                <a:gd name="connsiteX553" fmla="*/ 357323 w 2967861"/>
                <a:gd name="connsiteY553" fmla="*/ 610336 h 2340761"/>
                <a:gd name="connsiteX554" fmla="*/ 355150 w 2967861"/>
                <a:gd name="connsiteY554" fmla="*/ 608163 h 2340761"/>
                <a:gd name="connsiteX555" fmla="*/ 352045 w 2967861"/>
                <a:gd name="connsiteY555" fmla="*/ 605990 h 2340761"/>
                <a:gd name="connsiteX556" fmla="*/ 345836 w 2967861"/>
                <a:gd name="connsiteY556" fmla="*/ 611268 h 2340761"/>
                <a:gd name="connsiteX557" fmla="*/ 340559 w 2967861"/>
                <a:gd name="connsiteY557" fmla="*/ 617477 h 2340761"/>
                <a:gd name="connsiteX558" fmla="*/ 335281 w 2967861"/>
                <a:gd name="connsiteY558" fmla="*/ 622754 h 2340761"/>
                <a:gd name="connsiteX559" fmla="*/ 331246 w 2967861"/>
                <a:gd name="connsiteY559" fmla="*/ 625859 h 2340761"/>
                <a:gd name="connsiteX560" fmla="*/ 325968 w 2967861"/>
                <a:gd name="connsiteY560" fmla="*/ 640760 h 2340761"/>
                <a:gd name="connsiteX561" fmla="*/ 323795 w 2967861"/>
                <a:gd name="connsiteY561" fmla="*/ 652247 h 2340761"/>
                <a:gd name="connsiteX562" fmla="*/ 320690 w 2967861"/>
                <a:gd name="connsiteY562" fmla="*/ 660629 h 2340761"/>
                <a:gd name="connsiteX563" fmla="*/ 311377 w 2967861"/>
                <a:gd name="connsiteY563" fmla="*/ 670252 h 2340761"/>
                <a:gd name="connsiteX564" fmla="*/ 313550 w 2967861"/>
                <a:gd name="connsiteY564" fmla="*/ 692605 h 2340761"/>
                <a:gd name="connsiteX565" fmla="*/ 316655 w 2967861"/>
                <a:gd name="connsiteY565" fmla="*/ 709679 h 2340761"/>
                <a:gd name="connsiteX566" fmla="*/ 320690 w 2967861"/>
                <a:gd name="connsiteY566" fmla="*/ 724581 h 2340761"/>
                <a:gd name="connsiteX567" fmla="*/ 322864 w 2967861"/>
                <a:gd name="connsiteY567" fmla="*/ 742586 h 2340761"/>
                <a:gd name="connsiteX568" fmla="*/ 323795 w 2967861"/>
                <a:gd name="connsiteY568" fmla="*/ 764938 h 2340761"/>
                <a:gd name="connsiteX569" fmla="*/ 327831 w 2967861"/>
                <a:gd name="connsiteY569" fmla="*/ 764938 h 2340761"/>
                <a:gd name="connsiteX570" fmla="*/ 330004 w 2967861"/>
                <a:gd name="connsiteY570" fmla="*/ 767112 h 2340761"/>
                <a:gd name="connsiteX571" fmla="*/ 330935 w 2967861"/>
                <a:gd name="connsiteY571" fmla="*/ 767112 h 2340761"/>
                <a:gd name="connsiteX572" fmla="*/ 333108 w 2967861"/>
                <a:gd name="connsiteY572" fmla="*/ 767112 h 2340761"/>
                <a:gd name="connsiteX573" fmla="*/ 335281 w 2967861"/>
                <a:gd name="connsiteY573" fmla="*/ 769285 h 2340761"/>
                <a:gd name="connsiteX574" fmla="*/ 352977 w 2967861"/>
                <a:gd name="connsiteY574" fmla="*/ 764938 h 2340761"/>
                <a:gd name="connsiteX575" fmla="*/ 364463 w 2967861"/>
                <a:gd name="connsiteY575" fmla="*/ 759661 h 2340761"/>
                <a:gd name="connsiteX576" fmla="*/ 375018 w 2967861"/>
                <a:gd name="connsiteY576" fmla="*/ 752210 h 2340761"/>
                <a:gd name="connsiteX577" fmla="*/ 384332 w 2967861"/>
                <a:gd name="connsiteY577" fmla="*/ 742586 h 2340761"/>
                <a:gd name="connsiteX578" fmla="*/ 398923 w 2967861"/>
                <a:gd name="connsiteY578" fmla="*/ 735136 h 2340761"/>
                <a:gd name="connsiteX579" fmla="*/ 409478 w 2967861"/>
                <a:gd name="connsiteY579" fmla="*/ 762765 h 2340761"/>
                <a:gd name="connsiteX580" fmla="*/ 415687 w 2967861"/>
                <a:gd name="connsiteY580" fmla="*/ 786980 h 2340761"/>
                <a:gd name="connsiteX581" fmla="*/ 424069 w 2967861"/>
                <a:gd name="connsiteY581" fmla="*/ 809332 h 2340761"/>
                <a:gd name="connsiteX582" fmla="*/ 438660 w 2967861"/>
                <a:gd name="connsiteY582" fmla="*/ 829511 h 2340761"/>
                <a:gd name="connsiteX583" fmla="*/ 438660 w 2967861"/>
                <a:gd name="connsiteY583" fmla="*/ 833857 h 2340761"/>
                <a:gd name="connsiteX584" fmla="*/ 444869 w 2967861"/>
                <a:gd name="connsiteY584" fmla="*/ 833857 h 2340761"/>
                <a:gd name="connsiteX585" fmla="*/ 453251 w 2967861"/>
                <a:gd name="connsiteY585" fmla="*/ 818956 h 2340761"/>
                <a:gd name="connsiteX586" fmla="*/ 462564 w 2967861"/>
                <a:gd name="connsiteY586" fmla="*/ 807470 h 2340761"/>
                <a:gd name="connsiteX587" fmla="*/ 474051 w 2967861"/>
                <a:gd name="connsiteY587" fmla="*/ 796914 h 2340761"/>
                <a:gd name="connsiteX588" fmla="*/ 481191 w 2967861"/>
                <a:gd name="connsiteY588" fmla="*/ 784186 h 2340761"/>
                <a:gd name="connsiteX589" fmla="*/ 488331 w 2967861"/>
                <a:gd name="connsiteY589" fmla="*/ 767112 h 2340761"/>
                <a:gd name="connsiteX590" fmla="*/ 491436 w 2967861"/>
                <a:gd name="connsiteY590" fmla="*/ 744759 h 2340761"/>
                <a:gd name="connsiteX591" fmla="*/ 515340 w 2967861"/>
                <a:gd name="connsiteY591" fmla="*/ 735136 h 2340761"/>
                <a:gd name="connsiteX592" fmla="*/ 516271 w 2967861"/>
                <a:gd name="connsiteY592" fmla="*/ 734204 h 2340761"/>
                <a:gd name="connsiteX593" fmla="*/ 516271 w 2967861"/>
                <a:gd name="connsiteY593" fmla="*/ 729858 h 2340761"/>
                <a:gd name="connsiteX594" fmla="*/ 518444 w 2967861"/>
                <a:gd name="connsiteY594" fmla="*/ 727685 h 2340761"/>
                <a:gd name="connsiteX595" fmla="*/ 518444 w 2967861"/>
                <a:gd name="connsiteY595" fmla="*/ 726754 h 2340761"/>
                <a:gd name="connsiteX596" fmla="*/ 520618 w 2967861"/>
                <a:gd name="connsiteY596" fmla="*/ 724581 h 2340761"/>
                <a:gd name="connsiteX597" fmla="*/ 522791 w 2967861"/>
                <a:gd name="connsiteY597" fmla="*/ 722407 h 2340761"/>
                <a:gd name="connsiteX598" fmla="*/ 528068 w 2967861"/>
                <a:gd name="connsiteY598" fmla="*/ 720234 h 2340761"/>
                <a:gd name="connsiteX599" fmla="*/ 524032 w 2967861"/>
                <a:gd name="connsiteY599" fmla="*/ 704402 h 2340761"/>
                <a:gd name="connsiteX600" fmla="*/ 516892 w 2967861"/>
                <a:gd name="connsiteY600" fmla="*/ 690742 h 2340761"/>
                <a:gd name="connsiteX601" fmla="*/ 506337 w 2967861"/>
                <a:gd name="connsiteY601" fmla="*/ 680187 h 2340761"/>
                <a:gd name="connsiteX602" fmla="*/ 494850 w 2967861"/>
                <a:gd name="connsiteY602" fmla="*/ 670563 h 2340761"/>
                <a:gd name="connsiteX603" fmla="*/ 501059 w 2967861"/>
                <a:gd name="connsiteY603" fmla="*/ 645106 h 2340761"/>
                <a:gd name="connsiteX604" fmla="*/ 509441 w 2967861"/>
                <a:gd name="connsiteY604" fmla="*/ 622754 h 2340761"/>
                <a:gd name="connsiteX605" fmla="*/ 523101 w 2967861"/>
                <a:gd name="connsiteY605" fmla="*/ 603817 h 2340761"/>
                <a:gd name="connsiteX606" fmla="*/ 537692 w 2967861"/>
                <a:gd name="connsiteY606" fmla="*/ 587984 h 2340761"/>
                <a:gd name="connsiteX607" fmla="*/ 550110 w 2967861"/>
                <a:gd name="connsiteY607" fmla="*/ 570910 h 2340761"/>
                <a:gd name="connsiteX608" fmla="*/ 559423 w 2967861"/>
                <a:gd name="connsiteY608" fmla="*/ 550731 h 2340761"/>
                <a:gd name="connsiteX609" fmla="*/ 564701 w 2967861"/>
                <a:gd name="connsiteY609" fmla="*/ 524343 h 2340761"/>
                <a:gd name="connsiteX610" fmla="*/ 581465 w 2967861"/>
                <a:gd name="connsiteY610" fmla="*/ 523412 h 2340761"/>
                <a:gd name="connsiteX611" fmla="*/ 595125 w 2967861"/>
                <a:gd name="connsiteY611" fmla="*/ 521238 h 2340761"/>
                <a:gd name="connsiteX612" fmla="*/ 601334 w 2967861"/>
                <a:gd name="connsiteY612" fmla="*/ 526516 h 2340761"/>
                <a:gd name="connsiteX613" fmla="*/ 606611 w 2967861"/>
                <a:gd name="connsiteY613" fmla="*/ 531794 h 2340761"/>
                <a:gd name="connsiteX614" fmla="*/ 611889 w 2967861"/>
                <a:gd name="connsiteY614" fmla="*/ 537071 h 2340761"/>
                <a:gd name="connsiteX615" fmla="*/ 602575 w 2967861"/>
                <a:gd name="connsiteY615" fmla="*/ 554146 h 2340761"/>
                <a:gd name="connsiteX616" fmla="*/ 590157 w 2967861"/>
                <a:gd name="connsiteY616" fmla="*/ 569047 h 2340761"/>
                <a:gd name="connsiteX617" fmla="*/ 575566 w 2967861"/>
                <a:gd name="connsiteY617" fmla="*/ 583949 h 2340761"/>
                <a:gd name="connsiteX618" fmla="*/ 560976 w 2967861"/>
                <a:gd name="connsiteY618" fmla="*/ 596677 h 2340761"/>
                <a:gd name="connsiteX619" fmla="*/ 552593 w 2967861"/>
                <a:gd name="connsiteY619" fmla="*/ 615614 h 2340761"/>
                <a:gd name="connsiteX620" fmla="*/ 550420 w 2967861"/>
                <a:gd name="connsiteY620" fmla="*/ 628342 h 2340761"/>
                <a:gd name="connsiteX621" fmla="*/ 552593 w 2967861"/>
                <a:gd name="connsiteY621" fmla="*/ 643244 h 2340761"/>
                <a:gd name="connsiteX622" fmla="*/ 553525 w 2967861"/>
                <a:gd name="connsiteY622" fmla="*/ 655972 h 2340761"/>
                <a:gd name="connsiteX623" fmla="*/ 552593 w 2967861"/>
                <a:gd name="connsiteY623" fmla="*/ 667458 h 2340761"/>
                <a:gd name="connsiteX624" fmla="*/ 553525 w 2967861"/>
                <a:gd name="connsiteY624" fmla="*/ 682360 h 2340761"/>
                <a:gd name="connsiteX625" fmla="*/ 557561 w 2967861"/>
                <a:gd name="connsiteY625" fmla="*/ 690742 h 2340761"/>
                <a:gd name="connsiteX626" fmla="*/ 562838 w 2967861"/>
                <a:gd name="connsiteY626" fmla="*/ 698193 h 2340761"/>
                <a:gd name="connsiteX627" fmla="*/ 568116 w 2967861"/>
                <a:gd name="connsiteY627" fmla="*/ 705643 h 2340761"/>
                <a:gd name="connsiteX628" fmla="*/ 572152 w 2967861"/>
                <a:gd name="connsiteY628" fmla="*/ 715267 h 2340761"/>
                <a:gd name="connsiteX629" fmla="*/ 593883 w 2967861"/>
                <a:gd name="connsiteY629" fmla="*/ 712163 h 2340761"/>
                <a:gd name="connsiteX630" fmla="*/ 613751 w 2967861"/>
                <a:gd name="connsiteY630" fmla="*/ 705954 h 2340761"/>
                <a:gd name="connsiteX631" fmla="*/ 631447 w 2967861"/>
                <a:gd name="connsiteY631" fmla="*/ 697572 h 2340761"/>
                <a:gd name="connsiteX632" fmla="*/ 638587 w 2967861"/>
                <a:gd name="connsiteY632" fmla="*/ 697572 h 2340761"/>
                <a:gd name="connsiteX633" fmla="*/ 644796 w 2967861"/>
                <a:gd name="connsiteY633" fmla="*/ 698503 h 2340761"/>
                <a:gd name="connsiteX634" fmla="*/ 647900 w 2967861"/>
                <a:gd name="connsiteY634" fmla="*/ 700676 h 2340761"/>
                <a:gd name="connsiteX635" fmla="*/ 653178 w 2967861"/>
                <a:gd name="connsiteY635" fmla="*/ 702849 h 2340761"/>
                <a:gd name="connsiteX636" fmla="*/ 659387 w 2967861"/>
                <a:gd name="connsiteY636" fmla="*/ 705022 h 2340761"/>
                <a:gd name="connsiteX637" fmla="*/ 652246 w 2967861"/>
                <a:gd name="connsiteY637" fmla="*/ 715578 h 2340761"/>
                <a:gd name="connsiteX638" fmla="*/ 642933 w 2967861"/>
                <a:gd name="connsiteY638" fmla="*/ 719924 h 2340761"/>
                <a:gd name="connsiteX639" fmla="*/ 633620 w 2967861"/>
                <a:gd name="connsiteY639" fmla="*/ 717751 h 2340761"/>
                <a:gd name="connsiteX640" fmla="*/ 621202 w 2967861"/>
                <a:gd name="connsiteY640" fmla="*/ 715578 h 2340761"/>
                <a:gd name="connsiteX641" fmla="*/ 608784 w 2967861"/>
                <a:gd name="connsiteY641" fmla="*/ 715578 h 2340761"/>
                <a:gd name="connsiteX642" fmla="*/ 601644 w 2967861"/>
                <a:gd name="connsiteY642" fmla="*/ 719924 h 2340761"/>
                <a:gd name="connsiteX643" fmla="*/ 595435 w 2967861"/>
                <a:gd name="connsiteY643" fmla="*/ 723028 h 2340761"/>
                <a:gd name="connsiteX644" fmla="*/ 589226 w 2967861"/>
                <a:gd name="connsiteY644" fmla="*/ 727375 h 2340761"/>
                <a:gd name="connsiteX645" fmla="*/ 579913 w 2967861"/>
                <a:gd name="connsiteY645" fmla="*/ 728306 h 2340761"/>
                <a:gd name="connsiteX646" fmla="*/ 583017 w 2967861"/>
                <a:gd name="connsiteY646" fmla="*/ 745380 h 2340761"/>
                <a:gd name="connsiteX647" fmla="*/ 585190 w 2967861"/>
                <a:gd name="connsiteY647" fmla="*/ 755004 h 2340761"/>
                <a:gd name="connsiteX648" fmla="*/ 589226 w 2967861"/>
                <a:gd name="connsiteY648" fmla="*/ 762455 h 2340761"/>
                <a:gd name="connsiteX649" fmla="*/ 590157 w 2967861"/>
                <a:gd name="connsiteY649" fmla="*/ 773010 h 2340761"/>
                <a:gd name="connsiteX650" fmla="*/ 592331 w 2967861"/>
                <a:gd name="connsiteY650" fmla="*/ 790085 h 2340761"/>
                <a:gd name="connsiteX651" fmla="*/ 587053 w 2967861"/>
                <a:gd name="connsiteY651" fmla="*/ 787911 h 2340761"/>
                <a:gd name="connsiteX652" fmla="*/ 581775 w 2967861"/>
                <a:gd name="connsiteY652" fmla="*/ 785738 h 2340761"/>
                <a:gd name="connsiteX653" fmla="*/ 579602 w 2967861"/>
                <a:gd name="connsiteY653" fmla="*/ 784807 h 2340761"/>
                <a:gd name="connsiteX654" fmla="*/ 577429 w 2967861"/>
                <a:gd name="connsiteY654" fmla="*/ 780461 h 2340761"/>
                <a:gd name="connsiteX655" fmla="*/ 575256 w 2967861"/>
                <a:gd name="connsiteY655" fmla="*/ 777356 h 2340761"/>
                <a:gd name="connsiteX656" fmla="*/ 572152 w 2967861"/>
                <a:gd name="connsiteY656" fmla="*/ 773010 h 2340761"/>
                <a:gd name="connsiteX657" fmla="*/ 572152 w 2967861"/>
                <a:gd name="connsiteY657" fmla="*/ 769906 h 2340761"/>
                <a:gd name="connsiteX658" fmla="*/ 566874 w 2967861"/>
                <a:gd name="connsiteY658" fmla="*/ 770837 h 2340761"/>
                <a:gd name="connsiteX659" fmla="*/ 562838 w 2967861"/>
                <a:gd name="connsiteY659" fmla="*/ 773010 h 2340761"/>
                <a:gd name="connsiteX660" fmla="*/ 559734 w 2967861"/>
                <a:gd name="connsiteY660" fmla="*/ 777356 h 2340761"/>
                <a:gd name="connsiteX661" fmla="*/ 555698 w 2967861"/>
                <a:gd name="connsiteY661" fmla="*/ 778288 h 2340761"/>
                <a:gd name="connsiteX662" fmla="*/ 552593 w 2967861"/>
                <a:gd name="connsiteY662" fmla="*/ 782634 h 2340761"/>
                <a:gd name="connsiteX663" fmla="*/ 548558 w 2967861"/>
                <a:gd name="connsiteY663" fmla="*/ 808090 h 2340761"/>
                <a:gd name="connsiteX664" fmla="*/ 548558 w 2967861"/>
                <a:gd name="connsiteY664" fmla="*/ 839756 h 2340761"/>
                <a:gd name="connsiteX665" fmla="*/ 543280 w 2967861"/>
                <a:gd name="connsiteY665" fmla="*/ 841929 h 2340761"/>
                <a:gd name="connsiteX666" fmla="*/ 539244 w 2967861"/>
                <a:gd name="connsiteY666" fmla="*/ 841929 h 2340761"/>
                <a:gd name="connsiteX667" fmla="*/ 536140 w 2967861"/>
                <a:gd name="connsiteY667" fmla="*/ 842860 h 2340761"/>
                <a:gd name="connsiteX668" fmla="*/ 532104 w 2967861"/>
                <a:gd name="connsiteY668" fmla="*/ 847207 h 2340761"/>
                <a:gd name="connsiteX669" fmla="*/ 531173 w 2967861"/>
                <a:gd name="connsiteY669" fmla="*/ 849380 h 2340761"/>
                <a:gd name="connsiteX670" fmla="*/ 528999 w 2967861"/>
                <a:gd name="connsiteY670" fmla="*/ 854657 h 2340761"/>
                <a:gd name="connsiteX671" fmla="*/ 509131 w 2967861"/>
                <a:gd name="connsiteY671" fmla="*/ 850311 h 2340761"/>
                <a:gd name="connsiteX672" fmla="*/ 494540 w 2967861"/>
                <a:gd name="connsiteY672" fmla="*/ 849380 h 2340761"/>
                <a:gd name="connsiteX673" fmla="*/ 485227 w 2967861"/>
                <a:gd name="connsiteY673" fmla="*/ 852484 h 2340761"/>
                <a:gd name="connsiteX674" fmla="*/ 478086 w 2967861"/>
                <a:gd name="connsiteY674" fmla="*/ 856830 h 2340761"/>
                <a:gd name="connsiteX675" fmla="*/ 472809 w 2967861"/>
                <a:gd name="connsiteY675" fmla="*/ 862108 h 2340761"/>
                <a:gd name="connsiteX676" fmla="*/ 463495 w 2967861"/>
                <a:gd name="connsiteY676" fmla="*/ 867386 h 2340761"/>
                <a:gd name="connsiteX677" fmla="*/ 452940 w 2967861"/>
                <a:gd name="connsiteY677" fmla="*/ 871732 h 2340761"/>
                <a:gd name="connsiteX678" fmla="*/ 443627 w 2967861"/>
                <a:gd name="connsiteY678" fmla="*/ 871732 h 2340761"/>
                <a:gd name="connsiteX679" fmla="*/ 436487 w 2967861"/>
                <a:gd name="connsiteY679" fmla="*/ 865523 h 2340761"/>
                <a:gd name="connsiteX680" fmla="*/ 431209 w 2967861"/>
                <a:gd name="connsiteY680" fmla="*/ 862418 h 2340761"/>
                <a:gd name="connsiteX681" fmla="*/ 423138 w 2967861"/>
                <a:gd name="connsiteY681" fmla="*/ 862418 h 2340761"/>
                <a:gd name="connsiteX682" fmla="*/ 411651 w 2967861"/>
                <a:gd name="connsiteY682" fmla="*/ 867696 h 2340761"/>
                <a:gd name="connsiteX683" fmla="*/ 406373 w 2967861"/>
                <a:gd name="connsiteY683" fmla="*/ 864592 h 2340761"/>
                <a:gd name="connsiteX684" fmla="*/ 402338 w 2967861"/>
                <a:gd name="connsiteY684" fmla="*/ 862418 h 2340761"/>
                <a:gd name="connsiteX685" fmla="*/ 401406 w 2967861"/>
                <a:gd name="connsiteY685" fmla="*/ 860245 h 2340761"/>
                <a:gd name="connsiteX686" fmla="*/ 397371 w 2967861"/>
                <a:gd name="connsiteY686" fmla="*/ 858072 h 2340761"/>
                <a:gd name="connsiteX687" fmla="*/ 392093 w 2967861"/>
                <a:gd name="connsiteY687" fmla="*/ 854968 h 2340761"/>
                <a:gd name="connsiteX688" fmla="*/ 392093 w 2967861"/>
                <a:gd name="connsiteY688" fmla="*/ 842239 h 2340761"/>
                <a:gd name="connsiteX689" fmla="*/ 394266 w 2967861"/>
                <a:gd name="connsiteY689" fmla="*/ 825165 h 2340761"/>
                <a:gd name="connsiteX690" fmla="*/ 395197 w 2967861"/>
                <a:gd name="connsiteY690" fmla="*/ 807159 h 2340761"/>
                <a:gd name="connsiteX691" fmla="*/ 397371 w 2967861"/>
                <a:gd name="connsiteY691" fmla="*/ 793500 h 2340761"/>
                <a:gd name="connsiteX692" fmla="*/ 399544 w 2967861"/>
                <a:gd name="connsiteY692" fmla="*/ 786049 h 2340761"/>
                <a:gd name="connsiteX693" fmla="*/ 399544 w 2967861"/>
                <a:gd name="connsiteY693" fmla="*/ 777667 h 2340761"/>
                <a:gd name="connsiteX694" fmla="*/ 387126 w 2967861"/>
                <a:gd name="connsiteY694" fmla="*/ 780771 h 2340761"/>
                <a:gd name="connsiteX695" fmla="*/ 375639 w 2967861"/>
                <a:gd name="connsiteY695" fmla="*/ 785117 h 2340761"/>
                <a:gd name="connsiteX696" fmla="*/ 360117 w 2967861"/>
                <a:gd name="connsiteY696" fmla="*/ 786049 h 2340761"/>
                <a:gd name="connsiteX697" fmla="*/ 361048 w 2967861"/>
                <a:gd name="connsiteY697" fmla="*/ 803123 h 2340761"/>
                <a:gd name="connsiteX698" fmla="*/ 361048 w 2967861"/>
                <a:gd name="connsiteY698" fmla="*/ 823302 h 2340761"/>
                <a:gd name="connsiteX699" fmla="*/ 365084 w 2967861"/>
                <a:gd name="connsiteY699" fmla="*/ 845654 h 2340761"/>
                <a:gd name="connsiteX700" fmla="*/ 372224 w 2967861"/>
                <a:gd name="connsiteY700" fmla="*/ 864592 h 2340761"/>
                <a:gd name="connsiteX701" fmla="*/ 370051 w 2967861"/>
                <a:gd name="connsiteY701" fmla="*/ 865523 h 2340761"/>
                <a:gd name="connsiteX702" fmla="*/ 370051 w 2967861"/>
                <a:gd name="connsiteY702" fmla="*/ 867696 h 2340761"/>
                <a:gd name="connsiteX703" fmla="*/ 370051 w 2967861"/>
                <a:gd name="connsiteY703" fmla="*/ 869869 h 2340761"/>
                <a:gd name="connsiteX704" fmla="*/ 367878 w 2967861"/>
                <a:gd name="connsiteY704" fmla="*/ 872042 h 2340761"/>
                <a:gd name="connsiteX705" fmla="*/ 353287 w 2967861"/>
                <a:gd name="connsiteY705" fmla="*/ 877320 h 2340761"/>
                <a:gd name="connsiteX706" fmla="*/ 337765 w 2967861"/>
                <a:gd name="connsiteY706" fmla="*/ 882597 h 2340761"/>
                <a:gd name="connsiteX707" fmla="*/ 324105 w 2967861"/>
                <a:gd name="connsiteY707" fmla="*/ 887875 h 2340761"/>
                <a:gd name="connsiteX708" fmla="*/ 313550 w 2967861"/>
                <a:gd name="connsiteY708" fmla="*/ 895326 h 2340761"/>
                <a:gd name="connsiteX709" fmla="*/ 308273 w 2967861"/>
                <a:gd name="connsiteY709" fmla="*/ 906812 h 2340761"/>
                <a:gd name="connsiteX710" fmla="*/ 306099 w 2967861"/>
                <a:gd name="connsiteY710" fmla="*/ 917367 h 2340761"/>
                <a:gd name="connsiteX711" fmla="*/ 298959 w 2967861"/>
                <a:gd name="connsiteY711" fmla="*/ 928854 h 2340761"/>
                <a:gd name="connsiteX712" fmla="*/ 264500 w 2967861"/>
                <a:gd name="connsiteY712" fmla="*/ 939409 h 2340761"/>
                <a:gd name="connsiteX713" fmla="*/ 262327 w 2967861"/>
                <a:gd name="connsiteY713" fmla="*/ 943755 h 2340761"/>
                <a:gd name="connsiteX714" fmla="*/ 260154 w 2967861"/>
                <a:gd name="connsiteY714" fmla="*/ 946860 h 2340761"/>
                <a:gd name="connsiteX715" fmla="*/ 260154 w 2967861"/>
                <a:gd name="connsiteY715" fmla="*/ 951206 h 2340761"/>
                <a:gd name="connsiteX716" fmla="*/ 260154 w 2967861"/>
                <a:gd name="connsiteY716" fmla="*/ 954310 h 2340761"/>
                <a:gd name="connsiteX717" fmla="*/ 260154 w 2967861"/>
                <a:gd name="connsiteY717" fmla="*/ 958657 h 2340761"/>
                <a:gd name="connsiteX718" fmla="*/ 259222 w 2967861"/>
                <a:gd name="connsiteY718" fmla="*/ 961761 h 2340761"/>
                <a:gd name="connsiteX719" fmla="*/ 257049 w 2967861"/>
                <a:gd name="connsiteY719" fmla="*/ 963934 h 2340761"/>
                <a:gd name="connsiteX720" fmla="*/ 251771 w 2967861"/>
                <a:gd name="connsiteY720" fmla="*/ 966107 h 2340761"/>
                <a:gd name="connsiteX721" fmla="*/ 247736 w 2967861"/>
                <a:gd name="connsiteY721" fmla="*/ 967039 h 2340761"/>
                <a:gd name="connsiteX722" fmla="*/ 242458 w 2967861"/>
                <a:gd name="connsiteY722" fmla="*/ 969212 h 2340761"/>
                <a:gd name="connsiteX723" fmla="*/ 238422 w 2967861"/>
                <a:gd name="connsiteY723" fmla="*/ 973558 h 2340761"/>
                <a:gd name="connsiteX724" fmla="*/ 235318 w 2967861"/>
                <a:gd name="connsiteY724" fmla="*/ 971385 h 2340761"/>
                <a:gd name="connsiteX725" fmla="*/ 231282 w 2967861"/>
                <a:gd name="connsiteY725" fmla="*/ 969212 h 2340761"/>
                <a:gd name="connsiteX726" fmla="*/ 228178 w 2967861"/>
                <a:gd name="connsiteY726" fmla="*/ 969212 h 2340761"/>
                <a:gd name="connsiteX727" fmla="*/ 226004 w 2967861"/>
                <a:gd name="connsiteY727" fmla="*/ 967039 h 2340761"/>
                <a:gd name="connsiteX728" fmla="*/ 220727 w 2967861"/>
                <a:gd name="connsiteY728" fmla="*/ 966107 h 2340761"/>
                <a:gd name="connsiteX729" fmla="*/ 215449 w 2967861"/>
                <a:gd name="connsiteY729" fmla="*/ 966107 h 2340761"/>
                <a:gd name="connsiteX730" fmla="*/ 215449 w 2967861"/>
                <a:gd name="connsiteY730" fmla="*/ 986286 h 2340761"/>
                <a:gd name="connsiteX731" fmla="*/ 209240 w 2967861"/>
                <a:gd name="connsiteY731" fmla="*/ 986286 h 2340761"/>
                <a:gd name="connsiteX732" fmla="*/ 203963 w 2967861"/>
                <a:gd name="connsiteY732" fmla="*/ 986286 h 2340761"/>
                <a:gd name="connsiteX733" fmla="*/ 198685 w 2967861"/>
                <a:gd name="connsiteY733" fmla="*/ 988459 h 2340761"/>
                <a:gd name="connsiteX734" fmla="*/ 194650 w 2967861"/>
                <a:gd name="connsiteY734" fmla="*/ 989391 h 2340761"/>
                <a:gd name="connsiteX735" fmla="*/ 188441 w 2967861"/>
                <a:gd name="connsiteY735" fmla="*/ 989391 h 2340761"/>
                <a:gd name="connsiteX736" fmla="*/ 184405 w 2967861"/>
                <a:gd name="connsiteY736" fmla="*/ 991564 h 2340761"/>
                <a:gd name="connsiteX737" fmla="*/ 181300 w 2967861"/>
                <a:gd name="connsiteY737" fmla="*/ 991564 h 2340761"/>
                <a:gd name="connsiteX738" fmla="*/ 179127 w 2967861"/>
                <a:gd name="connsiteY738" fmla="*/ 993737 h 2340761"/>
                <a:gd name="connsiteX739" fmla="*/ 175091 w 2967861"/>
                <a:gd name="connsiteY739" fmla="*/ 995910 h 2340761"/>
                <a:gd name="connsiteX740" fmla="*/ 171987 w 2967861"/>
                <a:gd name="connsiteY740" fmla="*/ 996842 h 2340761"/>
                <a:gd name="connsiteX741" fmla="*/ 181300 w 2967861"/>
                <a:gd name="connsiteY741" fmla="*/ 1006465 h 2340761"/>
                <a:gd name="connsiteX742" fmla="*/ 193718 w 2967861"/>
                <a:gd name="connsiteY742" fmla="*/ 1013916 h 2340761"/>
                <a:gd name="connsiteX743" fmla="*/ 206136 w 2967861"/>
                <a:gd name="connsiteY743" fmla="*/ 1018262 h 2340761"/>
                <a:gd name="connsiteX744" fmla="*/ 218554 w 2967861"/>
                <a:gd name="connsiteY744" fmla="*/ 1021367 h 2340761"/>
                <a:gd name="connsiteX745" fmla="*/ 220727 w 2967861"/>
                <a:gd name="connsiteY745" fmla="*/ 1040304 h 2340761"/>
                <a:gd name="connsiteX746" fmla="*/ 222900 w 2967861"/>
                <a:gd name="connsiteY746" fmla="*/ 1056137 h 2340761"/>
                <a:gd name="connsiteX747" fmla="*/ 222900 w 2967861"/>
                <a:gd name="connsiteY747" fmla="*/ 1073211 h 2340761"/>
                <a:gd name="connsiteX748" fmla="*/ 218864 w 2967861"/>
                <a:gd name="connsiteY748" fmla="*/ 1088113 h 2340761"/>
                <a:gd name="connsiteX749" fmla="*/ 218864 w 2967861"/>
                <a:gd name="connsiteY749" fmla="*/ 1090286 h 2340761"/>
                <a:gd name="connsiteX750" fmla="*/ 218864 w 2967861"/>
                <a:gd name="connsiteY750" fmla="*/ 1091217 h 2340761"/>
                <a:gd name="connsiteX751" fmla="*/ 216691 w 2967861"/>
                <a:gd name="connsiteY751" fmla="*/ 1091217 h 2340761"/>
                <a:gd name="connsiteX752" fmla="*/ 216691 w 2967861"/>
                <a:gd name="connsiteY752" fmla="*/ 1093390 h 2340761"/>
                <a:gd name="connsiteX753" fmla="*/ 215760 w 2967861"/>
                <a:gd name="connsiteY753" fmla="*/ 1095563 h 2340761"/>
                <a:gd name="connsiteX754" fmla="*/ 202100 w 2967861"/>
                <a:gd name="connsiteY754" fmla="*/ 1100841 h 2340761"/>
                <a:gd name="connsiteX755" fmla="*/ 184405 w 2967861"/>
                <a:gd name="connsiteY755" fmla="*/ 1105187 h 2340761"/>
                <a:gd name="connsiteX756" fmla="*/ 166709 w 2967861"/>
                <a:gd name="connsiteY756" fmla="*/ 1105187 h 2340761"/>
                <a:gd name="connsiteX757" fmla="*/ 149945 w 2967861"/>
                <a:gd name="connsiteY757" fmla="*/ 1100841 h 2340761"/>
                <a:gd name="connsiteX758" fmla="*/ 135354 w 2967861"/>
                <a:gd name="connsiteY758" fmla="*/ 1095563 h 2340761"/>
                <a:gd name="connsiteX759" fmla="*/ 130077 w 2967861"/>
                <a:gd name="connsiteY759" fmla="*/ 1095563 h 2340761"/>
                <a:gd name="connsiteX760" fmla="*/ 126041 w 2967861"/>
                <a:gd name="connsiteY760" fmla="*/ 1097736 h 2340761"/>
                <a:gd name="connsiteX761" fmla="*/ 122936 w 2967861"/>
                <a:gd name="connsiteY761" fmla="*/ 1097736 h 2340761"/>
                <a:gd name="connsiteX762" fmla="*/ 120763 w 2967861"/>
                <a:gd name="connsiteY762" fmla="*/ 1097736 h 2340761"/>
                <a:gd name="connsiteX763" fmla="*/ 118590 w 2967861"/>
                <a:gd name="connsiteY763" fmla="*/ 1098668 h 2340761"/>
                <a:gd name="connsiteX764" fmla="*/ 116417 w 2967861"/>
                <a:gd name="connsiteY764" fmla="*/ 1103014 h 2340761"/>
                <a:gd name="connsiteX765" fmla="*/ 115796 w 2967861"/>
                <a:gd name="connsiteY765" fmla="*/ 1106739 h 2340761"/>
                <a:gd name="connsiteX766" fmla="*/ 111760 w 2967861"/>
                <a:gd name="connsiteY766" fmla="*/ 1119468 h 2340761"/>
                <a:gd name="connsiteX767" fmla="*/ 111760 w 2967861"/>
                <a:gd name="connsiteY767" fmla="*/ 1140578 h 2340761"/>
                <a:gd name="connsiteX768" fmla="*/ 111760 w 2967861"/>
                <a:gd name="connsiteY768" fmla="*/ 1163861 h 2340761"/>
                <a:gd name="connsiteX769" fmla="*/ 113934 w 2967861"/>
                <a:gd name="connsiteY769" fmla="*/ 1188076 h 2340761"/>
                <a:gd name="connsiteX770" fmla="*/ 116107 w 2967861"/>
                <a:gd name="connsiteY770" fmla="*/ 1208255 h 2340761"/>
                <a:gd name="connsiteX771" fmla="*/ 116107 w 2967861"/>
                <a:gd name="connsiteY771" fmla="*/ 1223157 h 2340761"/>
                <a:gd name="connsiteX772" fmla="*/ 119211 w 2967861"/>
                <a:gd name="connsiteY772" fmla="*/ 1223157 h 2340761"/>
                <a:gd name="connsiteX773" fmla="*/ 119211 w 2967861"/>
                <a:gd name="connsiteY773" fmla="*/ 1228434 h 2340761"/>
                <a:gd name="connsiteX774" fmla="*/ 126351 w 2967861"/>
                <a:gd name="connsiteY774" fmla="*/ 1228434 h 2340761"/>
                <a:gd name="connsiteX775" fmla="*/ 131629 w 2967861"/>
                <a:gd name="connsiteY775" fmla="*/ 1227503 h 2340761"/>
                <a:gd name="connsiteX776" fmla="*/ 135665 w 2967861"/>
                <a:gd name="connsiteY776" fmla="*/ 1227503 h 2340761"/>
                <a:gd name="connsiteX777" fmla="*/ 138769 w 2967861"/>
                <a:gd name="connsiteY777" fmla="*/ 1223157 h 2340761"/>
                <a:gd name="connsiteX778" fmla="*/ 144978 w 2967861"/>
                <a:gd name="connsiteY778" fmla="*/ 1225330 h 2340761"/>
                <a:gd name="connsiteX779" fmla="*/ 148083 w 2967861"/>
                <a:gd name="connsiteY779" fmla="*/ 1225330 h 2340761"/>
                <a:gd name="connsiteX780" fmla="*/ 152118 w 2967861"/>
                <a:gd name="connsiteY780" fmla="*/ 1227503 h 2340761"/>
                <a:gd name="connsiteX781" fmla="*/ 155223 w 2967861"/>
                <a:gd name="connsiteY781" fmla="*/ 1228434 h 2340761"/>
                <a:gd name="connsiteX782" fmla="*/ 157396 w 2967861"/>
                <a:gd name="connsiteY782" fmla="*/ 1230607 h 2340761"/>
                <a:gd name="connsiteX783" fmla="*/ 157396 w 2967861"/>
                <a:gd name="connsiteY783" fmla="*/ 1232780 h 2340761"/>
                <a:gd name="connsiteX784" fmla="*/ 157396 w 2967861"/>
                <a:gd name="connsiteY784" fmla="*/ 1234953 h 2340761"/>
                <a:gd name="connsiteX785" fmla="*/ 159569 w 2967861"/>
                <a:gd name="connsiteY785" fmla="*/ 1234953 h 2340761"/>
                <a:gd name="connsiteX786" fmla="*/ 159569 w 2967861"/>
                <a:gd name="connsiteY786" fmla="*/ 1235885 h 2340761"/>
                <a:gd name="connsiteX787" fmla="*/ 153360 w 2967861"/>
                <a:gd name="connsiteY787" fmla="*/ 1252959 h 2340761"/>
                <a:gd name="connsiteX788" fmla="*/ 142805 w 2967861"/>
                <a:gd name="connsiteY788" fmla="*/ 1265688 h 2340761"/>
                <a:gd name="connsiteX789" fmla="*/ 130387 w 2967861"/>
                <a:gd name="connsiteY789" fmla="*/ 1277174 h 2340761"/>
                <a:gd name="connsiteX790" fmla="*/ 116728 w 2967861"/>
                <a:gd name="connsiteY790" fmla="*/ 1287729 h 2340761"/>
                <a:gd name="connsiteX791" fmla="*/ 104310 w 2967861"/>
                <a:gd name="connsiteY791" fmla="*/ 1299216 h 2340761"/>
                <a:gd name="connsiteX792" fmla="*/ 94996 w 2967861"/>
                <a:gd name="connsiteY792" fmla="*/ 1314117 h 2340761"/>
                <a:gd name="connsiteX793" fmla="*/ 94065 w 2967861"/>
                <a:gd name="connsiteY793" fmla="*/ 1324672 h 2340761"/>
                <a:gd name="connsiteX794" fmla="*/ 94996 w 2967861"/>
                <a:gd name="connsiteY794" fmla="*/ 1337401 h 2340761"/>
                <a:gd name="connsiteX795" fmla="*/ 94996 w 2967861"/>
                <a:gd name="connsiteY795" fmla="*/ 1348887 h 2340761"/>
                <a:gd name="connsiteX796" fmla="*/ 91892 w 2967861"/>
                <a:gd name="connsiteY796" fmla="*/ 1357269 h 2340761"/>
                <a:gd name="connsiteX797" fmla="*/ 77301 w 2967861"/>
                <a:gd name="connsiteY797" fmla="*/ 1366893 h 2340761"/>
                <a:gd name="connsiteX798" fmla="*/ 62710 w 2967861"/>
                <a:gd name="connsiteY798" fmla="*/ 1374344 h 2340761"/>
                <a:gd name="connsiteX799" fmla="*/ 48119 w 2967861"/>
                <a:gd name="connsiteY799" fmla="*/ 1383967 h 2340761"/>
                <a:gd name="connsiteX800" fmla="*/ 35701 w 2967861"/>
                <a:gd name="connsiteY800" fmla="*/ 1394523 h 2340761"/>
                <a:gd name="connsiteX801" fmla="*/ 31666 w 2967861"/>
                <a:gd name="connsiteY801" fmla="*/ 1401973 h 2340761"/>
                <a:gd name="connsiteX802" fmla="*/ 24525 w 2967861"/>
                <a:gd name="connsiteY802" fmla="*/ 1415633 h 2340761"/>
                <a:gd name="connsiteX803" fmla="*/ 17385 w 2967861"/>
                <a:gd name="connsiteY803" fmla="*/ 1431466 h 2340761"/>
                <a:gd name="connsiteX804" fmla="*/ 10245 w 2967861"/>
                <a:gd name="connsiteY804" fmla="*/ 1450403 h 2340761"/>
                <a:gd name="connsiteX805" fmla="*/ 3104 w 2967861"/>
                <a:gd name="connsiteY805" fmla="*/ 1466236 h 2340761"/>
                <a:gd name="connsiteX806" fmla="*/ 0 w 2967861"/>
                <a:gd name="connsiteY806" fmla="*/ 1481137 h 2340761"/>
                <a:gd name="connsiteX807" fmla="*/ 0 w 2967861"/>
                <a:gd name="connsiteY807" fmla="*/ 1492623 h 2340761"/>
                <a:gd name="connsiteX808" fmla="*/ 3104 w 2967861"/>
                <a:gd name="connsiteY808" fmla="*/ 1500074 h 2340761"/>
                <a:gd name="connsiteX809" fmla="*/ 9313 w 2967861"/>
                <a:gd name="connsiteY809" fmla="*/ 1509698 h 2340761"/>
                <a:gd name="connsiteX810" fmla="*/ 12418 w 2967861"/>
                <a:gd name="connsiteY810" fmla="*/ 1518080 h 2340761"/>
                <a:gd name="connsiteX811" fmla="*/ 12418 w 2967861"/>
                <a:gd name="connsiteY811" fmla="*/ 1532981 h 2340761"/>
                <a:gd name="connsiteX812" fmla="*/ 10245 w 2967861"/>
                <a:gd name="connsiteY812" fmla="*/ 1542605 h 2340761"/>
                <a:gd name="connsiteX813" fmla="*/ 7140 w 2967861"/>
                <a:gd name="connsiteY813" fmla="*/ 1555334 h 2340761"/>
                <a:gd name="connsiteX814" fmla="*/ 3104 w 2967861"/>
                <a:gd name="connsiteY814" fmla="*/ 1570235 h 2340761"/>
                <a:gd name="connsiteX815" fmla="*/ 2173 w 2967861"/>
                <a:gd name="connsiteY815" fmla="*/ 1587309 h 2340761"/>
                <a:gd name="connsiteX816" fmla="*/ 5278 w 2967861"/>
                <a:gd name="connsiteY816" fmla="*/ 1597865 h 2340761"/>
                <a:gd name="connsiteX817" fmla="*/ 5278 w 2967861"/>
                <a:gd name="connsiteY817" fmla="*/ 1622079 h 2340761"/>
                <a:gd name="connsiteX818" fmla="*/ 14591 w 2967861"/>
                <a:gd name="connsiteY818" fmla="*/ 1633566 h 2340761"/>
                <a:gd name="connsiteX819" fmla="*/ 29182 w 2967861"/>
                <a:gd name="connsiteY819" fmla="*/ 1646294 h 2340761"/>
                <a:gd name="connsiteX820" fmla="*/ 45946 w 2967861"/>
                <a:gd name="connsiteY820" fmla="*/ 1659022 h 2340761"/>
                <a:gd name="connsiteX821" fmla="*/ 56501 w 2967861"/>
                <a:gd name="connsiteY821" fmla="*/ 1671751 h 2340761"/>
                <a:gd name="connsiteX822" fmla="*/ 65815 w 2967861"/>
                <a:gd name="connsiteY822" fmla="*/ 1695965 h 2340761"/>
                <a:gd name="connsiteX823" fmla="*/ 78232 w 2967861"/>
                <a:gd name="connsiteY823" fmla="*/ 1705589 h 2340761"/>
                <a:gd name="connsiteX824" fmla="*/ 92823 w 2967861"/>
                <a:gd name="connsiteY824" fmla="*/ 1713040 h 2340761"/>
                <a:gd name="connsiteX825" fmla="*/ 107414 w 2967861"/>
                <a:gd name="connsiteY825" fmla="*/ 1720491 h 2340761"/>
                <a:gd name="connsiteX826" fmla="*/ 122005 w 2967861"/>
                <a:gd name="connsiteY826" fmla="*/ 1727941 h 2340761"/>
                <a:gd name="connsiteX827" fmla="*/ 132560 w 2967861"/>
                <a:gd name="connsiteY827" fmla="*/ 1740670 h 2340761"/>
                <a:gd name="connsiteX828" fmla="*/ 139701 w 2967861"/>
                <a:gd name="connsiteY828" fmla="*/ 1738497 h 2340761"/>
                <a:gd name="connsiteX829" fmla="*/ 145910 w 2967861"/>
                <a:gd name="connsiteY829" fmla="*/ 1736323 h 2340761"/>
                <a:gd name="connsiteX830" fmla="*/ 149014 w 2967861"/>
                <a:gd name="connsiteY830" fmla="*/ 1733219 h 2340761"/>
                <a:gd name="connsiteX831" fmla="*/ 153050 w 2967861"/>
                <a:gd name="connsiteY831" fmla="*/ 1731046 h 2340761"/>
                <a:gd name="connsiteX832" fmla="*/ 161432 w 2967861"/>
                <a:gd name="connsiteY832" fmla="*/ 1733219 h 2340761"/>
                <a:gd name="connsiteX833" fmla="*/ 172918 w 2967861"/>
                <a:gd name="connsiteY833" fmla="*/ 1736323 h 2340761"/>
                <a:gd name="connsiteX834" fmla="*/ 185336 w 2967861"/>
                <a:gd name="connsiteY834" fmla="*/ 1736323 h 2340761"/>
                <a:gd name="connsiteX835" fmla="*/ 189372 w 2967861"/>
                <a:gd name="connsiteY835" fmla="*/ 1723595 h 2340761"/>
                <a:gd name="connsiteX836" fmla="*/ 224763 w 2967861"/>
                <a:gd name="connsiteY836" fmla="*/ 1731046 h 2340761"/>
                <a:gd name="connsiteX837" fmla="*/ 239354 w 2967861"/>
                <a:gd name="connsiteY837" fmla="*/ 1725768 h 2340761"/>
                <a:gd name="connsiteX838" fmla="*/ 257980 w 2967861"/>
                <a:gd name="connsiteY838" fmla="*/ 1718318 h 2340761"/>
                <a:gd name="connsiteX839" fmla="*/ 275676 w 2967861"/>
                <a:gd name="connsiteY839" fmla="*/ 1710867 h 2340761"/>
                <a:gd name="connsiteX840" fmla="*/ 290267 w 2967861"/>
                <a:gd name="connsiteY840" fmla="*/ 1713040 h 2340761"/>
                <a:gd name="connsiteX841" fmla="*/ 302685 w 2967861"/>
                <a:gd name="connsiteY841" fmla="*/ 1713971 h 2340761"/>
                <a:gd name="connsiteX842" fmla="*/ 316344 w 2967861"/>
                <a:gd name="connsiteY842" fmla="*/ 1716144 h 2340761"/>
                <a:gd name="connsiteX843" fmla="*/ 336213 w 2967861"/>
                <a:gd name="connsiteY843" fmla="*/ 1747810 h 2340761"/>
                <a:gd name="connsiteX844" fmla="*/ 343353 w 2967861"/>
                <a:gd name="connsiteY844" fmla="*/ 1747810 h 2340761"/>
                <a:gd name="connsiteX845" fmla="*/ 348631 w 2967861"/>
                <a:gd name="connsiteY845" fmla="*/ 1747810 h 2340761"/>
                <a:gd name="connsiteX846" fmla="*/ 353908 w 2967861"/>
                <a:gd name="connsiteY846" fmla="*/ 1745637 h 2340761"/>
                <a:gd name="connsiteX847" fmla="*/ 356081 w 2967861"/>
                <a:gd name="connsiteY847" fmla="*/ 1743464 h 2340761"/>
                <a:gd name="connsiteX848" fmla="*/ 360117 w 2967861"/>
                <a:gd name="connsiteY848" fmla="*/ 1740359 h 2340761"/>
                <a:gd name="connsiteX849" fmla="*/ 367257 w 2967861"/>
                <a:gd name="connsiteY849" fmla="*/ 1742532 h 2340761"/>
                <a:gd name="connsiteX850" fmla="*/ 372535 w 2967861"/>
                <a:gd name="connsiteY850" fmla="*/ 1742532 h 2340761"/>
                <a:gd name="connsiteX851" fmla="*/ 375639 w 2967861"/>
                <a:gd name="connsiteY851" fmla="*/ 1743464 h 2340761"/>
                <a:gd name="connsiteX852" fmla="*/ 379675 w 2967861"/>
                <a:gd name="connsiteY852" fmla="*/ 1747810 h 2340761"/>
                <a:gd name="connsiteX853" fmla="*/ 382780 w 2967861"/>
                <a:gd name="connsiteY853" fmla="*/ 1749983 h 2340761"/>
                <a:gd name="connsiteX854" fmla="*/ 388989 w 2967861"/>
                <a:gd name="connsiteY854" fmla="*/ 1753088 h 2340761"/>
                <a:gd name="connsiteX855" fmla="*/ 382780 w 2967861"/>
                <a:gd name="connsiteY855" fmla="*/ 1775440 h 2340761"/>
                <a:gd name="connsiteX856" fmla="*/ 377502 w 2967861"/>
                <a:gd name="connsiteY856" fmla="*/ 1795619 h 2340761"/>
                <a:gd name="connsiteX857" fmla="*/ 372224 w 2967861"/>
                <a:gd name="connsiteY857" fmla="*/ 1817971 h 2340761"/>
                <a:gd name="connsiteX858" fmla="*/ 388989 w 2967861"/>
                <a:gd name="connsiteY858" fmla="*/ 1835045 h 2340761"/>
                <a:gd name="connsiteX859" fmla="*/ 404511 w 2967861"/>
                <a:gd name="connsiteY859" fmla="*/ 1855224 h 2340761"/>
                <a:gd name="connsiteX860" fmla="*/ 421275 w 2967861"/>
                <a:gd name="connsiteY860" fmla="*/ 1877576 h 2340761"/>
                <a:gd name="connsiteX861" fmla="*/ 431830 w 2967861"/>
                <a:gd name="connsiteY861" fmla="*/ 1899928 h 2340761"/>
                <a:gd name="connsiteX862" fmla="*/ 435866 w 2967861"/>
                <a:gd name="connsiteY862" fmla="*/ 1917003 h 2340761"/>
                <a:gd name="connsiteX863" fmla="*/ 435866 w 2967861"/>
                <a:gd name="connsiteY863" fmla="*/ 1929731 h 2340761"/>
                <a:gd name="connsiteX864" fmla="*/ 438039 w 2967861"/>
                <a:gd name="connsiteY864" fmla="*/ 1942459 h 2340761"/>
                <a:gd name="connsiteX865" fmla="*/ 445179 w 2967861"/>
                <a:gd name="connsiteY865" fmla="*/ 1957361 h 2340761"/>
                <a:gd name="connsiteX866" fmla="*/ 438970 w 2967861"/>
                <a:gd name="connsiteY866" fmla="*/ 1972262 h 2340761"/>
                <a:gd name="connsiteX867" fmla="*/ 431830 w 2967861"/>
                <a:gd name="connsiteY867" fmla="*/ 1989337 h 2340761"/>
                <a:gd name="connsiteX868" fmla="*/ 421275 w 2967861"/>
                <a:gd name="connsiteY868" fmla="*/ 2009516 h 2340761"/>
                <a:gd name="connsiteX869" fmla="*/ 414135 w 2967861"/>
                <a:gd name="connsiteY869" fmla="*/ 2027522 h 2340761"/>
                <a:gd name="connsiteX870" fmla="*/ 410099 w 2967861"/>
                <a:gd name="connsiteY870" fmla="*/ 2048632 h 2340761"/>
                <a:gd name="connsiteX871" fmla="*/ 412272 w 2967861"/>
                <a:gd name="connsiteY871" fmla="*/ 2066638 h 2340761"/>
                <a:gd name="connsiteX872" fmla="*/ 419412 w 2967861"/>
                <a:gd name="connsiteY872" fmla="*/ 2081539 h 2340761"/>
                <a:gd name="connsiteX873" fmla="*/ 430899 w 2967861"/>
                <a:gd name="connsiteY873" fmla="*/ 2096441 h 2340761"/>
                <a:gd name="connsiteX874" fmla="*/ 441454 w 2967861"/>
                <a:gd name="connsiteY874" fmla="*/ 2113515 h 2340761"/>
                <a:gd name="connsiteX875" fmla="*/ 448594 w 2967861"/>
                <a:gd name="connsiteY875" fmla="*/ 2128416 h 2340761"/>
                <a:gd name="connsiteX876" fmla="*/ 448594 w 2967861"/>
                <a:gd name="connsiteY876" fmla="*/ 2133694 h 2340761"/>
                <a:gd name="connsiteX877" fmla="*/ 448594 w 2967861"/>
                <a:gd name="connsiteY877" fmla="*/ 2138972 h 2340761"/>
                <a:gd name="connsiteX878" fmla="*/ 446421 w 2967861"/>
                <a:gd name="connsiteY878" fmla="*/ 2143318 h 2340761"/>
                <a:gd name="connsiteX879" fmla="*/ 445490 w 2967861"/>
                <a:gd name="connsiteY879" fmla="*/ 2148595 h 2340761"/>
                <a:gd name="connsiteX880" fmla="*/ 445490 w 2967861"/>
                <a:gd name="connsiteY880" fmla="*/ 2151700 h 2340761"/>
                <a:gd name="connsiteX881" fmla="*/ 445490 w 2967861"/>
                <a:gd name="connsiteY881" fmla="*/ 2156046 h 2340761"/>
                <a:gd name="connsiteX882" fmla="*/ 452630 w 2967861"/>
                <a:gd name="connsiteY882" fmla="*/ 2159151 h 2340761"/>
                <a:gd name="connsiteX883" fmla="*/ 450457 w 2967861"/>
                <a:gd name="connsiteY883" fmla="*/ 2163497 h 2340761"/>
                <a:gd name="connsiteX884" fmla="*/ 448284 w 2967861"/>
                <a:gd name="connsiteY884" fmla="*/ 2166601 h 2340761"/>
                <a:gd name="connsiteX885" fmla="*/ 448284 w 2967861"/>
                <a:gd name="connsiteY885" fmla="*/ 2170948 h 2340761"/>
                <a:gd name="connsiteX886" fmla="*/ 446111 w 2967861"/>
                <a:gd name="connsiteY886" fmla="*/ 2176225 h 2340761"/>
                <a:gd name="connsiteX887" fmla="*/ 448284 w 2967861"/>
                <a:gd name="connsiteY887" fmla="*/ 2181503 h 2340761"/>
                <a:gd name="connsiteX888" fmla="*/ 450457 w 2967861"/>
                <a:gd name="connsiteY888" fmla="*/ 2181503 h 2340761"/>
                <a:gd name="connsiteX889" fmla="*/ 452630 w 2967861"/>
                <a:gd name="connsiteY889" fmla="*/ 2185849 h 2340761"/>
                <a:gd name="connsiteX890" fmla="*/ 455734 w 2967861"/>
                <a:gd name="connsiteY890" fmla="*/ 2186780 h 2340761"/>
                <a:gd name="connsiteX891" fmla="*/ 459770 w 2967861"/>
                <a:gd name="connsiteY891" fmla="*/ 2191127 h 2340761"/>
                <a:gd name="connsiteX892" fmla="*/ 459770 w 2967861"/>
                <a:gd name="connsiteY892" fmla="*/ 2193300 h 2340761"/>
                <a:gd name="connsiteX893" fmla="*/ 455734 w 2967861"/>
                <a:gd name="connsiteY893" fmla="*/ 2206028 h 2340761"/>
                <a:gd name="connsiteX894" fmla="*/ 465048 w 2967861"/>
                <a:gd name="connsiteY894" fmla="*/ 2224034 h 2340761"/>
                <a:gd name="connsiteX895" fmla="*/ 479639 w 2967861"/>
                <a:gd name="connsiteY895" fmla="*/ 2242971 h 2340761"/>
                <a:gd name="connsiteX896" fmla="*/ 494230 w 2967861"/>
                <a:gd name="connsiteY896" fmla="*/ 2260046 h 2340761"/>
                <a:gd name="connsiteX897" fmla="*/ 504785 w 2967861"/>
                <a:gd name="connsiteY897" fmla="*/ 2278051 h 2340761"/>
                <a:gd name="connsiteX898" fmla="*/ 506958 w 2967861"/>
                <a:gd name="connsiteY898" fmla="*/ 2290780 h 2340761"/>
                <a:gd name="connsiteX899" fmla="*/ 506958 w 2967861"/>
                <a:gd name="connsiteY899" fmla="*/ 2303508 h 2340761"/>
                <a:gd name="connsiteX900" fmla="*/ 506958 w 2967861"/>
                <a:gd name="connsiteY900" fmla="*/ 2314994 h 2340761"/>
                <a:gd name="connsiteX901" fmla="*/ 509131 w 2967861"/>
                <a:gd name="connsiteY901" fmla="*/ 2324618 h 2340761"/>
                <a:gd name="connsiteX902" fmla="*/ 512236 w 2967861"/>
                <a:gd name="connsiteY902" fmla="*/ 2327723 h 2340761"/>
                <a:gd name="connsiteX903" fmla="*/ 516271 w 2967861"/>
                <a:gd name="connsiteY903" fmla="*/ 2333000 h 2340761"/>
                <a:gd name="connsiteX904" fmla="*/ 519376 w 2967861"/>
                <a:gd name="connsiteY904" fmla="*/ 2335173 h 2340761"/>
                <a:gd name="connsiteX905" fmla="*/ 523411 w 2967861"/>
                <a:gd name="connsiteY905" fmla="*/ 2339520 h 2340761"/>
                <a:gd name="connsiteX906" fmla="*/ 528689 w 2967861"/>
                <a:gd name="connsiteY906" fmla="*/ 2342624 h 2340761"/>
                <a:gd name="connsiteX907" fmla="*/ 553835 w 2967861"/>
                <a:gd name="connsiteY907" fmla="*/ 2337347 h 2340761"/>
                <a:gd name="connsiteX908" fmla="*/ 582086 w 2967861"/>
                <a:gd name="connsiteY908" fmla="*/ 2332069 h 2340761"/>
                <a:gd name="connsiteX909" fmla="*/ 609095 w 2967861"/>
                <a:gd name="connsiteY909" fmla="*/ 2324618 h 2340761"/>
                <a:gd name="connsiteX910" fmla="*/ 636103 w 2967861"/>
                <a:gd name="connsiteY910" fmla="*/ 2317168 h 2340761"/>
                <a:gd name="connsiteX911" fmla="*/ 657834 w 2967861"/>
                <a:gd name="connsiteY911" fmla="*/ 2303508 h 2340761"/>
                <a:gd name="connsiteX912" fmla="*/ 675530 w 2967861"/>
                <a:gd name="connsiteY912" fmla="*/ 2287675 h 2340761"/>
                <a:gd name="connsiteX913" fmla="*/ 684843 w 2967861"/>
                <a:gd name="connsiteY913" fmla="*/ 2270601 h 2340761"/>
                <a:gd name="connsiteX914" fmla="*/ 691984 w 2967861"/>
                <a:gd name="connsiteY914" fmla="*/ 2253526 h 2340761"/>
                <a:gd name="connsiteX915" fmla="*/ 715888 w 2967861"/>
                <a:gd name="connsiteY915" fmla="*/ 2233347 h 2340761"/>
                <a:gd name="connsiteX916" fmla="*/ 718992 w 2967861"/>
                <a:gd name="connsiteY916" fmla="*/ 2218446 h 2340761"/>
                <a:gd name="connsiteX917" fmla="*/ 721165 w 2967861"/>
                <a:gd name="connsiteY917" fmla="*/ 2203544 h 2340761"/>
                <a:gd name="connsiteX918" fmla="*/ 723339 w 2967861"/>
                <a:gd name="connsiteY918" fmla="*/ 2188643 h 2340761"/>
                <a:gd name="connsiteX919" fmla="*/ 728616 w 2967861"/>
                <a:gd name="connsiteY919" fmla="*/ 2175915 h 2340761"/>
                <a:gd name="connsiteX920" fmla="*/ 748485 w 2967861"/>
                <a:gd name="connsiteY920" fmla="*/ 2171568 h 2340761"/>
                <a:gd name="connsiteX921" fmla="*/ 752520 w 2967861"/>
                <a:gd name="connsiteY921" fmla="*/ 2168464 h 2340761"/>
                <a:gd name="connsiteX922" fmla="*/ 753452 w 2967861"/>
                <a:gd name="connsiteY922" fmla="*/ 2164118 h 2340761"/>
                <a:gd name="connsiteX923" fmla="*/ 757488 w 2967861"/>
                <a:gd name="connsiteY923" fmla="*/ 2161013 h 2340761"/>
                <a:gd name="connsiteX924" fmla="*/ 759661 w 2967861"/>
                <a:gd name="connsiteY924" fmla="*/ 2158840 h 2340761"/>
                <a:gd name="connsiteX925" fmla="*/ 762765 w 2967861"/>
                <a:gd name="connsiteY925" fmla="*/ 2155736 h 2340761"/>
                <a:gd name="connsiteX926" fmla="*/ 768043 w 2967861"/>
                <a:gd name="connsiteY926" fmla="*/ 2151390 h 2340761"/>
                <a:gd name="connsiteX927" fmla="*/ 764938 w 2967861"/>
                <a:gd name="connsiteY927" fmla="*/ 2131211 h 2340761"/>
                <a:gd name="connsiteX928" fmla="*/ 757798 w 2967861"/>
                <a:gd name="connsiteY928" fmla="*/ 2114136 h 2340761"/>
                <a:gd name="connsiteX929" fmla="*/ 748485 w 2967861"/>
                <a:gd name="connsiteY929" fmla="*/ 2103581 h 2340761"/>
                <a:gd name="connsiteX930" fmla="*/ 757798 w 2967861"/>
                <a:gd name="connsiteY930" fmla="*/ 2084644 h 2340761"/>
                <a:gd name="connsiteX931" fmla="*/ 772389 w 2967861"/>
                <a:gd name="connsiteY931" fmla="*/ 2071915 h 2340761"/>
                <a:gd name="connsiteX932" fmla="*/ 790084 w 2967861"/>
                <a:gd name="connsiteY932" fmla="*/ 2062291 h 2340761"/>
                <a:gd name="connsiteX933" fmla="*/ 808711 w 2967861"/>
                <a:gd name="connsiteY933" fmla="*/ 2053909 h 2340761"/>
                <a:gd name="connsiteX934" fmla="*/ 824234 w 2967861"/>
                <a:gd name="connsiteY934" fmla="*/ 2042423 h 2340761"/>
                <a:gd name="connsiteX935" fmla="*/ 835720 w 2967861"/>
                <a:gd name="connsiteY935" fmla="*/ 2019140 h 2340761"/>
                <a:gd name="connsiteX936" fmla="*/ 837893 w 2967861"/>
                <a:gd name="connsiteY936" fmla="*/ 1996787 h 2340761"/>
                <a:gd name="connsiteX937" fmla="*/ 831684 w 2967861"/>
                <a:gd name="connsiteY937" fmla="*/ 1974435 h 2340761"/>
                <a:gd name="connsiteX938" fmla="*/ 824544 w 2967861"/>
                <a:gd name="connsiteY938" fmla="*/ 1952083 h 2340761"/>
                <a:gd name="connsiteX939" fmla="*/ 817404 w 2967861"/>
                <a:gd name="connsiteY939" fmla="*/ 1931904 h 2340761"/>
                <a:gd name="connsiteX940" fmla="*/ 810263 w 2967861"/>
                <a:gd name="connsiteY940" fmla="*/ 1909552 h 2340761"/>
                <a:gd name="connsiteX941" fmla="*/ 807159 w 2967861"/>
                <a:gd name="connsiteY941" fmla="*/ 1887200 h 2340761"/>
                <a:gd name="connsiteX942" fmla="*/ 812437 w 2967861"/>
                <a:gd name="connsiteY942" fmla="*/ 1862985 h 2340761"/>
                <a:gd name="connsiteX943" fmla="*/ 827027 w 2967861"/>
                <a:gd name="connsiteY943" fmla="*/ 1837529 h 2340761"/>
                <a:gd name="connsiteX944" fmla="*/ 845654 w 2967861"/>
                <a:gd name="connsiteY944" fmla="*/ 1815177 h 2340761"/>
                <a:gd name="connsiteX945" fmla="*/ 867385 w 2967861"/>
                <a:gd name="connsiteY945" fmla="*/ 1794066 h 2340761"/>
                <a:gd name="connsiteX946" fmla="*/ 890358 w 2967861"/>
                <a:gd name="connsiteY946" fmla="*/ 1776060 h 2340761"/>
                <a:gd name="connsiteX947" fmla="*/ 912090 w 2967861"/>
                <a:gd name="connsiteY947" fmla="*/ 1757123 h 2340761"/>
                <a:gd name="connsiteX948" fmla="*/ 931958 w 2967861"/>
                <a:gd name="connsiteY948" fmla="*/ 1736944 h 2340761"/>
                <a:gd name="connsiteX949" fmla="*/ 945618 w 2967861"/>
                <a:gd name="connsiteY949" fmla="*/ 1718938 h 2340761"/>
                <a:gd name="connsiteX950" fmla="*/ 958036 w 2967861"/>
                <a:gd name="connsiteY950" fmla="*/ 1696586 h 2340761"/>
                <a:gd name="connsiteX951" fmla="*/ 968591 w 2967861"/>
                <a:gd name="connsiteY951" fmla="*/ 1674234 h 2340761"/>
                <a:gd name="connsiteX952" fmla="*/ 975731 w 2967861"/>
                <a:gd name="connsiteY952" fmla="*/ 1655297 h 2340761"/>
                <a:gd name="connsiteX953" fmla="*/ 979767 w 2967861"/>
                <a:gd name="connsiteY953" fmla="*/ 1642569 h 2340761"/>
                <a:gd name="connsiteX954" fmla="*/ 979767 w 2967861"/>
                <a:gd name="connsiteY954" fmla="*/ 1631393 h 2340761"/>
                <a:gd name="connsiteX955" fmla="*/ 985044 w 2967861"/>
                <a:gd name="connsiteY955" fmla="*/ 1621769 h 2340761"/>
                <a:gd name="connsiteX956" fmla="*/ 985044 w 2967861"/>
                <a:gd name="connsiteY956" fmla="*/ 1618665 h 2340761"/>
                <a:gd name="connsiteX957" fmla="*/ 963313 w 2967861"/>
                <a:gd name="connsiteY957" fmla="*/ 1621769 h 2340761"/>
                <a:gd name="connsiteX958" fmla="*/ 939409 w 2967861"/>
                <a:gd name="connsiteY958" fmla="*/ 1627046 h 2340761"/>
                <a:gd name="connsiteX959" fmla="*/ 914263 w 2967861"/>
                <a:gd name="connsiteY959" fmla="*/ 1633255 h 2340761"/>
                <a:gd name="connsiteX960" fmla="*/ 895636 w 2967861"/>
                <a:gd name="connsiteY960" fmla="*/ 1641637 h 2340761"/>
                <a:gd name="connsiteX961" fmla="*/ 880114 w 2967861"/>
                <a:gd name="connsiteY961" fmla="*/ 1640706 h 2340761"/>
                <a:gd name="connsiteX962" fmla="*/ 874836 w 2967861"/>
                <a:gd name="connsiteY962" fmla="*/ 1634497 h 2340761"/>
                <a:gd name="connsiteX963" fmla="*/ 872663 w 2967861"/>
                <a:gd name="connsiteY963" fmla="*/ 1629220 h 2340761"/>
                <a:gd name="connsiteX964" fmla="*/ 872663 w 2967861"/>
                <a:gd name="connsiteY964" fmla="*/ 1623942 h 2340761"/>
                <a:gd name="connsiteX965" fmla="*/ 872663 w 2967861"/>
                <a:gd name="connsiteY965" fmla="*/ 1616491 h 2340761"/>
                <a:gd name="connsiteX966" fmla="*/ 868627 w 2967861"/>
                <a:gd name="connsiteY966" fmla="*/ 1611214 h 2340761"/>
                <a:gd name="connsiteX967" fmla="*/ 854036 w 2967861"/>
                <a:gd name="connsiteY967" fmla="*/ 1599727 h 2340761"/>
                <a:gd name="connsiteX968" fmla="*/ 836341 w 2967861"/>
                <a:gd name="connsiteY968" fmla="*/ 1589172 h 2340761"/>
                <a:gd name="connsiteX969" fmla="*/ 819577 w 2967861"/>
                <a:gd name="connsiteY969" fmla="*/ 1577686 h 2340761"/>
                <a:gd name="connsiteX970" fmla="*/ 809022 w 2967861"/>
                <a:gd name="connsiteY970" fmla="*/ 1564957 h 2340761"/>
                <a:gd name="connsiteX971" fmla="*/ 804986 w 2967861"/>
                <a:gd name="connsiteY971" fmla="*/ 1553471 h 2340761"/>
                <a:gd name="connsiteX972" fmla="*/ 802813 w 2967861"/>
                <a:gd name="connsiteY972" fmla="*/ 1545089 h 2340761"/>
                <a:gd name="connsiteX973" fmla="*/ 799708 w 2967861"/>
                <a:gd name="connsiteY973" fmla="*/ 1533602 h 2340761"/>
                <a:gd name="connsiteX974" fmla="*/ 797535 w 2967861"/>
                <a:gd name="connsiteY974" fmla="*/ 1530498 h 2340761"/>
                <a:gd name="connsiteX975" fmla="*/ 792258 w 2967861"/>
                <a:gd name="connsiteY975" fmla="*/ 1526152 h 2340761"/>
                <a:gd name="connsiteX976" fmla="*/ 786980 w 2967861"/>
                <a:gd name="connsiteY976" fmla="*/ 1523047 h 2340761"/>
                <a:gd name="connsiteX977" fmla="*/ 782944 w 2967861"/>
                <a:gd name="connsiteY977" fmla="*/ 1517770 h 2340761"/>
                <a:gd name="connsiteX978" fmla="*/ 779840 w 2967861"/>
                <a:gd name="connsiteY978" fmla="*/ 1513423 h 2340761"/>
                <a:gd name="connsiteX979" fmla="*/ 779840 w 2967861"/>
                <a:gd name="connsiteY979" fmla="*/ 1476480 h 2340761"/>
                <a:gd name="connsiteX980" fmla="*/ 777667 w 2967861"/>
                <a:gd name="connsiteY980" fmla="*/ 1471203 h 2340761"/>
                <a:gd name="connsiteX981" fmla="*/ 772389 w 2967861"/>
                <a:gd name="connsiteY981" fmla="*/ 1466856 h 2340761"/>
                <a:gd name="connsiteX982" fmla="*/ 768353 w 2967861"/>
                <a:gd name="connsiteY982" fmla="*/ 1463752 h 2340761"/>
                <a:gd name="connsiteX983" fmla="*/ 763076 w 2967861"/>
                <a:gd name="connsiteY983" fmla="*/ 1459406 h 2340761"/>
                <a:gd name="connsiteX984" fmla="*/ 759971 w 2967861"/>
                <a:gd name="connsiteY984" fmla="*/ 1456301 h 2340761"/>
                <a:gd name="connsiteX985" fmla="*/ 750658 w 2967861"/>
                <a:gd name="connsiteY985" fmla="*/ 1436122 h 2340761"/>
                <a:gd name="connsiteX986" fmla="*/ 743518 w 2967861"/>
                <a:gd name="connsiteY986" fmla="*/ 1415943 h 2340761"/>
                <a:gd name="connsiteX987" fmla="*/ 736377 w 2967861"/>
                <a:gd name="connsiteY987" fmla="*/ 1393591 h 2340761"/>
                <a:gd name="connsiteX988" fmla="*/ 724891 w 2967861"/>
                <a:gd name="connsiteY988" fmla="*/ 1374654 h 2340761"/>
                <a:gd name="connsiteX989" fmla="*/ 712473 w 2967861"/>
                <a:gd name="connsiteY989" fmla="*/ 1357580 h 2340761"/>
                <a:gd name="connsiteX990" fmla="*/ 712473 w 2967861"/>
                <a:gd name="connsiteY990" fmla="*/ 1350129 h 2340761"/>
                <a:gd name="connsiteX991" fmla="*/ 716509 w 2967861"/>
                <a:gd name="connsiteY991" fmla="*/ 1350129 h 2340761"/>
                <a:gd name="connsiteX992" fmla="*/ 719613 w 2967861"/>
                <a:gd name="connsiteY992" fmla="*/ 1357580 h 2340761"/>
                <a:gd name="connsiteX993" fmla="*/ 723649 w 2967861"/>
                <a:gd name="connsiteY993" fmla="*/ 1363788 h 2340761"/>
                <a:gd name="connsiteX994" fmla="*/ 726753 w 2967861"/>
                <a:gd name="connsiteY994" fmla="*/ 1366893 h 2340761"/>
                <a:gd name="connsiteX995" fmla="*/ 730789 w 2967861"/>
                <a:gd name="connsiteY995" fmla="*/ 1369066 h 2340761"/>
                <a:gd name="connsiteX996" fmla="*/ 733894 w 2967861"/>
                <a:gd name="connsiteY996" fmla="*/ 1371239 h 2340761"/>
                <a:gd name="connsiteX997" fmla="*/ 737930 w 2967861"/>
                <a:gd name="connsiteY997" fmla="*/ 1372170 h 2340761"/>
                <a:gd name="connsiteX998" fmla="*/ 738861 w 2967861"/>
                <a:gd name="connsiteY998" fmla="*/ 1376517 h 2340761"/>
                <a:gd name="connsiteX999" fmla="*/ 745070 w 2967861"/>
                <a:gd name="connsiteY999" fmla="*/ 1378690 h 2340761"/>
                <a:gd name="connsiteX1000" fmla="*/ 755625 w 2967861"/>
                <a:gd name="connsiteY1000" fmla="*/ 1386141 h 2340761"/>
                <a:gd name="connsiteX1001" fmla="*/ 762765 w 2967861"/>
                <a:gd name="connsiteY1001" fmla="*/ 1396696 h 2340761"/>
                <a:gd name="connsiteX1002" fmla="*/ 768043 w 2967861"/>
                <a:gd name="connsiteY1002" fmla="*/ 1409424 h 2340761"/>
                <a:gd name="connsiteX1003" fmla="*/ 774252 w 2967861"/>
                <a:gd name="connsiteY1003" fmla="*/ 1423084 h 2340761"/>
                <a:gd name="connsiteX1004" fmla="*/ 779529 w 2967861"/>
                <a:gd name="connsiteY1004" fmla="*/ 1435812 h 2340761"/>
                <a:gd name="connsiteX1005" fmla="*/ 799398 w 2967861"/>
                <a:gd name="connsiteY1005" fmla="*/ 1448540 h 2340761"/>
                <a:gd name="connsiteX1006" fmla="*/ 804675 w 2967861"/>
                <a:gd name="connsiteY1006" fmla="*/ 1459095 h 2340761"/>
                <a:gd name="connsiteX1007" fmla="*/ 806848 w 2967861"/>
                <a:gd name="connsiteY1007" fmla="*/ 1472755 h 2340761"/>
                <a:gd name="connsiteX1008" fmla="*/ 809022 w 2967861"/>
                <a:gd name="connsiteY1008" fmla="*/ 1485483 h 2340761"/>
                <a:gd name="connsiteX1009" fmla="*/ 812126 w 2967861"/>
                <a:gd name="connsiteY1009" fmla="*/ 1496038 h 2340761"/>
                <a:gd name="connsiteX1010" fmla="*/ 824544 w 2967861"/>
                <a:gd name="connsiteY1010" fmla="*/ 1510940 h 2340761"/>
                <a:gd name="connsiteX1011" fmla="*/ 838204 w 2967861"/>
                <a:gd name="connsiteY1011" fmla="*/ 1525841 h 2340761"/>
                <a:gd name="connsiteX1012" fmla="*/ 850621 w 2967861"/>
                <a:gd name="connsiteY1012" fmla="*/ 1542916 h 2340761"/>
                <a:gd name="connsiteX1013" fmla="*/ 859935 w 2967861"/>
                <a:gd name="connsiteY1013" fmla="*/ 1560922 h 2340761"/>
                <a:gd name="connsiteX1014" fmla="*/ 860866 w 2967861"/>
                <a:gd name="connsiteY1014" fmla="*/ 1572408 h 2340761"/>
                <a:gd name="connsiteX1015" fmla="*/ 860866 w 2967861"/>
                <a:gd name="connsiteY1015" fmla="*/ 1582963 h 2340761"/>
                <a:gd name="connsiteX1016" fmla="*/ 863039 w 2967861"/>
                <a:gd name="connsiteY1016" fmla="*/ 1594450 h 2340761"/>
                <a:gd name="connsiteX1017" fmla="*/ 868317 w 2967861"/>
                <a:gd name="connsiteY1017" fmla="*/ 1605005 h 2340761"/>
                <a:gd name="connsiteX1018" fmla="*/ 870490 w 2967861"/>
                <a:gd name="connsiteY1018" fmla="*/ 1609351 h 2340761"/>
                <a:gd name="connsiteX1019" fmla="*/ 872663 w 2967861"/>
                <a:gd name="connsiteY1019" fmla="*/ 1611524 h 2340761"/>
                <a:gd name="connsiteX1020" fmla="*/ 874836 w 2967861"/>
                <a:gd name="connsiteY1020" fmla="*/ 1612456 h 2340761"/>
                <a:gd name="connsiteX1021" fmla="*/ 875767 w 2967861"/>
                <a:gd name="connsiteY1021" fmla="*/ 1612456 h 2340761"/>
                <a:gd name="connsiteX1022" fmla="*/ 879803 w 2967861"/>
                <a:gd name="connsiteY1022" fmla="*/ 1614629 h 2340761"/>
                <a:gd name="connsiteX1023" fmla="*/ 889117 w 2967861"/>
                <a:gd name="connsiteY1023" fmla="*/ 1614629 h 2340761"/>
                <a:gd name="connsiteX1024" fmla="*/ 901534 w 2967861"/>
                <a:gd name="connsiteY1024" fmla="*/ 1611524 h 2340761"/>
                <a:gd name="connsiteX1025" fmla="*/ 913952 w 2967861"/>
                <a:gd name="connsiteY1025" fmla="*/ 1604074 h 2340761"/>
                <a:gd name="connsiteX1026" fmla="*/ 928543 w 2967861"/>
                <a:gd name="connsiteY1026" fmla="*/ 1597865 h 2340761"/>
                <a:gd name="connsiteX1027" fmla="*/ 946239 w 2967861"/>
                <a:gd name="connsiteY1027" fmla="*/ 1592587 h 2340761"/>
                <a:gd name="connsiteX1028" fmla="*/ 963003 w 2967861"/>
                <a:gd name="connsiteY1028" fmla="*/ 1589483 h 2340761"/>
                <a:gd name="connsiteX1029" fmla="*/ 979767 w 2967861"/>
                <a:gd name="connsiteY1029" fmla="*/ 1582032 h 2340761"/>
                <a:gd name="connsiteX1030" fmla="*/ 992185 w 2967861"/>
                <a:gd name="connsiteY1030" fmla="*/ 1572408 h 2340761"/>
                <a:gd name="connsiteX1031" fmla="*/ 1002740 w 2967861"/>
                <a:gd name="connsiteY1031" fmla="*/ 1560922 h 2340761"/>
                <a:gd name="connsiteX1032" fmla="*/ 1016399 w 2967861"/>
                <a:gd name="connsiteY1032" fmla="*/ 1553471 h 2340761"/>
                <a:gd name="connsiteX1033" fmla="*/ 1039372 w 2967861"/>
                <a:gd name="connsiteY1033" fmla="*/ 1553471 h 2340761"/>
                <a:gd name="connsiteX1034" fmla="*/ 1039372 w 2967861"/>
                <a:gd name="connsiteY1034" fmla="*/ 1544468 h 2340761"/>
                <a:gd name="connsiteX1035" fmla="*/ 1057999 w 2967861"/>
                <a:gd name="connsiteY1035" fmla="*/ 1531740 h 2340761"/>
                <a:gd name="connsiteX1036" fmla="*/ 1075694 w 2967861"/>
                <a:gd name="connsiteY1036" fmla="*/ 1520253 h 2340761"/>
                <a:gd name="connsiteX1037" fmla="*/ 1075694 w 2967861"/>
                <a:gd name="connsiteY1037" fmla="*/ 1500074 h 2340761"/>
                <a:gd name="connsiteX1038" fmla="*/ 1089354 w 2967861"/>
                <a:gd name="connsiteY1038" fmla="*/ 1494797 h 2340761"/>
                <a:gd name="connsiteX1039" fmla="*/ 1095563 w 2967861"/>
                <a:gd name="connsiteY1039" fmla="*/ 1487346 h 2340761"/>
                <a:gd name="connsiteX1040" fmla="*/ 1101772 w 2967861"/>
                <a:gd name="connsiteY1040" fmla="*/ 1477722 h 2340761"/>
                <a:gd name="connsiteX1041" fmla="*/ 1108912 w 2967861"/>
                <a:gd name="connsiteY1041" fmla="*/ 1468098 h 2340761"/>
                <a:gd name="connsiteX1042" fmla="*/ 1087181 w 2967861"/>
                <a:gd name="connsiteY1042" fmla="*/ 1450092 h 2340761"/>
                <a:gd name="connsiteX1043" fmla="*/ 1060172 w 2967861"/>
                <a:gd name="connsiteY1043" fmla="*/ 1435191 h 2340761"/>
                <a:gd name="connsiteX1044" fmla="*/ 1057999 w 2967861"/>
                <a:gd name="connsiteY1044" fmla="*/ 1420290 h 2340761"/>
                <a:gd name="connsiteX1045" fmla="*/ 1055826 w 2967861"/>
                <a:gd name="connsiteY1045" fmla="*/ 1401352 h 2340761"/>
                <a:gd name="connsiteX1046" fmla="*/ 1035958 w 2967861"/>
                <a:gd name="connsiteY1046" fmla="*/ 1416254 h 2340761"/>
                <a:gd name="connsiteX1047" fmla="*/ 1019193 w 2967861"/>
                <a:gd name="connsiteY1047" fmla="*/ 1435191 h 2340761"/>
                <a:gd name="connsiteX1048" fmla="*/ 1008638 w 2967861"/>
                <a:gd name="connsiteY1048" fmla="*/ 1435191 h 2340761"/>
                <a:gd name="connsiteX1049" fmla="*/ 999325 w 2967861"/>
                <a:gd name="connsiteY1049" fmla="*/ 1437364 h 2340761"/>
                <a:gd name="connsiteX1050" fmla="*/ 992185 w 2967861"/>
                <a:gd name="connsiteY1050" fmla="*/ 1438295 h 2340761"/>
                <a:gd name="connsiteX1051" fmla="*/ 990011 w 2967861"/>
                <a:gd name="connsiteY1051" fmla="*/ 1433018 h 2340761"/>
                <a:gd name="connsiteX1052" fmla="*/ 989080 w 2967861"/>
                <a:gd name="connsiteY1052" fmla="*/ 1427740 h 2340761"/>
                <a:gd name="connsiteX1053" fmla="*/ 989080 w 2967861"/>
                <a:gd name="connsiteY1053" fmla="*/ 1422463 h 2340761"/>
                <a:gd name="connsiteX1054" fmla="*/ 986907 w 2967861"/>
                <a:gd name="connsiteY1054" fmla="*/ 1416254 h 2340761"/>
                <a:gd name="connsiteX1055" fmla="*/ 984734 w 2967861"/>
                <a:gd name="connsiteY1055" fmla="*/ 1410976 h 2340761"/>
                <a:gd name="connsiteX1056" fmla="*/ 979456 w 2967861"/>
                <a:gd name="connsiteY1056" fmla="*/ 1408803 h 2340761"/>
                <a:gd name="connsiteX1057" fmla="*/ 977283 w 2967861"/>
                <a:gd name="connsiteY1057" fmla="*/ 1408803 h 2340761"/>
                <a:gd name="connsiteX1058" fmla="*/ 975110 w 2967861"/>
                <a:gd name="connsiteY1058" fmla="*/ 1408803 h 2340761"/>
                <a:gd name="connsiteX1059" fmla="*/ 975110 w 2967861"/>
                <a:gd name="connsiteY1059" fmla="*/ 1410976 h 2340761"/>
                <a:gd name="connsiteX1060" fmla="*/ 974179 w 2967861"/>
                <a:gd name="connsiteY1060" fmla="*/ 1413149 h 2340761"/>
                <a:gd name="connsiteX1061" fmla="*/ 972006 w 2967861"/>
                <a:gd name="connsiteY1061" fmla="*/ 1418427 h 2340761"/>
                <a:gd name="connsiteX1062" fmla="*/ 964865 w 2967861"/>
                <a:gd name="connsiteY1062" fmla="*/ 1407872 h 2340761"/>
                <a:gd name="connsiteX1063" fmla="*/ 957725 w 2967861"/>
                <a:gd name="connsiteY1063" fmla="*/ 1392970 h 2340761"/>
                <a:gd name="connsiteX1064" fmla="*/ 948412 w 2967861"/>
                <a:gd name="connsiteY1064" fmla="*/ 1375896 h 2340761"/>
                <a:gd name="connsiteX1065" fmla="*/ 943134 w 2967861"/>
                <a:gd name="connsiteY1065" fmla="*/ 1358821 h 2340761"/>
                <a:gd name="connsiteX1066" fmla="*/ 939098 w 2967861"/>
                <a:gd name="connsiteY1066" fmla="*/ 1343920 h 2340761"/>
                <a:gd name="connsiteX1067" fmla="*/ 946239 w 2967861"/>
                <a:gd name="connsiteY1067" fmla="*/ 1343920 h 2340761"/>
                <a:gd name="connsiteX1068" fmla="*/ 950274 w 2967861"/>
                <a:gd name="connsiteY1068" fmla="*/ 1343920 h 2340761"/>
                <a:gd name="connsiteX1069" fmla="*/ 952448 w 2967861"/>
                <a:gd name="connsiteY1069" fmla="*/ 1343920 h 2340761"/>
                <a:gd name="connsiteX1070" fmla="*/ 953379 w 2967861"/>
                <a:gd name="connsiteY1070" fmla="*/ 1343920 h 2340761"/>
                <a:gd name="connsiteX1071" fmla="*/ 955552 w 2967861"/>
                <a:gd name="connsiteY1071" fmla="*/ 1343920 h 2340761"/>
                <a:gd name="connsiteX1072" fmla="*/ 967039 w 2967861"/>
                <a:gd name="connsiteY1072" fmla="*/ 1353544 h 2340761"/>
                <a:gd name="connsiteX1073" fmla="*/ 972316 w 2967861"/>
                <a:gd name="connsiteY1073" fmla="*/ 1363167 h 2340761"/>
                <a:gd name="connsiteX1074" fmla="*/ 975421 w 2967861"/>
                <a:gd name="connsiteY1074" fmla="*/ 1373723 h 2340761"/>
                <a:gd name="connsiteX1075" fmla="*/ 984734 w 2967861"/>
                <a:gd name="connsiteY1075" fmla="*/ 1381173 h 2340761"/>
                <a:gd name="connsiteX1076" fmla="*/ 997152 w 2967861"/>
                <a:gd name="connsiteY1076" fmla="*/ 1388624 h 2340761"/>
                <a:gd name="connsiteX1077" fmla="*/ 1008638 w 2967861"/>
                <a:gd name="connsiteY1077" fmla="*/ 1393902 h 2340761"/>
                <a:gd name="connsiteX1078" fmla="*/ 1019193 w 2967861"/>
                <a:gd name="connsiteY1078" fmla="*/ 1401352 h 2340761"/>
                <a:gd name="connsiteX1079" fmla="*/ 1031611 w 2967861"/>
                <a:gd name="connsiteY1079" fmla="*/ 1401352 h 2340761"/>
                <a:gd name="connsiteX1080" fmla="*/ 1040925 w 2967861"/>
                <a:gd name="connsiteY1080" fmla="*/ 1400421 h 2340761"/>
                <a:gd name="connsiteX1081" fmla="*/ 1048065 w 2967861"/>
                <a:gd name="connsiteY1081" fmla="*/ 1398248 h 2340761"/>
                <a:gd name="connsiteX1082" fmla="*/ 1059551 w 2967861"/>
                <a:gd name="connsiteY1082" fmla="*/ 1393902 h 2340761"/>
                <a:gd name="connsiteX1083" fmla="*/ 1066692 w 2967861"/>
                <a:gd name="connsiteY1083" fmla="*/ 1407561 h 2340761"/>
                <a:gd name="connsiteX1084" fmla="*/ 1071969 w 2967861"/>
                <a:gd name="connsiteY1084" fmla="*/ 1418116 h 2340761"/>
                <a:gd name="connsiteX1085" fmla="*/ 1102082 w 2967861"/>
                <a:gd name="connsiteY1085" fmla="*/ 1420290 h 2340761"/>
                <a:gd name="connsiteX1086" fmla="*/ 1133438 w 2967861"/>
                <a:gd name="connsiteY1086" fmla="*/ 1422463 h 2340761"/>
                <a:gd name="connsiteX1087" fmla="*/ 1164793 w 2967861"/>
                <a:gd name="connsiteY1087" fmla="*/ 1422463 h 2340761"/>
                <a:gd name="connsiteX1088" fmla="*/ 1194906 w 2967861"/>
                <a:gd name="connsiteY1088" fmla="*/ 1418116 h 2340761"/>
                <a:gd name="connsiteX1089" fmla="*/ 1206392 w 2967861"/>
                <a:gd name="connsiteY1089" fmla="*/ 1429603 h 2340761"/>
                <a:gd name="connsiteX1090" fmla="*/ 1218810 w 2967861"/>
                <a:gd name="connsiteY1090" fmla="*/ 1437985 h 2340761"/>
                <a:gd name="connsiteX1091" fmla="*/ 1231228 w 2967861"/>
                <a:gd name="connsiteY1091" fmla="*/ 1447609 h 2340761"/>
                <a:gd name="connsiteX1092" fmla="*/ 1238368 w 2967861"/>
                <a:gd name="connsiteY1092" fmla="*/ 1458164 h 2340761"/>
                <a:gd name="connsiteX1093" fmla="*/ 1235264 w 2967861"/>
                <a:gd name="connsiteY1093" fmla="*/ 1471824 h 2340761"/>
                <a:gd name="connsiteX1094" fmla="*/ 1238368 w 2967861"/>
                <a:gd name="connsiteY1094" fmla="*/ 1474928 h 2340761"/>
                <a:gd name="connsiteX1095" fmla="*/ 1242404 w 2967861"/>
                <a:gd name="connsiteY1095" fmla="*/ 1479274 h 2340761"/>
                <a:gd name="connsiteX1096" fmla="*/ 1247681 w 2967861"/>
                <a:gd name="connsiteY1096" fmla="*/ 1482379 h 2340761"/>
                <a:gd name="connsiteX1097" fmla="*/ 1251717 w 2967861"/>
                <a:gd name="connsiteY1097" fmla="*/ 1486725 h 2340761"/>
                <a:gd name="connsiteX1098" fmla="*/ 1262273 w 2967861"/>
                <a:gd name="connsiteY1098" fmla="*/ 1487656 h 2340761"/>
                <a:gd name="connsiteX1099" fmla="*/ 1271586 w 2967861"/>
                <a:gd name="connsiteY1099" fmla="*/ 1487656 h 2340761"/>
                <a:gd name="connsiteX1100" fmla="*/ 1284004 w 2967861"/>
                <a:gd name="connsiteY1100" fmla="*/ 1486725 h 2340761"/>
                <a:gd name="connsiteX1101" fmla="*/ 1288039 w 2967861"/>
                <a:gd name="connsiteY1101" fmla="*/ 1524910 h 2340761"/>
                <a:gd name="connsiteX1102" fmla="*/ 1296422 w 2967861"/>
                <a:gd name="connsiteY1102" fmla="*/ 1556575 h 2340761"/>
                <a:gd name="connsiteX1103" fmla="*/ 1308840 w 2967861"/>
                <a:gd name="connsiteY1103" fmla="*/ 1586068 h 2340761"/>
                <a:gd name="connsiteX1104" fmla="*/ 1327466 w 2967861"/>
                <a:gd name="connsiteY1104" fmla="*/ 1613697 h 2340761"/>
                <a:gd name="connsiteX1105" fmla="*/ 1327466 w 2967861"/>
                <a:gd name="connsiteY1105" fmla="*/ 1615870 h 2340761"/>
                <a:gd name="connsiteX1106" fmla="*/ 1325293 w 2967861"/>
                <a:gd name="connsiteY1106" fmla="*/ 1618044 h 2340761"/>
                <a:gd name="connsiteX1107" fmla="*/ 1323120 w 2967861"/>
                <a:gd name="connsiteY1107" fmla="*/ 1621148 h 2340761"/>
                <a:gd name="connsiteX1108" fmla="*/ 1322188 w 2967861"/>
                <a:gd name="connsiteY1108" fmla="*/ 1625494 h 2340761"/>
                <a:gd name="connsiteX1109" fmla="*/ 1323120 w 2967861"/>
                <a:gd name="connsiteY1109" fmla="*/ 1628599 h 2340761"/>
                <a:gd name="connsiteX1110" fmla="*/ 1329329 w 2967861"/>
                <a:gd name="connsiteY1110" fmla="*/ 1645673 h 2340761"/>
                <a:gd name="connsiteX1111" fmla="*/ 1339884 w 2967861"/>
                <a:gd name="connsiteY1111" fmla="*/ 1665852 h 2340761"/>
                <a:gd name="connsiteX1112" fmla="*/ 1351370 w 2967861"/>
                <a:gd name="connsiteY1112" fmla="*/ 1678581 h 2340761"/>
                <a:gd name="connsiteX1113" fmla="*/ 1352302 w 2967861"/>
                <a:gd name="connsiteY1113" fmla="*/ 1680754 h 2340761"/>
                <a:gd name="connsiteX1114" fmla="*/ 1354475 w 2967861"/>
                <a:gd name="connsiteY1114" fmla="*/ 1680754 h 2340761"/>
                <a:gd name="connsiteX1115" fmla="*/ 1356648 w 2967861"/>
                <a:gd name="connsiteY1115" fmla="*/ 1682927 h 2340761"/>
                <a:gd name="connsiteX1116" fmla="*/ 1358821 w 2967861"/>
                <a:gd name="connsiteY1116" fmla="*/ 1682927 h 2340761"/>
                <a:gd name="connsiteX1117" fmla="*/ 1378690 w 2967861"/>
                <a:gd name="connsiteY1117" fmla="*/ 1658712 h 2340761"/>
                <a:gd name="connsiteX1118" fmla="*/ 1391108 w 2967861"/>
                <a:gd name="connsiteY1118" fmla="*/ 1633255 h 2340761"/>
                <a:gd name="connsiteX1119" fmla="*/ 1400421 w 2967861"/>
                <a:gd name="connsiteY1119" fmla="*/ 1601590 h 2340761"/>
                <a:gd name="connsiteX1120" fmla="*/ 1403525 w 2967861"/>
                <a:gd name="connsiteY1120" fmla="*/ 1564647 h 2340761"/>
                <a:gd name="connsiteX1121" fmla="*/ 1415943 w 2967861"/>
                <a:gd name="connsiteY1121" fmla="*/ 1557196 h 2340761"/>
                <a:gd name="connsiteX1122" fmla="*/ 1425257 w 2967861"/>
                <a:gd name="connsiteY1122" fmla="*/ 1547572 h 2340761"/>
                <a:gd name="connsiteX1123" fmla="*/ 1434570 w 2967861"/>
                <a:gd name="connsiteY1123" fmla="*/ 1540122 h 2340761"/>
                <a:gd name="connsiteX1124" fmla="*/ 1451334 w 2967861"/>
                <a:gd name="connsiteY1124" fmla="*/ 1540122 h 2340761"/>
                <a:gd name="connsiteX1125" fmla="*/ 1463752 w 2967861"/>
                <a:gd name="connsiteY1125" fmla="*/ 1507214 h 2340761"/>
                <a:gd name="connsiteX1126" fmla="*/ 1470892 w 2967861"/>
                <a:gd name="connsiteY1126" fmla="*/ 1501937 h 2340761"/>
                <a:gd name="connsiteX1127" fmla="*/ 1478032 w 2967861"/>
                <a:gd name="connsiteY1127" fmla="*/ 1499764 h 2340761"/>
                <a:gd name="connsiteX1128" fmla="*/ 1485172 w 2967861"/>
                <a:gd name="connsiteY1128" fmla="*/ 1499764 h 2340761"/>
                <a:gd name="connsiteX1129" fmla="*/ 1488277 w 2967861"/>
                <a:gd name="connsiteY1129" fmla="*/ 1497591 h 2340761"/>
                <a:gd name="connsiteX1130" fmla="*/ 1493555 w 2967861"/>
                <a:gd name="connsiteY1130" fmla="*/ 1490140 h 2340761"/>
                <a:gd name="connsiteX1131" fmla="*/ 1497590 w 2967861"/>
                <a:gd name="connsiteY1131" fmla="*/ 1475239 h 2340761"/>
                <a:gd name="connsiteX1132" fmla="*/ 1512181 w 2967861"/>
                <a:gd name="connsiteY1132" fmla="*/ 1475239 h 2340761"/>
                <a:gd name="connsiteX1133" fmla="*/ 1526772 w 2967861"/>
                <a:gd name="connsiteY1133" fmla="*/ 1477412 h 2340761"/>
                <a:gd name="connsiteX1134" fmla="*/ 1543536 w 2967861"/>
                <a:gd name="connsiteY1134" fmla="*/ 1475239 h 2340761"/>
                <a:gd name="connsiteX1135" fmla="*/ 1544468 w 2967861"/>
                <a:gd name="connsiteY1135" fmla="*/ 1473065 h 2340761"/>
                <a:gd name="connsiteX1136" fmla="*/ 1546641 w 2967861"/>
                <a:gd name="connsiteY1136" fmla="*/ 1472134 h 2340761"/>
                <a:gd name="connsiteX1137" fmla="*/ 1548814 w 2967861"/>
                <a:gd name="connsiteY1137" fmla="*/ 1467788 h 2340761"/>
                <a:gd name="connsiteX1138" fmla="*/ 1550987 w 2967861"/>
                <a:gd name="connsiteY1138" fmla="*/ 1465615 h 2340761"/>
                <a:gd name="connsiteX1139" fmla="*/ 1554092 w 2967861"/>
                <a:gd name="connsiteY1139" fmla="*/ 1462510 h 2340761"/>
                <a:gd name="connsiteX1140" fmla="*/ 1565578 w 2967861"/>
                <a:gd name="connsiteY1140" fmla="*/ 1480516 h 2340761"/>
                <a:gd name="connsiteX1141" fmla="*/ 1573960 w 2967861"/>
                <a:gd name="connsiteY1141" fmla="*/ 1495418 h 2340761"/>
                <a:gd name="connsiteX1142" fmla="*/ 1585447 w 2967861"/>
                <a:gd name="connsiteY1142" fmla="*/ 1509077 h 2340761"/>
                <a:gd name="connsiteX1143" fmla="*/ 1592587 w 2967861"/>
                <a:gd name="connsiteY1143" fmla="*/ 1523979 h 2340761"/>
                <a:gd name="connsiteX1144" fmla="*/ 1597864 w 2967861"/>
                <a:gd name="connsiteY1144" fmla="*/ 1541984 h 2340761"/>
                <a:gd name="connsiteX1145" fmla="*/ 1597864 w 2967861"/>
                <a:gd name="connsiteY1145" fmla="*/ 1564337 h 2340761"/>
                <a:gd name="connsiteX1146" fmla="*/ 1600037 w 2967861"/>
                <a:gd name="connsiteY1146" fmla="*/ 1566509 h 2340761"/>
                <a:gd name="connsiteX1147" fmla="*/ 1600969 w 2967861"/>
                <a:gd name="connsiteY1147" fmla="*/ 1566509 h 2340761"/>
                <a:gd name="connsiteX1148" fmla="*/ 1600969 w 2967861"/>
                <a:gd name="connsiteY1148" fmla="*/ 1567441 h 2340761"/>
                <a:gd name="connsiteX1149" fmla="*/ 1603142 w 2967861"/>
                <a:gd name="connsiteY1149" fmla="*/ 1567441 h 2340761"/>
                <a:gd name="connsiteX1150" fmla="*/ 1610282 w 2967861"/>
                <a:gd name="connsiteY1150" fmla="*/ 1567441 h 2340761"/>
                <a:gd name="connsiteX1151" fmla="*/ 1617422 w 2967861"/>
                <a:gd name="connsiteY1151" fmla="*/ 1566509 h 2340761"/>
                <a:gd name="connsiteX1152" fmla="*/ 1621458 w 2967861"/>
                <a:gd name="connsiteY1152" fmla="*/ 1564337 h 2340761"/>
                <a:gd name="connsiteX1153" fmla="*/ 1626736 w 2967861"/>
                <a:gd name="connsiteY1153" fmla="*/ 1559990 h 2340761"/>
                <a:gd name="connsiteX1154" fmla="*/ 1629840 w 2967861"/>
                <a:gd name="connsiteY1154" fmla="*/ 1556886 h 2340761"/>
                <a:gd name="connsiteX1155" fmla="*/ 1641327 w 2967861"/>
                <a:gd name="connsiteY1155" fmla="*/ 1569614 h 2340761"/>
                <a:gd name="connsiteX1156" fmla="*/ 1648467 w 2967861"/>
                <a:gd name="connsiteY1156" fmla="*/ 1586688 h 2340761"/>
                <a:gd name="connsiteX1157" fmla="*/ 1650640 w 2967861"/>
                <a:gd name="connsiteY1157" fmla="*/ 1606867 h 2340761"/>
                <a:gd name="connsiteX1158" fmla="*/ 1650640 w 2967861"/>
                <a:gd name="connsiteY1158" fmla="*/ 1629220 h 2340761"/>
                <a:gd name="connsiteX1159" fmla="*/ 1650640 w 2967861"/>
                <a:gd name="connsiteY1159" fmla="*/ 1649399 h 2340761"/>
                <a:gd name="connsiteX1160" fmla="*/ 1650640 w 2967861"/>
                <a:gd name="connsiteY1160" fmla="*/ 1668336 h 2340761"/>
                <a:gd name="connsiteX1161" fmla="*/ 1653745 w 2967861"/>
                <a:gd name="connsiteY1161" fmla="*/ 1683237 h 2340761"/>
                <a:gd name="connsiteX1162" fmla="*/ 1653745 w 2967861"/>
                <a:gd name="connsiteY1162" fmla="*/ 1686342 h 2340761"/>
                <a:gd name="connsiteX1163" fmla="*/ 1663058 w 2967861"/>
                <a:gd name="connsiteY1163" fmla="*/ 1683237 h 2340761"/>
                <a:gd name="connsiteX1164" fmla="*/ 1663058 w 2967861"/>
                <a:gd name="connsiteY1164" fmla="*/ 1686342 h 2340761"/>
                <a:gd name="connsiteX1165" fmla="*/ 1672371 w 2967861"/>
                <a:gd name="connsiteY1165" fmla="*/ 1699070 h 2340761"/>
                <a:gd name="connsiteX1166" fmla="*/ 1677649 w 2967861"/>
                <a:gd name="connsiteY1166" fmla="*/ 1713971 h 2340761"/>
                <a:gd name="connsiteX1167" fmla="*/ 1682927 w 2967861"/>
                <a:gd name="connsiteY1167" fmla="*/ 1728873 h 2340761"/>
                <a:gd name="connsiteX1168" fmla="*/ 1686962 w 2967861"/>
                <a:gd name="connsiteY1168" fmla="*/ 1745947 h 2340761"/>
                <a:gd name="connsiteX1169" fmla="*/ 1693171 w 2967861"/>
                <a:gd name="connsiteY1169" fmla="*/ 1760849 h 2340761"/>
                <a:gd name="connsiteX1170" fmla="*/ 1702485 w 2967861"/>
                <a:gd name="connsiteY1170" fmla="*/ 1768299 h 2340761"/>
                <a:gd name="connsiteX1171" fmla="*/ 1704658 w 2967861"/>
                <a:gd name="connsiteY1171" fmla="*/ 1770472 h 2340761"/>
                <a:gd name="connsiteX1172" fmla="*/ 1715213 w 2967861"/>
                <a:gd name="connsiteY1172" fmla="*/ 1775750 h 2340761"/>
                <a:gd name="connsiteX1173" fmla="*/ 1726699 w 2967861"/>
                <a:gd name="connsiteY1173" fmla="*/ 1785374 h 2340761"/>
                <a:gd name="connsiteX1174" fmla="*/ 1737255 w 2967861"/>
                <a:gd name="connsiteY1174" fmla="*/ 1785374 h 2340761"/>
                <a:gd name="connsiteX1175" fmla="*/ 1736323 w 2967861"/>
                <a:gd name="connsiteY1175" fmla="*/ 1758986 h 2340761"/>
                <a:gd name="connsiteX1176" fmla="*/ 1729183 w 2967861"/>
                <a:gd name="connsiteY1176" fmla="*/ 1733529 h 2340761"/>
                <a:gd name="connsiteX1177" fmla="*/ 1717696 w 2967861"/>
                <a:gd name="connsiteY1177" fmla="*/ 1711177 h 2340761"/>
                <a:gd name="connsiteX1178" fmla="*/ 1703106 w 2967861"/>
                <a:gd name="connsiteY1178" fmla="*/ 1696276 h 2340761"/>
                <a:gd name="connsiteX1179" fmla="*/ 1700001 w 2967861"/>
                <a:gd name="connsiteY1179" fmla="*/ 1694103 h 2340761"/>
                <a:gd name="connsiteX1180" fmla="*/ 1695965 w 2967861"/>
                <a:gd name="connsiteY1180" fmla="*/ 1694103 h 2340761"/>
                <a:gd name="connsiteX1181" fmla="*/ 1692861 w 2967861"/>
                <a:gd name="connsiteY1181" fmla="*/ 1694103 h 2340761"/>
                <a:gd name="connsiteX1182" fmla="*/ 1688825 w 2967861"/>
                <a:gd name="connsiteY1182" fmla="*/ 1694103 h 2340761"/>
                <a:gd name="connsiteX1183" fmla="*/ 1687894 w 2967861"/>
                <a:gd name="connsiteY1183" fmla="*/ 1691930 h 2340761"/>
                <a:gd name="connsiteX1184" fmla="*/ 1681685 w 2967861"/>
                <a:gd name="connsiteY1184" fmla="*/ 1681374 h 2340761"/>
                <a:gd name="connsiteX1185" fmla="*/ 1680753 w 2967861"/>
                <a:gd name="connsiteY1185" fmla="*/ 1671751 h 2340761"/>
                <a:gd name="connsiteX1186" fmla="*/ 1676718 w 2967861"/>
                <a:gd name="connsiteY1186" fmla="*/ 1664300 h 2340761"/>
                <a:gd name="connsiteX1187" fmla="*/ 1667404 w 2967861"/>
                <a:gd name="connsiteY1187" fmla="*/ 1659022 h 2340761"/>
                <a:gd name="connsiteX1188" fmla="*/ 1676718 w 2967861"/>
                <a:gd name="connsiteY1188" fmla="*/ 1634808 h 2340761"/>
                <a:gd name="connsiteX1189" fmla="*/ 1683858 w 2967861"/>
                <a:gd name="connsiteY1189" fmla="*/ 1605315 h 2340761"/>
                <a:gd name="connsiteX1190" fmla="*/ 1700622 w 2967861"/>
                <a:gd name="connsiteY1190" fmla="*/ 1618975 h 2340761"/>
                <a:gd name="connsiteX1191" fmla="*/ 1716144 w 2967861"/>
                <a:gd name="connsiteY1191" fmla="*/ 1631703 h 2340761"/>
                <a:gd name="connsiteX1192" fmla="*/ 1730735 w 2967861"/>
                <a:gd name="connsiteY1192" fmla="*/ 1644431 h 2340761"/>
                <a:gd name="connsiteX1193" fmla="*/ 1742222 w 2967861"/>
                <a:gd name="connsiteY1193" fmla="*/ 1659333 h 2340761"/>
                <a:gd name="connsiteX1194" fmla="*/ 1747499 w 2967861"/>
                <a:gd name="connsiteY1194" fmla="*/ 1679512 h 2340761"/>
                <a:gd name="connsiteX1195" fmla="*/ 1754640 w 2967861"/>
                <a:gd name="connsiteY1195" fmla="*/ 1679512 h 2340761"/>
                <a:gd name="connsiteX1196" fmla="*/ 1815176 w 2967861"/>
                <a:gd name="connsiteY1196" fmla="*/ 1629841 h 2340761"/>
                <a:gd name="connsiteX1197" fmla="*/ 1813003 w 2967861"/>
                <a:gd name="connsiteY1197" fmla="*/ 1600348 h 2340761"/>
                <a:gd name="connsiteX1198" fmla="*/ 1807726 w 2967861"/>
                <a:gd name="connsiteY1198" fmla="*/ 1576133 h 2340761"/>
                <a:gd name="connsiteX1199" fmla="*/ 1796239 w 2967861"/>
                <a:gd name="connsiteY1199" fmla="*/ 1558128 h 2340761"/>
                <a:gd name="connsiteX1200" fmla="*/ 1783822 w 2967861"/>
                <a:gd name="connsiteY1200" fmla="*/ 1541053 h 2340761"/>
                <a:gd name="connsiteX1201" fmla="*/ 1767057 w 2967861"/>
                <a:gd name="connsiteY1201" fmla="*/ 1525220 h 2340761"/>
                <a:gd name="connsiteX1202" fmla="*/ 1769230 w 2967861"/>
                <a:gd name="connsiteY1202" fmla="*/ 1510319 h 2340761"/>
                <a:gd name="connsiteX1203" fmla="*/ 1774508 w 2967861"/>
                <a:gd name="connsiteY1203" fmla="*/ 1500695 h 2340761"/>
                <a:gd name="connsiteX1204" fmla="*/ 1780717 w 2967861"/>
                <a:gd name="connsiteY1204" fmla="*/ 1495418 h 2340761"/>
                <a:gd name="connsiteX1205" fmla="*/ 1787857 w 2967861"/>
                <a:gd name="connsiteY1205" fmla="*/ 1489209 h 2340761"/>
                <a:gd name="connsiteX1206" fmla="*/ 1794066 w 2967861"/>
                <a:gd name="connsiteY1206" fmla="*/ 1480827 h 2340761"/>
                <a:gd name="connsiteX1207" fmla="*/ 1800275 w 2967861"/>
                <a:gd name="connsiteY1207" fmla="*/ 1480827 h 2340761"/>
                <a:gd name="connsiteX1208" fmla="*/ 1805553 w 2967861"/>
                <a:gd name="connsiteY1208" fmla="*/ 1481758 h 2340761"/>
                <a:gd name="connsiteX1209" fmla="*/ 1807726 w 2967861"/>
                <a:gd name="connsiteY1209" fmla="*/ 1481758 h 2340761"/>
                <a:gd name="connsiteX1210" fmla="*/ 1810830 w 2967861"/>
                <a:gd name="connsiteY1210" fmla="*/ 1483931 h 2340761"/>
                <a:gd name="connsiteX1211" fmla="*/ 1813003 w 2967861"/>
                <a:gd name="connsiteY1211" fmla="*/ 1488277 h 2340761"/>
                <a:gd name="connsiteX1212" fmla="*/ 1816108 w 2967861"/>
                <a:gd name="connsiteY1212" fmla="*/ 1493555 h 2340761"/>
                <a:gd name="connsiteX1213" fmla="*/ 1818281 w 2967861"/>
                <a:gd name="connsiteY1213" fmla="*/ 1496659 h 2340761"/>
                <a:gd name="connsiteX1214" fmla="*/ 1816108 w 2967861"/>
                <a:gd name="connsiteY1214" fmla="*/ 1501006 h 2340761"/>
                <a:gd name="connsiteX1215" fmla="*/ 1815176 w 2967861"/>
                <a:gd name="connsiteY1215" fmla="*/ 1504110 h 2340761"/>
                <a:gd name="connsiteX1216" fmla="*/ 1811141 w 2967861"/>
                <a:gd name="connsiteY1216" fmla="*/ 1506283 h 2340761"/>
                <a:gd name="connsiteX1217" fmla="*/ 1808036 w 2967861"/>
                <a:gd name="connsiteY1217" fmla="*/ 1506283 h 2340761"/>
                <a:gd name="connsiteX1218" fmla="*/ 1804000 w 2967861"/>
                <a:gd name="connsiteY1218" fmla="*/ 1508456 h 2340761"/>
                <a:gd name="connsiteX1219" fmla="*/ 1804000 w 2967861"/>
                <a:gd name="connsiteY1219" fmla="*/ 1518080 h 2340761"/>
                <a:gd name="connsiteX1220" fmla="*/ 1804000 w 2967861"/>
                <a:gd name="connsiteY1220" fmla="*/ 1523358 h 2340761"/>
                <a:gd name="connsiteX1221" fmla="*/ 1806173 w 2967861"/>
                <a:gd name="connsiteY1221" fmla="*/ 1528635 h 2340761"/>
                <a:gd name="connsiteX1222" fmla="*/ 1808346 w 2967861"/>
                <a:gd name="connsiteY1222" fmla="*/ 1533913 h 2340761"/>
                <a:gd name="connsiteX1223" fmla="*/ 1811451 w 2967861"/>
                <a:gd name="connsiteY1223" fmla="*/ 1532981 h 2340761"/>
                <a:gd name="connsiteX1224" fmla="*/ 1813624 w 2967861"/>
                <a:gd name="connsiteY1224" fmla="*/ 1532981 h 2340761"/>
                <a:gd name="connsiteX1225" fmla="*/ 1815797 w 2967861"/>
                <a:gd name="connsiteY1225" fmla="*/ 1532981 h 2340761"/>
                <a:gd name="connsiteX1226" fmla="*/ 1816729 w 2967861"/>
                <a:gd name="connsiteY1226" fmla="*/ 1530808 h 2340761"/>
                <a:gd name="connsiteX1227" fmla="*/ 1818902 w 2967861"/>
                <a:gd name="connsiteY1227" fmla="*/ 1530808 h 2340761"/>
                <a:gd name="connsiteX1228" fmla="*/ 1826042 w 2967861"/>
                <a:gd name="connsiteY1228" fmla="*/ 1526462 h 2340761"/>
                <a:gd name="connsiteX1229" fmla="*/ 1830078 w 2967861"/>
                <a:gd name="connsiteY1229" fmla="*/ 1523358 h 2340761"/>
                <a:gd name="connsiteX1230" fmla="*/ 1831009 w 2967861"/>
                <a:gd name="connsiteY1230" fmla="*/ 1521184 h 2340761"/>
                <a:gd name="connsiteX1231" fmla="*/ 1835045 w 2967861"/>
                <a:gd name="connsiteY1231" fmla="*/ 1518080 h 2340761"/>
                <a:gd name="connsiteX1232" fmla="*/ 1838150 w 2967861"/>
                <a:gd name="connsiteY1232" fmla="*/ 1513734 h 2340761"/>
                <a:gd name="connsiteX1233" fmla="*/ 1837218 w 2967861"/>
                <a:gd name="connsiteY1233" fmla="*/ 1508456 h 2340761"/>
                <a:gd name="connsiteX1234" fmla="*/ 1837218 w 2967861"/>
                <a:gd name="connsiteY1234" fmla="*/ 1503179 h 2340761"/>
                <a:gd name="connsiteX1235" fmla="*/ 1835045 w 2967861"/>
                <a:gd name="connsiteY1235" fmla="*/ 1501006 h 2340761"/>
                <a:gd name="connsiteX1236" fmla="*/ 1835045 w 2967861"/>
                <a:gd name="connsiteY1236" fmla="*/ 1498832 h 2340761"/>
                <a:gd name="connsiteX1237" fmla="*/ 1835045 w 2967861"/>
                <a:gd name="connsiteY1237" fmla="*/ 1495728 h 2340761"/>
                <a:gd name="connsiteX1238" fmla="*/ 1835045 w 2967861"/>
                <a:gd name="connsiteY1238" fmla="*/ 1491382 h 2340761"/>
                <a:gd name="connsiteX1239" fmla="*/ 1835045 w 2967861"/>
                <a:gd name="connsiteY1239" fmla="*/ 1483931 h 2340761"/>
                <a:gd name="connsiteX1240" fmla="*/ 1862054 w 2967861"/>
                <a:gd name="connsiteY1240" fmla="*/ 1478653 h 2340761"/>
                <a:gd name="connsiteX1241" fmla="*/ 1891236 w 2967861"/>
                <a:gd name="connsiteY1241" fmla="*/ 1469030 h 2340761"/>
                <a:gd name="connsiteX1242" fmla="*/ 1916382 w 2967861"/>
                <a:gd name="connsiteY1242" fmla="*/ 1458474 h 2340761"/>
                <a:gd name="connsiteX1243" fmla="*/ 1940286 w 2967861"/>
                <a:gd name="connsiteY1243" fmla="*/ 1443573 h 2340761"/>
                <a:gd name="connsiteX1244" fmla="*/ 1958913 w 2967861"/>
                <a:gd name="connsiteY1244" fmla="*/ 1423394 h 2340761"/>
                <a:gd name="connsiteX1245" fmla="*/ 1967295 w 2967861"/>
                <a:gd name="connsiteY1245" fmla="*/ 1408493 h 2340761"/>
                <a:gd name="connsiteX1246" fmla="*/ 1974435 w 2967861"/>
                <a:gd name="connsiteY1246" fmla="*/ 1394833 h 2340761"/>
                <a:gd name="connsiteX1247" fmla="*/ 1981575 w 2967861"/>
                <a:gd name="connsiteY1247" fmla="*/ 1379932 h 2340761"/>
                <a:gd name="connsiteX1248" fmla="*/ 1993993 w 2967861"/>
                <a:gd name="connsiteY1248" fmla="*/ 1371550 h 2340761"/>
                <a:gd name="connsiteX1249" fmla="*/ 1993993 w 2967861"/>
                <a:gd name="connsiteY1249" fmla="*/ 1351992 h 2340761"/>
                <a:gd name="connsiteX1250" fmla="*/ 1993062 w 2967861"/>
                <a:gd name="connsiteY1250" fmla="*/ 1329639 h 2340761"/>
                <a:gd name="connsiteX1251" fmla="*/ 1989026 w 2967861"/>
                <a:gd name="connsiteY1251" fmla="*/ 1309460 h 2340761"/>
                <a:gd name="connsiteX1252" fmla="*/ 1981886 w 2967861"/>
                <a:gd name="connsiteY1252" fmla="*/ 1289281 h 2340761"/>
                <a:gd name="connsiteX1253" fmla="*/ 1973504 w 2967861"/>
                <a:gd name="connsiteY1253" fmla="*/ 1274380 h 2340761"/>
                <a:gd name="connsiteX1254" fmla="*/ 1958913 w 2967861"/>
                <a:gd name="connsiteY1254" fmla="*/ 1264756 h 2340761"/>
                <a:gd name="connsiteX1255" fmla="*/ 1964190 w 2967861"/>
                <a:gd name="connsiteY1255" fmla="*/ 1252028 h 2340761"/>
                <a:gd name="connsiteX1256" fmla="*/ 1969468 w 2967861"/>
                <a:gd name="connsiteY1256" fmla="*/ 1244577 h 2340761"/>
                <a:gd name="connsiteX1257" fmla="*/ 1976608 w 2967861"/>
                <a:gd name="connsiteY1257" fmla="*/ 1237127 h 2340761"/>
                <a:gd name="connsiteX1258" fmla="*/ 1983748 w 2967861"/>
                <a:gd name="connsiteY1258" fmla="*/ 1227503 h 2340761"/>
                <a:gd name="connsiteX1259" fmla="*/ 2003617 w 2967861"/>
                <a:gd name="connsiteY1259" fmla="*/ 1227503 h 2340761"/>
                <a:gd name="connsiteX1260" fmla="*/ 2003617 w 2967861"/>
                <a:gd name="connsiteY1260" fmla="*/ 1214774 h 2340761"/>
                <a:gd name="connsiteX1261" fmla="*/ 1998339 w 2967861"/>
                <a:gd name="connsiteY1261" fmla="*/ 1214774 h 2340761"/>
                <a:gd name="connsiteX1262" fmla="*/ 1987784 w 2967861"/>
                <a:gd name="connsiteY1262" fmla="*/ 1209497 h 2340761"/>
                <a:gd name="connsiteX1263" fmla="*/ 1978471 w 2967861"/>
                <a:gd name="connsiteY1263" fmla="*/ 1209497 h 2340761"/>
                <a:gd name="connsiteX1264" fmla="*/ 1969157 w 2967861"/>
                <a:gd name="connsiteY1264" fmla="*/ 1212601 h 2340761"/>
                <a:gd name="connsiteX1265" fmla="*/ 1958602 w 2967861"/>
                <a:gd name="connsiteY1265" fmla="*/ 1218810 h 2340761"/>
                <a:gd name="connsiteX1266" fmla="*/ 1954567 w 2967861"/>
                <a:gd name="connsiteY1266" fmla="*/ 1212601 h 2340761"/>
                <a:gd name="connsiteX1267" fmla="*/ 1951462 w 2967861"/>
                <a:gd name="connsiteY1267" fmla="*/ 1209497 h 2340761"/>
                <a:gd name="connsiteX1268" fmla="*/ 1947426 w 2967861"/>
                <a:gd name="connsiteY1268" fmla="*/ 1205151 h 2340761"/>
                <a:gd name="connsiteX1269" fmla="*/ 1942149 w 2967861"/>
                <a:gd name="connsiteY1269" fmla="*/ 1202046 h 2340761"/>
                <a:gd name="connsiteX1270" fmla="*/ 1935008 w 2967861"/>
                <a:gd name="connsiteY1270" fmla="*/ 1197700 h 2340761"/>
                <a:gd name="connsiteX1271" fmla="*/ 1942149 w 2967861"/>
                <a:gd name="connsiteY1271" fmla="*/ 1184972 h 2340761"/>
                <a:gd name="connsiteX1272" fmla="*/ 1954567 w 2967861"/>
                <a:gd name="connsiteY1272" fmla="*/ 1174416 h 2340761"/>
                <a:gd name="connsiteX1273" fmla="*/ 1966985 w 2967861"/>
                <a:gd name="connsiteY1273" fmla="*/ 1164793 h 2340761"/>
                <a:gd name="connsiteX1274" fmla="*/ 1978471 w 2967861"/>
                <a:gd name="connsiteY1274" fmla="*/ 1153306 h 2340761"/>
                <a:gd name="connsiteX1275" fmla="*/ 1983748 w 2967861"/>
                <a:gd name="connsiteY1275" fmla="*/ 1155479 h 2340761"/>
                <a:gd name="connsiteX1276" fmla="*/ 1987784 w 2967861"/>
                <a:gd name="connsiteY1276" fmla="*/ 1155479 h 2340761"/>
                <a:gd name="connsiteX1277" fmla="*/ 1990889 w 2967861"/>
                <a:gd name="connsiteY1277" fmla="*/ 1157652 h 2340761"/>
                <a:gd name="connsiteX1278" fmla="*/ 1993993 w 2967861"/>
                <a:gd name="connsiteY1278" fmla="*/ 1157652 h 2340761"/>
                <a:gd name="connsiteX1279" fmla="*/ 1990889 w 2967861"/>
                <a:gd name="connsiteY1279" fmla="*/ 1165103 h 2340761"/>
                <a:gd name="connsiteX1280" fmla="*/ 1988716 w 2967861"/>
                <a:gd name="connsiteY1280" fmla="*/ 1168208 h 2340761"/>
                <a:gd name="connsiteX1281" fmla="*/ 1987784 w 2967861"/>
                <a:gd name="connsiteY1281" fmla="*/ 1174416 h 2340761"/>
                <a:gd name="connsiteX1282" fmla="*/ 1985611 w 2967861"/>
                <a:gd name="connsiteY1282" fmla="*/ 1177521 h 2340761"/>
                <a:gd name="connsiteX1283" fmla="*/ 1983438 w 2967861"/>
                <a:gd name="connsiteY1283" fmla="*/ 1182799 h 2340761"/>
                <a:gd name="connsiteX1284" fmla="*/ 1983438 w 2967861"/>
                <a:gd name="connsiteY1284" fmla="*/ 1187145 h 2340761"/>
                <a:gd name="connsiteX1285" fmla="*/ 1995856 w 2967861"/>
                <a:gd name="connsiteY1285" fmla="*/ 1181867 h 2340761"/>
                <a:gd name="connsiteX1286" fmla="*/ 2010447 w 2967861"/>
                <a:gd name="connsiteY1286" fmla="*/ 1175658 h 2340761"/>
                <a:gd name="connsiteX1287" fmla="*/ 2022865 w 2967861"/>
                <a:gd name="connsiteY1287" fmla="*/ 1172554 h 2340761"/>
                <a:gd name="connsiteX1288" fmla="*/ 2034351 w 2967861"/>
                <a:gd name="connsiteY1288" fmla="*/ 1174727 h 2340761"/>
                <a:gd name="connsiteX1289" fmla="*/ 2043664 w 2967861"/>
                <a:gd name="connsiteY1289" fmla="*/ 1174727 h 2340761"/>
                <a:gd name="connsiteX1290" fmla="*/ 2039629 w 2967861"/>
                <a:gd name="connsiteY1290" fmla="*/ 1182178 h 2340761"/>
                <a:gd name="connsiteX1291" fmla="*/ 2037456 w 2967861"/>
                <a:gd name="connsiteY1291" fmla="*/ 1187455 h 2340761"/>
                <a:gd name="connsiteX1292" fmla="*/ 2034351 w 2967861"/>
                <a:gd name="connsiteY1292" fmla="*/ 1192733 h 2340761"/>
                <a:gd name="connsiteX1293" fmla="*/ 2030315 w 2967861"/>
                <a:gd name="connsiteY1293" fmla="*/ 1198010 h 2340761"/>
                <a:gd name="connsiteX1294" fmla="*/ 2034351 w 2967861"/>
                <a:gd name="connsiteY1294" fmla="*/ 1204219 h 2340761"/>
                <a:gd name="connsiteX1295" fmla="*/ 2037456 w 2967861"/>
                <a:gd name="connsiteY1295" fmla="*/ 1205151 h 2340761"/>
                <a:gd name="connsiteX1296" fmla="*/ 2039629 w 2967861"/>
                <a:gd name="connsiteY1296" fmla="*/ 1207324 h 2340761"/>
                <a:gd name="connsiteX1297" fmla="*/ 2041802 w 2967861"/>
                <a:gd name="connsiteY1297" fmla="*/ 1207324 h 2340761"/>
                <a:gd name="connsiteX1298" fmla="*/ 2044906 w 2967861"/>
                <a:gd name="connsiteY1298" fmla="*/ 1207324 h 2340761"/>
                <a:gd name="connsiteX1299" fmla="*/ 2048942 w 2967861"/>
                <a:gd name="connsiteY1299" fmla="*/ 1207324 h 2340761"/>
                <a:gd name="connsiteX1300" fmla="*/ 2054220 w 2967861"/>
                <a:gd name="connsiteY1300" fmla="*/ 1207324 h 2340761"/>
                <a:gd name="connsiteX1301" fmla="*/ 2054220 w 2967861"/>
                <a:gd name="connsiteY1301" fmla="*/ 1218810 h 2340761"/>
                <a:gd name="connsiteX1302" fmla="*/ 2052046 w 2967861"/>
                <a:gd name="connsiteY1302" fmla="*/ 1233712 h 2340761"/>
                <a:gd name="connsiteX1303" fmla="*/ 2052046 w 2967861"/>
                <a:gd name="connsiteY1303" fmla="*/ 1246440 h 2340761"/>
                <a:gd name="connsiteX1304" fmla="*/ 2054220 w 2967861"/>
                <a:gd name="connsiteY1304" fmla="*/ 1254822 h 2340761"/>
                <a:gd name="connsiteX1305" fmla="*/ 2054220 w 2967861"/>
                <a:gd name="connsiteY1305" fmla="*/ 1264446 h 2340761"/>
                <a:gd name="connsiteX1306" fmla="*/ 2078124 w 2967861"/>
                <a:gd name="connsiteY1306" fmla="*/ 1261341 h 2340761"/>
                <a:gd name="connsiteX1307" fmla="*/ 2092715 w 2967861"/>
                <a:gd name="connsiteY1307" fmla="*/ 1255132 h 2340761"/>
                <a:gd name="connsiteX1308" fmla="*/ 2099855 w 2967861"/>
                <a:gd name="connsiteY1308" fmla="*/ 1247682 h 2340761"/>
                <a:gd name="connsiteX1309" fmla="*/ 2102960 w 2967861"/>
                <a:gd name="connsiteY1309" fmla="*/ 1239300 h 2340761"/>
                <a:gd name="connsiteX1310" fmla="*/ 2100787 w 2967861"/>
                <a:gd name="connsiteY1310" fmla="*/ 1226571 h 2340761"/>
                <a:gd name="connsiteX1311" fmla="*/ 2097682 w 2967861"/>
                <a:gd name="connsiteY1311" fmla="*/ 1215085 h 2340761"/>
                <a:gd name="connsiteX1312" fmla="*/ 2090542 w 2967861"/>
                <a:gd name="connsiteY1312" fmla="*/ 1202357 h 2340761"/>
                <a:gd name="connsiteX1313" fmla="*/ 2085264 w 2967861"/>
                <a:gd name="connsiteY1313" fmla="*/ 1189628 h 2340761"/>
                <a:gd name="connsiteX1314" fmla="*/ 2078124 w 2967861"/>
                <a:gd name="connsiteY1314" fmla="*/ 1178142 h 2340761"/>
                <a:gd name="connsiteX1315" fmla="*/ 2074088 w 2967861"/>
                <a:gd name="connsiteY1315" fmla="*/ 1167587 h 2340761"/>
                <a:gd name="connsiteX1316" fmla="*/ 2078124 w 2967861"/>
                <a:gd name="connsiteY1316" fmla="*/ 1165414 h 2340761"/>
                <a:gd name="connsiteX1317" fmla="*/ 2081228 w 2967861"/>
                <a:gd name="connsiteY1317" fmla="*/ 1165414 h 2340761"/>
                <a:gd name="connsiteX1318" fmla="*/ 2083402 w 2967861"/>
                <a:gd name="connsiteY1318" fmla="*/ 1165414 h 2340761"/>
                <a:gd name="connsiteX1319" fmla="*/ 2085575 w 2967861"/>
                <a:gd name="connsiteY1319" fmla="*/ 1163241 h 2340761"/>
                <a:gd name="connsiteX1320" fmla="*/ 2087748 w 2967861"/>
                <a:gd name="connsiteY1320" fmla="*/ 1163241 h 2340761"/>
                <a:gd name="connsiteX1321" fmla="*/ 2098303 w 2967861"/>
                <a:gd name="connsiteY1321" fmla="*/ 1155790 h 2340761"/>
                <a:gd name="connsiteX1322" fmla="*/ 2105443 w 2967861"/>
                <a:gd name="connsiteY1322" fmla="*/ 1145235 h 2340761"/>
                <a:gd name="connsiteX1323" fmla="*/ 2110721 w 2967861"/>
                <a:gd name="connsiteY1323" fmla="*/ 1133748 h 2340761"/>
                <a:gd name="connsiteX1324" fmla="*/ 2117861 w 2967861"/>
                <a:gd name="connsiteY1324" fmla="*/ 1123193 h 2340761"/>
                <a:gd name="connsiteX1325" fmla="*/ 2127175 w 2967861"/>
                <a:gd name="connsiteY1325" fmla="*/ 1113569 h 2340761"/>
                <a:gd name="connsiteX1326" fmla="*/ 2137730 w 2967861"/>
                <a:gd name="connsiteY1326" fmla="*/ 1111396 h 2340761"/>
                <a:gd name="connsiteX1327" fmla="*/ 2149216 w 2967861"/>
                <a:gd name="connsiteY1327" fmla="*/ 1111396 h 2340761"/>
                <a:gd name="connsiteX1328" fmla="*/ 2161634 w 2967861"/>
                <a:gd name="connsiteY1328" fmla="*/ 1113569 h 2340761"/>
                <a:gd name="connsiteX1329" fmla="*/ 2174052 w 2967861"/>
                <a:gd name="connsiteY1329" fmla="*/ 1110465 h 2340761"/>
                <a:gd name="connsiteX1330" fmla="*/ 2178088 w 2967861"/>
                <a:gd name="connsiteY1330" fmla="*/ 1106118 h 2340761"/>
                <a:gd name="connsiteX1331" fmla="*/ 2185228 w 2967861"/>
                <a:gd name="connsiteY1331" fmla="*/ 1096495 h 2340761"/>
                <a:gd name="connsiteX1332" fmla="*/ 2195783 w 2967861"/>
                <a:gd name="connsiteY1332" fmla="*/ 1083766 h 2340761"/>
                <a:gd name="connsiteX1333" fmla="*/ 2208201 w 2967861"/>
                <a:gd name="connsiteY1333" fmla="*/ 1071038 h 2340761"/>
                <a:gd name="connsiteX1334" fmla="*/ 2219687 w 2967861"/>
                <a:gd name="connsiteY1334" fmla="*/ 1056137 h 2340761"/>
                <a:gd name="connsiteX1335" fmla="*/ 2230242 w 2967861"/>
                <a:gd name="connsiteY1335" fmla="*/ 1043408 h 2340761"/>
                <a:gd name="connsiteX1336" fmla="*/ 2239556 w 2967861"/>
                <a:gd name="connsiteY1336" fmla="*/ 1031922 h 2340761"/>
                <a:gd name="connsiteX1337" fmla="*/ 2243592 w 2967861"/>
                <a:gd name="connsiteY1337" fmla="*/ 1028817 h 2340761"/>
                <a:gd name="connsiteX1338" fmla="*/ 2250732 w 2967861"/>
                <a:gd name="connsiteY1338" fmla="*/ 1011743 h 2340761"/>
                <a:gd name="connsiteX1339" fmla="*/ 2256010 w 2967861"/>
                <a:gd name="connsiteY1339" fmla="*/ 999015 h 2340761"/>
                <a:gd name="connsiteX1340" fmla="*/ 2263150 w 2967861"/>
                <a:gd name="connsiteY1340" fmla="*/ 986286 h 2340761"/>
                <a:gd name="connsiteX1341" fmla="*/ 2273705 w 2967861"/>
                <a:gd name="connsiteY1341" fmla="*/ 974800 h 2340761"/>
                <a:gd name="connsiteX1342" fmla="*/ 2270600 w 2967861"/>
                <a:gd name="connsiteY1342" fmla="*/ 962072 h 2340761"/>
                <a:gd name="connsiteX1343" fmla="*/ 2266565 w 2967861"/>
                <a:gd name="connsiteY1343" fmla="*/ 952448 h 2340761"/>
                <a:gd name="connsiteX1344" fmla="*/ 2263460 w 2967861"/>
                <a:gd name="connsiteY1344" fmla="*/ 942824 h 2340761"/>
                <a:gd name="connsiteX1345" fmla="*/ 2263460 w 2967861"/>
                <a:gd name="connsiteY1345" fmla="*/ 932269 h 2340761"/>
                <a:gd name="connsiteX1346" fmla="*/ 2265633 w 2967861"/>
                <a:gd name="connsiteY1346" fmla="*/ 922645 h 2340761"/>
                <a:gd name="connsiteX1347" fmla="*/ 2270911 w 2967861"/>
                <a:gd name="connsiteY1347" fmla="*/ 917367 h 2340761"/>
                <a:gd name="connsiteX1348" fmla="*/ 2273084 w 2967861"/>
                <a:gd name="connsiteY1348" fmla="*/ 912090 h 2340761"/>
                <a:gd name="connsiteX1349" fmla="*/ 2270911 w 2967861"/>
                <a:gd name="connsiteY1349" fmla="*/ 902466 h 2340761"/>
                <a:gd name="connsiteX1350" fmla="*/ 2266875 w 2967861"/>
                <a:gd name="connsiteY1350" fmla="*/ 887565 h 2340761"/>
                <a:gd name="connsiteX1351" fmla="*/ 2263771 w 2967861"/>
                <a:gd name="connsiteY1351" fmla="*/ 877941 h 2340761"/>
                <a:gd name="connsiteX1352" fmla="*/ 2258493 w 2967861"/>
                <a:gd name="connsiteY1352" fmla="*/ 870490 h 2340761"/>
                <a:gd name="connsiteX1353" fmla="*/ 2251353 w 2967861"/>
                <a:gd name="connsiteY1353" fmla="*/ 862108 h 2340761"/>
                <a:gd name="connsiteX1354" fmla="*/ 2242039 w 2967861"/>
                <a:gd name="connsiteY1354" fmla="*/ 862108 h 2340761"/>
                <a:gd name="connsiteX1355" fmla="*/ 2236762 w 2967861"/>
                <a:gd name="connsiteY1355" fmla="*/ 862108 h 2340761"/>
                <a:gd name="connsiteX1356" fmla="*/ 2230553 w 2967861"/>
                <a:gd name="connsiteY1356" fmla="*/ 863039 h 2340761"/>
                <a:gd name="connsiteX1357" fmla="*/ 2227448 w 2967861"/>
                <a:gd name="connsiteY1357" fmla="*/ 865213 h 2340761"/>
                <a:gd name="connsiteX1358" fmla="*/ 2223413 w 2967861"/>
                <a:gd name="connsiteY1358" fmla="*/ 869559 h 2340761"/>
                <a:gd name="connsiteX1359" fmla="*/ 2216272 w 2967861"/>
                <a:gd name="connsiteY1359" fmla="*/ 867386 h 2340761"/>
                <a:gd name="connsiteX1360" fmla="*/ 2213168 w 2967861"/>
                <a:gd name="connsiteY1360" fmla="*/ 865213 h 2340761"/>
                <a:gd name="connsiteX1361" fmla="*/ 2209132 w 2967861"/>
                <a:gd name="connsiteY1361" fmla="*/ 862108 h 2340761"/>
                <a:gd name="connsiteX1362" fmla="*/ 2208201 w 2967861"/>
                <a:gd name="connsiteY1362" fmla="*/ 857762 h 2340761"/>
                <a:gd name="connsiteX1363" fmla="*/ 2206028 w 2967861"/>
                <a:gd name="connsiteY1363" fmla="*/ 854657 h 2340761"/>
                <a:gd name="connsiteX1364" fmla="*/ 2203854 w 2967861"/>
                <a:gd name="connsiteY1364" fmla="*/ 848448 h 2340761"/>
                <a:gd name="connsiteX1365" fmla="*/ 2188332 w 2967861"/>
                <a:gd name="connsiteY1365" fmla="*/ 848448 h 2340761"/>
                <a:gd name="connsiteX1366" fmla="*/ 2188332 w 2967861"/>
                <a:gd name="connsiteY1366" fmla="*/ 837893 h 2340761"/>
                <a:gd name="connsiteX1367" fmla="*/ 2200750 w 2967861"/>
                <a:gd name="connsiteY1367" fmla="*/ 828269 h 2340761"/>
                <a:gd name="connsiteX1368" fmla="*/ 2206028 w 2967861"/>
                <a:gd name="connsiteY1368" fmla="*/ 820819 h 2340761"/>
                <a:gd name="connsiteX1369" fmla="*/ 2211305 w 2967861"/>
                <a:gd name="connsiteY1369" fmla="*/ 812437 h 2340761"/>
                <a:gd name="connsiteX1370" fmla="*/ 2218446 w 2967861"/>
                <a:gd name="connsiteY1370" fmla="*/ 804986 h 2340761"/>
                <a:gd name="connsiteX1371" fmla="*/ 2247627 w 2967861"/>
                <a:gd name="connsiteY1371" fmla="*/ 795362 h 2340761"/>
                <a:gd name="connsiteX1372" fmla="*/ 2256941 w 2967861"/>
                <a:gd name="connsiteY1372" fmla="*/ 785738 h 2340761"/>
                <a:gd name="connsiteX1373" fmla="*/ 2264081 w 2967861"/>
                <a:gd name="connsiteY1373" fmla="*/ 773010 h 2340761"/>
                <a:gd name="connsiteX1374" fmla="*/ 2271221 w 2967861"/>
                <a:gd name="connsiteY1374" fmla="*/ 760282 h 2340761"/>
                <a:gd name="connsiteX1375" fmla="*/ 2278361 w 2967861"/>
                <a:gd name="connsiteY1375" fmla="*/ 746622 h 2340761"/>
                <a:gd name="connsiteX1376" fmla="*/ 2290779 w 2967861"/>
                <a:gd name="connsiteY1376" fmla="*/ 736067 h 2340761"/>
                <a:gd name="connsiteX1377" fmla="*/ 2305370 w 2967861"/>
                <a:gd name="connsiteY1377" fmla="*/ 726443 h 2340761"/>
                <a:gd name="connsiteX1378" fmla="*/ 2317788 w 2967861"/>
                <a:gd name="connsiteY1378" fmla="*/ 713715 h 2340761"/>
                <a:gd name="connsiteX1379" fmla="*/ 2354110 w 2967861"/>
                <a:gd name="connsiteY1379" fmla="*/ 718993 h 2340761"/>
                <a:gd name="connsiteX1380" fmla="*/ 2363424 w 2967861"/>
                <a:gd name="connsiteY1380" fmla="*/ 730479 h 2340761"/>
                <a:gd name="connsiteX1381" fmla="*/ 2375841 w 2967861"/>
                <a:gd name="connsiteY1381" fmla="*/ 732652 h 2340761"/>
                <a:gd name="connsiteX1382" fmla="*/ 2390432 w 2967861"/>
                <a:gd name="connsiteY1382" fmla="*/ 726443 h 2340761"/>
                <a:gd name="connsiteX1383" fmla="*/ 2407196 w 2967861"/>
                <a:gd name="connsiteY1383" fmla="*/ 723339 h 2340761"/>
                <a:gd name="connsiteX1384" fmla="*/ 2407196 w 2967861"/>
                <a:gd name="connsiteY1384" fmla="*/ 743518 h 2340761"/>
                <a:gd name="connsiteX1385" fmla="*/ 2422719 w 2967861"/>
                <a:gd name="connsiteY1385" fmla="*/ 743518 h 2340761"/>
                <a:gd name="connsiteX1386" fmla="*/ 2439483 w 2967861"/>
                <a:gd name="connsiteY1386" fmla="*/ 741345 h 2340761"/>
                <a:gd name="connsiteX1387" fmla="*/ 2451901 w 2967861"/>
                <a:gd name="connsiteY1387" fmla="*/ 739171 h 2340761"/>
                <a:gd name="connsiteX1388" fmla="*/ 2463387 w 2967861"/>
                <a:gd name="connsiteY1388" fmla="*/ 733894 h 2340761"/>
                <a:gd name="connsiteX1389" fmla="*/ 2463387 w 2967861"/>
                <a:gd name="connsiteY1389" fmla="*/ 730789 h 2340761"/>
                <a:gd name="connsiteX1390" fmla="*/ 2461214 w 2967861"/>
                <a:gd name="connsiteY1390" fmla="*/ 726443 h 2340761"/>
                <a:gd name="connsiteX1391" fmla="*/ 2459041 w 2967861"/>
                <a:gd name="connsiteY1391" fmla="*/ 721166 h 2340761"/>
                <a:gd name="connsiteX1392" fmla="*/ 2458110 w 2967861"/>
                <a:gd name="connsiteY1392" fmla="*/ 718061 h 2340761"/>
                <a:gd name="connsiteX1393" fmla="*/ 2458110 w 2967861"/>
                <a:gd name="connsiteY1393" fmla="*/ 713715 h 2340761"/>
                <a:gd name="connsiteX1394" fmla="*/ 2458110 w 2967861"/>
                <a:gd name="connsiteY1394" fmla="*/ 710610 h 2340761"/>
                <a:gd name="connsiteX1395" fmla="*/ 2463387 w 2967861"/>
                <a:gd name="connsiteY1395" fmla="*/ 700987 h 2340761"/>
                <a:gd name="connsiteX1396" fmla="*/ 2473942 w 2967861"/>
                <a:gd name="connsiteY1396" fmla="*/ 688258 h 2340761"/>
                <a:gd name="connsiteX1397" fmla="*/ 2485429 w 2967861"/>
                <a:gd name="connsiteY1397" fmla="*/ 674599 h 2340761"/>
                <a:gd name="connsiteX1398" fmla="*/ 2497847 w 2967861"/>
                <a:gd name="connsiteY1398" fmla="*/ 664044 h 2340761"/>
                <a:gd name="connsiteX1399" fmla="*/ 2507160 w 2967861"/>
                <a:gd name="connsiteY1399" fmla="*/ 658766 h 2340761"/>
                <a:gd name="connsiteX1400" fmla="*/ 2510265 w 2967861"/>
                <a:gd name="connsiteY1400" fmla="*/ 656593 h 2340761"/>
                <a:gd name="connsiteX1401" fmla="*/ 2515542 w 2967861"/>
                <a:gd name="connsiteY1401" fmla="*/ 658766 h 2340761"/>
                <a:gd name="connsiteX1402" fmla="*/ 2519578 w 2967861"/>
                <a:gd name="connsiteY1402" fmla="*/ 659697 h 2340761"/>
                <a:gd name="connsiteX1403" fmla="*/ 2524855 w 2967861"/>
                <a:gd name="connsiteY1403" fmla="*/ 661871 h 2340761"/>
                <a:gd name="connsiteX1404" fmla="*/ 2530133 w 2967861"/>
                <a:gd name="connsiteY1404" fmla="*/ 666217 h 2340761"/>
                <a:gd name="connsiteX1405" fmla="*/ 2530133 w 2967861"/>
                <a:gd name="connsiteY1405" fmla="*/ 669321 h 2340761"/>
                <a:gd name="connsiteX1406" fmla="*/ 2529202 w 2967861"/>
                <a:gd name="connsiteY1406" fmla="*/ 673667 h 2340761"/>
                <a:gd name="connsiteX1407" fmla="*/ 2529202 w 2967861"/>
                <a:gd name="connsiteY1407" fmla="*/ 674599 h 2340761"/>
                <a:gd name="connsiteX1408" fmla="*/ 2529202 w 2967861"/>
                <a:gd name="connsiteY1408" fmla="*/ 676772 h 2340761"/>
                <a:gd name="connsiteX1409" fmla="*/ 2527028 w 2967861"/>
                <a:gd name="connsiteY1409" fmla="*/ 678945 h 2340761"/>
                <a:gd name="connsiteX1410" fmla="*/ 2527028 w 2967861"/>
                <a:gd name="connsiteY1410" fmla="*/ 684223 h 2340761"/>
                <a:gd name="connsiteX1411" fmla="*/ 2529202 w 2967861"/>
                <a:gd name="connsiteY1411" fmla="*/ 688569 h 2340761"/>
                <a:gd name="connsiteX1412" fmla="*/ 2529202 w 2967861"/>
                <a:gd name="connsiteY1412" fmla="*/ 689500 h 2340761"/>
                <a:gd name="connsiteX1413" fmla="*/ 2530133 w 2967861"/>
                <a:gd name="connsiteY1413" fmla="*/ 695709 h 2340761"/>
                <a:gd name="connsiteX1414" fmla="*/ 2546897 w 2967861"/>
                <a:gd name="connsiteY1414" fmla="*/ 688258 h 2340761"/>
                <a:gd name="connsiteX1415" fmla="*/ 2559315 w 2967861"/>
                <a:gd name="connsiteY1415" fmla="*/ 678635 h 2340761"/>
                <a:gd name="connsiteX1416" fmla="*/ 2568628 w 2967861"/>
                <a:gd name="connsiteY1416" fmla="*/ 665906 h 2340761"/>
                <a:gd name="connsiteX1417" fmla="*/ 2577942 w 2967861"/>
                <a:gd name="connsiteY1417" fmla="*/ 651005 h 2340761"/>
                <a:gd name="connsiteX1418" fmla="*/ 2587255 w 2967861"/>
                <a:gd name="connsiteY1418" fmla="*/ 637345 h 2340761"/>
                <a:gd name="connsiteX1419" fmla="*/ 2588186 w 2967861"/>
                <a:gd name="connsiteY1419" fmla="*/ 636414 h 2340761"/>
                <a:gd name="connsiteX1420" fmla="*/ 2590359 w 2967861"/>
                <a:gd name="connsiteY1420" fmla="*/ 634241 h 2340761"/>
                <a:gd name="connsiteX1421" fmla="*/ 2593464 w 2967861"/>
                <a:gd name="connsiteY1421" fmla="*/ 632068 h 2340761"/>
                <a:gd name="connsiteX1422" fmla="*/ 2595637 w 2967861"/>
                <a:gd name="connsiteY1422" fmla="*/ 634241 h 2340761"/>
                <a:gd name="connsiteX1423" fmla="*/ 2595637 w 2967861"/>
                <a:gd name="connsiteY1423" fmla="*/ 636414 h 2340761"/>
                <a:gd name="connsiteX1424" fmla="*/ 2597810 w 2967861"/>
                <a:gd name="connsiteY1424" fmla="*/ 636414 h 2340761"/>
                <a:gd name="connsiteX1425" fmla="*/ 2597810 w 2967861"/>
                <a:gd name="connsiteY1425" fmla="*/ 637345 h 2340761"/>
                <a:gd name="connsiteX1426" fmla="*/ 2592533 w 2967861"/>
                <a:gd name="connsiteY1426" fmla="*/ 651005 h 2340761"/>
                <a:gd name="connsiteX1427" fmla="*/ 2588497 w 2967861"/>
                <a:gd name="connsiteY1427" fmla="*/ 665906 h 2340761"/>
                <a:gd name="connsiteX1428" fmla="*/ 2583219 w 2967861"/>
                <a:gd name="connsiteY1428" fmla="*/ 678635 h 2340761"/>
                <a:gd name="connsiteX1429" fmla="*/ 2570802 w 2967861"/>
                <a:gd name="connsiteY1429" fmla="*/ 688258 h 2340761"/>
                <a:gd name="connsiteX1430" fmla="*/ 2558384 w 2967861"/>
                <a:gd name="connsiteY1430" fmla="*/ 696640 h 2340761"/>
                <a:gd name="connsiteX1431" fmla="*/ 2546897 w 2967861"/>
                <a:gd name="connsiteY1431" fmla="*/ 706264 h 2340761"/>
                <a:gd name="connsiteX1432" fmla="*/ 2532306 w 2967861"/>
                <a:gd name="connsiteY1432" fmla="*/ 728616 h 2340761"/>
                <a:gd name="connsiteX1433" fmla="*/ 2517715 w 2967861"/>
                <a:gd name="connsiteY1433" fmla="*/ 750968 h 2340761"/>
                <a:gd name="connsiteX1434" fmla="*/ 2510575 w 2967861"/>
                <a:gd name="connsiteY1434" fmla="*/ 758419 h 2340761"/>
                <a:gd name="connsiteX1435" fmla="*/ 2500020 w 2967861"/>
                <a:gd name="connsiteY1435" fmla="*/ 761524 h 2340761"/>
                <a:gd name="connsiteX1436" fmla="*/ 2490706 w 2967861"/>
                <a:gd name="connsiteY1436" fmla="*/ 765870 h 2340761"/>
                <a:gd name="connsiteX1437" fmla="*/ 2483566 w 2967861"/>
                <a:gd name="connsiteY1437" fmla="*/ 771147 h 2340761"/>
                <a:gd name="connsiteX1438" fmla="*/ 2476426 w 2967861"/>
                <a:gd name="connsiteY1438" fmla="*/ 786049 h 2340761"/>
                <a:gd name="connsiteX1439" fmla="*/ 2478599 w 2967861"/>
                <a:gd name="connsiteY1439" fmla="*/ 798777 h 2340761"/>
                <a:gd name="connsiteX1440" fmla="*/ 2483877 w 2967861"/>
                <a:gd name="connsiteY1440" fmla="*/ 808401 h 2340761"/>
                <a:gd name="connsiteX1441" fmla="*/ 2480772 w 2967861"/>
                <a:gd name="connsiteY1441" fmla="*/ 815852 h 2340761"/>
                <a:gd name="connsiteX1442" fmla="*/ 2478599 w 2967861"/>
                <a:gd name="connsiteY1442" fmla="*/ 821129 h 2340761"/>
                <a:gd name="connsiteX1443" fmla="*/ 2473322 w 2967861"/>
                <a:gd name="connsiteY1443" fmla="*/ 825475 h 2340761"/>
                <a:gd name="connsiteX1444" fmla="*/ 2469286 w 2967861"/>
                <a:gd name="connsiteY1444" fmla="*/ 828580 h 2340761"/>
                <a:gd name="connsiteX1445" fmla="*/ 2464008 w 2967861"/>
                <a:gd name="connsiteY1445" fmla="*/ 832926 h 2340761"/>
                <a:gd name="connsiteX1446" fmla="*/ 2461835 w 2967861"/>
                <a:gd name="connsiteY1446" fmla="*/ 865833 h 2340761"/>
                <a:gd name="connsiteX1447" fmla="*/ 2464008 w 2967861"/>
                <a:gd name="connsiteY1447" fmla="*/ 893463 h 2340761"/>
                <a:gd name="connsiteX1448" fmla="*/ 2473322 w 2967861"/>
                <a:gd name="connsiteY1448" fmla="*/ 917678 h 2340761"/>
                <a:gd name="connsiteX1449" fmla="*/ 2487912 w 2967861"/>
                <a:gd name="connsiteY1449" fmla="*/ 937857 h 2340761"/>
                <a:gd name="connsiteX1450" fmla="*/ 2487912 w 2967861"/>
                <a:gd name="connsiteY1450" fmla="*/ 943134 h 2340761"/>
                <a:gd name="connsiteX1451" fmla="*/ 2494121 w 2967861"/>
                <a:gd name="connsiteY1451" fmla="*/ 943134 h 2340761"/>
                <a:gd name="connsiteX1452" fmla="*/ 2498157 w 2967861"/>
                <a:gd name="connsiteY1452" fmla="*/ 922955 h 2340761"/>
                <a:gd name="connsiteX1453" fmla="*/ 2510575 w 2967861"/>
                <a:gd name="connsiteY1453" fmla="*/ 922955 h 2340761"/>
                <a:gd name="connsiteX1454" fmla="*/ 2515852 w 2967861"/>
                <a:gd name="connsiteY1454" fmla="*/ 904950 h 2340761"/>
                <a:gd name="connsiteX1455" fmla="*/ 2522993 w 2967861"/>
                <a:gd name="connsiteY1455" fmla="*/ 890048 h 2340761"/>
                <a:gd name="connsiteX1456" fmla="*/ 2527028 w 2967861"/>
                <a:gd name="connsiteY1456" fmla="*/ 890048 h 2340761"/>
                <a:gd name="connsiteX1457" fmla="*/ 2529202 w 2967861"/>
                <a:gd name="connsiteY1457" fmla="*/ 890048 h 2340761"/>
                <a:gd name="connsiteX1458" fmla="*/ 2530133 w 2967861"/>
                <a:gd name="connsiteY1458" fmla="*/ 890048 h 2340761"/>
                <a:gd name="connsiteX1459" fmla="*/ 2534169 w 2967861"/>
                <a:gd name="connsiteY1459" fmla="*/ 890048 h 2340761"/>
                <a:gd name="connsiteX1460" fmla="*/ 2537273 w 2967861"/>
                <a:gd name="connsiteY1460" fmla="*/ 890048 h 2340761"/>
                <a:gd name="connsiteX1461" fmla="*/ 2539446 w 2967861"/>
                <a:gd name="connsiteY1461" fmla="*/ 875147 h 2340761"/>
                <a:gd name="connsiteX1462" fmla="*/ 2541620 w 2967861"/>
                <a:gd name="connsiteY1462" fmla="*/ 867696 h 2340761"/>
                <a:gd name="connsiteX1463" fmla="*/ 2546897 w 2967861"/>
                <a:gd name="connsiteY1463" fmla="*/ 860245 h 2340761"/>
                <a:gd name="connsiteX1464" fmla="*/ 2554037 w 2967861"/>
                <a:gd name="connsiteY1464" fmla="*/ 848759 h 2340761"/>
                <a:gd name="connsiteX1465" fmla="*/ 2566455 w 2967861"/>
                <a:gd name="connsiteY1465" fmla="*/ 848759 h 2340761"/>
                <a:gd name="connsiteX1466" fmla="*/ 2566455 w 2967861"/>
                <a:gd name="connsiteY1466" fmla="*/ 840377 h 2340761"/>
                <a:gd name="connsiteX1467" fmla="*/ 2566455 w 2967861"/>
                <a:gd name="connsiteY1467" fmla="*/ 832926 h 2340761"/>
                <a:gd name="connsiteX1468" fmla="*/ 2568628 w 2967861"/>
                <a:gd name="connsiteY1468" fmla="*/ 827649 h 2340761"/>
                <a:gd name="connsiteX1469" fmla="*/ 2570802 w 2967861"/>
                <a:gd name="connsiteY1469" fmla="*/ 821440 h 2340761"/>
                <a:gd name="connsiteX1470" fmla="*/ 2572975 w 2967861"/>
                <a:gd name="connsiteY1470" fmla="*/ 820508 h 2340761"/>
                <a:gd name="connsiteX1471" fmla="*/ 2573906 w 2967861"/>
                <a:gd name="connsiteY1471" fmla="*/ 818335 h 2340761"/>
                <a:gd name="connsiteX1472" fmla="*/ 2576079 w 2967861"/>
                <a:gd name="connsiteY1472" fmla="*/ 818335 h 2340761"/>
                <a:gd name="connsiteX1473" fmla="*/ 2578252 w 2967861"/>
                <a:gd name="connsiteY1473" fmla="*/ 818335 h 2340761"/>
                <a:gd name="connsiteX1474" fmla="*/ 2583530 w 2967861"/>
                <a:gd name="connsiteY1474" fmla="*/ 818335 h 2340761"/>
                <a:gd name="connsiteX1475" fmla="*/ 2580425 w 2967861"/>
                <a:gd name="connsiteY1475" fmla="*/ 794120 h 2340761"/>
                <a:gd name="connsiteX1476" fmla="*/ 2580425 w 2967861"/>
                <a:gd name="connsiteY1476" fmla="*/ 766491 h 2340761"/>
                <a:gd name="connsiteX1477" fmla="*/ 2581356 w 2967861"/>
                <a:gd name="connsiteY1477" fmla="*/ 742276 h 2340761"/>
                <a:gd name="connsiteX1478" fmla="*/ 2590670 w 2967861"/>
                <a:gd name="connsiteY1478" fmla="*/ 719924 h 2340761"/>
                <a:gd name="connsiteX1479" fmla="*/ 2595948 w 2967861"/>
                <a:gd name="connsiteY1479" fmla="*/ 718993 h 2340761"/>
                <a:gd name="connsiteX1480" fmla="*/ 2607434 w 2967861"/>
                <a:gd name="connsiteY1480" fmla="*/ 716819 h 2340761"/>
                <a:gd name="connsiteX1481" fmla="*/ 2619852 w 2967861"/>
                <a:gd name="connsiteY1481" fmla="*/ 716819 h 2340761"/>
                <a:gd name="connsiteX1482" fmla="*/ 2629165 w 2967861"/>
                <a:gd name="connsiteY1482" fmla="*/ 716819 h 2340761"/>
                <a:gd name="connsiteX1483" fmla="*/ 2634443 w 2967861"/>
                <a:gd name="connsiteY1483" fmla="*/ 714646 h 2340761"/>
                <a:gd name="connsiteX1484" fmla="*/ 2634443 w 2967861"/>
                <a:gd name="connsiteY1484" fmla="*/ 707196 h 2340761"/>
                <a:gd name="connsiteX1485" fmla="*/ 2639720 w 2967861"/>
                <a:gd name="connsiteY1485" fmla="*/ 704091 h 2340761"/>
                <a:gd name="connsiteX1486" fmla="*/ 2646861 w 2967861"/>
                <a:gd name="connsiteY1486" fmla="*/ 699745 h 2340761"/>
                <a:gd name="connsiteX1487" fmla="*/ 2656174 w 2967861"/>
                <a:gd name="connsiteY1487" fmla="*/ 697572 h 2340761"/>
                <a:gd name="connsiteX1488" fmla="*/ 2663314 w 2967861"/>
                <a:gd name="connsiteY1488" fmla="*/ 696640 h 2340761"/>
                <a:gd name="connsiteX1489" fmla="*/ 2666419 w 2967861"/>
                <a:gd name="connsiteY1489" fmla="*/ 701918 h 2340761"/>
                <a:gd name="connsiteX1490" fmla="*/ 2672628 w 2967861"/>
                <a:gd name="connsiteY1490" fmla="*/ 707196 h 2340761"/>
                <a:gd name="connsiteX1491" fmla="*/ 2677905 w 2967861"/>
                <a:gd name="connsiteY1491" fmla="*/ 711542 h 2340761"/>
                <a:gd name="connsiteX1492" fmla="*/ 2685045 w 2967861"/>
                <a:gd name="connsiteY1492" fmla="*/ 709369 h 2340761"/>
                <a:gd name="connsiteX1493" fmla="*/ 2692186 w 2967861"/>
                <a:gd name="connsiteY1493" fmla="*/ 705022 h 2340761"/>
                <a:gd name="connsiteX1494" fmla="*/ 2702741 w 2967861"/>
                <a:gd name="connsiteY1494" fmla="*/ 701918 h 2340761"/>
                <a:gd name="connsiteX1495" fmla="*/ 2717332 w 2967861"/>
                <a:gd name="connsiteY1495" fmla="*/ 699745 h 2340761"/>
                <a:gd name="connsiteX1496" fmla="*/ 2724472 w 2967861"/>
                <a:gd name="connsiteY1496" fmla="*/ 689190 h 2340761"/>
                <a:gd name="connsiteX1497" fmla="*/ 2728508 w 2967861"/>
                <a:gd name="connsiteY1497" fmla="*/ 677703 h 2340761"/>
                <a:gd name="connsiteX1498" fmla="*/ 2729439 w 2967861"/>
                <a:gd name="connsiteY1498" fmla="*/ 662802 h 2340761"/>
                <a:gd name="connsiteX1499" fmla="*/ 2744030 w 2967861"/>
                <a:gd name="connsiteY1499" fmla="*/ 657524 h 2340761"/>
                <a:gd name="connsiteX1500" fmla="*/ 2757690 w 2967861"/>
                <a:gd name="connsiteY1500" fmla="*/ 652247 h 2340761"/>
                <a:gd name="connsiteX1501" fmla="*/ 2768245 w 2967861"/>
                <a:gd name="connsiteY1501" fmla="*/ 644796 h 2340761"/>
                <a:gd name="connsiteX1502" fmla="*/ 2773522 w 2967861"/>
                <a:gd name="connsiteY1502" fmla="*/ 629895 h 2340761"/>
                <a:gd name="connsiteX1503" fmla="*/ 2782836 w 2967861"/>
                <a:gd name="connsiteY1503" fmla="*/ 632068 h 2340761"/>
                <a:gd name="connsiteX1504" fmla="*/ 2789976 w 2967861"/>
                <a:gd name="connsiteY1504" fmla="*/ 632999 h 2340761"/>
                <a:gd name="connsiteX1505" fmla="*/ 2795254 w 2967861"/>
                <a:gd name="connsiteY1505" fmla="*/ 637345 h 2340761"/>
                <a:gd name="connsiteX1506" fmla="*/ 2802394 w 2967861"/>
                <a:gd name="connsiteY1506" fmla="*/ 642623 h 2340761"/>
                <a:gd name="connsiteX1507" fmla="*/ 2807671 w 2967861"/>
                <a:gd name="connsiteY1507" fmla="*/ 640450 h 2340761"/>
                <a:gd name="connsiteX1508" fmla="*/ 2811707 w 2967861"/>
                <a:gd name="connsiteY1508" fmla="*/ 640450 h 2340761"/>
                <a:gd name="connsiteX1509" fmla="*/ 2813880 w 2967861"/>
                <a:gd name="connsiteY1509" fmla="*/ 638277 h 2340761"/>
                <a:gd name="connsiteX1510" fmla="*/ 2816985 w 2967861"/>
                <a:gd name="connsiteY1510" fmla="*/ 638277 h 2340761"/>
                <a:gd name="connsiteX1511" fmla="*/ 2811707 w 2967861"/>
                <a:gd name="connsiteY1511" fmla="*/ 612820 h 2340761"/>
                <a:gd name="connsiteX1512" fmla="*/ 2800221 w 2967861"/>
                <a:gd name="connsiteY1512" fmla="*/ 590468 h 2340761"/>
                <a:gd name="connsiteX1513" fmla="*/ 2789666 w 2967861"/>
                <a:gd name="connsiteY1513" fmla="*/ 577740 h 2340761"/>
                <a:gd name="connsiteX1514" fmla="*/ 2792770 w 2967861"/>
                <a:gd name="connsiteY1514" fmla="*/ 572462 h 2340761"/>
                <a:gd name="connsiteX1515" fmla="*/ 2794943 w 2967861"/>
                <a:gd name="connsiteY1515" fmla="*/ 570289 h 2340761"/>
                <a:gd name="connsiteX1516" fmla="*/ 2797116 w 2967861"/>
                <a:gd name="connsiteY1516" fmla="*/ 568116 h 2340761"/>
                <a:gd name="connsiteX1517" fmla="*/ 2799290 w 2967861"/>
                <a:gd name="connsiteY1517" fmla="*/ 568116 h 2340761"/>
                <a:gd name="connsiteX1518" fmla="*/ 2800221 w 2967861"/>
                <a:gd name="connsiteY1518" fmla="*/ 568116 h 2340761"/>
                <a:gd name="connsiteX1519" fmla="*/ 2802394 w 2967861"/>
                <a:gd name="connsiteY1519" fmla="*/ 570289 h 2340761"/>
                <a:gd name="connsiteX1520" fmla="*/ 2804567 w 2967861"/>
                <a:gd name="connsiteY1520" fmla="*/ 570289 h 2340761"/>
                <a:gd name="connsiteX1521" fmla="*/ 2806740 w 2967861"/>
                <a:gd name="connsiteY1521" fmla="*/ 570289 h 2340761"/>
                <a:gd name="connsiteX1522" fmla="*/ 2809845 w 2967861"/>
                <a:gd name="connsiteY1522" fmla="*/ 570289 h 2340761"/>
                <a:gd name="connsiteX1523" fmla="*/ 2813880 w 2967861"/>
                <a:gd name="connsiteY1523" fmla="*/ 568116 h 2340761"/>
                <a:gd name="connsiteX1524" fmla="*/ 2822263 w 2967861"/>
                <a:gd name="connsiteY1524" fmla="*/ 560665 h 2340761"/>
                <a:gd name="connsiteX1525" fmla="*/ 2826298 w 2967861"/>
                <a:gd name="connsiteY1525" fmla="*/ 547937 h 2340761"/>
                <a:gd name="connsiteX1526" fmla="*/ 2829403 w 2967861"/>
                <a:gd name="connsiteY1526" fmla="*/ 533036 h 2340761"/>
                <a:gd name="connsiteX1527" fmla="*/ 2829403 w 2967861"/>
                <a:gd name="connsiteY1527" fmla="*/ 520307 h 2340761"/>
                <a:gd name="connsiteX1528" fmla="*/ 2833439 w 2967861"/>
                <a:gd name="connsiteY1528" fmla="*/ 525585 h 2340761"/>
                <a:gd name="connsiteX1529" fmla="*/ 2838716 w 2967861"/>
                <a:gd name="connsiteY1529" fmla="*/ 533036 h 2340761"/>
                <a:gd name="connsiteX1530" fmla="*/ 2842752 w 2967861"/>
                <a:gd name="connsiteY1530" fmla="*/ 540486 h 2340761"/>
                <a:gd name="connsiteX1531" fmla="*/ 2845856 w 2967861"/>
                <a:gd name="connsiteY1531" fmla="*/ 538313 h 2340761"/>
                <a:gd name="connsiteX1532" fmla="*/ 2848029 w 2967861"/>
                <a:gd name="connsiteY1532" fmla="*/ 538313 h 2340761"/>
                <a:gd name="connsiteX1533" fmla="*/ 2850203 w 2967861"/>
                <a:gd name="connsiteY1533" fmla="*/ 538313 h 2340761"/>
                <a:gd name="connsiteX1534" fmla="*/ 2851134 w 2967861"/>
                <a:gd name="connsiteY1534" fmla="*/ 536140 h 2340761"/>
                <a:gd name="connsiteX1535" fmla="*/ 2853307 w 2967861"/>
                <a:gd name="connsiteY1535" fmla="*/ 536140 h 2340761"/>
                <a:gd name="connsiteX1536" fmla="*/ 2860447 w 2967861"/>
                <a:gd name="connsiteY1536" fmla="*/ 536140 h 2340761"/>
                <a:gd name="connsiteX1537" fmla="*/ 2864483 w 2967861"/>
                <a:gd name="connsiteY1537" fmla="*/ 538313 h 2340761"/>
                <a:gd name="connsiteX1538" fmla="*/ 2865414 w 2967861"/>
                <a:gd name="connsiteY1538" fmla="*/ 540486 h 2340761"/>
                <a:gd name="connsiteX1539" fmla="*/ 2869450 w 2967861"/>
                <a:gd name="connsiteY1539" fmla="*/ 542659 h 2340761"/>
                <a:gd name="connsiteX1540" fmla="*/ 2872555 w 2967861"/>
                <a:gd name="connsiteY1540" fmla="*/ 543591 h 2340761"/>
                <a:gd name="connsiteX1541" fmla="*/ 2872555 w 2967861"/>
                <a:gd name="connsiteY1541" fmla="*/ 557250 h 2340761"/>
                <a:gd name="connsiteX1542" fmla="*/ 2887146 w 2967861"/>
                <a:gd name="connsiteY1542" fmla="*/ 560355 h 2340761"/>
                <a:gd name="connsiteX1543" fmla="*/ 2898632 w 2967861"/>
                <a:gd name="connsiteY1543" fmla="*/ 565632 h 2340761"/>
                <a:gd name="connsiteX1544" fmla="*/ 2905772 w 2967861"/>
                <a:gd name="connsiteY1544" fmla="*/ 577119 h 2340761"/>
                <a:gd name="connsiteX1545" fmla="*/ 2912913 w 2967861"/>
                <a:gd name="connsiteY1545" fmla="*/ 577119 h 2340761"/>
                <a:gd name="connsiteX1546" fmla="*/ 2916017 w 2967861"/>
                <a:gd name="connsiteY1546" fmla="*/ 577119 h 2340761"/>
                <a:gd name="connsiteX1547" fmla="*/ 2920053 w 2967861"/>
                <a:gd name="connsiteY1547" fmla="*/ 577119 h 2340761"/>
                <a:gd name="connsiteX1548" fmla="*/ 2923158 w 2967861"/>
                <a:gd name="connsiteY1548" fmla="*/ 574946 h 2340761"/>
                <a:gd name="connsiteX1549" fmla="*/ 2925330 w 2967861"/>
                <a:gd name="connsiteY1549" fmla="*/ 572773 h 2340761"/>
                <a:gd name="connsiteX1550" fmla="*/ 2928435 w 2967861"/>
                <a:gd name="connsiteY1550" fmla="*/ 567495 h 2340761"/>
                <a:gd name="connsiteX1551" fmla="*/ 2930608 w 2967861"/>
                <a:gd name="connsiteY1551" fmla="*/ 564390 h 2340761"/>
                <a:gd name="connsiteX1552" fmla="*/ 2930608 w 2967861"/>
                <a:gd name="connsiteY1552" fmla="*/ 562217 h 2340761"/>
                <a:gd name="connsiteX1553" fmla="*/ 2928435 w 2967861"/>
                <a:gd name="connsiteY1553" fmla="*/ 557871 h 2340761"/>
                <a:gd name="connsiteX1554" fmla="*/ 2927503 w 2967861"/>
                <a:gd name="connsiteY1554" fmla="*/ 556940 h 2340761"/>
                <a:gd name="connsiteX1555" fmla="*/ 2925330 w 2967861"/>
                <a:gd name="connsiteY1555" fmla="*/ 554767 h 2340761"/>
                <a:gd name="connsiteX1556" fmla="*/ 2921295 w 2967861"/>
                <a:gd name="connsiteY1556" fmla="*/ 552594 h 2340761"/>
                <a:gd name="connsiteX1557" fmla="*/ 2923468 w 2967861"/>
                <a:gd name="connsiteY1557" fmla="*/ 547316 h 2340761"/>
                <a:gd name="connsiteX1558" fmla="*/ 2925641 w 2967861"/>
                <a:gd name="connsiteY1558" fmla="*/ 542038 h 2340761"/>
                <a:gd name="connsiteX1559" fmla="*/ 2927814 w 2967861"/>
                <a:gd name="connsiteY1559" fmla="*/ 539865 h 2340761"/>
                <a:gd name="connsiteX1560" fmla="*/ 2930919 w 2967861"/>
                <a:gd name="connsiteY1560" fmla="*/ 535519 h 2340761"/>
                <a:gd name="connsiteX1561" fmla="*/ 2933092 w 2967861"/>
                <a:gd name="connsiteY1561" fmla="*/ 532415 h 2340761"/>
                <a:gd name="connsiteX1562" fmla="*/ 2969414 w 2967861"/>
                <a:gd name="connsiteY1562" fmla="*/ 532415 h 2340761"/>
                <a:gd name="connsiteX1563" fmla="*/ 2965999 w 2967861"/>
                <a:gd name="connsiteY1563" fmla="*/ 516271 h 2340761"/>
                <a:gd name="connsiteX1564" fmla="*/ 758729 w 2967861"/>
                <a:gd name="connsiteY1564" fmla="*/ 1039993 h 2340761"/>
                <a:gd name="connsiteX1565" fmla="*/ 776425 w 2967861"/>
                <a:gd name="connsiteY1565" fmla="*/ 1034716 h 2340761"/>
                <a:gd name="connsiteX1566" fmla="*/ 791016 w 2967861"/>
                <a:gd name="connsiteY1566" fmla="*/ 1027265 h 2340761"/>
                <a:gd name="connsiteX1567" fmla="*/ 791016 w 2967861"/>
                <a:gd name="connsiteY1567" fmla="*/ 1030370 h 2340761"/>
                <a:gd name="connsiteX1568" fmla="*/ 791016 w 2967861"/>
                <a:gd name="connsiteY1568" fmla="*/ 1034716 h 2340761"/>
                <a:gd name="connsiteX1569" fmla="*/ 791016 w 2967861"/>
                <a:gd name="connsiteY1569" fmla="*/ 1039993 h 2340761"/>
                <a:gd name="connsiteX1570" fmla="*/ 788843 w 2967861"/>
                <a:gd name="connsiteY1570" fmla="*/ 1045271 h 2340761"/>
                <a:gd name="connsiteX1571" fmla="*/ 785738 w 2967861"/>
                <a:gd name="connsiteY1571" fmla="*/ 1050549 h 2340761"/>
                <a:gd name="connsiteX1572" fmla="*/ 785738 w 2967861"/>
                <a:gd name="connsiteY1572" fmla="*/ 1057999 h 2340761"/>
                <a:gd name="connsiteX1573" fmla="*/ 774252 w 2967861"/>
                <a:gd name="connsiteY1573" fmla="*/ 1057999 h 2340761"/>
                <a:gd name="connsiteX1574" fmla="*/ 765870 w 2967861"/>
                <a:gd name="connsiteY1574" fmla="*/ 1057068 h 2340761"/>
                <a:gd name="connsiteX1575" fmla="*/ 758729 w 2967861"/>
                <a:gd name="connsiteY1575" fmla="*/ 1054895 h 2340761"/>
                <a:gd name="connsiteX1576" fmla="*/ 758729 w 2967861"/>
                <a:gd name="connsiteY1576" fmla="*/ 1039993 h 2340761"/>
                <a:gd name="connsiteX1577" fmla="*/ 644175 w 2967861"/>
                <a:gd name="connsiteY1577" fmla="*/ 1152064 h 2340761"/>
                <a:gd name="connsiteX1578" fmla="*/ 645106 w 2967861"/>
                <a:gd name="connsiteY1578" fmla="*/ 1151133 h 2340761"/>
                <a:gd name="connsiteX1579" fmla="*/ 645106 w 2967861"/>
                <a:gd name="connsiteY1579" fmla="*/ 1148960 h 2340761"/>
                <a:gd name="connsiteX1580" fmla="*/ 647279 w 2967861"/>
                <a:gd name="connsiteY1580" fmla="*/ 1148960 h 2340761"/>
                <a:gd name="connsiteX1581" fmla="*/ 649453 w 2967861"/>
                <a:gd name="connsiteY1581" fmla="*/ 1146787 h 2340761"/>
                <a:gd name="connsiteX1582" fmla="*/ 651626 w 2967861"/>
                <a:gd name="connsiteY1582" fmla="*/ 1144614 h 2340761"/>
                <a:gd name="connsiteX1583" fmla="*/ 666217 w 2967861"/>
                <a:gd name="connsiteY1583" fmla="*/ 1144614 h 2340761"/>
                <a:gd name="connsiteX1584" fmla="*/ 662181 w 2967861"/>
                <a:gd name="connsiteY1584" fmla="*/ 1148960 h 2340761"/>
                <a:gd name="connsiteX1585" fmla="*/ 659076 w 2967861"/>
                <a:gd name="connsiteY1585" fmla="*/ 1151133 h 2340761"/>
                <a:gd name="connsiteX1586" fmla="*/ 655041 w 2967861"/>
                <a:gd name="connsiteY1586" fmla="*/ 1152064 h 2340761"/>
                <a:gd name="connsiteX1587" fmla="*/ 651936 w 2967861"/>
                <a:gd name="connsiteY1587" fmla="*/ 1154238 h 2340761"/>
                <a:gd name="connsiteX1588" fmla="*/ 645727 w 2967861"/>
                <a:gd name="connsiteY1588" fmla="*/ 1156411 h 2340761"/>
                <a:gd name="connsiteX1589" fmla="*/ 642623 w 2967861"/>
                <a:gd name="connsiteY1589" fmla="*/ 1156411 h 2340761"/>
                <a:gd name="connsiteX1590" fmla="*/ 644175 w 2967861"/>
                <a:gd name="connsiteY1590" fmla="*/ 1152064 h 2340761"/>
                <a:gd name="connsiteX1591" fmla="*/ 765870 w 2967861"/>
                <a:gd name="connsiteY1591" fmla="*/ 1265377 h 2340761"/>
                <a:gd name="connsiteX1592" fmla="*/ 759661 w 2967861"/>
                <a:gd name="connsiteY1592" fmla="*/ 1282452 h 2340761"/>
                <a:gd name="connsiteX1593" fmla="*/ 752520 w 2967861"/>
                <a:gd name="connsiteY1593" fmla="*/ 1300457 h 2340761"/>
                <a:gd name="connsiteX1594" fmla="*/ 751589 w 2967861"/>
                <a:gd name="connsiteY1594" fmla="*/ 1315359 h 2340761"/>
                <a:gd name="connsiteX1595" fmla="*/ 737930 w 2967861"/>
                <a:gd name="connsiteY1595" fmla="*/ 1319705 h 2340761"/>
                <a:gd name="connsiteX1596" fmla="*/ 725512 w 2967861"/>
                <a:gd name="connsiteY1596" fmla="*/ 1320636 h 2340761"/>
                <a:gd name="connsiteX1597" fmla="*/ 714957 w 2967861"/>
                <a:gd name="connsiteY1597" fmla="*/ 1315359 h 2340761"/>
                <a:gd name="connsiteX1598" fmla="*/ 701297 w 2967861"/>
                <a:gd name="connsiteY1598" fmla="*/ 1312254 h 2340761"/>
                <a:gd name="connsiteX1599" fmla="*/ 696019 w 2967861"/>
                <a:gd name="connsiteY1599" fmla="*/ 1312254 h 2340761"/>
                <a:gd name="connsiteX1600" fmla="*/ 692915 w 2967861"/>
                <a:gd name="connsiteY1600" fmla="*/ 1312254 h 2340761"/>
                <a:gd name="connsiteX1601" fmla="*/ 688879 w 2967861"/>
                <a:gd name="connsiteY1601" fmla="*/ 1313186 h 2340761"/>
                <a:gd name="connsiteX1602" fmla="*/ 685775 w 2967861"/>
                <a:gd name="connsiteY1602" fmla="*/ 1317532 h 2340761"/>
                <a:gd name="connsiteX1603" fmla="*/ 683602 w 2967861"/>
                <a:gd name="connsiteY1603" fmla="*/ 1319705 h 2340761"/>
                <a:gd name="connsiteX1604" fmla="*/ 681428 w 2967861"/>
                <a:gd name="connsiteY1604" fmla="*/ 1322810 h 2340761"/>
                <a:gd name="connsiteX1605" fmla="*/ 678324 w 2967861"/>
                <a:gd name="connsiteY1605" fmla="*/ 1324983 h 2340761"/>
                <a:gd name="connsiteX1606" fmla="*/ 673046 w 2967861"/>
                <a:gd name="connsiteY1606" fmla="*/ 1322810 h 2340761"/>
                <a:gd name="connsiteX1607" fmla="*/ 661560 w 2967861"/>
                <a:gd name="connsiteY1607" fmla="*/ 1320636 h 2340761"/>
                <a:gd name="connsiteX1608" fmla="*/ 646969 w 2967861"/>
                <a:gd name="connsiteY1608" fmla="*/ 1319705 h 2340761"/>
                <a:gd name="connsiteX1609" fmla="*/ 632378 w 2967861"/>
                <a:gd name="connsiteY1609" fmla="*/ 1315359 h 2340761"/>
                <a:gd name="connsiteX1610" fmla="*/ 617787 w 2967861"/>
                <a:gd name="connsiteY1610" fmla="*/ 1313186 h 2340761"/>
                <a:gd name="connsiteX1611" fmla="*/ 610647 w 2967861"/>
                <a:gd name="connsiteY1611" fmla="*/ 1312254 h 2340761"/>
                <a:gd name="connsiteX1612" fmla="*/ 596056 w 2967861"/>
                <a:gd name="connsiteY1612" fmla="*/ 1306046 h 2340761"/>
                <a:gd name="connsiteX1613" fmla="*/ 581465 w 2967861"/>
                <a:gd name="connsiteY1613" fmla="*/ 1298595 h 2340761"/>
                <a:gd name="connsiteX1614" fmla="*/ 566874 w 2967861"/>
                <a:gd name="connsiteY1614" fmla="*/ 1295490 h 2340761"/>
                <a:gd name="connsiteX1615" fmla="*/ 551352 w 2967861"/>
                <a:gd name="connsiteY1615" fmla="*/ 1298595 h 2340761"/>
                <a:gd name="connsiteX1616" fmla="*/ 539865 w 2967861"/>
                <a:gd name="connsiteY1616" fmla="*/ 1306046 h 2340761"/>
                <a:gd name="connsiteX1617" fmla="*/ 536761 w 2967861"/>
                <a:gd name="connsiteY1617" fmla="*/ 1315669 h 2340761"/>
                <a:gd name="connsiteX1618" fmla="*/ 532725 w 2967861"/>
                <a:gd name="connsiteY1618" fmla="*/ 1325293 h 2340761"/>
                <a:gd name="connsiteX1619" fmla="*/ 530552 w 2967861"/>
                <a:gd name="connsiteY1619" fmla="*/ 1335848 h 2340761"/>
                <a:gd name="connsiteX1620" fmla="*/ 523411 w 2967861"/>
                <a:gd name="connsiteY1620" fmla="*/ 1334917 h 2340761"/>
                <a:gd name="connsiteX1621" fmla="*/ 510994 w 2967861"/>
                <a:gd name="connsiteY1621" fmla="*/ 1330571 h 2340761"/>
                <a:gd name="connsiteX1622" fmla="*/ 496403 w 2967861"/>
                <a:gd name="connsiteY1622" fmla="*/ 1327466 h 2340761"/>
                <a:gd name="connsiteX1623" fmla="*/ 485848 w 2967861"/>
                <a:gd name="connsiteY1623" fmla="*/ 1323120 h 2340761"/>
                <a:gd name="connsiteX1624" fmla="*/ 478707 w 2967861"/>
                <a:gd name="connsiteY1624" fmla="*/ 1320016 h 2340761"/>
                <a:gd name="connsiteX1625" fmla="*/ 474671 w 2967861"/>
                <a:gd name="connsiteY1625" fmla="*/ 1305114 h 2340761"/>
                <a:gd name="connsiteX1626" fmla="*/ 460081 w 2967861"/>
                <a:gd name="connsiteY1626" fmla="*/ 1297664 h 2340761"/>
                <a:gd name="connsiteX1627" fmla="*/ 445490 w 2967861"/>
                <a:gd name="connsiteY1627" fmla="*/ 1295490 h 2340761"/>
                <a:gd name="connsiteX1628" fmla="*/ 430899 w 2967861"/>
                <a:gd name="connsiteY1628" fmla="*/ 1295490 h 2340761"/>
                <a:gd name="connsiteX1629" fmla="*/ 418481 w 2967861"/>
                <a:gd name="connsiteY1629" fmla="*/ 1291144 h 2340761"/>
                <a:gd name="connsiteX1630" fmla="*/ 415376 w 2967861"/>
                <a:gd name="connsiteY1630" fmla="*/ 1288040 h 2340761"/>
                <a:gd name="connsiteX1631" fmla="*/ 413203 w 2967861"/>
                <a:gd name="connsiteY1631" fmla="*/ 1285867 h 2340761"/>
                <a:gd name="connsiteX1632" fmla="*/ 409167 w 2967861"/>
                <a:gd name="connsiteY1632" fmla="*/ 1282762 h 2340761"/>
                <a:gd name="connsiteX1633" fmla="*/ 408236 w 2967861"/>
                <a:gd name="connsiteY1633" fmla="*/ 1278416 h 2340761"/>
                <a:gd name="connsiteX1634" fmla="*/ 402027 w 2967861"/>
                <a:gd name="connsiteY1634" fmla="*/ 1275311 h 2340761"/>
                <a:gd name="connsiteX1635" fmla="*/ 406063 w 2967861"/>
                <a:gd name="connsiteY1635" fmla="*/ 1256374 h 2340761"/>
                <a:gd name="connsiteX1636" fmla="*/ 409167 w 2967861"/>
                <a:gd name="connsiteY1636" fmla="*/ 1238368 h 2340761"/>
                <a:gd name="connsiteX1637" fmla="*/ 415376 w 2967861"/>
                <a:gd name="connsiteY1637" fmla="*/ 1221294 h 2340761"/>
                <a:gd name="connsiteX1638" fmla="*/ 410720 w 2967861"/>
                <a:gd name="connsiteY1638" fmla="*/ 1221294 h 2340761"/>
                <a:gd name="connsiteX1639" fmla="*/ 401406 w 2967861"/>
                <a:gd name="connsiteY1639" fmla="*/ 1219121 h 2340761"/>
                <a:gd name="connsiteX1640" fmla="*/ 381538 w 2967861"/>
                <a:gd name="connsiteY1640" fmla="*/ 1218189 h 2340761"/>
                <a:gd name="connsiteX1641" fmla="*/ 358565 w 2967861"/>
                <a:gd name="connsiteY1641" fmla="*/ 1218189 h 2340761"/>
                <a:gd name="connsiteX1642" fmla="*/ 330314 w 2967861"/>
                <a:gd name="connsiteY1642" fmla="*/ 1218189 h 2340761"/>
                <a:gd name="connsiteX1643" fmla="*/ 305168 w 2967861"/>
                <a:gd name="connsiteY1643" fmla="*/ 1219121 h 2340761"/>
                <a:gd name="connsiteX1644" fmla="*/ 281264 w 2967861"/>
                <a:gd name="connsiteY1644" fmla="*/ 1223467 h 2340761"/>
                <a:gd name="connsiteX1645" fmla="*/ 265742 w 2967861"/>
                <a:gd name="connsiteY1645" fmla="*/ 1226571 h 2340761"/>
                <a:gd name="connsiteX1646" fmla="*/ 254255 w 2967861"/>
                <a:gd name="connsiteY1646" fmla="*/ 1234022 h 2340761"/>
                <a:gd name="connsiteX1647" fmla="*/ 239664 w 2967861"/>
                <a:gd name="connsiteY1647" fmla="*/ 1243646 h 2340761"/>
                <a:gd name="connsiteX1648" fmla="*/ 225073 w 2967861"/>
                <a:gd name="connsiteY1648" fmla="*/ 1251097 h 2340761"/>
                <a:gd name="connsiteX1649" fmla="*/ 174160 w 2967861"/>
                <a:gd name="connsiteY1649" fmla="*/ 1243646 h 2340761"/>
                <a:gd name="connsiteX1650" fmla="*/ 174160 w 2967861"/>
                <a:gd name="connsiteY1650" fmla="*/ 1234022 h 2340761"/>
                <a:gd name="connsiteX1651" fmla="*/ 180369 w 2967861"/>
                <a:gd name="connsiteY1651" fmla="*/ 1233091 h 2340761"/>
                <a:gd name="connsiteX1652" fmla="*/ 183473 w 2967861"/>
                <a:gd name="connsiteY1652" fmla="*/ 1230918 h 2340761"/>
                <a:gd name="connsiteX1653" fmla="*/ 187509 w 2967861"/>
                <a:gd name="connsiteY1653" fmla="*/ 1228744 h 2340761"/>
                <a:gd name="connsiteX1654" fmla="*/ 190614 w 2967861"/>
                <a:gd name="connsiteY1654" fmla="*/ 1226571 h 2340761"/>
                <a:gd name="connsiteX1655" fmla="*/ 192787 w 2967861"/>
                <a:gd name="connsiteY1655" fmla="*/ 1226571 h 2340761"/>
                <a:gd name="connsiteX1656" fmla="*/ 195891 w 2967861"/>
                <a:gd name="connsiteY1656" fmla="*/ 1228744 h 2340761"/>
                <a:gd name="connsiteX1657" fmla="*/ 199927 w 2967861"/>
                <a:gd name="connsiteY1657" fmla="*/ 1230918 h 2340761"/>
                <a:gd name="connsiteX1658" fmla="*/ 205205 w 2967861"/>
                <a:gd name="connsiteY1658" fmla="*/ 1233091 h 2340761"/>
                <a:gd name="connsiteX1659" fmla="*/ 208309 w 2967861"/>
                <a:gd name="connsiteY1659" fmla="*/ 1233091 h 2340761"/>
                <a:gd name="connsiteX1660" fmla="*/ 214518 w 2967861"/>
                <a:gd name="connsiteY1660" fmla="*/ 1230918 h 2340761"/>
                <a:gd name="connsiteX1661" fmla="*/ 219796 w 2967861"/>
                <a:gd name="connsiteY1661" fmla="*/ 1225640 h 2340761"/>
                <a:gd name="connsiteX1662" fmla="*/ 222900 w 2967861"/>
                <a:gd name="connsiteY1662" fmla="*/ 1219431 h 2340761"/>
                <a:gd name="connsiteX1663" fmla="*/ 226936 w 2967861"/>
                <a:gd name="connsiteY1663" fmla="*/ 1216327 h 2340761"/>
                <a:gd name="connsiteX1664" fmla="*/ 232213 w 2967861"/>
                <a:gd name="connsiteY1664" fmla="*/ 1211980 h 2340761"/>
                <a:gd name="connsiteX1665" fmla="*/ 244631 w 2967861"/>
                <a:gd name="connsiteY1665" fmla="*/ 1211049 h 2340761"/>
                <a:gd name="connsiteX1666" fmla="*/ 244631 w 2967861"/>
                <a:gd name="connsiteY1666" fmla="*/ 1204840 h 2340761"/>
                <a:gd name="connsiteX1667" fmla="*/ 244631 w 2967861"/>
                <a:gd name="connsiteY1667" fmla="*/ 1202978 h 2340761"/>
                <a:gd name="connsiteX1668" fmla="*/ 244631 w 2967861"/>
                <a:gd name="connsiteY1668" fmla="*/ 1200804 h 2340761"/>
                <a:gd name="connsiteX1669" fmla="*/ 244631 w 2967861"/>
                <a:gd name="connsiteY1669" fmla="*/ 1196458 h 2340761"/>
                <a:gd name="connsiteX1670" fmla="*/ 248667 w 2967861"/>
                <a:gd name="connsiteY1670" fmla="*/ 1195527 h 2340761"/>
                <a:gd name="connsiteX1671" fmla="*/ 250840 w 2967861"/>
                <a:gd name="connsiteY1671" fmla="*/ 1193354 h 2340761"/>
                <a:gd name="connsiteX1672" fmla="*/ 251771 w 2967861"/>
                <a:gd name="connsiteY1672" fmla="*/ 1191181 h 2340761"/>
                <a:gd name="connsiteX1673" fmla="*/ 253945 w 2967861"/>
                <a:gd name="connsiteY1673" fmla="*/ 1191181 h 2340761"/>
                <a:gd name="connsiteX1674" fmla="*/ 256118 w 2967861"/>
                <a:gd name="connsiteY1674" fmla="*/ 1189007 h 2340761"/>
                <a:gd name="connsiteX1675" fmla="*/ 261395 w 2967861"/>
                <a:gd name="connsiteY1675" fmla="*/ 1189007 h 2340761"/>
                <a:gd name="connsiteX1676" fmla="*/ 259222 w 2967861"/>
                <a:gd name="connsiteY1676" fmla="*/ 1185903 h 2340761"/>
                <a:gd name="connsiteX1677" fmla="*/ 256118 w 2967861"/>
                <a:gd name="connsiteY1677" fmla="*/ 1181557 h 2340761"/>
                <a:gd name="connsiteX1678" fmla="*/ 253945 w 2967861"/>
                <a:gd name="connsiteY1678" fmla="*/ 1180625 h 2340761"/>
                <a:gd name="connsiteX1679" fmla="*/ 251771 w 2967861"/>
                <a:gd name="connsiteY1679" fmla="*/ 1178452 h 2340761"/>
                <a:gd name="connsiteX1680" fmla="*/ 251771 w 2967861"/>
                <a:gd name="connsiteY1680" fmla="*/ 1174106 h 2340761"/>
                <a:gd name="connsiteX1681" fmla="*/ 253945 w 2967861"/>
                <a:gd name="connsiteY1681" fmla="*/ 1173175 h 2340761"/>
                <a:gd name="connsiteX1682" fmla="*/ 257980 w 2967861"/>
                <a:gd name="connsiteY1682" fmla="*/ 1159515 h 2340761"/>
                <a:gd name="connsiteX1683" fmla="*/ 263258 w 2967861"/>
                <a:gd name="connsiteY1683" fmla="*/ 1148960 h 2340761"/>
                <a:gd name="connsiteX1684" fmla="*/ 270398 w 2967861"/>
                <a:gd name="connsiteY1684" fmla="*/ 1139336 h 2340761"/>
                <a:gd name="connsiteX1685" fmla="*/ 290267 w 2967861"/>
                <a:gd name="connsiteY1685" fmla="*/ 1139336 h 2340761"/>
                <a:gd name="connsiteX1686" fmla="*/ 295544 w 2967861"/>
                <a:gd name="connsiteY1686" fmla="*/ 1130954 h 2340761"/>
                <a:gd name="connsiteX1687" fmla="*/ 297717 w 2967861"/>
                <a:gd name="connsiteY1687" fmla="*/ 1119468 h 2340761"/>
                <a:gd name="connsiteX1688" fmla="*/ 300822 w 2967861"/>
                <a:gd name="connsiteY1688" fmla="*/ 1108912 h 2340761"/>
                <a:gd name="connsiteX1689" fmla="*/ 310135 w 2967861"/>
                <a:gd name="connsiteY1689" fmla="*/ 1101462 h 2340761"/>
                <a:gd name="connsiteX1690" fmla="*/ 314171 w 2967861"/>
                <a:gd name="connsiteY1690" fmla="*/ 1099289 h 2340761"/>
                <a:gd name="connsiteX1691" fmla="*/ 315102 w 2967861"/>
                <a:gd name="connsiteY1691" fmla="*/ 1099289 h 2340761"/>
                <a:gd name="connsiteX1692" fmla="*/ 319138 w 2967861"/>
                <a:gd name="connsiteY1692" fmla="*/ 1099289 h 2340761"/>
                <a:gd name="connsiteX1693" fmla="*/ 321311 w 2967861"/>
                <a:gd name="connsiteY1693" fmla="*/ 1101462 h 2340761"/>
                <a:gd name="connsiteX1694" fmla="*/ 322243 w 2967861"/>
                <a:gd name="connsiteY1694" fmla="*/ 1104566 h 2340761"/>
                <a:gd name="connsiteX1695" fmla="*/ 324416 w 2967861"/>
                <a:gd name="connsiteY1695" fmla="*/ 1108912 h 2340761"/>
                <a:gd name="connsiteX1696" fmla="*/ 344284 w 2967861"/>
                <a:gd name="connsiteY1696" fmla="*/ 1104566 h 2340761"/>
                <a:gd name="connsiteX1697" fmla="*/ 361048 w 2967861"/>
                <a:gd name="connsiteY1697" fmla="*/ 1094942 h 2340761"/>
                <a:gd name="connsiteX1698" fmla="*/ 373466 w 2967861"/>
                <a:gd name="connsiteY1698" fmla="*/ 1084387 h 2340761"/>
                <a:gd name="connsiteX1699" fmla="*/ 388057 w 2967861"/>
                <a:gd name="connsiteY1699" fmla="*/ 1089665 h 2340761"/>
                <a:gd name="connsiteX1700" fmla="*/ 399544 w 2967861"/>
                <a:gd name="connsiteY1700" fmla="*/ 1101151 h 2340761"/>
                <a:gd name="connsiteX1701" fmla="*/ 406684 w 2967861"/>
                <a:gd name="connsiteY1701" fmla="*/ 1113880 h 2340761"/>
                <a:gd name="connsiteX1702" fmla="*/ 415066 w 2967861"/>
                <a:gd name="connsiteY1702" fmla="*/ 1124435 h 2340761"/>
                <a:gd name="connsiteX1703" fmla="*/ 424379 w 2967861"/>
                <a:gd name="connsiteY1703" fmla="*/ 1135921 h 2340761"/>
                <a:gd name="connsiteX1704" fmla="*/ 453561 w 2967861"/>
                <a:gd name="connsiteY1704" fmla="*/ 1156100 h 2340761"/>
                <a:gd name="connsiteX1705" fmla="*/ 480570 w 2967861"/>
                <a:gd name="connsiteY1705" fmla="*/ 1176279 h 2340761"/>
                <a:gd name="connsiteX1706" fmla="*/ 480570 w 2967861"/>
                <a:gd name="connsiteY1706" fmla="*/ 1180625 h 2340761"/>
                <a:gd name="connsiteX1707" fmla="*/ 480570 w 2967861"/>
                <a:gd name="connsiteY1707" fmla="*/ 1183730 h 2340761"/>
                <a:gd name="connsiteX1708" fmla="*/ 479639 w 2967861"/>
                <a:gd name="connsiteY1708" fmla="*/ 1185903 h 2340761"/>
                <a:gd name="connsiteX1709" fmla="*/ 479639 w 2967861"/>
                <a:gd name="connsiteY1709" fmla="*/ 1188076 h 2340761"/>
                <a:gd name="connsiteX1710" fmla="*/ 477466 w 2967861"/>
                <a:gd name="connsiteY1710" fmla="*/ 1189007 h 2340761"/>
                <a:gd name="connsiteX1711" fmla="*/ 470325 w 2967861"/>
                <a:gd name="connsiteY1711" fmla="*/ 1196458 h 2340761"/>
                <a:gd name="connsiteX1712" fmla="*/ 458839 w 2967861"/>
                <a:gd name="connsiteY1712" fmla="*/ 1200804 h 2340761"/>
                <a:gd name="connsiteX1713" fmla="*/ 444248 w 2967861"/>
                <a:gd name="connsiteY1713" fmla="*/ 1202978 h 2340761"/>
                <a:gd name="connsiteX1714" fmla="*/ 429657 w 2967861"/>
                <a:gd name="connsiteY1714" fmla="*/ 1200804 h 2340761"/>
                <a:gd name="connsiteX1715" fmla="*/ 435866 w 2967861"/>
                <a:gd name="connsiteY1715" fmla="*/ 1213533 h 2340761"/>
                <a:gd name="connsiteX1716" fmla="*/ 444248 w 2967861"/>
                <a:gd name="connsiteY1716" fmla="*/ 1218810 h 2340761"/>
                <a:gd name="connsiteX1717" fmla="*/ 455734 w 2967861"/>
                <a:gd name="connsiteY1717" fmla="*/ 1223157 h 2340761"/>
                <a:gd name="connsiteX1718" fmla="*/ 465048 w 2967861"/>
                <a:gd name="connsiteY1718" fmla="*/ 1230607 h 2340761"/>
                <a:gd name="connsiteX1719" fmla="*/ 473430 w 2967861"/>
                <a:gd name="connsiteY1719" fmla="*/ 1230607 h 2340761"/>
                <a:gd name="connsiteX1720" fmla="*/ 473430 w 2967861"/>
                <a:gd name="connsiteY1720" fmla="*/ 1206082 h 2340761"/>
                <a:gd name="connsiteX1721" fmla="*/ 484916 w 2967861"/>
                <a:gd name="connsiteY1721" fmla="*/ 1206082 h 2340761"/>
                <a:gd name="connsiteX1722" fmla="*/ 488021 w 2967861"/>
                <a:gd name="connsiteY1722" fmla="*/ 1198631 h 2340761"/>
                <a:gd name="connsiteX1723" fmla="*/ 492057 w 2967861"/>
                <a:gd name="connsiteY1723" fmla="*/ 1193354 h 2340761"/>
                <a:gd name="connsiteX1724" fmla="*/ 495161 w 2967861"/>
                <a:gd name="connsiteY1724" fmla="*/ 1189007 h 2340761"/>
                <a:gd name="connsiteX1725" fmla="*/ 500439 w 2967861"/>
                <a:gd name="connsiteY1725" fmla="*/ 1185903 h 2340761"/>
                <a:gd name="connsiteX1726" fmla="*/ 499507 w 2967861"/>
                <a:gd name="connsiteY1726" fmla="*/ 1180625 h 2340761"/>
                <a:gd name="connsiteX1727" fmla="*/ 497334 w 2967861"/>
                <a:gd name="connsiteY1727" fmla="*/ 1176279 h 2340761"/>
                <a:gd name="connsiteX1728" fmla="*/ 497334 w 2967861"/>
                <a:gd name="connsiteY1728" fmla="*/ 1174106 h 2340761"/>
                <a:gd name="connsiteX1729" fmla="*/ 495161 w 2967861"/>
                <a:gd name="connsiteY1729" fmla="*/ 1171002 h 2340761"/>
                <a:gd name="connsiteX1730" fmla="*/ 494230 w 2967861"/>
                <a:gd name="connsiteY1730" fmla="*/ 1166655 h 2340761"/>
                <a:gd name="connsiteX1731" fmla="*/ 494230 w 2967861"/>
                <a:gd name="connsiteY1731" fmla="*/ 1161378 h 2340761"/>
                <a:gd name="connsiteX1732" fmla="*/ 499507 w 2967861"/>
                <a:gd name="connsiteY1732" fmla="*/ 1161378 h 2340761"/>
                <a:gd name="connsiteX1733" fmla="*/ 504785 w 2967861"/>
                <a:gd name="connsiteY1733" fmla="*/ 1163551 h 2340761"/>
                <a:gd name="connsiteX1734" fmla="*/ 507889 w 2967861"/>
                <a:gd name="connsiteY1734" fmla="*/ 1165724 h 2340761"/>
                <a:gd name="connsiteX1735" fmla="*/ 510062 w 2967861"/>
                <a:gd name="connsiteY1735" fmla="*/ 1165724 h 2340761"/>
                <a:gd name="connsiteX1736" fmla="*/ 514098 w 2967861"/>
                <a:gd name="connsiteY1736" fmla="*/ 1165724 h 2340761"/>
                <a:gd name="connsiteX1737" fmla="*/ 517203 w 2967861"/>
                <a:gd name="connsiteY1737" fmla="*/ 1165724 h 2340761"/>
                <a:gd name="connsiteX1738" fmla="*/ 521238 w 2967861"/>
                <a:gd name="connsiteY1738" fmla="*/ 1165724 h 2340761"/>
                <a:gd name="connsiteX1739" fmla="*/ 521238 w 2967861"/>
                <a:gd name="connsiteY1739" fmla="*/ 1161378 h 2340761"/>
                <a:gd name="connsiteX1740" fmla="*/ 509752 w 2967861"/>
                <a:gd name="connsiteY1740" fmla="*/ 1151754 h 2340761"/>
                <a:gd name="connsiteX1741" fmla="*/ 499197 w 2967861"/>
                <a:gd name="connsiteY1741" fmla="*/ 1144303 h 2340761"/>
                <a:gd name="connsiteX1742" fmla="*/ 484606 w 2967861"/>
                <a:gd name="connsiteY1742" fmla="*/ 1139026 h 2340761"/>
                <a:gd name="connsiteX1743" fmla="*/ 484606 w 2967861"/>
                <a:gd name="connsiteY1743" fmla="*/ 1128471 h 2340761"/>
                <a:gd name="connsiteX1744" fmla="*/ 470015 w 2967861"/>
                <a:gd name="connsiteY1744" fmla="*/ 1128471 h 2340761"/>
                <a:gd name="connsiteX1745" fmla="*/ 457597 w 2967861"/>
                <a:gd name="connsiteY1745" fmla="*/ 1109533 h 2340761"/>
                <a:gd name="connsiteX1746" fmla="*/ 443937 w 2967861"/>
                <a:gd name="connsiteY1746" fmla="*/ 1093701 h 2340761"/>
                <a:gd name="connsiteX1747" fmla="*/ 429346 w 2967861"/>
                <a:gd name="connsiteY1747" fmla="*/ 1078799 h 2340761"/>
                <a:gd name="connsiteX1748" fmla="*/ 429346 w 2967861"/>
                <a:gd name="connsiteY1748" fmla="*/ 1072590 h 2340761"/>
                <a:gd name="connsiteX1749" fmla="*/ 429346 w 2967861"/>
                <a:gd name="connsiteY1749" fmla="*/ 1069486 h 2340761"/>
                <a:gd name="connsiteX1750" fmla="*/ 429346 w 2967861"/>
                <a:gd name="connsiteY1750" fmla="*/ 1065140 h 2340761"/>
                <a:gd name="connsiteX1751" fmla="*/ 429346 w 2967861"/>
                <a:gd name="connsiteY1751" fmla="*/ 1064208 h 2340761"/>
                <a:gd name="connsiteX1752" fmla="*/ 433382 w 2967861"/>
                <a:gd name="connsiteY1752" fmla="*/ 1062035 h 2340761"/>
                <a:gd name="connsiteX1753" fmla="*/ 436487 w 2967861"/>
                <a:gd name="connsiteY1753" fmla="*/ 1057689 h 2340761"/>
                <a:gd name="connsiteX1754" fmla="*/ 438660 w 2967861"/>
                <a:gd name="connsiteY1754" fmla="*/ 1057689 h 2340761"/>
                <a:gd name="connsiteX1755" fmla="*/ 438660 w 2967861"/>
                <a:gd name="connsiteY1755" fmla="*/ 1056758 h 2340761"/>
                <a:gd name="connsiteX1756" fmla="*/ 440833 w 2967861"/>
                <a:gd name="connsiteY1756" fmla="*/ 1056758 h 2340761"/>
                <a:gd name="connsiteX1757" fmla="*/ 443006 w 2967861"/>
                <a:gd name="connsiteY1757" fmla="*/ 1056758 h 2340761"/>
                <a:gd name="connsiteX1758" fmla="*/ 443937 w 2967861"/>
                <a:gd name="connsiteY1758" fmla="*/ 1054584 h 2340761"/>
                <a:gd name="connsiteX1759" fmla="*/ 446111 w 2967861"/>
                <a:gd name="connsiteY1759" fmla="*/ 1057689 h 2340761"/>
                <a:gd name="connsiteX1760" fmla="*/ 448284 w 2967861"/>
                <a:gd name="connsiteY1760" fmla="*/ 1062035 h 2340761"/>
                <a:gd name="connsiteX1761" fmla="*/ 448284 w 2967861"/>
                <a:gd name="connsiteY1761" fmla="*/ 1065140 h 2340761"/>
                <a:gd name="connsiteX1762" fmla="*/ 450457 w 2967861"/>
                <a:gd name="connsiteY1762" fmla="*/ 1071349 h 2340761"/>
                <a:gd name="connsiteX1763" fmla="*/ 465048 w 2967861"/>
                <a:gd name="connsiteY1763" fmla="*/ 1067002 h 2340761"/>
                <a:gd name="connsiteX1764" fmla="*/ 472188 w 2967861"/>
                <a:gd name="connsiteY1764" fmla="*/ 1087181 h 2340761"/>
                <a:gd name="connsiteX1765" fmla="*/ 479328 w 2967861"/>
                <a:gd name="connsiteY1765" fmla="*/ 1098668 h 2340761"/>
                <a:gd name="connsiteX1766" fmla="*/ 487710 w 2967861"/>
                <a:gd name="connsiteY1766" fmla="*/ 1103945 h 2340761"/>
                <a:gd name="connsiteX1767" fmla="*/ 497024 w 2967861"/>
                <a:gd name="connsiteY1767" fmla="*/ 1106118 h 2340761"/>
                <a:gd name="connsiteX1768" fmla="*/ 507579 w 2967861"/>
                <a:gd name="connsiteY1768" fmla="*/ 1111396 h 2340761"/>
                <a:gd name="connsiteX1769" fmla="*/ 521238 w 2967861"/>
                <a:gd name="connsiteY1769" fmla="*/ 1121020 h 2340761"/>
                <a:gd name="connsiteX1770" fmla="*/ 526516 w 2967861"/>
                <a:gd name="connsiteY1770" fmla="*/ 1126297 h 2340761"/>
                <a:gd name="connsiteX1771" fmla="*/ 526516 w 2967861"/>
                <a:gd name="connsiteY1771" fmla="*/ 1133748 h 2340761"/>
                <a:gd name="connsiteX1772" fmla="*/ 524343 w 2967861"/>
                <a:gd name="connsiteY1772" fmla="*/ 1141199 h 2340761"/>
                <a:gd name="connsiteX1773" fmla="*/ 522170 w 2967861"/>
                <a:gd name="connsiteY1773" fmla="*/ 1150823 h 2340761"/>
                <a:gd name="connsiteX1774" fmla="*/ 524343 w 2967861"/>
                <a:gd name="connsiteY1774" fmla="*/ 1161378 h 2340761"/>
                <a:gd name="connsiteX1775" fmla="*/ 528379 w 2967861"/>
                <a:gd name="connsiteY1775" fmla="*/ 1165724 h 2340761"/>
                <a:gd name="connsiteX1776" fmla="*/ 531483 w 2967861"/>
                <a:gd name="connsiteY1776" fmla="*/ 1166655 h 2340761"/>
                <a:gd name="connsiteX1777" fmla="*/ 536761 w 2967861"/>
                <a:gd name="connsiteY1777" fmla="*/ 1171002 h 2340761"/>
                <a:gd name="connsiteX1778" fmla="*/ 540797 w 2967861"/>
                <a:gd name="connsiteY1778" fmla="*/ 1174106 h 2340761"/>
                <a:gd name="connsiteX1779" fmla="*/ 543901 w 2967861"/>
                <a:gd name="connsiteY1779" fmla="*/ 1176279 h 2340761"/>
                <a:gd name="connsiteX1780" fmla="*/ 560665 w 2967861"/>
                <a:gd name="connsiteY1780" fmla="*/ 1225951 h 2340761"/>
                <a:gd name="connsiteX1781" fmla="*/ 564701 w 2967861"/>
                <a:gd name="connsiteY1781" fmla="*/ 1225951 h 2340761"/>
                <a:gd name="connsiteX1782" fmla="*/ 565632 w 2967861"/>
                <a:gd name="connsiteY1782" fmla="*/ 1228124 h 2340761"/>
                <a:gd name="connsiteX1783" fmla="*/ 567805 w 2967861"/>
                <a:gd name="connsiteY1783" fmla="*/ 1228124 h 2340761"/>
                <a:gd name="connsiteX1784" fmla="*/ 569978 w 2967861"/>
                <a:gd name="connsiteY1784" fmla="*/ 1230297 h 2340761"/>
                <a:gd name="connsiteX1785" fmla="*/ 575256 w 2967861"/>
                <a:gd name="connsiteY1785" fmla="*/ 1228124 h 2340761"/>
                <a:gd name="connsiteX1786" fmla="*/ 580534 w 2967861"/>
                <a:gd name="connsiteY1786" fmla="*/ 1225951 h 2340761"/>
                <a:gd name="connsiteX1787" fmla="*/ 582707 w 2967861"/>
                <a:gd name="connsiteY1787" fmla="*/ 1225019 h 2340761"/>
                <a:gd name="connsiteX1788" fmla="*/ 584880 w 2967861"/>
                <a:gd name="connsiteY1788" fmla="*/ 1220673 h 2340761"/>
                <a:gd name="connsiteX1789" fmla="*/ 584880 w 2967861"/>
                <a:gd name="connsiteY1789" fmla="*/ 1218500 h 2340761"/>
                <a:gd name="connsiteX1790" fmla="*/ 587053 w 2967861"/>
                <a:gd name="connsiteY1790" fmla="*/ 1215395 h 2340761"/>
                <a:gd name="connsiteX1791" fmla="*/ 587984 w 2967861"/>
                <a:gd name="connsiteY1791" fmla="*/ 1211049 h 2340761"/>
                <a:gd name="connsiteX1792" fmla="*/ 592020 w 2967861"/>
                <a:gd name="connsiteY1792" fmla="*/ 1210118 h 2340761"/>
                <a:gd name="connsiteX1793" fmla="*/ 597298 w 2967861"/>
                <a:gd name="connsiteY1793" fmla="*/ 1205772 h 2340761"/>
                <a:gd name="connsiteX1794" fmla="*/ 594193 w 2967861"/>
                <a:gd name="connsiteY1794" fmla="*/ 1188697 h 2340761"/>
                <a:gd name="connsiteX1795" fmla="*/ 587053 w 2967861"/>
                <a:gd name="connsiteY1795" fmla="*/ 1172864 h 2340761"/>
                <a:gd name="connsiteX1796" fmla="*/ 577740 w 2967861"/>
                <a:gd name="connsiteY1796" fmla="*/ 1161378 h 2340761"/>
                <a:gd name="connsiteX1797" fmla="*/ 577740 w 2967861"/>
                <a:gd name="connsiteY1797" fmla="*/ 1156411 h 2340761"/>
                <a:gd name="connsiteX1798" fmla="*/ 580844 w 2967861"/>
                <a:gd name="connsiteY1798" fmla="*/ 1158584 h 2340761"/>
                <a:gd name="connsiteX1799" fmla="*/ 580844 w 2967861"/>
                <a:gd name="connsiteY1799" fmla="*/ 1159515 h 2340761"/>
                <a:gd name="connsiteX1800" fmla="*/ 583017 w 2967861"/>
                <a:gd name="connsiteY1800" fmla="*/ 1161688 h 2340761"/>
                <a:gd name="connsiteX1801" fmla="*/ 585190 w 2967861"/>
                <a:gd name="connsiteY1801" fmla="*/ 1166035 h 2340761"/>
                <a:gd name="connsiteX1802" fmla="*/ 592331 w 2967861"/>
                <a:gd name="connsiteY1802" fmla="*/ 1163861 h 2340761"/>
                <a:gd name="connsiteX1803" fmla="*/ 595435 w 2967861"/>
                <a:gd name="connsiteY1803" fmla="*/ 1163861 h 2340761"/>
                <a:gd name="connsiteX1804" fmla="*/ 597608 w 2967861"/>
                <a:gd name="connsiteY1804" fmla="*/ 1163861 h 2340761"/>
                <a:gd name="connsiteX1805" fmla="*/ 599781 w 2967861"/>
                <a:gd name="connsiteY1805" fmla="*/ 1161688 h 2340761"/>
                <a:gd name="connsiteX1806" fmla="*/ 599781 w 2967861"/>
                <a:gd name="connsiteY1806" fmla="*/ 1159515 h 2340761"/>
                <a:gd name="connsiteX1807" fmla="*/ 599781 w 2967861"/>
                <a:gd name="connsiteY1807" fmla="*/ 1158584 h 2340761"/>
                <a:gd name="connsiteX1808" fmla="*/ 597608 w 2967861"/>
                <a:gd name="connsiteY1808" fmla="*/ 1154238 h 2340761"/>
                <a:gd name="connsiteX1809" fmla="*/ 597608 w 2967861"/>
                <a:gd name="connsiteY1809" fmla="*/ 1148960 h 2340761"/>
                <a:gd name="connsiteX1810" fmla="*/ 600713 w 2967861"/>
                <a:gd name="connsiteY1810" fmla="*/ 1148960 h 2340761"/>
                <a:gd name="connsiteX1811" fmla="*/ 600713 w 2967861"/>
                <a:gd name="connsiteY1811" fmla="*/ 1144614 h 2340761"/>
                <a:gd name="connsiteX1812" fmla="*/ 604748 w 2967861"/>
                <a:gd name="connsiteY1812" fmla="*/ 1144614 h 2340761"/>
                <a:gd name="connsiteX1813" fmla="*/ 607853 w 2967861"/>
                <a:gd name="connsiteY1813" fmla="*/ 1144614 h 2340761"/>
                <a:gd name="connsiteX1814" fmla="*/ 610026 w 2967861"/>
                <a:gd name="connsiteY1814" fmla="*/ 1146787 h 2340761"/>
                <a:gd name="connsiteX1815" fmla="*/ 612199 w 2967861"/>
                <a:gd name="connsiteY1815" fmla="*/ 1146787 h 2340761"/>
                <a:gd name="connsiteX1816" fmla="*/ 614372 w 2967861"/>
                <a:gd name="connsiteY1816" fmla="*/ 1148960 h 2340761"/>
                <a:gd name="connsiteX1817" fmla="*/ 619650 w 2967861"/>
                <a:gd name="connsiteY1817" fmla="*/ 1151133 h 2340761"/>
                <a:gd name="connsiteX1818" fmla="*/ 622754 w 2967861"/>
                <a:gd name="connsiteY1818" fmla="*/ 1152064 h 2340761"/>
                <a:gd name="connsiteX1819" fmla="*/ 624927 w 2967861"/>
                <a:gd name="connsiteY1819" fmla="*/ 1154238 h 2340761"/>
                <a:gd name="connsiteX1820" fmla="*/ 627100 w 2967861"/>
                <a:gd name="connsiteY1820" fmla="*/ 1156411 h 2340761"/>
                <a:gd name="connsiteX1821" fmla="*/ 630205 w 2967861"/>
                <a:gd name="connsiteY1821" fmla="*/ 1158584 h 2340761"/>
                <a:gd name="connsiteX1822" fmla="*/ 634241 w 2967861"/>
                <a:gd name="connsiteY1822" fmla="*/ 1161688 h 2340761"/>
                <a:gd name="connsiteX1823" fmla="*/ 632068 w 2967861"/>
                <a:gd name="connsiteY1823" fmla="*/ 1166966 h 2340761"/>
                <a:gd name="connsiteX1824" fmla="*/ 629894 w 2967861"/>
                <a:gd name="connsiteY1824" fmla="*/ 1171312 h 2340761"/>
                <a:gd name="connsiteX1825" fmla="*/ 629894 w 2967861"/>
                <a:gd name="connsiteY1825" fmla="*/ 1174416 h 2340761"/>
                <a:gd name="connsiteX1826" fmla="*/ 629894 w 2967861"/>
                <a:gd name="connsiteY1826" fmla="*/ 1178763 h 2340761"/>
                <a:gd name="connsiteX1827" fmla="*/ 629894 w 2967861"/>
                <a:gd name="connsiteY1827" fmla="*/ 1181867 h 2340761"/>
                <a:gd name="connsiteX1828" fmla="*/ 629894 w 2967861"/>
                <a:gd name="connsiteY1828" fmla="*/ 1186213 h 2340761"/>
                <a:gd name="connsiteX1829" fmla="*/ 629894 w 2967861"/>
                <a:gd name="connsiteY1829" fmla="*/ 1189318 h 2340761"/>
                <a:gd name="connsiteX1830" fmla="*/ 636103 w 2967861"/>
                <a:gd name="connsiteY1830" fmla="*/ 1206392 h 2340761"/>
                <a:gd name="connsiteX1831" fmla="*/ 648521 w 2967861"/>
                <a:gd name="connsiteY1831" fmla="*/ 1223467 h 2340761"/>
                <a:gd name="connsiteX1832" fmla="*/ 665285 w 2967861"/>
                <a:gd name="connsiteY1832" fmla="*/ 1234022 h 2340761"/>
                <a:gd name="connsiteX1833" fmla="*/ 680808 w 2967861"/>
                <a:gd name="connsiteY1833" fmla="*/ 1238368 h 2340761"/>
                <a:gd name="connsiteX1834" fmla="*/ 684843 w 2967861"/>
                <a:gd name="connsiteY1834" fmla="*/ 1236195 h 2340761"/>
                <a:gd name="connsiteX1835" fmla="*/ 687948 w 2967861"/>
                <a:gd name="connsiteY1835" fmla="*/ 1233091 h 2340761"/>
                <a:gd name="connsiteX1836" fmla="*/ 690121 w 2967861"/>
                <a:gd name="connsiteY1836" fmla="*/ 1228744 h 2340761"/>
                <a:gd name="connsiteX1837" fmla="*/ 695399 w 2967861"/>
                <a:gd name="connsiteY1837" fmla="*/ 1226571 h 2340761"/>
                <a:gd name="connsiteX1838" fmla="*/ 699434 w 2967861"/>
                <a:gd name="connsiteY1838" fmla="*/ 1225640 h 2340761"/>
                <a:gd name="connsiteX1839" fmla="*/ 704712 w 2967861"/>
                <a:gd name="connsiteY1839" fmla="*/ 1226571 h 2340761"/>
                <a:gd name="connsiteX1840" fmla="*/ 714025 w 2967861"/>
                <a:gd name="connsiteY1840" fmla="*/ 1230918 h 2340761"/>
                <a:gd name="connsiteX1841" fmla="*/ 721165 w 2967861"/>
                <a:gd name="connsiteY1841" fmla="*/ 1234022 h 2340761"/>
                <a:gd name="connsiteX1842" fmla="*/ 728306 w 2967861"/>
                <a:gd name="connsiteY1842" fmla="*/ 1236195 h 2340761"/>
                <a:gd name="connsiteX1843" fmla="*/ 735446 w 2967861"/>
                <a:gd name="connsiteY1843" fmla="*/ 1234022 h 2340761"/>
                <a:gd name="connsiteX1844" fmla="*/ 743828 w 2967861"/>
                <a:gd name="connsiteY1844" fmla="*/ 1226571 h 2340761"/>
                <a:gd name="connsiteX1845" fmla="*/ 750968 w 2967861"/>
                <a:gd name="connsiteY1845" fmla="*/ 1226571 h 2340761"/>
                <a:gd name="connsiteX1846" fmla="*/ 755004 w 2967861"/>
                <a:gd name="connsiteY1846" fmla="*/ 1226571 h 2340761"/>
                <a:gd name="connsiteX1847" fmla="*/ 758109 w 2967861"/>
                <a:gd name="connsiteY1847" fmla="*/ 1226571 h 2340761"/>
                <a:gd name="connsiteX1848" fmla="*/ 760282 w 2967861"/>
                <a:gd name="connsiteY1848" fmla="*/ 1228744 h 2340761"/>
                <a:gd name="connsiteX1849" fmla="*/ 762455 w 2967861"/>
                <a:gd name="connsiteY1849" fmla="*/ 1230918 h 2340761"/>
                <a:gd name="connsiteX1850" fmla="*/ 762455 w 2967861"/>
                <a:gd name="connsiteY1850" fmla="*/ 1234022 h 2340761"/>
                <a:gd name="connsiteX1851" fmla="*/ 764628 w 2967861"/>
                <a:gd name="connsiteY1851" fmla="*/ 1238368 h 2340761"/>
                <a:gd name="connsiteX1852" fmla="*/ 767732 w 2967861"/>
                <a:gd name="connsiteY1852" fmla="*/ 1251097 h 2340761"/>
                <a:gd name="connsiteX1853" fmla="*/ 765870 w 2967861"/>
                <a:gd name="connsiteY1853" fmla="*/ 1265377 h 2340761"/>
                <a:gd name="connsiteX1854" fmla="*/ 845033 w 2967861"/>
                <a:gd name="connsiteY1854" fmla="*/ 1136232 h 2340761"/>
                <a:gd name="connsiteX1855" fmla="*/ 825165 w 2967861"/>
                <a:gd name="connsiteY1855" fmla="*/ 1141509 h 2340761"/>
                <a:gd name="connsiteX1856" fmla="*/ 803434 w 2967861"/>
                <a:gd name="connsiteY1856" fmla="*/ 1143682 h 2340761"/>
                <a:gd name="connsiteX1857" fmla="*/ 781702 w 2967861"/>
                <a:gd name="connsiteY1857" fmla="*/ 1139336 h 2340761"/>
                <a:gd name="connsiteX1858" fmla="*/ 773320 w 2967861"/>
                <a:gd name="connsiteY1858" fmla="*/ 1136232 h 2340761"/>
                <a:gd name="connsiteX1859" fmla="*/ 766180 w 2967861"/>
                <a:gd name="connsiteY1859" fmla="*/ 1130954 h 2340761"/>
                <a:gd name="connsiteX1860" fmla="*/ 756867 w 2967861"/>
                <a:gd name="connsiteY1860" fmla="*/ 1124745 h 2340761"/>
                <a:gd name="connsiteX1861" fmla="*/ 742276 w 2967861"/>
                <a:gd name="connsiteY1861" fmla="*/ 1124745 h 2340761"/>
                <a:gd name="connsiteX1862" fmla="*/ 727685 w 2967861"/>
                <a:gd name="connsiteY1862" fmla="*/ 1126918 h 2340761"/>
                <a:gd name="connsiteX1863" fmla="*/ 713094 w 2967861"/>
                <a:gd name="connsiteY1863" fmla="*/ 1134369 h 2340761"/>
                <a:gd name="connsiteX1864" fmla="*/ 700676 w 2967861"/>
                <a:gd name="connsiteY1864" fmla="*/ 1139647 h 2340761"/>
                <a:gd name="connsiteX1865" fmla="*/ 686085 w 2967861"/>
                <a:gd name="connsiteY1865" fmla="*/ 1141820 h 2340761"/>
                <a:gd name="connsiteX1866" fmla="*/ 671494 w 2967861"/>
                <a:gd name="connsiteY1866" fmla="*/ 1136542 h 2340761"/>
                <a:gd name="connsiteX1867" fmla="*/ 666217 w 2967861"/>
                <a:gd name="connsiteY1867" fmla="*/ 1134369 h 2340761"/>
                <a:gd name="connsiteX1868" fmla="*/ 662181 w 2967861"/>
                <a:gd name="connsiteY1868" fmla="*/ 1132196 h 2340761"/>
                <a:gd name="connsiteX1869" fmla="*/ 659076 w 2967861"/>
                <a:gd name="connsiteY1869" fmla="*/ 1131265 h 2340761"/>
                <a:gd name="connsiteX1870" fmla="*/ 656903 w 2967861"/>
                <a:gd name="connsiteY1870" fmla="*/ 1126918 h 2340761"/>
                <a:gd name="connsiteX1871" fmla="*/ 656903 w 2967861"/>
                <a:gd name="connsiteY1871" fmla="*/ 1123814 h 2340761"/>
                <a:gd name="connsiteX1872" fmla="*/ 654730 w 2967861"/>
                <a:gd name="connsiteY1872" fmla="*/ 1116363 h 2340761"/>
                <a:gd name="connsiteX1873" fmla="*/ 654730 w 2967861"/>
                <a:gd name="connsiteY1873" fmla="*/ 1110154 h 2340761"/>
                <a:gd name="connsiteX1874" fmla="*/ 658766 w 2967861"/>
                <a:gd name="connsiteY1874" fmla="*/ 1099599 h 2340761"/>
                <a:gd name="connsiteX1875" fmla="*/ 665906 w 2967861"/>
                <a:gd name="connsiteY1875" fmla="*/ 1086871 h 2340761"/>
                <a:gd name="connsiteX1876" fmla="*/ 674288 w 2967861"/>
                <a:gd name="connsiteY1876" fmla="*/ 1071969 h 2340761"/>
                <a:gd name="connsiteX1877" fmla="*/ 683602 w 2967861"/>
                <a:gd name="connsiteY1877" fmla="*/ 1057068 h 2340761"/>
                <a:gd name="connsiteX1878" fmla="*/ 690742 w 2967861"/>
                <a:gd name="connsiteY1878" fmla="*/ 1043408 h 2340761"/>
                <a:gd name="connsiteX1879" fmla="*/ 694778 w 2967861"/>
                <a:gd name="connsiteY1879" fmla="*/ 1035026 h 2340761"/>
                <a:gd name="connsiteX1880" fmla="*/ 703160 w 2967861"/>
                <a:gd name="connsiteY1880" fmla="*/ 1037199 h 2340761"/>
                <a:gd name="connsiteX1881" fmla="*/ 710300 w 2967861"/>
                <a:gd name="connsiteY1881" fmla="*/ 1040304 h 2340761"/>
                <a:gd name="connsiteX1882" fmla="*/ 715578 w 2967861"/>
                <a:gd name="connsiteY1882" fmla="*/ 1042477 h 2340761"/>
                <a:gd name="connsiteX1883" fmla="*/ 721786 w 2967861"/>
                <a:gd name="connsiteY1883" fmla="*/ 1047755 h 2340761"/>
                <a:gd name="connsiteX1884" fmla="*/ 724891 w 2967861"/>
                <a:gd name="connsiteY1884" fmla="*/ 1049928 h 2340761"/>
                <a:gd name="connsiteX1885" fmla="*/ 727064 w 2967861"/>
                <a:gd name="connsiteY1885" fmla="*/ 1049928 h 2340761"/>
                <a:gd name="connsiteX1886" fmla="*/ 729237 w 2967861"/>
                <a:gd name="connsiteY1886" fmla="*/ 1049928 h 2340761"/>
                <a:gd name="connsiteX1887" fmla="*/ 730168 w 2967861"/>
                <a:gd name="connsiteY1887" fmla="*/ 1050859 h 2340761"/>
                <a:gd name="connsiteX1888" fmla="*/ 717751 w 2967861"/>
                <a:gd name="connsiteY1888" fmla="*/ 1055205 h 2340761"/>
                <a:gd name="connsiteX1889" fmla="*/ 721786 w 2967861"/>
                <a:gd name="connsiteY1889" fmla="*/ 1064829 h 2340761"/>
                <a:gd name="connsiteX1890" fmla="*/ 728927 w 2967861"/>
                <a:gd name="connsiteY1890" fmla="*/ 1072280 h 2340761"/>
                <a:gd name="connsiteX1891" fmla="*/ 734204 w 2967861"/>
                <a:gd name="connsiteY1891" fmla="*/ 1079731 h 2340761"/>
                <a:gd name="connsiteX1892" fmla="*/ 743518 w 2967861"/>
                <a:gd name="connsiteY1892" fmla="*/ 1080662 h 2340761"/>
                <a:gd name="connsiteX1893" fmla="*/ 755935 w 2967861"/>
                <a:gd name="connsiteY1893" fmla="*/ 1075384 h 2340761"/>
                <a:gd name="connsiteX1894" fmla="*/ 765249 w 2967861"/>
                <a:gd name="connsiteY1894" fmla="*/ 1067934 h 2340761"/>
                <a:gd name="connsiteX1895" fmla="*/ 780771 w 2967861"/>
                <a:gd name="connsiteY1895" fmla="*/ 1073211 h 2340761"/>
                <a:gd name="connsiteX1896" fmla="*/ 800640 w 2967861"/>
                <a:gd name="connsiteY1896" fmla="*/ 1084698 h 2340761"/>
                <a:gd name="connsiteX1897" fmla="*/ 821439 w 2967861"/>
                <a:gd name="connsiteY1897" fmla="*/ 1097426 h 2340761"/>
                <a:gd name="connsiteX1898" fmla="*/ 836030 w 2967861"/>
                <a:gd name="connsiteY1898" fmla="*/ 1110154 h 2340761"/>
                <a:gd name="connsiteX1899" fmla="*/ 844413 w 2967861"/>
                <a:gd name="connsiteY1899" fmla="*/ 1125056 h 2340761"/>
                <a:gd name="connsiteX1900" fmla="*/ 850621 w 2967861"/>
                <a:gd name="connsiteY1900" fmla="*/ 1125056 h 2340761"/>
                <a:gd name="connsiteX1901" fmla="*/ 845033 w 2967861"/>
                <a:gd name="connsiteY1901" fmla="*/ 1136232 h 2340761"/>
                <a:gd name="connsiteX1902" fmla="*/ 1025402 w 2967861"/>
                <a:gd name="connsiteY1902" fmla="*/ 1146787 h 2340761"/>
                <a:gd name="connsiteX1903" fmla="*/ 1022298 w 2967861"/>
                <a:gd name="connsiteY1903" fmla="*/ 1146787 h 2340761"/>
                <a:gd name="connsiteX1904" fmla="*/ 1018262 w 2967861"/>
                <a:gd name="connsiteY1904" fmla="*/ 1146787 h 2340761"/>
                <a:gd name="connsiteX1905" fmla="*/ 1015157 w 2967861"/>
                <a:gd name="connsiteY1905" fmla="*/ 1146787 h 2340761"/>
                <a:gd name="connsiteX1906" fmla="*/ 1011122 w 2967861"/>
                <a:gd name="connsiteY1906" fmla="*/ 1144614 h 2340761"/>
                <a:gd name="connsiteX1907" fmla="*/ 1008949 w 2967861"/>
                <a:gd name="connsiteY1907" fmla="*/ 1161688 h 2340761"/>
                <a:gd name="connsiteX1908" fmla="*/ 1011122 w 2967861"/>
                <a:gd name="connsiteY1908" fmla="*/ 1173175 h 2340761"/>
                <a:gd name="connsiteX1909" fmla="*/ 1016399 w 2967861"/>
                <a:gd name="connsiteY1909" fmla="*/ 1183730 h 2340761"/>
                <a:gd name="connsiteX1910" fmla="*/ 1020435 w 2967861"/>
                <a:gd name="connsiteY1910" fmla="*/ 1196458 h 2340761"/>
                <a:gd name="connsiteX1911" fmla="*/ 1022608 w 2967861"/>
                <a:gd name="connsiteY1911" fmla="*/ 1217569 h 2340761"/>
                <a:gd name="connsiteX1912" fmla="*/ 995600 w 2967861"/>
                <a:gd name="connsiteY1912" fmla="*/ 1218500 h 2340761"/>
                <a:gd name="connsiteX1913" fmla="*/ 976973 w 2967861"/>
                <a:gd name="connsiteY1913" fmla="*/ 1215395 h 2340761"/>
                <a:gd name="connsiteX1914" fmla="*/ 966418 w 2967861"/>
                <a:gd name="connsiteY1914" fmla="*/ 1205772 h 2340761"/>
                <a:gd name="connsiteX1915" fmla="*/ 962382 w 2967861"/>
                <a:gd name="connsiteY1915" fmla="*/ 1188697 h 2340761"/>
                <a:gd name="connsiteX1916" fmla="*/ 962382 w 2967861"/>
                <a:gd name="connsiteY1916" fmla="*/ 1165414 h 2340761"/>
                <a:gd name="connsiteX1917" fmla="*/ 974800 w 2967861"/>
                <a:gd name="connsiteY1917" fmla="*/ 1165414 h 2340761"/>
                <a:gd name="connsiteX1918" fmla="*/ 967660 w 2967861"/>
                <a:gd name="connsiteY1918" fmla="*/ 1151754 h 2340761"/>
                <a:gd name="connsiteX1919" fmla="*/ 955242 w 2967861"/>
                <a:gd name="connsiteY1919" fmla="*/ 1138094 h 2340761"/>
                <a:gd name="connsiteX1920" fmla="*/ 944686 w 2967861"/>
                <a:gd name="connsiteY1920" fmla="*/ 1121020 h 2340761"/>
                <a:gd name="connsiteX1921" fmla="*/ 933200 w 2967861"/>
                <a:gd name="connsiteY1921" fmla="*/ 1103945 h 2340761"/>
                <a:gd name="connsiteX1922" fmla="*/ 927922 w 2967861"/>
                <a:gd name="connsiteY1922" fmla="*/ 1086871 h 2340761"/>
                <a:gd name="connsiteX1923" fmla="*/ 931027 w 2967861"/>
                <a:gd name="connsiteY1923" fmla="*/ 1071038 h 2340761"/>
                <a:gd name="connsiteX1924" fmla="*/ 938167 w 2967861"/>
                <a:gd name="connsiteY1924" fmla="*/ 1059552 h 2340761"/>
                <a:gd name="connsiteX1925" fmla="*/ 949653 w 2967861"/>
                <a:gd name="connsiteY1925" fmla="*/ 1049928 h 2340761"/>
                <a:gd name="connsiteX1926" fmla="*/ 962071 w 2967861"/>
                <a:gd name="connsiteY1926" fmla="*/ 1044650 h 2340761"/>
                <a:gd name="connsiteX1927" fmla="*/ 974489 w 2967861"/>
                <a:gd name="connsiteY1927" fmla="*/ 1039373 h 2340761"/>
                <a:gd name="connsiteX1928" fmla="*/ 985976 w 2967861"/>
                <a:gd name="connsiteY1928" fmla="*/ 1029749 h 2340761"/>
                <a:gd name="connsiteX1929" fmla="*/ 995289 w 2967861"/>
                <a:gd name="connsiteY1929" fmla="*/ 1029749 h 2340761"/>
                <a:gd name="connsiteX1930" fmla="*/ 1000567 w 2967861"/>
                <a:gd name="connsiteY1930" fmla="*/ 1031922 h 2340761"/>
                <a:gd name="connsiteX1931" fmla="*/ 1005844 w 2967861"/>
                <a:gd name="connsiteY1931" fmla="*/ 1031922 h 2340761"/>
                <a:gd name="connsiteX1932" fmla="*/ 1011122 w 2967861"/>
                <a:gd name="connsiteY1932" fmla="*/ 1034095 h 2340761"/>
                <a:gd name="connsiteX1933" fmla="*/ 1008017 w 2967861"/>
                <a:gd name="connsiteY1933" fmla="*/ 1049928 h 2340761"/>
                <a:gd name="connsiteX1934" fmla="*/ 1000877 w 2967861"/>
                <a:gd name="connsiteY1934" fmla="*/ 1063587 h 2340761"/>
                <a:gd name="connsiteX1935" fmla="*/ 986286 w 2967861"/>
                <a:gd name="connsiteY1935" fmla="*/ 1068865 h 2340761"/>
                <a:gd name="connsiteX1936" fmla="*/ 966418 w 2967861"/>
                <a:gd name="connsiteY1936" fmla="*/ 1071038 h 2340761"/>
                <a:gd name="connsiteX1937" fmla="*/ 973558 w 2967861"/>
                <a:gd name="connsiteY1937" fmla="*/ 1086871 h 2340761"/>
                <a:gd name="connsiteX1938" fmla="*/ 985976 w 2967861"/>
                <a:gd name="connsiteY1938" fmla="*/ 1101772 h 2340761"/>
                <a:gd name="connsiteX1939" fmla="*/ 1001498 w 2967861"/>
                <a:gd name="connsiteY1939" fmla="*/ 1111396 h 2340761"/>
                <a:gd name="connsiteX1940" fmla="*/ 1000567 w 2967861"/>
                <a:gd name="connsiteY1940" fmla="*/ 1115742 h 2340761"/>
                <a:gd name="connsiteX1941" fmla="*/ 998394 w 2967861"/>
                <a:gd name="connsiteY1941" fmla="*/ 1116674 h 2340761"/>
                <a:gd name="connsiteX1942" fmla="*/ 996220 w 2967861"/>
                <a:gd name="connsiteY1942" fmla="*/ 1116674 h 2340761"/>
                <a:gd name="connsiteX1943" fmla="*/ 995289 w 2967861"/>
                <a:gd name="connsiteY1943" fmla="*/ 1121020 h 2340761"/>
                <a:gd name="connsiteX1944" fmla="*/ 1000567 w 2967861"/>
                <a:gd name="connsiteY1944" fmla="*/ 1130644 h 2340761"/>
                <a:gd name="connsiteX1945" fmla="*/ 1005844 w 2967861"/>
                <a:gd name="connsiteY1945" fmla="*/ 1139026 h 2340761"/>
                <a:gd name="connsiteX1946" fmla="*/ 1008017 w 2967861"/>
                <a:gd name="connsiteY1946" fmla="*/ 1143372 h 2340761"/>
                <a:gd name="connsiteX1947" fmla="*/ 1008949 w 2967861"/>
                <a:gd name="connsiteY1947" fmla="*/ 1144303 h 2340761"/>
                <a:gd name="connsiteX1948" fmla="*/ 1011122 w 2967861"/>
                <a:gd name="connsiteY1948" fmla="*/ 1143372 h 2340761"/>
                <a:gd name="connsiteX1949" fmla="*/ 1011122 w 2967861"/>
                <a:gd name="connsiteY1949" fmla="*/ 1141199 h 2340761"/>
                <a:gd name="connsiteX1950" fmla="*/ 1013295 w 2967861"/>
                <a:gd name="connsiteY1950" fmla="*/ 1138094 h 2340761"/>
                <a:gd name="connsiteX1951" fmla="*/ 1013295 w 2967861"/>
                <a:gd name="connsiteY1951" fmla="*/ 1133748 h 2340761"/>
                <a:gd name="connsiteX1952" fmla="*/ 1015468 w 2967861"/>
                <a:gd name="connsiteY1952" fmla="*/ 1131575 h 2340761"/>
                <a:gd name="connsiteX1953" fmla="*/ 1018573 w 2967861"/>
                <a:gd name="connsiteY1953" fmla="*/ 1133748 h 2340761"/>
                <a:gd name="connsiteX1954" fmla="*/ 1022608 w 2967861"/>
                <a:gd name="connsiteY1954" fmla="*/ 1138094 h 2340761"/>
                <a:gd name="connsiteX1955" fmla="*/ 1023540 w 2967861"/>
                <a:gd name="connsiteY1955" fmla="*/ 1139026 h 2340761"/>
                <a:gd name="connsiteX1956" fmla="*/ 1027575 w 2967861"/>
                <a:gd name="connsiteY1956" fmla="*/ 1141199 h 2340761"/>
                <a:gd name="connsiteX1957" fmla="*/ 1030680 w 2967861"/>
                <a:gd name="connsiteY1957" fmla="*/ 1144303 h 2340761"/>
                <a:gd name="connsiteX1958" fmla="*/ 1025402 w 2967861"/>
                <a:gd name="connsiteY1958" fmla="*/ 1146787 h 23407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  <a:cxn ang="0">
                  <a:pos x="connsiteX1403" y="connsiteY1403"/>
                </a:cxn>
                <a:cxn ang="0">
                  <a:pos x="connsiteX1404" y="connsiteY1404"/>
                </a:cxn>
                <a:cxn ang="0">
                  <a:pos x="connsiteX1405" y="connsiteY1405"/>
                </a:cxn>
                <a:cxn ang="0">
                  <a:pos x="connsiteX1406" y="connsiteY1406"/>
                </a:cxn>
                <a:cxn ang="0">
                  <a:pos x="connsiteX1407" y="connsiteY1407"/>
                </a:cxn>
                <a:cxn ang="0">
                  <a:pos x="connsiteX1408" y="connsiteY1408"/>
                </a:cxn>
                <a:cxn ang="0">
                  <a:pos x="connsiteX1409" y="connsiteY1409"/>
                </a:cxn>
                <a:cxn ang="0">
                  <a:pos x="connsiteX1410" y="connsiteY1410"/>
                </a:cxn>
                <a:cxn ang="0">
                  <a:pos x="connsiteX1411" y="connsiteY1411"/>
                </a:cxn>
                <a:cxn ang="0">
                  <a:pos x="connsiteX1412" y="connsiteY1412"/>
                </a:cxn>
                <a:cxn ang="0">
                  <a:pos x="connsiteX1413" y="connsiteY1413"/>
                </a:cxn>
                <a:cxn ang="0">
                  <a:pos x="connsiteX1414" y="connsiteY1414"/>
                </a:cxn>
                <a:cxn ang="0">
                  <a:pos x="connsiteX1415" y="connsiteY1415"/>
                </a:cxn>
                <a:cxn ang="0">
                  <a:pos x="connsiteX1416" y="connsiteY1416"/>
                </a:cxn>
                <a:cxn ang="0">
                  <a:pos x="connsiteX1417" y="connsiteY1417"/>
                </a:cxn>
                <a:cxn ang="0">
                  <a:pos x="connsiteX1418" y="connsiteY1418"/>
                </a:cxn>
                <a:cxn ang="0">
                  <a:pos x="connsiteX1419" y="connsiteY1419"/>
                </a:cxn>
                <a:cxn ang="0">
                  <a:pos x="connsiteX1420" y="connsiteY1420"/>
                </a:cxn>
                <a:cxn ang="0">
                  <a:pos x="connsiteX1421" y="connsiteY1421"/>
                </a:cxn>
                <a:cxn ang="0">
                  <a:pos x="connsiteX1422" y="connsiteY1422"/>
                </a:cxn>
                <a:cxn ang="0">
                  <a:pos x="connsiteX1423" y="connsiteY1423"/>
                </a:cxn>
                <a:cxn ang="0">
                  <a:pos x="connsiteX1424" y="connsiteY1424"/>
                </a:cxn>
                <a:cxn ang="0">
                  <a:pos x="connsiteX1425" y="connsiteY1425"/>
                </a:cxn>
                <a:cxn ang="0">
                  <a:pos x="connsiteX1426" y="connsiteY1426"/>
                </a:cxn>
                <a:cxn ang="0">
                  <a:pos x="connsiteX1427" y="connsiteY1427"/>
                </a:cxn>
                <a:cxn ang="0">
                  <a:pos x="connsiteX1428" y="connsiteY1428"/>
                </a:cxn>
                <a:cxn ang="0">
                  <a:pos x="connsiteX1429" y="connsiteY1429"/>
                </a:cxn>
                <a:cxn ang="0">
                  <a:pos x="connsiteX1430" y="connsiteY1430"/>
                </a:cxn>
                <a:cxn ang="0">
                  <a:pos x="connsiteX1431" y="connsiteY1431"/>
                </a:cxn>
                <a:cxn ang="0">
                  <a:pos x="connsiteX1432" y="connsiteY1432"/>
                </a:cxn>
                <a:cxn ang="0">
                  <a:pos x="connsiteX1433" y="connsiteY1433"/>
                </a:cxn>
                <a:cxn ang="0">
                  <a:pos x="connsiteX1434" y="connsiteY1434"/>
                </a:cxn>
                <a:cxn ang="0">
                  <a:pos x="connsiteX1435" y="connsiteY1435"/>
                </a:cxn>
                <a:cxn ang="0">
                  <a:pos x="connsiteX1436" y="connsiteY1436"/>
                </a:cxn>
                <a:cxn ang="0">
                  <a:pos x="connsiteX1437" y="connsiteY1437"/>
                </a:cxn>
                <a:cxn ang="0">
                  <a:pos x="connsiteX1438" y="connsiteY1438"/>
                </a:cxn>
                <a:cxn ang="0">
                  <a:pos x="connsiteX1439" y="connsiteY1439"/>
                </a:cxn>
                <a:cxn ang="0">
                  <a:pos x="connsiteX1440" y="connsiteY1440"/>
                </a:cxn>
                <a:cxn ang="0">
                  <a:pos x="connsiteX1441" y="connsiteY1441"/>
                </a:cxn>
                <a:cxn ang="0">
                  <a:pos x="connsiteX1442" y="connsiteY1442"/>
                </a:cxn>
                <a:cxn ang="0">
                  <a:pos x="connsiteX1443" y="connsiteY1443"/>
                </a:cxn>
                <a:cxn ang="0">
                  <a:pos x="connsiteX1444" y="connsiteY1444"/>
                </a:cxn>
                <a:cxn ang="0">
                  <a:pos x="connsiteX1445" y="connsiteY1445"/>
                </a:cxn>
                <a:cxn ang="0">
                  <a:pos x="connsiteX1446" y="connsiteY1446"/>
                </a:cxn>
                <a:cxn ang="0">
                  <a:pos x="connsiteX1447" y="connsiteY1447"/>
                </a:cxn>
                <a:cxn ang="0">
                  <a:pos x="connsiteX1448" y="connsiteY1448"/>
                </a:cxn>
                <a:cxn ang="0">
                  <a:pos x="connsiteX1449" y="connsiteY1449"/>
                </a:cxn>
                <a:cxn ang="0">
                  <a:pos x="connsiteX1450" y="connsiteY1450"/>
                </a:cxn>
                <a:cxn ang="0">
                  <a:pos x="connsiteX1451" y="connsiteY1451"/>
                </a:cxn>
                <a:cxn ang="0">
                  <a:pos x="connsiteX1452" y="connsiteY1452"/>
                </a:cxn>
                <a:cxn ang="0">
                  <a:pos x="connsiteX1453" y="connsiteY1453"/>
                </a:cxn>
                <a:cxn ang="0">
                  <a:pos x="connsiteX1454" y="connsiteY1454"/>
                </a:cxn>
                <a:cxn ang="0">
                  <a:pos x="connsiteX1455" y="connsiteY1455"/>
                </a:cxn>
                <a:cxn ang="0">
                  <a:pos x="connsiteX1456" y="connsiteY1456"/>
                </a:cxn>
                <a:cxn ang="0">
                  <a:pos x="connsiteX1457" y="connsiteY1457"/>
                </a:cxn>
                <a:cxn ang="0">
                  <a:pos x="connsiteX1458" y="connsiteY1458"/>
                </a:cxn>
                <a:cxn ang="0">
                  <a:pos x="connsiteX1459" y="connsiteY1459"/>
                </a:cxn>
                <a:cxn ang="0">
                  <a:pos x="connsiteX1460" y="connsiteY1460"/>
                </a:cxn>
                <a:cxn ang="0">
                  <a:pos x="connsiteX1461" y="connsiteY1461"/>
                </a:cxn>
                <a:cxn ang="0">
                  <a:pos x="connsiteX1462" y="connsiteY1462"/>
                </a:cxn>
                <a:cxn ang="0">
                  <a:pos x="connsiteX1463" y="connsiteY1463"/>
                </a:cxn>
                <a:cxn ang="0">
                  <a:pos x="connsiteX1464" y="connsiteY1464"/>
                </a:cxn>
                <a:cxn ang="0">
                  <a:pos x="connsiteX1465" y="connsiteY1465"/>
                </a:cxn>
                <a:cxn ang="0">
                  <a:pos x="connsiteX1466" y="connsiteY1466"/>
                </a:cxn>
                <a:cxn ang="0">
                  <a:pos x="connsiteX1467" y="connsiteY1467"/>
                </a:cxn>
                <a:cxn ang="0">
                  <a:pos x="connsiteX1468" y="connsiteY1468"/>
                </a:cxn>
                <a:cxn ang="0">
                  <a:pos x="connsiteX1469" y="connsiteY1469"/>
                </a:cxn>
                <a:cxn ang="0">
                  <a:pos x="connsiteX1470" y="connsiteY1470"/>
                </a:cxn>
                <a:cxn ang="0">
                  <a:pos x="connsiteX1471" y="connsiteY1471"/>
                </a:cxn>
                <a:cxn ang="0">
                  <a:pos x="connsiteX1472" y="connsiteY1472"/>
                </a:cxn>
                <a:cxn ang="0">
                  <a:pos x="connsiteX1473" y="connsiteY1473"/>
                </a:cxn>
                <a:cxn ang="0">
                  <a:pos x="connsiteX1474" y="connsiteY1474"/>
                </a:cxn>
                <a:cxn ang="0">
                  <a:pos x="connsiteX1475" y="connsiteY1475"/>
                </a:cxn>
                <a:cxn ang="0">
                  <a:pos x="connsiteX1476" y="connsiteY1476"/>
                </a:cxn>
                <a:cxn ang="0">
                  <a:pos x="connsiteX1477" y="connsiteY1477"/>
                </a:cxn>
                <a:cxn ang="0">
                  <a:pos x="connsiteX1478" y="connsiteY1478"/>
                </a:cxn>
                <a:cxn ang="0">
                  <a:pos x="connsiteX1479" y="connsiteY1479"/>
                </a:cxn>
                <a:cxn ang="0">
                  <a:pos x="connsiteX1480" y="connsiteY1480"/>
                </a:cxn>
                <a:cxn ang="0">
                  <a:pos x="connsiteX1481" y="connsiteY1481"/>
                </a:cxn>
                <a:cxn ang="0">
                  <a:pos x="connsiteX1482" y="connsiteY1482"/>
                </a:cxn>
                <a:cxn ang="0">
                  <a:pos x="connsiteX1483" y="connsiteY1483"/>
                </a:cxn>
                <a:cxn ang="0">
                  <a:pos x="connsiteX1484" y="connsiteY1484"/>
                </a:cxn>
                <a:cxn ang="0">
                  <a:pos x="connsiteX1485" y="connsiteY1485"/>
                </a:cxn>
                <a:cxn ang="0">
                  <a:pos x="connsiteX1486" y="connsiteY1486"/>
                </a:cxn>
                <a:cxn ang="0">
                  <a:pos x="connsiteX1487" y="connsiteY1487"/>
                </a:cxn>
                <a:cxn ang="0">
                  <a:pos x="connsiteX1488" y="connsiteY1488"/>
                </a:cxn>
                <a:cxn ang="0">
                  <a:pos x="connsiteX1489" y="connsiteY1489"/>
                </a:cxn>
                <a:cxn ang="0">
                  <a:pos x="connsiteX1490" y="connsiteY1490"/>
                </a:cxn>
                <a:cxn ang="0">
                  <a:pos x="connsiteX1491" y="connsiteY1491"/>
                </a:cxn>
                <a:cxn ang="0">
                  <a:pos x="connsiteX1492" y="connsiteY1492"/>
                </a:cxn>
                <a:cxn ang="0">
                  <a:pos x="connsiteX1493" y="connsiteY1493"/>
                </a:cxn>
                <a:cxn ang="0">
                  <a:pos x="connsiteX1494" y="connsiteY1494"/>
                </a:cxn>
                <a:cxn ang="0">
                  <a:pos x="connsiteX1495" y="connsiteY1495"/>
                </a:cxn>
                <a:cxn ang="0">
                  <a:pos x="connsiteX1496" y="connsiteY1496"/>
                </a:cxn>
                <a:cxn ang="0">
                  <a:pos x="connsiteX1497" y="connsiteY1497"/>
                </a:cxn>
                <a:cxn ang="0">
                  <a:pos x="connsiteX1498" y="connsiteY1498"/>
                </a:cxn>
                <a:cxn ang="0">
                  <a:pos x="connsiteX1499" y="connsiteY1499"/>
                </a:cxn>
                <a:cxn ang="0">
                  <a:pos x="connsiteX1500" y="connsiteY1500"/>
                </a:cxn>
                <a:cxn ang="0">
                  <a:pos x="connsiteX1501" y="connsiteY1501"/>
                </a:cxn>
                <a:cxn ang="0">
                  <a:pos x="connsiteX1502" y="connsiteY1502"/>
                </a:cxn>
                <a:cxn ang="0">
                  <a:pos x="connsiteX1503" y="connsiteY1503"/>
                </a:cxn>
                <a:cxn ang="0">
                  <a:pos x="connsiteX1504" y="connsiteY1504"/>
                </a:cxn>
                <a:cxn ang="0">
                  <a:pos x="connsiteX1505" y="connsiteY1505"/>
                </a:cxn>
                <a:cxn ang="0">
                  <a:pos x="connsiteX1506" y="connsiteY1506"/>
                </a:cxn>
                <a:cxn ang="0">
                  <a:pos x="connsiteX1507" y="connsiteY1507"/>
                </a:cxn>
                <a:cxn ang="0">
                  <a:pos x="connsiteX1508" y="connsiteY1508"/>
                </a:cxn>
                <a:cxn ang="0">
                  <a:pos x="connsiteX1509" y="connsiteY1509"/>
                </a:cxn>
                <a:cxn ang="0">
                  <a:pos x="connsiteX1510" y="connsiteY1510"/>
                </a:cxn>
                <a:cxn ang="0">
                  <a:pos x="connsiteX1511" y="connsiteY1511"/>
                </a:cxn>
                <a:cxn ang="0">
                  <a:pos x="connsiteX1512" y="connsiteY1512"/>
                </a:cxn>
                <a:cxn ang="0">
                  <a:pos x="connsiteX1513" y="connsiteY1513"/>
                </a:cxn>
                <a:cxn ang="0">
                  <a:pos x="connsiteX1514" y="connsiteY1514"/>
                </a:cxn>
                <a:cxn ang="0">
                  <a:pos x="connsiteX1515" y="connsiteY1515"/>
                </a:cxn>
                <a:cxn ang="0">
                  <a:pos x="connsiteX1516" y="connsiteY1516"/>
                </a:cxn>
                <a:cxn ang="0">
                  <a:pos x="connsiteX1517" y="connsiteY1517"/>
                </a:cxn>
                <a:cxn ang="0">
                  <a:pos x="connsiteX1518" y="connsiteY1518"/>
                </a:cxn>
                <a:cxn ang="0">
                  <a:pos x="connsiteX1519" y="connsiteY1519"/>
                </a:cxn>
                <a:cxn ang="0">
                  <a:pos x="connsiteX1520" y="connsiteY1520"/>
                </a:cxn>
                <a:cxn ang="0">
                  <a:pos x="connsiteX1521" y="connsiteY1521"/>
                </a:cxn>
                <a:cxn ang="0">
                  <a:pos x="connsiteX1522" y="connsiteY1522"/>
                </a:cxn>
                <a:cxn ang="0">
                  <a:pos x="connsiteX1523" y="connsiteY1523"/>
                </a:cxn>
                <a:cxn ang="0">
                  <a:pos x="connsiteX1524" y="connsiteY1524"/>
                </a:cxn>
                <a:cxn ang="0">
                  <a:pos x="connsiteX1525" y="connsiteY1525"/>
                </a:cxn>
                <a:cxn ang="0">
                  <a:pos x="connsiteX1526" y="connsiteY1526"/>
                </a:cxn>
                <a:cxn ang="0">
                  <a:pos x="connsiteX1527" y="connsiteY1527"/>
                </a:cxn>
                <a:cxn ang="0">
                  <a:pos x="connsiteX1528" y="connsiteY1528"/>
                </a:cxn>
                <a:cxn ang="0">
                  <a:pos x="connsiteX1529" y="connsiteY1529"/>
                </a:cxn>
                <a:cxn ang="0">
                  <a:pos x="connsiteX1530" y="connsiteY1530"/>
                </a:cxn>
                <a:cxn ang="0">
                  <a:pos x="connsiteX1531" y="connsiteY1531"/>
                </a:cxn>
                <a:cxn ang="0">
                  <a:pos x="connsiteX1532" y="connsiteY1532"/>
                </a:cxn>
                <a:cxn ang="0">
                  <a:pos x="connsiteX1533" y="connsiteY1533"/>
                </a:cxn>
                <a:cxn ang="0">
                  <a:pos x="connsiteX1534" y="connsiteY1534"/>
                </a:cxn>
                <a:cxn ang="0">
                  <a:pos x="connsiteX1535" y="connsiteY1535"/>
                </a:cxn>
                <a:cxn ang="0">
                  <a:pos x="connsiteX1536" y="connsiteY1536"/>
                </a:cxn>
                <a:cxn ang="0">
                  <a:pos x="connsiteX1537" y="connsiteY1537"/>
                </a:cxn>
                <a:cxn ang="0">
                  <a:pos x="connsiteX1538" y="connsiteY1538"/>
                </a:cxn>
                <a:cxn ang="0">
                  <a:pos x="connsiteX1539" y="connsiteY1539"/>
                </a:cxn>
                <a:cxn ang="0">
                  <a:pos x="connsiteX1540" y="connsiteY1540"/>
                </a:cxn>
                <a:cxn ang="0">
                  <a:pos x="connsiteX1541" y="connsiteY1541"/>
                </a:cxn>
                <a:cxn ang="0">
                  <a:pos x="connsiteX1542" y="connsiteY1542"/>
                </a:cxn>
                <a:cxn ang="0">
                  <a:pos x="connsiteX1543" y="connsiteY1543"/>
                </a:cxn>
                <a:cxn ang="0">
                  <a:pos x="connsiteX1544" y="connsiteY1544"/>
                </a:cxn>
                <a:cxn ang="0">
                  <a:pos x="connsiteX1545" y="connsiteY1545"/>
                </a:cxn>
                <a:cxn ang="0">
                  <a:pos x="connsiteX1546" y="connsiteY1546"/>
                </a:cxn>
                <a:cxn ang="0">
                  <a:pos x="connsiteX1547" y="connsiteY1547"/>
                </a:cxn>
                <a:cxn ang="0">
                  <a:pos x="connsiteX1548" y="connsiteY1548"/>
                </a:cxn>
                <a:cxn ang="0">
                  <a:pos x="connsiteX1549" y="connsiteY1549"/>
                </a:cxn>
                <a:cxn ang="0">
                  <a:pos x="connsiteX1550" y="connsiteY1550"/>
                </a:cxn>
                <a:cxn ang="0">
                  <a:pos x="connsiteX1551" y="connsiteY1551"/>
                </a:cxn>
                <a:cxn ang="0">
                  <a:pos x="connsiteX1552" y="connsiteY1552"/>
                </a:cxn>
                <a:cxn ang="0">
                  <a:pos x="connsiteX1553" y="connsiteY1553"/>
                </a:cxn>
                <a:cxn ang="0">
                  <a:pos x="connsiteX1554" y="connsiteY1554"/>
                </a:cxn>
                <a:cxn ang="0">
                  <a:pos x="connsiteX1555" y="connsiteY1555"/>
                </a:cxn>
                <a:cxn ang="0">
                  <a:pos x="connsiteX1556" y="connsiteY1556"/>
                </a:cxn>
                <a:cxn ang="0">
                  <a:pos x="connsiteX1557" y="connsiteY1557"/>
                </a:cxn>
                <a:cxn ang="0">
                  <a:pos x="connsiteX1558" y="connsiteY1558"/>
                </a:cxn>
                <a:cxn ang="0">
                  <a:pos x="connsiteX1559" y="connsiteY1559"/>
                </a:cxn>
                <a:cxn ang="0">
                  <a:pos x="connsiteX1560" y="connsiteY1560"/>
                </a:cxn>
                <a:cxn ang="0">
                  <a:pos x="connsiteX1561" y="connsiteY1561"/>
                </a:cxn>
                <a:cxn ang="0">
                  <a:pos x="connsiteX1562" y="connsiteY1562"/>
                </a:cxn>
                <a:cxn ang="0">
                  <a:pos x="connsiteX1563" y="connsiteY1563"/>
                </a:cxn>
                <a:cxn ang="0">
                  <a:pos x="connsiteX1564" y="connsiteY1564"/>
                </a:cxn>
                <a:cxn ang="0">
                  <a:pos x="connsiteX1565" y="connsiteY1565"/>
                </a:cxn>
                <a:cxn ang="0">
                  <a:pos x="connsiteX1566" y="connsiteY1566"/>
                </a:cxn>
                <a:cxn ang="0">
                  <a:pos x="connsiteX1567" y="connsiteY1567"/>
                </a:cxn>
                <a:cxn ang="0">
                  <a:pos x="connsiteX1568" y="connsiteY1568"/>
                </a:cxn>
                <a:cxn ang="0">
                  <a:pos x="connsiteX1569" y="connsiteY1569"/>
                </a:cxn>
                <a:cxn ang="0">
                  <a:pos x="connsiteX1570" y="connsiteY1570"/>
                </a:cxn>
                <a:cxn ang="0">
                  <a:pos x="connsiteX1571" y="connsiteY1571"/>
                </a:cxn>
                <a:cxn ang="0">
                  <a:pos x="connsiteX1572" y="connsiteY1572"/>
                </a:cxn>
                <a:cxn ang="0">
                  <a:pos x="connsiteX1573" y="connsiteY1573"/>
                </a:cxn>
                <a:cxn ang="0">
                  <a:pos x="connsiteX1574" y="connsiteY1574"/>
                </a:cxn>
                <a:cxn ang="0">
                  <a:pos x="connsiteX1575" y="connsiteY1575"/>
                </a:cxn>
                <a:cxn ang="0">
                  <a:pos x="connsiteX1576" y="connsiteY1576"/>
                </a:cxn>
                <a:cxn ang="0">
                  <a:pos x="connsiteX1577" y="connsiteY1577"/>
                </a:cxn>
                <a:cxn ang="0">
                  <a:pos x="connsiteX1578" y="connsiteY1578"/>
                </a:cxn>
                <a:cxn ang="0">
                  <a:pos x="connsiteX1579" y="connsiteY1579"/>
                </a:cxn>
                <a:cxn ang="0">
                  <a:pos x="connsiteX1580" y="connsiteY1580"/>
                </a:cxn>
                <a:cxn ang="0">
                  <a:pos x="connsiteX1581" y="connsiteY1581"/>
                </a:cxn>
                <a:cxn ang="0">
                  <a:pos x="connsiteX1582" y="connsiteY1582"/>
                </a:cxn>
                <a:cxn ang="0">
                  <a:pos x="connsiteX1583" y="connsiteY1583"/>
                </a:cxn>
                <a:cxn ang="0">
                  <a:pos x="connsiteX1584" y="connsiteY1584"/>
                </a:cxn>
                <a:cxn ang="0">
                  <a:pos x="connsiteX1585" y="connsiteY1585"/>
                </a:cxn>
                <a:cxn ang="0">
                  <a:pos x="connsiteX1586" y="connsiteY1586"/>
                </a:cxn>
                <a:cxn ang="0">
                  <a:pos x="connsiteX1587" y="connsiteY1587"/>
                </a:cxn>
                <a:cxn ang="0">
                  <a:pos x="connsiteX1588" y="connsiteY1588"/>
                </a:cxn>
                <a:cxn ang="0">
                  <a:pos x="connsiteX1589" y="connsiteY1589"/>
                </a:cxn>
                <a:cxn ang="0">
                  <a:pos x="connsiteX1590" y="connsiteY1590"/>
                </a:cxn>
                <a:cxn ang="0">
                  <a:pos x="connsiteX1591" y="connsiteY1591"/>
                </a:cxn>
                <a:cxn ang="0">
                  <a:pos x="connsiteX1592" y="connsiteY1592"/>
                </a:cxn>
                <a:cxn ang="0">
                  <a:pos x="connsiteX1593" y="connsiteY1593"/>
                </a:cxn>
                <a:cxn ang="0">
                  <a:pos x="connsiteX1594" y="connsiteY1594"/>
                </a:cxn>
                <a:cxn ang="0">
                  <a:pos x="connsiteX1595" y="connsiteY1595"/>
                </a:cxn>
                <a:cxn ang="0">
                  <a:pos x="connsiteX1596" y="connsiteY1596"/>
                </a:cxn>
                <a:cxn ang="0">
                  <a:pos x="connsiteX1597" y="connsiteY1597"/>
                </a:cxn>
                <a:cxn ang="0">
                  <a:pos x="connsiteX1598" y="connsiteY1598"/>
                </a:cxn>
                <a:cxn ang="0">
                  <a:pos x="connsiteX1599" y="connsiteY1599"/>
                </a:cxn>
                <a:cxn ang="0">
                  <a:pos x="connsiteX1600" y="connsiteY1600"/>
                </a:cxn>
                <a:cxn ang="0">
                  <a:pos x="connsiteX1601" y="connsiteY1601"/>
                </a:cxn>
                <a:cxn ang="0">
                  <a:pos x="connsiteX1602" y="connsiteY1602"/>
                </a:cxn>
                <a:cxn ang="0">
                  <a:pos x="connsiteX1603" y="connsiteY1603"/>
                </a:cxn>
                <a:cxn ang="0">
                  <a:pos x="connsiteX1604" y="connsiteY1604"/>
                </a:cxn>
                <a:cxn ang="0">
                  <a:pos x="connsiteX1605" y="connsiteY1605"/>
                </a:cxn>
                <a:cxn ang="0">
                  <a:pos x="connsiteX1606" y="connsiteY1606"/>
                </a:cxn>
                <a:cxn ang="0">
                  <a:pos x="connsiteX1607" y="connsiteY1607"/>
                </a:cxn>
                <a:cxn ang="0">
                  <a:pos x="connsiteX1608" y="connsiteY1608"/>
                </a:cxn>
                <a:cxn ang="0">
                  <a:pos x="connsiteX1609" y="connsiteY1609"/>
                </a:cxn>
                <a:cxn ang="0">
                  <a:pos x="connsiteX1610" y="connsiteY1610"/>
                </a:cxn>
                <a:cxn ang="0">
                  <a:pos x="connsiteX1611" y="connsiteY1611"/>
                </a:cxn>
                <a:cxn ang="0">
                  <a:pos x="connsiteX1612" y="connsiteY1612"/>
                </a:cxn>
                <a:cxn ang="0">
                  <a:pos x="connsiteX1613" y="connsiteY1613"/>
                </a:cxn>
                <a:cxn ang="0">
                  <a:pos x="connsiteX1614" y="connsiteY1614"/>
                </a:cxn>
                <a:cxn ang="0">
                  <a:pos x="connsiteX1615" y="connsiteY1615"/>
                </a:cxn>
                <a:cxn ang="0">
                  <a:pos x="connsiteX1616" y="connsiteY1616"/>
                </a:cxn>
                <a:cxn ang="0">
                  <a:pos x="connsiteX1617" y="connsiteY1617"/>
                </a:cxn>
                <a:cxn ang="0">
                  <a:pos x="connsiteX1618" y="connsiteY1618"/>
                </a:cxn>
                <a:cxn ang="0">
                  <a:pos x="connsiteX1619" y="connsiteY1619"/>
                </a:cxn>
                <a:cxn ang="0">
                  <a:pos x="connsiteX1620" y="connsiteY1620"/>
                </a:cxn>
                <a:cxn ang="0">
                  <a:pos x="connsiteX1621" y="connsiteY1621"/>
                </a:cxn>
                <a:cxn ang="0">
                  <a:pos x="connsiteX1622" y="connsiteY1622"/>
                </a:cxn>
                <a:cxn ang="0">
                  <a:pos x="connsiteX1623" y="connsiteY1623"/>
                </a:cxn>
                <a:cxn ang="0">
                  <a:pos x="connsiteX1624" y="connsiteY1624"/>
                </a:cxn>
                <a:cxn ang="0">
                  <a:pos x="connsiteX1625" y="connsiteY1625"/>
                </a:cxn>
                <a:cxn ang="0">
                  <a:pos x="connsiteX1626" y="connsiteY1626"/>
                </a:cxn>
                <a:cxn ang="0">
                  <a:pos x="connsiteX1627" y="connsiteY1627"/>
                </a:cxn>
                <a:cxn ang="0">
                  <a:pos x="connsiteX1628" y="connsiteY1628"/>
                </a:cxn>
                <a:cxn ang="0">
                  <a:pos x="connsiteX1629" y="connsiteY1629"/>
                </a:cxn>
                <a:cxn ang="0">
                  <a:pos x="connsiteX1630" y="connsiteY1630"/>
                </a:cxn>
                <a:cxn ang="0">
                  <a:pos x="connsiteX1631" y="connsiteY1631"/>
                </a:cxn>
                <a:cxn ang="0">
                  <a:pos x="connsiteX1632" y="connsiteY1632"/>
                </a:cxn>
                <a:cxn ang="0">
                  <a:pos x="connsiteX1633" y="connsiteY1633"/>
                </a:cxn>
                <a:cxn ang="0">
                  <a:pos x="connsiteX1634" y="connsiteY1634"/>
                </a:cxn>
                <a:cxn ang="0">
                  <a:pos x="connsiteX1635" y="connsiteY1635"/>
                </a:cxn>
                <a:cxn ang="0">
                  <a:pos x="connsiteX1636" y="connsiteY1636"/>
                </a:cxn>
                <a:cxn ang="0">
                  <a:pos x="connsiteX1637" y="connsiteY1637"/>
                </a:cxn>
                <a:cxn ang="0">
                  <a:pos x="connsiteX1638" y="connsiteY1638"/>
                </a:cxn>
                <a:cxn ang="0">
                  <a:pos x="connsiteX1639" y="connsiteY1639"/>
                </a:cxn>
                <a:cxn ang="0">
                  <a:pos x="connsiteX1640" y="connsiteY1640"/>
                </a:cxn>
                <a:cxn ang="0">
                  <a:pos x="connsiteX1641" y="connsiteY1641"/>
                </a:cxn>
                <a:cxn ang="0">
                  <a:pos x="connsiteX1642" y="connsiteY1642"/>
                </a:cxn>
                <a:cxn ang="0">
                  <a:pos x="connsiteX1643" y="connsiteY1643"/>
                </a:cxn>
                <a:cxn ang="0">
                  <a:pos x="connsiteX1644" y="connsiteY1644"/>
                </a:cxn>
                <a:cxn ang="0">
                  <a:pos x="connsiteX1645" y="connsiteY1645"/>
                </a:cxn>
                <a:cxn ang="0">
                  <a:pos x="connsiteX1646" y="connsiteY1646"/>
                </a:cxn>
                <a:cxn ang="0">
                  <a:pos x="connsiteX1647" y="connsiteY1647"/>
                </a:cxn>
                <a:cxn ang="0">
                  <a:pos x="connsiteX1648" y="connsiteY1648"/>
                </a:cxn>
                <a:cxn ang="0">
                  <a:pos x="connsiteX1649" y="connsiteY1649"/>
                </a:cxn>
                <a:cxn ang="0">
                  <a:pos x="connsiteX1650" y="connsiteY1650"/>
                </a:cxn>
                <a:cxn ang="0">
                  <a:pos x="connsiteX1651" y="connsiteY1651"/>
                </a:cxn>
                <a:cxn ang="0">
                  <a:pos x="connsiteX1652" y="connsiteY1652"/>
                </a:cxn>
                <a:cxn ang="0">
                  <a:pos x="connsiteX1653" y="connsiteY1653"/>
                </a:cxn>
                <a:cxn ang="0">
                  <a:pos x="connsiteX1654" y="connsiteY1654"/>
                </a:cxn>
                <a:cxn ang="0">
                  <a:pos x="connsiteX1655" y="connsiteY1655"/>
                </a:cxn>
                <a:cxn ang="0">
                  <a:pos x="connsiteX1656" y="connsiteY1656"/>
                </a:cxn>
                <a:cxn ang="0">
                  <a:pos x="connsiteX1657" y="connsiteY1657"/>
                </a:cxn>
                <a:cxn ang="0">
                  <a:pos x="connsiteX1658" y="connsiteY1658"/>
                </a:cxn>
                <a:cxn ang="0">
                  <a:pos x="connsiteX1659" y="connsiteY1659"/>
                </a:cxn>
                <a:cxn ang="0">
                  <a:pos x="connsiteX1660" y="connsiteY1660"/>
                </a:cxn>
                <a:cxn ang="0">
                  <a:pos x="connsiteX1661" y="connsiteY1661"/>
                </a:cxn>
                <a:cxn ang="0">
                  <a:pos x="connsiteX1662" y="connsiteY1662"/>
                </a:cxn>
                <a:cxn ang="0">
                  <a:pos x="connsiteX1663" y="connsiteY1663"/>
                </a:cxn>
                <a:cxn ang="0">
                  <a:pos x="connsiteX1664" y="connsiteY1664"/>
                </a:cxn>
                <a:cxn ang="0">
                  <a:pos x="connsiteX1665" y="connsiteY1665"/>
                </a:cxn>
                <a:cxn ang="0">
                  <a:pos x="connsiteX1666" y="connsiteY1666"/>
                </a:cxn>
                <a:cxn ang="0">
                  <a:pos x="connsiteX1667" y="connsiteY1667"/>
                </a:cxn>
                <a:cxn ang="0">
                  <a:pos x="connsiteX1668" y="connsiteY1668"/>
                </a:cxn>
                <a:cxn ang="0">
                  <a:pos x="connsiteX1669" y="connsiteY1669"/>
                </a:cxn>
                <a:cxn ang="0">
                  <a:pos x="connsiteX1670" y="connsiteY1670"/>
                </a:cxn>
                <a:cxn ang="0">
                  <a:pos x="connsiteX1671" y="connsiteY1671"/>
                </a:cxn>
                <a:cxn ang="0">
                  <a:pos x="connsiteX1672" y="connsiteY1672"/>
                </a:cxn>
                <a:cxn ang="0">
                  <a:pos x="connsiteX1673" y="connsiteY1673"/>
                </a:cxn>
                <a:cxn ang="0">
                  <a:pos x="connsiteX1674" y="connsiteY1674"/>
                </a:cxn>
                <a:cxn ang="0">
                  <a:pos x="connsiteX1675" y="connsiteY1675"/>
                </a:cxn>
                <a:cxn ang="0">
                  <a:pos x="connsiteX1676" y="connsiteY1676"/>
                </a:cxn>
                <a:cxn ang="0">
                  <a:pos x="connsiteX1677" y="connsiteY1677"/>
                </a:cxn>
                <a:cxn ang="0">
                  <a:pos x="connsiteX1678" y="connsiteY1678"/>
                </a:cxn>
                <a:cxn ang="0">
                  <a:pos x="connsiteX1679" y="connsiteY1679"/>
                </a:cxn>
                <a:cxn ang="0">
                  <a:pos x="connsiteX1680" y="connsiteY1680"/>
                </a:cxn>
                <a:cxn ang="0">
                  <a:pos x="connsiteX1681" y="connsiteY1681"/>
                </a:cxn>
                <a:cxn ang="0">
                  <a:pos x="connsiteX1682" y="connsiteY1682"/>
                </a:cxn>
                <a:cxn ang="0">
                  <a:pos x="connsiteX1683" y="connsiteY1683"/>
                </a:cxn>
                <a:cxn ang="0">
                  <a:pos x="connsiteX1684" y="connsiteY1684"/>
                </a:cxn>
                <a:cxn ang="0">
                  <a:pos x="connsiteX1685" y="connsiteY1685"/>
                </a:cxn>
                <a:cxn ang="0">
                  <a:pos x="connsiteX1686" y="connsiteY1686"/>
                </a:cxn>
                <a:cxn ang="0">
                  <a:pos x="connsiteX1687" y="connsiteY1687"/>
                </a:cxn>
                <a:cxn ang="0">
                  <a:pos x="connsiteX1688" y="connsiteY1688"/>
                </a:cxn>
                <a:cxn ang="0">
                  <a:pos x="connsiteX1689" y="connsiteY1689"/>
                </a:cxn>
                <a:cxn ang="0">
                  <a:pos x="connsiteX1690" y="connsiteY1690"/>
                </a:cxn>
                <a:cxn ang="0">
                  <a:pos x="connsiteX1691" y="connsiteY1691"/>
                </a:cxn>
                <a:cxn ang="0">
                  <a:pos x="connsiteX1692" y="connsiteY1692"/>
                </a:cxn>
                <a:cxn ang="0">
                  <a:pos x="connsiteX1693" y="connsiteY1693"/>
                </a:cxn>
                <a:cxn ang="0">
                  <a:pos x="connsiteX1694" y="connsiteY1694"/>
                </a:cxn>
                <a:cxn ang="0">
                  <a:pos x="connsiteX1695" y="connsiteY1695"/>
                </a:cxn>
                <a:cxn ang="0">
                  <a:pos x="connsiteX1696" y="connsiteY1696"/>
                </a:cxn>
                <a:cxn ang="0">
                  <a:pos x="connsiteX1697" y="connsiteY1697"/>
                </a:cxn>
                <a:cxn ang="0">
                  <a:pos x="connsiteX1698" y="connsiteY1698"/>
                </a:cxn>
                <a:cxn ang="0">
                  <a:pos x="connsiteX1699" y="connsiteY1699"/>
                </a:cxn>
                <a:cxn ang="0">
                  <a:pos x="connsiteX1700" y="connsiteY1700"/>
                </a:cxn>
                <a:cxn ang="0">
                  <a:pos x="connsiteX1701" y="connsiteY1701"/>
                </a:cxn>
                <a:cxn ang="0">
                  <a:pos x="connsiteX1702" y="connsiteY1702"/>
                </a:cxn>
                <a:cxn ang="0">
                  <a:pos x="connsiteX1703" y="connsiteY1703"/>
                </a:cxn>
                <a:cxn ang="0">
                  <a:pos x="connsiteX1704" y="connsiteY1704"/>
                </a:cxn>
                <a:cxn ang="0">
                  <a:pos x="connsiteX1705" y="connsiteY1705"/>
                </a:cxn>
                <a:cxn ang="0">
                  <a:pos x="connsiteX1706" y="connsiteY1706"/>
                </a:cxn>
                <a:cxn ang="0">
                  <a:pos x="connsiteX1707" y="connsiteY1707"/>
                </a:cxn>
                <a:cxn ang="0">
                  <a:pos x="connsiteX1708" y="connsiteY1708"/>
                </a:cxn>
                <a:cxn ang="0">
                  <a:pos x="connsiteX1709" y="connsiteY1709"/>
                </a:cxn>
                <a:cxn ang="0">
                  <a:pos x="connsiteX1710" y="connsiteY1710"/>
                </a:cxn>
                <a:cxn ang="0">
                  <a:pos x="connsiteX1711" y="connsiteY1711"/>
                </a:cxn>
                <a:cxn ang="0">
                  <a:pos x="connsiteX1712" y="connsiteY1712"/>
                </a:cxn>
                <a:cxn ang="0">
                  <a:pos x="connsiteX1713" y="connsiteY1713"/>
                </a:cxn>
                <a:cxn ang="0">
                  <a:pos x="connsiteX1714" y="connsiteY1714"/>
                </a:cxn>
                <a:cxn ang="0">
                  <a:pos x="connsiteX1715" y="connsiteY1715"/>
                </a:cxn>
                <a:cxn ang="0">
                  <a:pos x="connsiteX1716" y="connsiteY1716"/>
                </a:cxn>
                <a:cxn ang="0">
                  <a:pos x="connsiteX1717" y="connsiteY1717"/>
                </a:cxn>
                <a:cxn ang="0">
                  <a:pos x="connsiteX1718" y="connsiteY1718"/>
                </a:cxn>
                <a:cxn ang="0">
                  <a:pos x="connsiteX1719" y="connsiteY1719"/>
                </a:cxn>
                <a:cxn ang="0">
                  <a:pos x="connsiteX1720" y="connsiteY1720"/>
                </a:cxn>
                <a:cxn ang="0">
                  <a:pos x="connsiteX1721" y="connsiteY1721"/>
                </a:cxn>
                <a:cxn ang="0">
                  <a:pos x="connsiteX1722" y="connsiteY1722"/>
                </a:cxn>
                <a:cxn ang="0">
                  <a:pos x="connsiteX1723" y="connsiteY1723"/>
                </a:cxn>
                <a:cxn ang="0">
                  <a:pos x="connsiteX1724" y="connsiteY1724"/>
                </a:cxn>
                <a:cxn ang="0">
                  <a:pos x="connsiteX1725" y="connsiteY1725"/>
                </a:cxn>
                <a:cxn ang="0">
                  <a:pos x="connsiteX1726" y="connsiteY1726"/>
                </a:cxn>
                <a:cxn ang="0">
                  <a:pos x="connsiteX1727" y="connsiteY1727"/>
                </a:cxn>
                <a:cxn ang="0">
                  <a:pos x="connsiteX1728" y="connsiteY1728"/>
                </a:cxn>
                <a:cxn ang="0">
                  <a:pos x="connsiteX1729" y="connsiteY1729"/>
                </a:cxn>
                <a:cxn ang="0">
                  <a:pos x="connsiteX1730" y="connsiteY1730"/>
                </a:cxn>
                <a:cxn ang="0">
                  <a:pos x="connsiteX1731" y="connsiteY1731"/>
                </a:cxn>
                <a:cxn ang="0">
                  <a:pos x="connsiteX1732" y="connsiteY1732"/>
                </a:cxn>
                <a:cxn ang="0">
                  <a:pos x="connsiteX1733" y="connsiteY1733"/>
                </a:cxn>
                <a:cxn ang="0">
                  <a:pos x="connsiteX1734" y="connsiteY1734"/>
                </a:cxn>
                <a:cxn ang="0">
                  <a:pos x="connsiteX1735" y="connsiteY1735"/>
                </a:cxn>
                <a:cxn ang="0">
                  <a:pos x="connsiteX1736" y="connsiteY1736"/>
                </a:cxn>
                <a:cxn ang="0">
                  <a:pos x="connsiteX1737" y="connsiteY1737"/>
                </a:cxn>
                <a:cxn ang="0">
                  <a:pos x="connsiteX1738" y="connsiteY1738"/>
                </a:cxn>
                <a:cxn ang="0">
                  <a:pos x="connsiteX1739" y="connsiteY1739"/>
                </a:cxn>
                <a:cxn ang="0">
                  <a:pos x="connsiteX1740" y="connsiteY1740"/>
                </a:cxn>
                <a:cxn ang="0">
                  <a:pos x="connsiteX1741" y="connsiteY1741"/>
                </a:cxn>
                <a:cxn ang="0">
                  <a:pos x="connsiteX1742" y="connsiteY1742"/>
                </a:cxn>
                <a:cxn ang="0">
                  <a:pos x="connsiteX1743" y="connsiteY1743"/>
                </a:cxn>
                <a:cxn ang="0">
                  <a:pos x="connsiteX1744" y="connsiteY1744"/>
                </a:cxn>
                <a:cxn ang="0">
                  <a:pos x="connsiteX1745" y="connsiteY1745"/>
                </a:cxn>
                <a:cxn ang="0">
                  <a:pos x="connsiteX1746" y="connsiteY1746"/>
                </a:cxn>
                <a:cxn ang="0">
                  <a:pos x="connsiteX1747" y="connsiteY1747"/>
                </a:cxn>
                <a:cxn ang="0">
                  <a:pos x="connsiteX1748" y="connsiteY1748"/>
                </a:cxn>
                <a:cxn ang="0">
                  <a:pos x="connsiteX1749" y="connsiteY1749"/>
                </a:cxn>
                <a:cxn ang="0">
                  <a:pos x="connsiteX1750" y="connsiteY1750"/>
                </a:cxn>
                <a:cxn ang="0">
                  <a:pos x="connsiteX1751" y="connsiteY1751"/>
                </a:cxn>
                <a:cxn ang="0">
                  <a:pos x="connsiteX1752" y="connsiteY1752"/>
                </a:cxn>
                <a:cxn ang="0">
                  <a:pos x="connsiteX1753" y="connsiteY1753"/>
                </a:cxn>
                <a:cxn ang="0">
                  <a:pos x="connsiteX1754" y="connsiteY1754"/>
                </a:cxn>
                <a:cxn ang="0">
                  <a:pos x="connsiteX1755" y="connsiteY1755"/>
                </a:cxn>
                <a:cxn ang="0">
                  <a:pos x="connsiteX1756" y="connsiteY1756"/>
                </a:cxn>
                <a:cxn ang="0">
                  <a:pos x="connsiteX1757" y="connsiteY1757"/>
                </a:cxn>
                <a:cxn ang="0">
                  <a:pos x="connsiteX1758" y="connsiteY1758"/>
                </a:cxn>
                <a:cxn ang="0">
                  <a:pos x="connsiteX1759" y="connsiteY1759"/>
                </a:cxn>
                <a:cxn ang="0">
                  <a:pos x="connsiteX1760" y="connsiteY1760"/>
                </a:cxn>
                <a:cxn ang="0">
                  <a:pos x="connsiteX1761" y="connsiteY1761"/>
                </a:cxn>
                <a:cxn ang="0">
                  <a:pos x="connsiteX1762" y="connsiteY1762"/>
                </a:cxn>
                <a:cxn ang="0">
                  <a:pos x="connsiteX1763" y="connsiteY1763"/>
                </a:cxn>
                <a:cxn ang="0">
                  <a:pos x="connsiteX1764" y="connsiteY1764"/>
                </a:cxn>
                <a:cxn ang="0">
                  <a:pos x="connsiteX1765" y="connsiteY1765"/>
                </a:cxn>
                <a:cxn ang="0">
                  <a:pos x="connsiteX1766" y="connsiteY1766"/>
                </a:cxn>
                <a:cxn ang="0">
                  <a:pos x="connsiteX1767" y="connsiteY1767"/>
                </a:cxn>
                <a:cxn ang="0">
                  <a:pos x="connsiteX1768" y="connsiteY1768"/>
                </a:cxn>
                <a:cxn ang="0">
                  <a:pos x="connsiteX1769" y="connsiteY1769"/>
                </a:cxn>
                <a:cxn ang="0">
                  <a:pos x="connsiteX1770" y="connsiteY1770"/>
                </a:cxn>
                <a:cxn ang="0">
                  <a:pos x="connsiteX1771" y="connsiteY1771"/>
                </a:cxn>
                <a:cxn ang="0">
                  <a:pos x="connsiteX1772" y="connsiteY1772"/>
                </a:cxn>
                <a:cxn ang="0">
                  <a:pos x="connsiteX1773" y="connsiteY1773"/>
                </a:cxn>
                <a:cxn ang="0">
                  <a:pos x="connsiteX1774" y="connsiteY1774"/>
                </a:cxn>
                <a:cxn ang="0">
                  <a:pos x="connsiteX1775" y="connsiteY1775"/>
                </a:cxn>
                <a:cxn ang="0">
                  <a:pos x="connsiteX1776" y="connsiteY1776"/>
                </a:cxn>
                <a:cxn ang="0">
                  <a:pos x="connsiteX1777" y="connsiteY1777"/>
                </a:cxn>
                <a:cxn ang="0">
                  <a:pos x="connsiteX1778" y="connsiteY1778"/>
                </a:cxn>
                <a:cxn ang="0">
                  <a:pos x="connsiteX1779" y="connsiteY1779"/>
                </a:cxn>
                <a:cxn ang="0">
                  <a:pos x="connsiteX1780" y="connsiteY1780"/>
                </a:cxn>
                <a:cxn ang="0">
                  <a:pos x="connsiteX1781" y="connsiteY1781"/>
                </a:cxn>
                <a:cxn ang="0">
                  <a:pos x="connsiteX1782" y="connsiteY1782"/>
                </a:cxn>
                <a:cxn ang="0">
                  <a:pos x="connsiteX1783" y="connsiteY1783"/>
                </a:cxn>
                <a:cxn ang="0">
                  <a:pos x="connsiteX1784" y="connsiteY1784"/>
                </a:cxn>
                <a:cxn ang="0">
                  <a:pos x="connsiteX1785" y="connsiteY1785"/>
                </a:cxn>
                <a:cxn ang="0">
                  <a:pos x="connsiteX1786" y="connsiteY1786"/>
                </a:cxn>
                <a:cxn ang="0">
                  <a:pos x="connsiteX1787" y="connsiteY1787"/>
                </a:cxn>
                <a:cxn ang="0">
                  <a:pos x="connsiteX1788" y="connsiteY1788"/>
                </a:cxn>
                <a:cxn ang="0">
                  <a:pos x="connsiteX1789" y="connsiteY1789"/>
                </a:cxn>
                <a:cxn ang="0">
                  <a:pos x="connsiteX1790" y="connsiteY1790"/>
                </a:cxn>
                <a:cxn ang="0">
                  <a:pos x="connsiteX1791" y="connsiteY1791"/>
                </a:cxn>
                <a:cxn ang="0">
                  <a:pos x="connsiteX1792" y="connsiteY1792"/>
                </a:cxn>
                <a:cxn ang="0">
                  <a:pos x="connsiteX1793" y="connsiteY1793"/>
                </a:cxn>
                <a:cxn ang="0">
                  <a:pos x="connsiteX1794" y="connsiteY1794"/>
                </a:cxn>
                <a:cxn ang="0">
                  <a:pos x="connsiteX1795" y="connsiteY1795"/>
                </a:cxn>
                <a:cxn ang="0">
                  <a:pos x="connsiteX1796" y="connsiteY1796"/>
                </a:cxn>
                <a:cxn ang="0">
                  <a:pos x="connsiteX1797" y="connsiteY1797"/>
                </a:cxn>
                <a:cxn ang="0">
                  <a:pos x="connsiteX1798" y="connsiteY1798"/>
                </a:cxn>
                <a:cxn ang="0">
                  <a:pos x="connsiteX1799" y="connsiteY1799"/>
                </a:cxn>
                <a:cxn ang="0">
                  <a:pos x="connsiteX1800" y="connsiteY1800"/>
                </a:cxn>
                <a:cxn ang="0">
                  <a:pos x="connsiteX1801" y="connsiteY1801"/>
                </a:cxn>
                <a:cxn ang="0">
                  <a:pos x="connsiteX1802" y="connsiteY1802"/>
                </a:cxn>
                <a:cxn ang="0">
                  <a:pos x="connsiteX1803" y="connsiteY1803"/>
                </a:cxn>
                <a:cxn ang="0">
                  <a:pos x="connsiteX1804" y="connsiteY1804"/>
                </a:cxn>
                <a:cxn ang="0">
                  <a:pos x="connsiteX1805" y="connsiteY1805"/>
                </a:cxn>
                <a:cxn ang="0">
                  <a:pos x="connsiteX1806" y="connsiteY1806"/>
                </a:cxn>
                <a:cxn ang="0">
                  <a:pos x="connsiteX1807" y="connsiteY1807"/>
                </a:cxn>
                <a:cxn ang="0">
                  <a:pos x="connsiteX1808" y="connsiteY1808"/>
                </a:cxn>
                <a:cxn ang="0">
                  <a:pos x="connsiteX1809" y="connsiteY1809"/>
                </a:cxn>
                <a:cxn ang="0">
                  <a:pos x="connsiteX1810" y="connsiteY1810"/>
                </a:cxn>
                <a:cxn ang="0">
                  <a:pos x="connsiteX1811" y="connsiteY1811"/>
                </a:cxn>
                <a:cxn ang="0">
                  <a:pos x="connsiteX1812" y="connsiteY1812"/>
                </a:cxn>
                <a:cxn ang="0">
                  <a:pos x="connsiteX1813" y="connsiteY1813"/>
                </a:cxn>
                <a:cxn ang="0">
                  <a:pos x="connsiteX1814" y="connsiteY1814"/>
                </a:cxn>
                <a:cxn ang="0">
                  <a:pos x="connsiteX1815" y="connsiteY1815"/>
                </a:cxn>
                <a:cxn ang="0">
                  <a:pos x="connsiteX1816" y="connsiteY1816"/>
                </a:cxn>
                <a:cxn ang="0">
                  <a:pos x="connsiteX1817" y="connsiteY1817"/>
                </a:cxn>
                <a:cxn ang="0">
                  <a:pos x="connsiteX1818" y="connsiteY1818"/>
                </a:cxn>
                <a:cxn ang="0">
                  <a:pos x="connsiteX1819" y="connsiteY1819"/>
                </a:cxn>
                <a:cxn ang="0">
                  <a:pos x="connsiteX1820" y="connsiteY1820"/>
                </a:cxn>
                <a:cxn ang="0">
                  <a:pos x="connsiteX1821" y="connsiteY1821"/>
                </a:cxn>
                <a:cxn ang="0">
                  <a:pos x="connsiteX1822" y="connsiteY1822"/>
                </a:cxn>
                <a:cxn ang="0">
                  <a:pos x="connsiteX1823" y="connsiteY1823"/>
                </a:cxn>
                <a:cxn ang="0">
                  <a:pos x="connsiteX1824" y="connsiteY1824"/>
                </a:cxn>
                <a:cxn ang="0">
                  <a:pos x="connsiteX1825" y="connsiteY1825"/>
                </a:cxn>
                <a:cxn ang="0">
                  <a:pos x="connsiteX1826" y="connsiteY1826"/>
                </a:cxn>
                <a:cxn ang="0">
                  <a:pos x="connsiteX1827" y="connsiteY1827"/>
                </a:cxn>
                <a:cxn ang="0">
                  <a:pos x="connsiteX1828" y="connsiteY1828"/>
                </a:cxn>
                <a:cxn ang="0">
                  <a:pos x="connsiteX1829" y="connsiteY1829"/>
                </a:cxn>
                <a:cxn ang="0">
                  <a:pos x="connsiteX1830" y="connsiteY1830"/>
                </a:cxn>
                <a:cxn ang="0">
                  <a:pos x="connsiteX1831" y="connsiteY1831"/>
                </a:cxn>
                <a:cxn ang="0">
                  <a:pos x="connsiteX1832" y="connsiteY1832"/>
                </a:cxn>
                <a:cxn ang="0">
                  <a:pos x="connsiteX1833" y="connsiteY1833"/>
                </a:cxn>
                <a:cxn ang="0">
                  <a:pos x="connsiteX1834" y="connsiteY1834"/>
                </a:cxn>
                <a:cxn ang="0">
                  <a:pos x="connsiteX1835" y="connsiteY1835"/>
                </a:cxn>
                <a:cxn ang="0">
                  <a:pos x="connsiteX1836" y="connsiteY1836"/>
                </a:cxn>
                <a:cxn ang="0">
                  <a:pos x="connsiteX1837" y="connsiteY1837"/>
                </a:cxn>
                <a:cxn ang="0">
                  <a:pos x="connsiteX1838" y="connsiteY1838"/>
                </a:cxn>
                <a:cxn ang="0">
                  <a:pos x="connsiteX1839" y="connsiteY1839"/>
                </a:cxn>
                <a:cxn ang="0">
                  <a:pos x="connsiteX1840" y="connsiteY1840"/>
                </a:cxn>
                <a:cxn ang="0">
                  <a:pos x="connsiteX1841" y="connsiteY1841"/>
                </a:cxn>
                <a:cxn ang="0">
                  <a:pos x="connsiteX1842" y="connsiteY1842"/>
                </a:cxn>
                <a:cxn ang="0">
                  <a:pos x="connsiteX1843" y="connsiteY1843"/>
                </a:cxn>
                <a:cxn ang="0">
                  <a:pos x="connsiteX1844" y="connsiteY1844"/>
                </a:cxn>
                <a:cxn ang="0">
                  <a:pos x="connsiteX1845" y="connsiteY1845"/>
                </a:cxn>
                <a:cxn ang="0">
                  <a:pos x="connsiteX1846" y="connsiteY1846"/>
                </a:cxn>
                <a:cxn ang="0">
                  <a:pos x="connsiteX1847" y="connsiteY1847"/>
                </a:cxn>
                <a:cxn ang="0">
                  <a:pos x="connsiteX1848" y="connsiteY1848"/>
                </a:cxn>
                <a:cxn ang="0">
                  <a:pos x="connsiteX1849" y="connsiteY1849"/>
                </a:cxn>
                <a:cxn ang="0">
                  <a:pos x="connsiteX1850" y="connsiteY1850"/>
                </a:cxn>
                <a:cxn ang="0">
                  <a:pos x="connsiteX1851" y="connsiteY1851"/>
                </a:cxn>
                <a:cxn ang="0">
                  <a:pos x="connsiteX1852" y="connsiteY1852"/>
                </a:cxn>
                <a:cxn ang="0">
                  <a:pos x="connsiteX1853" y="connsiteY1853"/>
                </a:cxn>
                <a:cxn ang="0">
                  <a:pos x="connsiteX1854" y="connsiteY1854"/>
                </a:cxn>
                <a:cxn ang="0">
                  <a:pos x="connsiteX1855" y="connsiteY1855"/>
                </a:cxn>
                <a:cxn ang="0">
                  <a:pos x="connsiteX1856" y="connsiteY1856"/>
                </a:cxn>
                <a:cxn ang="0">
                  <a:pos x="connsiteX1857" y="connsiteY1857"/>
                </a:cxn>
                <a:cxn ang="0">
                  <a:pos x="connsiteX1858" y="connsiteY1858"/>
                </a:cxn>
                <a:cxn ang="0">
                  <a:pos x="connsiteX1859" y="connsiteY1859"/>
                </a:cxn>
                <a:cxn ang="0">
                  <a:pos x="connsiteX1860" y="connsiteY1860"/>
                </a:cxn>
                <a:cxn ang="0">
                  <a:pos x="connsiteX1861" y="connsiteY1861"/>
                </a:cxn>
                <a:cxn ang="0">
                  <a:pos x="connsiteX1862" y="connsiteY1862"/>
                </a:cxn>
                <a:cxn ang="0">
                  <a:pos x="connsiteX1863" y="connsiteY1863"/>
                </a:cxn>
                <a:cxn ang="0">
                  <a:pos x="connsiteX1864" y="connsiteY1864"/>
                </a:cxn>
                <a:cxn ang="0">
                  <a:pos x="connsiteX1865" y="connsiteY1865"/>
                </a:cxn>
                <a:cxn ang="0">
                  <a:pos x="connsiteX1866" y="connsiteY1866"/>
                </a:cxn>
                <a:cxn ang="0">
                  <a:pos x="connsiteX1867" y="connsiteY1867"/>
                </a:cxn>
                <a:cxn ang="0">
                  <a:pos x="connsiteX1868" y="connsiteY1868"/>
                </a:cxn>
                <a:cxn ang="0">
                  <a:pos x="connsiteX1869" y="connsiteY1869"/>
                </a:cxn>
                <a:cxn ang="0">
                  <a:pos x="connsiteX1870" y="connsiteY1870"/>
                </a:cxn>
                <a:cxn ang="0">
                  <a:pos x="connsiteX1871" y="connsiteY1871"/>
                </a:cxn>
                <a:cxn ang="0">
                  <a:pos x="connsiteX1872" y="connsiteY1872"/>
                </a:cxn>
                <a:cxn ang="0">
                  <a:pos x="connsiteX1873" y="connsiteY1873"/>
                </a:cxn>
                <a:cxn ang="0">
                  <a:pos x="connsiteX1874" y="connsiteY1874"/>
                </a:cxn>
                <a:cxn ang="0">
                  <a:pos x="connsiteX1875" y="connsiteY1875"/>
                </a:cxn>
                <a:cxn ang="0">
                  <a:pos x="connsiteX1876" y="connsiteY1876"/>
                </a:cxn>
                <a:cxn ang="0">
                  <a:pos x="connsiteX1877" y="connsiteY1877"/>
                </a:cxn>
                <a:cxn ang="0">
                  <a:pos x="connsiteX1878" y="connsiteY1878"/>
                </a:cxn>
                <a:cxn ang="0">
                  <a:pos x="connsiteX1879" y="connsiteY1879"/>
                </a:cxn>
                <a:cxn ang="0">
                  <a:pos x="connsiteX1880" y="connsiteY1880"/>
                </a:cxn>
                <a:cxn ang="0">
                  <a:pos x="connsiteX1881" y="connsiteY1881"/>
                </a:cxn>
                <a:cxn ang="0">
                  <a:pos x="connsiteX1882" y="connsiteY1882"/>
                </a:cxn>
                <a:cxn ang="0">
                  <a:pos x="connsiteX1883" y="connsiteY1883"/>
                </a:cxn>
                <a:cxn ang="0">
                  <a:pos x="connsiteX1884" y="connsiteY1884"/>
                </a:cxn>
                <a:cxn ang="0">
                  <a:pos x="connsiteX1885" y="connsiteY1885"/>
                </a:cxn>
                <a:cxn ang="0">
                  <a:pos x="connsiteX1886" y="connsiteY1886"/>
                </a:cxn>
                <a:cxn ang="0">
                  <a:pos x="connsiteX1887" y="connsiteY1887"/>
                </a:cxn>
                <a:cxn ang="0">
                  <a:pos x="connsiteX1888" y="connsiteY1888"/>
                </a:cxn>
                <a:cxn ang="0">
                  <a:pos x="connsiteX1889" y="connsiteY1889"/>
                </a:cxn>
                <a:cxn ang="0">
                  <a:pos x="connsiteX1890" y="connsiteY1890"/>
                </a:cxn>
                <a:cxn ang="0">
                  <a:pos x="connsiteX1891" y="connsiteY1891"/>
                </a:cxn>
                <a:cxn ang="0">
                  <a:pos x="connsiteX1892" y="connsiteY1892"/>
                </a:cxn>
                <a:cxn ang="0">
                  <a:pos x="connsiteX1893" y="connsiteY1893"/>
                </a:cxn>
                <a:cxn ang="0">
                  <a:pos x="connsiteX1894" y="connsiteY1894"/>
                </a:cxn>
                <a:cxn ang="0">
                  <a:pos x="connsiteX1895" y="connsiteY1895"/>
                </a:cxn>
                <a:cxn ang="0">
                  <a:pos x="connsiteX1896" y="connsiteY1896"/>
                </a:cxn>
                <a:cxn ang="0">
                  <a:pos x="connsiteX1897" y="connsiteY1897"/>
                </a:cxn>
                <a:cxn ang="0">
                  <a:pos x="connsiteX1898" y="connsiteY1898"/>
                </a:cxn>
                <a:cxn ang="0">
                  <a:pos x="connsiteX1899" y="connsiteY1899"/>
                </a:cxn>
                <a:cxn ang="0">
                  <a:pos x="connsiteX1900" y="connsiteY1900"/>
                </a:cxn>
                <a:cxn ang="0">
                  <a:pos x="connsiteX1901" y="connsiteY1901"/>
                </a:cxn>
                <a:cxn ang="0">
                  <a:pos x="connsiteX1902" y="connsiteY1902"/>
                </a:cxn>
                <a:cxn ang="0">
                  <a:pos x="connsiteX1903" y="connsiteY1903"/>
                </a:cxn>
                <a:cxn ang="0">
                  <a:pos x="connsiteX1904" y="connsiteY1904"/>
                </a:cxn>
                <a:cxn ang="0">
                  <a:pos x="connsiteX1905" y="connsiteY1905"/>
                </a:cxn>
                <a:cxn ang="0">
                  <a:pos x="connsiteX1906" y="connsiteY1906"/>
                </a:cxn>
                <a:cxn ang="0">
                  <a:pos x="connsiteX1907" y="connsiteY1907"/>
                </a:cxn>
                <a:cxn ang="0">
                  <a:pos x="connsiteX1908" y="connsiteY1908"/>
                </a:cxn>
                <a:cxn ang="0">
                  <a:pos x="connsiteX1909" y="connsiteY1909"/>
                </a:cxn>
                <a:cxn ang="0">
                  <a:pos x="connsiteX1910" y="connsiteY1910"/>
                </a:cxn>
                <a:cxn ang="0">
                  <a:pos x="connsiteX1911" y="connsiteY1911"/>
                </a:cxn>
                <a:cxn ang="0">
                  <a:pos x="connsiteX1912" y="connsiteY1912"/>
                </a:cxn>
                <a:cxn ang="0">
                  <a:pos x="connsiteX1913" y="connsiteY1913"/>
                </a:cxn>
                <a:cxn ang="0">
                  <a:pos x="connsiteX1914" y="connsiteY1914"/>
                </a:cxn>
                <a:cxn ang="0">
                  <a:pos x="connsiteX1915" y="connsiteY1915"/>
                </a:cxn>
                <a:cxn ang="0">
                  <a:pos x="connsiteX1916" y="connsiteY1916"/>
                </a:cxn>
                <a:cxn ang="0">
                  <a:pos x="connsiteX1917" y="connsiteY1917"/>
                </a:cxn>
                <a:cxn ang="0">
                  <a:pos x="connsiteX1918" y="connsiteY1918"/>
                </a:cxn>
                <a:cxn ang="0">
                  <a:pos x="connsiteX1919" y="connsiteY1919"/>
                </a:cxn>
                <a:cxn ang="0">
                  <a:pos x="connsiteX1920" y="connsiteY1920"/>
                </a:cxn>
                <a:cxn ang="0">
                  <a:pos x="connsiteX1921" y="connsiteY1921"/>
                </a:cxn>
                <a:cxn ang="0">
                  <a:pos x="connsiteX1922" y="connsiteY1922"/>
                </a:cxn>
                <a:cxn ang="0">
                  <a:pos x="connsiteX1923" y="connsiteY1923"/>
                </a:cxn>
                <a:cxn ang="0">
                  <a:pos x="connsiteX1924" y="connsiteY1924"/>
                </a:cxn>
                <a:cxn ang="0">
                  <a:pos x="connsiteX1925" y="connsiteY1925"/>
                </a:cxn>
                <a:cxn ang="0">
                  <a:pos x="connsiteX1926" y="connsiteY1926"/>
                </a:cxn>
                <a:cxn ang="0">
                  <a:pos x="connsiteX1927" y="connsiteY1927"/>
                </a:cxn>
                <a:cxn ang="0">
                  <a:pos x="connsiteX1928" y="connsiteY1928"/>
                </a:cxn>
                <a:cxn ang="0">
                  <a:pos x="connsiteX1929" y="connsiteY1929"/>
                </a:cxn>
                <a:cxn ang="0">
                  <a:pos x="connsiteX1930" y="connsiteY1930"/>
                </a:cxn>
                <a:cxn ang="0">
                  <a:pos x="connsiteX1931" y="connsiteY1931"/>
                </a:cxn>
                <a:cxn ang="0">
                  <a:pos x="connsiteX1932" y="connsiteY1932"/>
                </a:cxn>
                <a:cxn ang="0">
                  <a:pos x="connsiteX1933" y="connsiteY1933"/>
                </a:cxn>
                <a:cxn ang="0">
                  <a:pos x="connsiteX1934" y="connsiteY1934"/>
                </a:cxn>
                <a:cxn ang="0">
                  <a:pos x="connsiteX1935" y="connsiteY1935"/>
                </a:cxn>
                <a:cxn ang="0">
                  <a:pos x="connsiteX1936" y="connsiteY1936"/>
                </a:cxn>
                <a:cxn ang="0">
                  <a:pos x="connsiteX1937" y="connsiteY1937"/>
                </a:cxn>
                <a:cxn ang="0">
                  <a:pos x="connsiteX1938" y="connsiteY1938"/>
                </a:cxn>
                <a:cxn ang="0">
                  <a:pos x="connsiteX1939" y="connsiteY1939"/>
                </a:cxn>
                <a:cxn ang="0">
                  <a:pos x="connsiteX1940" y="connsiteY1940"/>
                </a:cxn>
                <a:cxn ang="0">
                  <a:pos x="connsiteX1941" y="connsiteY1941"/>
                </a:cxn>
                <a:cxn ang="0">
                  <a:pos x="connsiteX1942" y="connsiteY1942"/>
                </a:cxn>
                <a:cxn ang="0">
                  <a:pos x="connsiteX1943" y="connsiteY1943"/>
                </a:cxn>
                <a:cxn ang="0">
                  <a:pos x="connsiteX1944" y="connsiteY1944"/>
                </a:cxn>
                <a:cxn ang="0">
                  <a:pos x="connsiteX1945" y="connsiteY1945"/>
                </a:cxn>
                <a:cxn ang="0">
                  <a:pos x="connsiteX1946" y="connsiteY1946"/>
                </a:cxn>
                <a:cxn ang="0">
                  <a:pos x="connsiteX1947" y="connsiteY1947"/>
                </a:cxn>
                <a:cxn ang="0">
                  <a:pos x="connsiteX1948" y="connsiteY1948"/>
                </a:cxn>
                <a:cxn ang="0">
                  <a:pos x="connsiteX1949" y="connsiteY1949"/>
                </a:cxn>
                <a:cxn ang="0">
                  <a:pos x="connsiteX1950" y="connsiteY1950"/>
                </a:cxn>
                <a:cxn ang="0">
                  <a:pos x="connsiteX1951" y="connsiteY1951"/>
                </a:cxn>
                <a:cxn ang="0">
                  <a:pos x="connsiteX1952" y="connsiteY1952"/>
                </a:cxn>
                <a:cxn ang="0">
                  <a:pos x="connsiteX1953" y="connsiteY1953"/>
                </a:cxn>
                <a:cxn ang="0">
                  <a:pos x="connsiteX1954" y="connsiteY1954"/>
                </a:cxn>
                <a:cxn ang="0">
                  <a:pos x="connsiteX1955" y="connsiteY1955"/>
                </a:cxn>
                <a:cxn ang="0">
                  <a:pos x="connsiteX1956" y="connsiteY1956"/>
                </a:cxn>
                <a:cxn ang="0">
                  <a:pos x="connsiteX1957" y="connsiteY1957"/>
                </a:cxn>
                <a:cxn ang="0">
                  <a:pos x="connsiteX1958" y="connsiteY1958"/>
                </a:cxn>
              </a:cxnLst>
              <a:rect l="l" t="t" r="r" b="b"/>
              <a:pathLst>
                <a:path w="2967861" h="2340761">
                  <a:moveTo>
                    <a:pt x="2965999" y="516271"/>
                  </a:moveTo>
                  <a:lnTo>
                    <a:pt x="2956685" y="502612"/>
                  </a:lnTo>
                  <a:lnTo>
                    <a:pt x="2945199" y="489883"/>
                  </a:lnTo>
                  <a:lnTo>
                    <a:pt x="2934644" y="477155"/>
                  </a:lnTo>
                  <a:lnTo>
                    <a:pt x="2930608" y="477155"/>
                  </a:lnTo>
                  <a:lnTo>
                    <a:pt x="2929677" y="477155"/>
                  </a:lnTo>
                  <a:lnTo>
                    <a:pt x="2927503" y="479328"/>
                  </a:lnTo>
                  <a:lnTo>
                    <a:pt x="2925330" y="479328"/>
                  </a:lnTo>
                  <a:lnTo>
                    <a:pt x="2923158" y="480260"/>
                  </a:lnTo>
                  <a:lnTo>
                    <a:pt x="2905462" y="477155"/>
                  </a:lnTo>
                  <a:lnTo>
                    <a:pt x="2896149" y="469705"/>
                  </a:lnTo>
                  <a:lnTo>
                    <a:pt x="2889008" y="460081"/>
                  </a:lnTo>
                  <a:lnTo>
                    <a:pt x="2881868" y="449526"/>
                  </a:lnTo>
                  <a:lnTo>
                    <a:pt x="2871313" y="439902"/>
                  </a:lnTo>
                  <a:lnTo>
                    <a:pt x="2866035" y="435555"/>
                  </a:lnTo>
                  <a:lnTo>
                    <a:pt x="2859827" y="435555"/>
                  </a:lnTo>
                  <a:lnTo>
                    <a:pt x="2854549" y="434624"/>
                  </a:lnTo>
                  <a:lnTo>
                    <a:pt x="2849271" y="434624"/>
                  </a:lnTo>
                  <a:lnTo>
                    <a:pt x="2843994" y="430278"/>
                  </a:lnTo>
                  <a:lnTo>
                    <a:pt x="2810776" y="395508"/>
                  </a:lnTo>
                  <a:lnTo>
                    <a:pt x="2751481" y="370051"/>
                  </a:lnTo>
                  <a:lnTo>
                    <a:pt x="2747445" y="370983"/>
                  </a:lnTo>
                  <a:lnTo>
                    <a:pt x="2744340" y="373156"/>
                  </a:lnTo>
                  <a:lnTo>
                    <a:pt x="2740305" y="377502"/>
                  </a:lnTo>
                  <a:lnTo>
                    <a:pt x="2735027" y="378433"/>
                  </a:lnTo>
                  <a:lnTo>
                    <a:pt x="2729750" y="378433"/>
                  </a:lnTo>
                  <a:lnTo>
                    <a:pt x="2723541" y="378433"/>
                  </a:lnTo>
                  <a:lnTo>
                    <a:pt x="2708950" y="373156"/>
                  </a:lnTo>
                  <a:lnTo>
                    <a:pt x="2696532" y="365705"/>
                  </a:lnTo>
                  <a:lnTo>
                    <a:pt x="2678836" y="362601"/>
                  </a:lnTo>
                  <a:lnTo>
                    <a:pt x="2678836" y="367878"/>
                  </a:lnTo>
                  <a:lnTo>
                    <a:pt x="2678836" y="373156"/>
                  </a:lnTo>
                  <a:lnTo>
                    <a:pt x="2676664" y="377502"/>
                  </a:lnTo>
                  <a:lnTo>
                    <a:pt x="2676664" y="380607"/>
                  </a:lnTo>
                  <a:lnTo>
                    <a:pt x="2678836" y="382780"/>
                  </a:lnTo>
                  <a:lnTo>
                    <a:pt x="2681010" y="385884"/>
                  </a:lnTo>
                  <a:lnTo>
                    <a:pt x="2684114" y="392093"/>
                  </a:lnTo>
                  <a:lnTo>
                    <a:pt x="2681941" y="397371"/>
                  </a:lnTo>
                  <a:lnTo>
                    <a:pt x="2681941" y="400475"/>
                  </a:lnTo>
                  <a:lnTo>
                    <a:pt x="2681010" y="404821"/>
                  </a:lnTo>
                  <a:lnTo>
                    <a:pt x="2678836" y="406994"/>
                  </a:lnTo>
                  <a:lnTo>
                    <a:pt x="2678836" y="412272"/>
                  </a:lnTo>
                  <a:lnTo>
                    <a:pt x="2671696" y="406994"/>
                  </a:lnTo>
                  <a:lnTo>
                    <a:pt x="2666419" y="402648"/>
                  </a:lnTo>
                  <a:lnTo>
                    <a:pt x="2660210" y="395198"/>
                  </a:lnTo>
                  <a:lnTo>
                    <a:pt x="2654932" y="389920"/>
                  </a:lnTo>
                  <a:lnTo>
                    <a:pt x="2651828" y="382469"/>
                  </a:lnTo>
                  <a:lnTo>
                    <a:pt x="2616437" y="382469"/>
                  </a:lnTo>
                  <a:lnTo>
                    <a:pt x="2581978" y="382469"/>
                  </a:lnTo>
                  <a:lnTo>
                    <a:pt x="2547518" y="385574"/>
                  </a:lnTo>
                  <a:lnTo>
                    <a:pt x="2544414" y="384642"/>
                  </a:lnTo>
                  <a:lnTo>
                    <a:pt x="2542240" y="380296"/>
                  </a:lnTo>
                  <a:lnTo>
                    <a:pt x="2538205" y="378123"/>
                  </a:lnTo>
                  <a:lnTo>
                    <a:pt x="2535100" y="365395"/>
                  </a:lnTo>
                  <a:lnTo>
                    <a:pt x="2532927" y="350493"/>
                  </a:lnTo>
                  <a:lnTo>
                    <a:pt x="2527650" y="333419"/>
                  </a:lnTo>
                  <a:lnTo>
                    <a:pt x="2515232" y="330314"/>
                  </a:lnTo>
                  <a:lnTo>
                    <a:pt x="2498468" y="327210"/>
                  </a:lnTo>
                  <a:lnTo>
                    <a:pt x="2481703" y="325037"/>
                  </a:lnTo>
                  <a:lnTo>
                    <a:pt x="2464008" y="325037"/>
                  </a:lnTo>
                  <a:lnTo>
                    <a:pt x="2451590" y="330314"/>
                  </a:lnTo>
                  <a:lnTo>
                    <a:pt x="2437931" y="325037"/>
                  </a:lnTo>
                  <a:lnTo>
                    <a:pt x="2427375" y="315413"/>
                  </a:lnTo>
                  <a:lnTo>
                    <a:pt x="2420235" y="304858"/>
                  </a:lnTo>
                  <a:lnTo>
                    <a:pt x="2414958" y="293371"/>
                  </a:lnTo>
                  <a:lnTo>
                    <a:pt x="2401298" y="293371"/>
                  </a:lnTo>
                  <a:lnTo>
                    <a:pt x="2388880" y="293371"/>
                  </a:lnTo>
                  <a:lnTo>
                    <a:pt x="2378325" y="297718"/>
                  </a:lnTo>
                  <a:lnTo>
                    <a:pt x="2373047" y="295544"/>
                  </a:lnTo>
                  <a:lnTo>
                    <a:pt x="2369012" y="293371"/>
                  </a:lnTo>
                  <a:lnTo>
                    <a:pt x="2365907" y="291198"/>
                  </a:lnTo>
                  <a:lnTo>
                    <a:pt x="2365907" y="288094"/>
                  </a:lnTo>
                  <a:lnTo>
                    <a:pt x="2363734" y="285921"/>
                  </a:lnTo>
                  <a:lnTo>
                    <a:pt x="2363734" y="282816"/>
                  </a:lnTo>
                  <a:lnTo>
                    <a:pt x="2361561" y="276607"/>
                  </a:lnTo>
                  <a:lnTo>
                    <a:pt x="2358457" y="273503"/>
                  </a:lnTo>
                  <a:lnTo>
                    <a:pt x="2351316" y="268225"/>
                  </a:lnTo>
                  <a:lnTo>
                    <a:pt x="2334552" y="262016"/>
                  </a:lnTo>
                  <a:lnTo>
                    <a:pt x="2315925" y="256739"/>
                  </a:lnTo>
                  <a:lnTo>
                    <a:pt x="2296057" y="251461"/>
                  </a:lnTo>
                  <a:lnTo>
                    <a:pt x="2276188" y="249288"/>
                  </a:lnTo>
                  <a:lnTo>
                    <a:pt x="2258493" y="249288"/>
                  </a:lnTo>
                  <a:lnTo>
                    <a:pt x="2247007" y="253634"/>
                  </a:lnTo>
                  <a:lnTo>
                    <a:pt x="2234589" y="256739"/>
                  </a:lnTo>
                  <a:lnTo>
                    <a:pt x="2237693" y="273813"/>
                  </a:lnTo>
                  <a:lnTo>
                    <a:pt x="2241729" y="286541"/>
                  </a:lnTo>
                  <a:lnTo>
                    <a:pt x="2243902" y="305479"/>
                  </a:lnTo>
                  <a:lnTo>
                    <a:pt x="2236762" y="305479"/>
                  </a:lnTo>
                  <a:lnTo>
                    <a:pt x="2232726" y="303306"/>
                  </a:lnTo>
                  <a:lnTo>
                    <a:pt x="2227448" y="303306"/>
                  </a:lnTo>
                  <a:lnTo>
                    <a:pt x="2225275" y="303306"/>
                  </a:lnTo>
                  <a:lnTo>
                    <a:pt x="2222171" y="303306"/>
                  </a:lnTo>
                  <a:lnTo>
                    <a:pt x="2218135" y="306410"/>
                  </a:lnTo>
                  <a:lnTo>
                    <a:pt x="2215030" y="310756"/>
                  </a:lnTo>
                  <a:lnTo>
                    <a:pt x="2207890" y="306410"/>
                  </a:lnTo>
                  <a:lnTo>
                    <a:pt x="2201681" y="303306"/>
                  </a:lnTo>
                  <a:lnTo>
                    <a:pt x="2198577" y="298028"/>
                  </a:lnTo>
                  <a:lnTo>
                    <a:pt x="2193299" y="293682"/>
                  </a:lnTo>
                  <a:lnTo>
                    <a:pt x="2188022" y="288404"/>
                  </a:lnTo>
                  <a:lnTo>
                    <a:pt x="2174362" y="310756"/>
                  </a:lnTo>
                  <a:lnTo>
                    <a:pt x="2165980" y="308583"/>
                  </a:lnTo>
                  <a:lnTo>
                    <a:pt x="2158840" y="306410"/>
                  </a:lnTo>
                  <a:lnTo>
                    <a:pt x="2152631" y="303306"/>
                  </a:lnTo>
                  <a:lnTo>
                    <a:pt x="2149526" y="298028"/>
                  </a:lnTo>
                  <a:lnTo>
                    <a:pt x="2147353" y="290577"/>
                  </a:lnTo>
                  <a:lnTo>
                    <a:pt x="2147353" y="280953"/>
                  </a:lnTo>
                  <a:lnTo>
                    <a:pt x="2140213" y="290577"/>
                  </a:lnTo>
                  <a:lnTo>
                    <a:pt x="2137109" y="301132"/>
                  </a:lnTo>
                  <a:lnTo>
                    <a:pt x="2133073" y="312619"/>
                  </a:lnTo>
                  <a:lnTo>
                    <a:pt x="2127795" y="321001"/>
                  </a:lnTo>
                  <a:lnTo>
                    <a:pt x="2125622" y="323174"/>
                  </a:lnTo>
                  <a:lnTo>
                    <a:pt x="2123449" y="325347"/>
                  </a:lnTo>
                  <a:lnTo>
                    <a:pt x="2112894" y="317896"/>
                  </a:lnTo>
                  <a:lnTo>
                    <a:pt x="2100476" y="310446"/>
                  </a:lnTo>
                  <a:lnTo>
                    <a:pt x="2091163" y="300822"/>
                  </a:lnTo>
                  <a:lnTo>
                    <a:pt x="2088989" y="295544"/>
                  </a:lnTo>
                  <a:lnTo>
                    <a:pt x="2088058" y="291198"/>
                  </a:lnTo>
                  <a:lnTo>
                    <a:pt x="2088058" y="288094"/>
                  </a:lnTo>
                  <a:lnTo>
                    <a:pt x="2085885" y="283747"/>
                  </a:lnTo>
                  <a:lnTo>
                    <a:pt x="2083712" y="280643"/>
                  </a:lnTo>
                  <a:lnTo>
                    <a:pt x="2090852" y="261706"/>
                  </a:lnTo>
                  <a:lnTo>
                    <a:pt x="2103270" y="248978"/>
                  </a:lnTo>
                  <a:lnTo>
                    <a:pt x="2093957" y="212034"/>
                  </a:lnTo>
                  <a:lnTo>
                    <a:pt x="2090852" y="212034"/>
                  </a:lnTo>
                  <a:lnTo>
                    <a:pt x="2090852" y="206757"/>
                  </a:lnTo>
                  <a:lnTo>
                    <a:pt x="2070984" y="208930"/>
                  </a:lnTo>
                  <a:lnTo>
                    <a:pt x="2058566" y="214208"/>
                  </a:lnTo>
                  <a:lnTo>
                    <a:pt x="2047079" y="223831"/>
                  </a:lnTo>
                  <a:lnTo>
                    <a:pt x="2036524" y="218554"/>
                  </a:lnTo>
                  <a:lnTo>
                    <a:pt x="2025038" y="212345"/>
                  </a:lnTo>
                  <a:lnTo>
                    <a:pt x="2014482" y="207067"/>
                  </a:lnTo>
                  <a:lnTo>
                    <a:pt x="2012310" y="209240"/>
                  </a:lnTo>
                  <a:lnTo>
                    <a:pt x="2012310" y="211414"/>
                  </a:lnTo>
                  <a:lnTo>
                    <a:pt x="2010136" y="211414"/>
                  </a:lnTo>
                  <a:lnTo>
                    <a:pt x="2007032" y="212345"/>
                  </a:lnTo>
                  <a:lnTo>
                    <a:pt x="2007032" y="218554"/>
                  </a:lnTo>
                  <a:lnTo>
                    <a:pt x="2007032" y="223831"/>
                  </a:lnTo>
                  <a:lnTo>
                    <a:pt x="2007032" y="226936"/>
                  </a:lnTo>
                  <a:lnTo>
                    <a:pt x="2007032" y="229109"/>
                  </a:lnTo>
                  <a:lnTo>
                    <a:pt x="2007032" y="232213"/>
                  </a:lnTo>
                  <a:lnTo>
                    <a:pt x="2002996" y="243700"/>
                  </a:lnTo>
                  <a:lnTo>
                    <a:pt x="1950841" y="239354"/>
                  </a:lnTo>
                  <a:lnTo>
                    <a:pt x="1948668" y="234076"/>
                  </a:lnTo>
                  <a:lnTo>
                    <a:pt x="1948668" y="228799"/>
                  </a:lnTo>
                  <a:lnTo>
                    <a:pt x="1946495" y="223521"/>
                  </a:lnTo>
                  <a:lnTo>
                    <a:pt x="1946495" y="218243"/>
                  </a:lnTo>
                  <a:lnTo>
                    <a:pt x="1946495" y="216070"/>
                  </a:lnTo>
                  <a:lnTo>
                    <a:pt x="1934077" y="206446"/>
                  </a:lnTo>
                  <a:lnTo>
                    <a:pt x="1921659" y="204273"/>
                  </a:lnTo>
                  <a:lnTo>
                    <a:pt x="1904895" y="204273"/>
                  </a:lnTo>
                  <a:lnTo>
                    <a:pt x="1887200" y="206446"/>
                  </a:lnTo>
                  <a:lnTo>
                    <a:pt x="1887200" y="219175"/>
                  </a:lnTo>
                  <a:lnTo>
                    <a:pt x="1877886" y="219175"/>
                  </a:lnTo>
                  <a:lnTo>
                    <a:pt x="1877886" y="218243"/>
                  </a:lnTo>
                  <a:lnTo>
                    <a:pt x="1875713" y="218243"/>
                  </a:lnTo>
                  <a:lnTo>
                    <a:pt x="1873540" y="216070"/>
                  </a:lnTo>
                  <a:lnTo>
                    <a:pt x="1875713" y="206446"/>
                  </a:lnTo>
                  <a:lnTo>
                    <a:pt x="1877886" y="198996"/>
                  </a:lnTo>
                  <a:lnTo>
                    <a:pt x="1880060" y="193718"/>
                  </a:lnTo>
                  <a:lnTo>
                    <a:pt x="1883164" y="188441"/>
                  </a:lnTo>
                  <a:lnTo>
                    <a:pt x="1883164" y="182232"/>
                  </a:lnTo>
                  <a:lnTo>
                    <a:pt x="1873851" y="186578"/>
                  </a:lnTo>
                  <a:lnTo>
                    <a:pt x="1866710" y="191856"/>
                  </a:lnTo>
                  <a:lnTo>
                    <a:pt x="1859570" y="197133"/>
                  </a:lnTo>
                  <a:lnTo>
                    <a:pt x="1854293" y="203342"/>
                  </a:lnTo>
                  <a:lnTo>
                    <a:pt x="1851188" y="201169"/>
                  </a:lnTo>
                  <a:lnTo>
                    <a:pt x="1849015" y="201169"/>
                  </a:lnTo>
                  <a:lnTo>
                    <a:pt x="1849015" y="198996"/>
                  </a:lnTo>
                  <a:lnTo>
                    <a:pt x="1849015" y="196823"/>
                  </a:lnTo>
                  <a:lnTo>
                    <a:pt x="1849015" y="195891"/>
                  </a:lnTo>
                  <a:lnTo>
                    <a:pt x="1851188" y="191545"/>
                  </a:lnTo>
                  <a:lnTo>
                    <a:pt x="1851188" y="188441"/>
                  </a:lnTo>
                  <a:lnTo>
                    <a:pt x="1834424" y="186267"/>
                  </a:lnTo>
                  <a:lnTo>
                    <a:pt x="1819833" y="188441"/>
                  </a:lnTo>
                  <a:lnTo>
                    <a:pt x="1807415" y="195891"/>
                  </a:lnTo>
                  <a:lnTo>
                    <a:pt x="1803379" y="195891"/>
                  </a:lnTo>
                  <a:lnTo>
                    <a:pt x="1815797" y="180990"/>
                  </a:lnTo>
                  <a:lnTo>
                    <a:pt x="1832561" y="169503"/>
                  </a:lnTo>
                  <a:lnTo>
                    <a:pt x="1849325" y="159880"/>
                  </a:lnTo>
                  <a:lnTo>
                    <a:pt x="1863916" y="151498"/>
                  </a:lnTo>
                  <a:lnTo>
                    <a:pt x="1869194" y="141874"/>
                  </a:lnTo>
                  <a:lnTo>
                    <a:pt x="1873230" y="132250"/>
                  </a:lnTo>
                  <a:lnTo>
                    <a:pt x="1878507" y="123868"/>
                  </a:lnTo>
                  <a:lnTo>
                    <a:pt x="1890925" y="114244"/>
                  </a:lnTo>
                  <a:lnTo>
                    <a:pt x="1890925" y="90029"/>
                  </a:lnTo>
                  <a:lnTo>
                    <a:pt x="1881612" y="77301"/>
                  </a:lnTo>
                  <a:lnTo>
                    <a:pt x="1873230" y="65815"/>
                  </a:lnTo>
                  <a:lnTo>
                    <a:pt x="1861743" y="57432"/>
                  </a:lnTo>
                  <a:lnTo>
                    <a:pt x="1847152" y="49982"/>
                  </a:lnTo>
                  <a:lnTo>
                    <a:pt x="1847152" y="47809"/>
                  </a:lnTo>
                  <a:lnTo>
                    <a:pt x="1847152" y="45636"/>
                  </a:lnTo>
                  <a:lnTo>
                    <a:pt x="1844979" y="43462"/>
                  </a:lnTo>
                  <a:lnTo>
                    <a:pt x="1844048" y="45636"/>
                  </a:lnTo>
                  <a:lnTo>
                    <a:pt x="1827284" y="50913"/>
                  </a:lnTo>
                  <a:lnTo>
                    <a:pt x="1812693" y="53086"/>
                  </a:lnTo>
                  <a:lnTo>
                    <a:pt x="1800275" y="55259"/>
                  </a:lnTo>
                  <a:lnTo>
                    <a:pt x="1787857" y="60537"/>
                  </a:lnTo>
                  <a:lnTo>
                    <a:pt x="1780717" y="50913"/>
                  </a:lnTo>
                  <a:lnTo>
                    <a:pt x="1773577" y="43462"/>
                  </a:lnTo>
                  <a:lnTo>
                    <a:pt x="1766436" y="40358"/>
                  </a:lnTo>
                  <a:lnTo>
                    <a:pt x="1751845" y="36012"/>
                  </a:lnTo>
                  <a:lnTo>
                    <a:pt x="1752777" y="30734"/>
                  </a:lnTo>
                  <a:lnTo>
                    <a:pt x="1754950" y="28561"/>
                  </a:lnTo>
                  <a:lnTo>
                    <a:pt x="1757123" y="25457"/>
                  </a:lnTo>
                  <a:lnTo>
                    <a:pt x="1760227" y="23283"/>
                  </a:lnTo>
                  <a:lnTo>
                    <a:pt x="1762401" y="22352"/>
                  </a:lnTo>
                  <a:lnTo>
                    <a:pt x="1767678" y="20179"/>
                  </a:lnTo>
                  <a:lnTo>
                    <a:pt x="1766747" y="14901"/>
                  </a:lnTo>
                  <a:lnTo>
                    <a:pt x="1762711" y="10555"/>
                  </a:lnTo>
                  <a:lnTo>
                    <a:pt x="1760538" y="7451"/>
                  </a:lnTo>
                  <a:lnTo>
                    <a:pt x="1759607" y="5278"/>
                  </a:lnTo>
                  <a:lnTo>
                    <a:pt x="1755571" y="0"/>
                  </a:lnTo>
                  <a:lnTo>
                    <a:pt x="1735702" y="0"/>
                  </a:lnTo>
                  <a:lnTo>
                    <a:pt x="1731666" y="18006"/>
                  </a:lnTo>
                  <a:lnTo>
                    <a:pt x="1721111" y="28561"/>
                  </a:lnTo>
                  <a:lnTo>
                    <a:pt x="1708693" y="38185"/>
                  </a:lnTo>
                  <a:lnTo>
                    <a:pt x="1695034" y="45636"/>
                  </a:lnTo>
                  <a:lnTo>
                    <a:pt x="1679511" y="53086"/>
                  </a:lnTo>
                  <a:lnTo>
                    <a:pt x="1679511" y="73265"/>
                  </a:lnTo>
                  <a:lnTo>
                    <a:pt x="1674234" y="73265"/>
                  </a:lnTo>
                  <a:lnTo>
                    <a:pt x="1668025" y="72334"/>
                  </a:lnTo>
                  <a:lnTo>
                    <a:pt x="1664921" y="72334"/>
                  </a:lnTo>
                  <a:lnTo>
                    <a:pt x="1659643" y="70161"/>
                  </a:lnTo>
                  <a:lnTo>
                    <a:pt x="1653434" y="75438"/>
                  </a:lnTo>
                  <a:lnTo>
                    <a:pt x="1646294" y="82889"/>
                  </a:lnTo>
                  <a:lnTo>
                    <a:pt x="1639153" y="88167"/>
                  </a:lnTo>
                  <a:lnTo>
                    <a:pt x="1632013" y="94376"/>
                  </a:lnTo>
                  <a:lnTo>
                    <a:pt x="1626736" y="94376"/>
                  </a:lnTo>
                  <a:lnTo>
                    <a:pt x="1616181" y="94376"/>
                  </a:lnTo>
                  <a:lnTo>
                    <a:pt x="1601590" y="94376"/>
                  </a:lnTo>
                  <a:lnTo>
                    <a:pt x="1586999" y="94376"/>
                  </a:lnTo>
                  <a:lnTo>
                    <a:pt x="1575512" y="94376"/>
                  </a:lnTo>
                  <a:lnTo>
                    <a:pt x="1572408" y="99653"/>
                  </a:lnTo>
                  <a:lnTo>
                    <a:pt x="1570235" y="104931"/>
                  </a:lnTo>
                  <a:lnTo>
                    <a:pt x="1567130" y="110208"/>
                  </a:lnTo>
                  <a:lnTo>
                    <a:pt x="1564957" y="117659"/>
                  </a:lnTo>
                  <a:lnTo>
                    <a:pt x="1543226" y="117659"/>
                  </a:lnTo>
                  <a:lnTo>
                    <a:pt x="1526462" y="123868"/>
                  </a:lnTo>
                  <a:lnTo>
                    <a:pt x="1511871" y="130077"/>
                  </a:lnTo>
                  <a:lnTo>
                    <a:pt x="1497280" y="141563"/>
                  </a:lnTo>
                  <a:lnTo>
                    <a:pt x="1484862" y="152118"/>
                  </a:lnTo>
                  <a:lnTo>
                    <a:pt x="1468098" y="161742"/>
                  </a:lnTo>
                  <a:lnTo>
                    <a:pt x="1462821" y="180679"/>
                  </a:lnTo>
                  <a:lnTo>
                    <a:pt x="1459716" y="198685"/>
                  </a:lnTo>
                  <a:lnTo>
                    <a:pt x="1455680" y="215760"/>
                  </a:lnTo>
                  <a:lnTo>
                    <a:pt x="1452576" y="215760"/>
                  </a:lnTo>
                  <a:lnTo>
                    <a:pt x="1445436" y="198685"/>
                  </a:lnTo>
                  <a:lnTo>
                    <a:pt x="1419358" y="203963"/>
                  </a:lnTo>
                  <a:lnTo>
                    <a:pt x="1395454" y="211414"/>
                  </a:lnTo>
                  <a:lnTo>
                    <a:pt x="1399490" y="233766"/>
                  </a:lnTo>
                  <a:lnTo>
                    <a:pt x="1404767" y="253945"/>
                  </a:lnTo>
                  <a:lnTo>
                    <a:pt x="1410045" y="275055"/>
                  </a:lnTo>
                  <a:lnTo>
                    <a:pt x="1419358" y="290888"/>
                  </a:lnTo>
                  <a:lnTo>
                    <a:pt x="1431776" y="304547"/>
                  </a:lnTo>
                  <a:lnTo>
                    <a:pt x="1431776" y="312929"/>
                  </a:lnTo>
                  <a:lnTo>
                    <a:pt x="1416254" y="302374"/>
                  </a:lnTo>
                  <a:lnTo>
                    <a:pt x="1399490" y="287473"/>
                  </a:lnTo>
                  <a:lnTo>
                    <a:pt x="1388934" y="272571"/>
                  </a:lnTo>
                  <a:lnTo>
                    <a:pt x="1368135" y="272571"/>
                  </a:lnTo>
                  <a:lnTo>
                    <a:pt x="1352612" y="275676"/>
                  </a:lnTo>
                  <a:lnTo>
                    <a:pt x="1338953" y="283127"/>
                  </a:lnTo>
                  <a:lnTo>
                    <a:pt x="1331812" y="274745"/>
                  </a:lnTo>
                  <a:lnTo>
                    <a:pt x="1328708" y="263258"/>
                  </a:lnTo>
                  <a:lnTo>
                    <a:pt x="1324672" y="252703"/>
                  </a:lnTo>
                  <a:lnTo>
                    <a:pt x="1321568" y="250530"/>
                  </a:lnTo>
                  <a:lnTo>
                    <a:pt x="1321568" y="249909"/>
                  </a:lnTo>
                  <a:lnTo>
                    <a:pt x="1319394" y="249909"/>
                  </a:lnTo>
                  <a:lnTo>
                    <a:pt x="1316290" y="249909"/>
                  </a:lnTo>
                  <a:lnTo>
                    <a:pt x="1312254" y="249909"/>
                  </a:lnTo>
                  <a:lnTo>
                    <a:pt x="1312254" y="284679"/>
                  </a:lnTo>
                  <a:lnTo>
                    <a:pt x="1289281" y="305789"/>
                  </a:lnTo>
                  <a:lnTo>
                    <a:pt x="1294559" y="320691"/>
                  </a:lnTo>
                  <a:lnTo>
                    <a:pt x="1299837" y="331246"/>
                  </a:lnTo>
                  <a:lnTo>
                    <a:pt x="1305114" y="343974"/>
                  </a:lnTo>
                  <a:lnTo>
                    <a:pt x="1309150" y="362911"/>
                  </a:lnTo>
                  <a:lnTo>
                    <a:pt x="1329018" y="370362"/>
                  </a:lnTo>
                  <a:lnTo>
                    <a:pt x="1350750" y="378744"/>
                  </a:lnTo>
                  <a:lnTo>
                    <a:pt x="1368445" y="386195"/>
                  </a:lnTo>
                  <a:lnTo>
                    <a:pt x="1368445" y="392403"/>
                  </a:lnTo>
                  <a:lnTo>
                    <a:pt x="1350750" y="386195"/>
                  </a:lnTo>
                  <a:lnTo>
                    <a:pt x="1332123" y="386195"/>
                  </a:lnTo>
                  <a:lnTo>
                    <a:pt x="1312254" y="386195"/>
                  </a:lnTo>
                  <a:lnTo>
                    <a:pt x="1314427" y="401096"/>
                  </a:lnTo>
                  <a:lnTo>
                    <a:pt x="1316601" y="418170"/>
                  </a:lnTo>
                  <a:lnTo>
                    <a:pt x="1319705" y="435245"/>
                  </a:lnTo>
                  <a:lnTo>
                    <a:pt x="1316601" y="453251"/>
                  </a:lnTo>
                  <a:lnTo>
                    <a:pt x="1310392" y="464737"/>
                  </a:lnTo>
                  <a:lnTo>
                    <a:pt x="1303251" y="479639"/>
                  </a:lnTo>
                  <a:lnTo>
                    <a:pt x="1296111" y="492367"/>
                  </a:lnTo>
                  <a:lnTo>
                    <a:pt x="1293006" y="494540"/>
                  </a:lnTo>
                  <a:lnTo>
                    <a:pt x="1290833" y="495472"/>
                  </a:lnTo>
                  <a:lnTo>
                    <a:pt x="1289902" y="497645"/>
                  </a:lnTo>
                  <a:lnTo>
                    <a:pt x="1269102" y="497645"/>
                  </a:lnTo>
                  <a:lnTo>
                    <a:pt x="1269102" y="492057"/>
                  </a:lnTo>
                  <a:lnTo>
                    <a:pt x="1276243" y="489883"/>
                  </a:lnTo>
                  <a:lnTo>
                    <a:pt x="1282452" y="486779"/>
                  </a:lnTo>
                  <a:lnTo>
                    <a:pt x="1287729" y="484606"/>
                  </a:lnTo>
                  <a:lnTo>
                    <a:pt x="1290833" y="480260"/>
                  </a:lnTo>
                  <a:lnTo>
                    <a:pt x="1296111" y="477155"/>
                  </a:lnTo>
                  <a:lnTo>
                    <a:pt x="1296111" y="460081"/>
                  </a:lnTo>
                  <a:lnTo>
                    <a:pt x="1300147" y="447352"/>
                  </a:lnTo>
                  <a:lnTo>
                    <a:pt x="1305424" y="435866"/>
                  </a:lnTo>
                  <a:lnTo>
                    <a:pt x="1302320" y="429657"/>
                  </a:lnTo>
                  <a:lnTo>
                    <a:pt x="1300147" y="423448"/>
                  </a:lnTo>
                  <a:lnTo>
                    <a:pt x="1296111" y="420344"/>
                  </a:lnTo>
                  <a:lnTo>
                    <a:pt x="1293006" y="415997"/>
                  </a:lnTo>
                  <a:lnTo>
                    <a:pt x="1290833" y="412893"/>
                  </a:lnTo>
                  <a:lnTo>
                    <a:pt x="1289902" y="407615"/>
                  </a:lnTo>
                  <a:lnTo>
                    <a:pt x="1289902" y="400165"/>
                  </a:lnTo>
                  <a:lnTo>
                    <a:pt x="1293006" y="390541"/>
                  </a:lnTo>
                  <a:lnTo>
                    <a:pt x="1296111" y="379054"/>
                  </a:lnTo>
                  <a:lnTo>
                    <a:pt x="1296111" y="366326"/>
                  </a:lnTo>
                  <a:lnTo>
                    <a:pt x="1293006" y="355771"/>
                  </a:lnTo>
                  <a:lnTo>
                    <a:pt x="1289902" y="340870"/>
                  </a:lnTo>
                  <a:lnTo>
                    <a:pt x="1283693" y="328141"/>
                  </a:lnTo>
                  <a:lnTo>
                    <a:pt x="1280589" y="318517"/>
                  </a:lnTo>
                  <a:lnTo>
                    <a:pt x="1282762" y="311067"/>
                  </a:lnTo>
                  <a:lnTo>
                    <a:pt x="1283693" y="299580"/>
                  </a:lnTo>
                  <a:lnTo>
                    <a:pt x="1287729" y="286852"/>
                  </a:lnTo>
                  <a:lnTo>
                    <a:pt x="1290833" y="271951"/>
                  </a:lnTo>
                  <a:lnTo>
                    <a:pt x="1293006" y="257049"/>
                  </a:lnTo>
                  <a:lnTo>
                    <a:pt x="1285866" y="249598"/>
                  </a:lnTo>
                  <a:lnTo>
                    <a:pt x="1280589" y="239975"/>
                  </a:lnTo>
                  <a:lnTo>
                    <a:pt x="1260720" y="239043"/>
                  </a:lnTo>
                  <a:lnTo>
                    <a:pt x="1243956" y="239975"/>
                  </a:lnTo>
                  <a:lnTo>
                    <a:pt x="1234643" y="246184"/>
                  </a:lnTo>
                  <a:lnTo>
                    <a:pt x="1227502" y="254566"/>
                  </a:lnTo>
                  <a:lnTo>
                    <a:pt x="1222225" y="266052"/>
                  </a:lnTo>
                  <a:lnTo>
                    <a:pt x="1218189" y="276607"/>
                  </a:lnTo>
                  <a:lnTo>
                    <a:pt x="1215085" y="290267"/>
                  </a:lnTo>
                  <a:lnTo>
                    <a:pt x="1211049" y="300822"/>
                  </a:lnTo>
                  <a:lnTo>
                    <a:pt x="1203909" y="310446"/>
                  </a:lnTo>
                  <a:lnTo>
                    <a:pt x="1193353" y="317896"/>
                  </a:lnTo>
                  <a:lnTo>
                    <a:pt x="1196458" y="338075"/>
                  </a:lnTo>
                  <a:lnTo>
                    <a:pt x="1198631" y="352977"/>
                  </a:lnTo>
                  <a:lnTo>
                    <a:pt x="1202667" y="370051"/>
                  </a:lnTo>
                  <a:lnTo>
                    <a:pt x="1200494" y="392403"/>
                  </a:lnTo>
                  <a:lnTo>
                    <a:pt x="1217258" y="392403"/>
                  </a:lnTo>
                  <a:lnTo>
                    <a:pt x="1218189" y="399854"/>
                  </a:lnTo>
                  <a:lnTo>
                    <a:pt x="1222225" y="405132"/>
                  </a:lnTo>
                  <a:lnTo>
                    <a:pt x="1224398" y="410409"/>
                  </a:lnTo>
                  <a:lnTo>
                    <a:pt x="1227502" y="414756"/>
                  </a:lnTo>
                  <a:lnTo>
                    <a:pt x="1232780" y="420033"/>
                  </a:lnTo>
                  <a:lnTo>
                    <a:pt x="1231849" y="423138"/>
                  </a:lnTo>
                  <a:lnTo>
                    <a:pt x="1231849" y="425311"/>
                  </a:lnTo>
                  <a:lnTo>
                    <a:pt x="1229676" y="427484"/>
                  </a:lnTo>
                  <a:lnTo>
                    <a:pt x="1220362" y="423138"/>
                  </a:lnTo>
                  <a:lnTo>
                    <a:pt x="1205771" y="415687"/>
                  </a:lnTo>
                  <a:lnTo>
                    <a:pt x="1190249" y="402959"/>
                  </a:lnTo>
                  <a:lnTo>
                    <a:pt x="1171622" y="390230"/>
                  </a:lnTo>
                  <a:lnTo>
                    <a:pt x="1159204" y="377502"/>
                  </a:lnTo>
                  <a:lnTo>
                    <a:pt x="1149891" y="366016"/>
                  </a:lnTo>
                  <a:lnTo>
                    <a:pt x="1142751" y="366016"/>
                  </a:lnTo>
                  <a:lnTo>
                    <a:pt x="1135611" y="366016"/>
                  </a:lnTo>
                  <a:lnTo>
                    <a:pt x="1130333" y="363842"/>
                  </a:lnTo>
                  <a:lnTo>
                    <a:pt x="1126297" y="362911"/>
                  </a:lnTo>
                  <a:lnTo>
                    <a:pt x="1119157" y="366016"/>
                  </a:lnTo>
                  <a:lnTo>
                    <a:pt x="1116052" y="368189"/>
                  </a:lnTo>
                  <a:lnTo>
                    <a:pt x="1112017" y="371293"/>
                  </a:lnTo>
                  <a:lnTo>
                    <a:pt x="1106739" y="375639"/>
                  </a:lnTo>
                  <a:lnTo>
                    <a:pt x="1106739" y="383090"/>
                  </a:lnTo>
                  <a:lnTo>
                    <a:pt x="1106739" y="388368"/>
                  </a:lnTo>
                  <a:lnTo>
                    <a:pt x="1108912" y="392714"/>
                  </a:lnTo>
                  <a:lnTo>
                    <a:pt x="1111085" y="395818"/>
                  </a:lnTo>
                  <a:lnTo>
                    <a:pt x="1114190" y="400165"/>
                  </a:lnTo>
                  <a:lnTo>
                    <a:pt x="1114190" y="405442"/>
                  </a:lnTo>
                  <a:lnTo>
                    <a:pt x="1112017" y="410720"/>
                  </a:lnTo>
                  <a:lnTo>
                    <a:pt x="1112017" y="415066"/>
                  </a:lnTo>
                  <a:lnTo>
                    <a:pt x="1111085" y="415997"/>
                  </a:lnTo>
                  <a:lnTo>
                    <a:pt x="1108912" y="420344"/>
                  </a:lnTo>
                  <a:lnTo>
                    <a:pt x="1106739" y="423448"/>
                  </a:lnTo>
                  <a:lnTo>
                    <a:pt x="1099599" y="422517"/>
                  </a:lnTo>
                  <a:lnTo>
                    <a:pt x="1096495" y="422517"/>
                  </a:lnTo>
                  <a:lnTo>
                    <a:pt x="1094321" y="420344"/>
                  </a:lnTo>
                  <a:lnTo>
                    <a:pt x="1092148" y="418170"/>
                  </a:lnTo>
                  <a:lnTo>
                    <a:pt x="1089044" y="415066"/>
                  </a:lnTo>
                  <a:lnTo>
                    <a:pt x="1086871" y="412893"/>
                  </a:lnTo>
                  <a:lnTo>
                    <a:pt x="1083766" y="412893"/>
                  </a:lnTo>
                  <a:lnTo>
                    <a:pt x="1072280" y="415997"/>
                  </a:lnTo>
                  <a:lnTo>
                    <a:pt x="1061724" y="420344"/>
                  </a:lnTo>
                  <a:lnTo>
                    <a:pt x="1048065" y="425621"/>
                  </a:lnTo>
                  <a:lnTo>
                    <a:pt x="1035647" y="430899"/>
                  </a:lnTo>
                  <a:lnTo>
                    <a:pt x="1030369" y="436176"/>
                  </a:lnTo>
                  <a:lnTo>
                    <a:pt x="1021056" y="436176"/>
                  </a:lnTo>
                  <a:lnTo>
                    <a:pt x="1028196" y="425621"/>
                  </a:lnTo>
                  <a:lnTo>
                    <a:pt x="1035336" y="420344"/>
                  </a:lnTo>
                  <a:lnTo>
                    <a:pt x="1044650" y="415066"/>
                  </a:lnTo>
                  <a:lnTo>
                    <a:pt x="1053963" y="407615"/>
                  </a:lnTo>
                  <a:lnTo>
                    <a:pt x="1040304" y="403269"/>
                  </a:lnTo>
                  <a:lnTo>
                    <a:pt x="1025713" y="400165"/>
                  </a:lnTo>
                  <a:lnTo>
                    <a:pt x="1010190" y="400165"/>
                  </a:lnTo>
                  <a:lnTo>
                    <a:pt x="1008017" y="407615"/>
                  </a:lnTo>
                  <a:lnTo>
                    <a:pt x="1008017" y="412893"/>
                  </a:lnTo>
                  <a:lnTo>
                    <a:pt x="1005844" y="415997"/>
                  </a:lnTo>
                  <a:lnTo>
                    <a:pt x="1003671" y="420344"/>
                  </a:lnTo>
                  <a:lnTo>
                    <a:pt x="1000567" y="423448"/>
                  </a:lnTo>
                  <a:lnTo>
                    <a:pt x="1000567" y="427794"/>
                  </a:lnTo>
                  <a:lnTo>
                    <a:pt x="996531" y="425621"/>
                  </a:lnTo>
                  <a:lnTo>
                    <a:pt x="995600" y="422517"/>
                  </a:lnTo>
                  <a:lnTo>
                    <a:pt x="993426" y="420344"/>
                  </a:lnTo>
                  <a:lnTo>
                    <a:pt x="991253" y="415997"/>
                  </a:lnTo>
                  <a:lnTo>
                    <a:pt x="990322" y="412893"/>
                  </a:lnTo>
                  <a:lnTo>
                    <a:pt x="986286" y="410720"/>
                  </a:lnTo>
                  <a:lnTo>
                    <a:pt x="983182" y="408547"/>
                  </a:lnTo>
                  <a:lnTo>
                    <a:pt x="981009" y="410720"/>
                  </a:lnTo>
                  <a:lnTo>
                    <a:pt x="975731" y="410720"/>
                  </a:lnTo>
                  <a:lnTo>
                    <a:pt x="969522" y="412893"/>
                  </a:lnTo>
                  <a:lnTo>
                    <a:pt x="957104" y="429967"/>
                  </a:lnTo>
                  <a:lnTo>
                    <a:pt x="942513" y="443627"/>
                  </a:lnTo>
                  <a:lnTo>
                    <a:pt x="930095" y="460702"/>
                  </a:lnTo>
                  <a:lnTo>
                    <a:pt x="932269" y="465979"/>
                  </a:lnTo>
                  <a:lnTo>
                    <a:pt x="932269" y="470325"/>
                  </a:lnTo>
                  <a:lnTo>
                    <a:pt x="932269" y="475603"/>
                  </a:lnTo>
                  <a:lnTo>
                    <a:pt x="932269" y="479949"/>
                  </a:lnTo>
                  <a:lnTo>
                    <a:pt x="930095" y="485227"/>
                  </a:lnTo>
                  <a:lnTo>
                    <a:pt x="926060" y="487400"/>
                  </a:lnTo>
                  <a:lnTo>
                    <a:pt x="925128" y="487400"/>
                  </a:lnTo>
                  <a:lnTo>
                    <a:pt x="922955" y="488331"/>
                  </a:lnTo>
                  <a:lnTo>
                    <a:pt x="920782" y="488331"/>
                  </a:lnTo>
                  <a:lnTo>
                    <a:pt x="915504" y="488331"/>
                  </a:lnTo>
                  <a:lnTo>
                    <a:pt x="911469" y="487400"/>
                  </a:lnTo>
                  <a:lnTo>
                    <a:pt x="908364" y="485227"/>
                  </a:lnTo>
                  <a:lnTo>
                    <a:pt x="906191" y="483054"/>
                  </a:lnTo>
                  <a:lnTo>
                    <a:pt x="900914" y="480881"/>
                  </a:lnTo>
                  <a:lnTo>
                    <a:pt x="900914" y="460702"/>
                  </a:lnTo>
                  <a:lnTo>
                    <a:pt x="908054" y="460702"/>
                  </a:lnTo>
                  <a:lnTo>
                    <a:pt x="911158" y="458528"/>
                  </a:lnTo>
                  <a:lnTo>
                    <a:pt x="913331" y="458528"/>
                  </a:lnTo>
                  <a:lnTo>
                    <a:pt x="917367" y="457597"/>
                  </a:lnTo>
                  <a:lnTo>
                    <a:pt x="917367" y="447973"/>
                  </a:lnTo>
                  <a:lnTo>
                    <a:pt x="911158" y="438349"/>
                  </a:lnTo>
                  <a:lnTo>
                    <a:pt x="904018" y="427794"/>
                  </a:lnTo>
                  <a:lnTo>
                    <a:pt x="896878" y="420344"/>
                  </a:lnTo>
                  <a:lnTo>
                    <a:pt x="866765" y="420344"/>
                  </a:lnTo>
                  <a:lnTo>
                    <a:pt x="873905" y="464737"/>
                  </a:lnTo>
                  <a:lnTo>
                    <a:pt x="877009" y="504785"/>
                  </a:lnTo>
                  <a:lnTo>
                    <a:pt x="869869" y="502612"/>
                  </a:lnTo>
                  <a:lnTo>
                    <a:pt x="862729" y="501680"/>
                  </a:lnTo>
                  <a:lnTo>
                    <a:pt x="855588" y="499507"/>
                  </a:lnTo>
                  <a:lnTo>
                    <a:pt x="850311" y="497334"/>
                  </a:lnTo>
                  <a:lnTo>
                    <a:pt x="840997" y="510062"/>
                  </a:lnTo>
                  <a:lnTo>
                    <a:pt x="830442" y="521549"/>
                  </a:lnTo>
                  <a:lnTo>
                    <a:pt x="813678" y="529000"/>
                  </a:lnTo>
                  <a:lnTo>
                    <a:pt x="815851" y="534277"/>
                  </a:lnTo>
                  <a:lnTo>
                    <a:pt x="815851" y="537382"/>
                  </a:lnTo>
                  <a:lnTo>
                    <a:pt x="815851" y="539555"/>
                  </a:lnTo>
                  <a:lnTo>
                    <a:pt x="818025" y="541728"/>
                  </a:lnTo>
                  <a:lnTo>
                    <a:pt x="818956" y="543901"/>
                  </a:lnTo>
                  <a:lnTo>
                    <a:pt x="821129" y="544832"/>
                  </a:lnTo>
                  <a:lnTo>
                    <a:pt x="821129" y="551041"/>
                  </a:lnTo>
                  <a:lnTo>
                    <a:pt x="818956" y="556319"/>
                  </a:lnTo>
                  <a:lnTo>
                    <a:pt x="818025" y="558492"/>
                  </a:lnTo>
                  <a:lnTo>
                    <a:pt x="815851" y="561596"/>
                  </a:lnTo>
                  <a:lnTo>
                    <a:pt x="813678" y="565943"/>
                  </a:lnTo>
                  <a:lnTo>
                    <a:pt x="799087" y="559734"/>
                  </a:lnTo>
                  <a:lnTo>
                    <a:pt x="786669" y="552283"/>
                  </a:lnTo>
                  <a:lnTo>
                    <a:pt x="774252" y="544832"/>
                  </a:lnTo>
                  <a:lnTo>
                    <a:pt x="774252" y="549179"/>
                  </a:lnTo>
                  <a:lnTo>
                    <a:pt x="767732" y="549179"/>
                  </a:lnTo>
                  <a:lnTo>
                    <a:pt x="767732" y="559734"/>
                  </a:lnTo>
                  <a:lnTo>
                    <a:pt x="769906" y="569358"/>
                  </a:lnTo>
                  <a:lnTo>
                    <a:pt x="772079" y="582086"/>
                  </a:lnTo>
                  <a:lnTo>
                    <a:pt x="764938" y="581155"/>
                  </a:lnTo>
                  <a:lnTo>
                    <a:pt x="760903" y="576808"/>
                  </a:lnTo>
                  <a:lnTo>
                    <a:pt x="755625" y="574635"/>
                  </a:lnTo>
                  <a:lnTo>
                    <a:pt x="752520" y="569358"/>
                  </a:lnTo>
                  <a:lnTo>
                    <a:pt x="748485" y="559734"/>
                  </a:lnTo>
                  <a:lnTo>
                    <a:pt x="745380" y="544832"/>
                  </a:lnTo>
                  <a:lnTo>
                    <a:pt x="743207" y="526827"/>
                  </a:lnTo>
                  <a:lnTo>
                    <a:pt x="741034" y="509752"/>
                  </a:lnTo>
                  <a:lnTo>
                    <a:pt x="738861" y="497024"/>
                  </a:lnTo>
                  <a:lnTo>
                    <a:pt x="753452" y="502301"/>
                  </a:lnTo>
                  <a:lnTo>
                    <a:pt x="768043" y="509752"/>
                  </a:lnTo>
                  <a:lnTo>
                    <a:pt x="784807" y="517203"/>
                  </a:lnTo>
                  <a:lnTo>
                    <a:pt x="802502" y="517203"/>
                  </a:lnTo>
                  <a:lnTo>
                    <a:pt x="819266" y="508821"/>
                  </a:lnTo>
                  <a:lnTo>
                    <a:pt x="831684" y="495161"/>
                  </a:lnTo>
                  <a:lnTo>
                    <a:pt x="833857" y="479328"/>
                  </a:lnTo>
                  <a:lnTo>
                    <a:pt x="830753" y="462254"/>
                  </a:lnTo>
                  <a:lnTo>
                    <a:pt x="819266" y="445179"/>
                  </a:lnTo>
                  <a:lnTo>
                    <a:pt x="806848" y="429347"/>
                  </a:lnTo>
                  <a:lnTo>
                    <a:pt x="792258" y="414445"/>
                  </a:lnTo>
                  <a:lnTo>
                    <a:pt x="777667" y="402959"/>
                  </a:lnTo>
                  <a:lnTo>
                    <a:pt x="765249" y="395508"/>
                  </a:lnTo>
                  <a:lnTo>
                    <a:pt x="732031" y="392403"/>
                  </a:lnTo>
                  <a:lnTo>
                    <a:pt x="726753" y="386195"/>
                  </a:lnTo>
                  <a:lnTo>
                    <a:pt x="721476" y="380917"/>
                  </a:lnTo>
                  <a:lnTo>
                    <a:pt x="719303" y="375639"/>
                  </a:lnTo>
                  <a:lnTo>
                    <a:pt x="717130" y="371293"/>
                  </a:lnTo>
                  <a:lnTo>
                    <a:pt x="711852" y="371293"/>
                  </a:lnTo>
                  <a:lnTo>
                    <a:pt x="704712" y="373466"/>
                  </a:lnTo>
                  <a:lnTo>
                    <a:pt x="692294" y="378744"/>
                  </a:lnTo>
                  <a:lnTo>
                    <a:pt x="690121" y="375639"/>
                  </a:lnTo>
                  <a:lnTo>
                    <a:pt x="689190" y="373466"/>
                  </a:lnTo>
                  <a:lnTo>
                    <a:pt x="687016" y="373466"/>
                  </a:lnTo>
                  <a:lnTo>
                    <a:pt x="684843" y="370362"/>
                  </a:lnTo>
                  <a:lnTo>
                    <a:pt x="684843" y="366016"/>
                  </a:lnTo>
                  <a:lnTo>
                    <a:pt x="687016" y="363842"/>
                  </a:lnTo>
                  <a:lnTo>
                    <a:pt x="687016" y="362911"/>
                  </a:lnTo>
                  <a:lnTo>
                    <a:pt x="689190" y="362911"/>
                  </a:lnTo>
                  <a:lnTo>
                    <a:pt x="690121" y="360738"/>
                  </a:lnTo>
                  <a:lnTo>
                    <a:pt x="692294" y="358565"/>
                  </a:lnTo>
                  <a:lnTo>
                    <a:pt x="689190" y="343664"/>
                  </a:lnTo>
                  <a:lnTo>
                    <a:pt x="682981" y="336213"/>
                  </a:lnTo>
                  <a:lnTo>
                    <a:pt x="675840" y="334040"/>
                  </a:lnTo>
                  <a:lnTo>
                    <a:pt x="668700" y="333108"/>
                  </a:lnTo>
                  <a:lnTo>
                    <a:pt x="660318" y="328762"/>
                  </a:lnTo>
                  <a:lnTo>
                    <a:pt x="653178" y="321311"/>
                  </a:lnTo>
                  <a:lnTo>
                    <a:pt x="636414" y="323485"/>
                  </a:lnTo>
                  <a:lnTo>
                    <a:pt x="619650" y="327831"/>
                  </a:lnTo>
                  <a:lnTo>
                    <a:pt x="607232" y="330935"/>
                  </a:lnTo>
                  <a:lnTo>
                    <a:pt x="595745" y="340559"/>
                  </a:lnTo>
                  <a:lnTo>
                    <a:pt x="589536" y="355460"/>
                  </a:lnTo>
                  <a:lnTo>
                    <a:pt x="583328" y="351114"/>
                  </a:lnTo>
                  <a:lnTo>
                    <a:pt x="581465" y="351114"/>
                  </a:lnTo>
                  <a:lnTo>
                    <a:pt x="579292" y="348941"/>
                  </a:lnTo>
                  <a:lnTo>
                    <a:pt x="577119" y="348941"/>
                  </a:lnTo>
                  <a:lnTo>
                    <a:pt x="574014" y="348941"/>
                  </a:lnTo>
                  <a:lnTo>
                    <a:pt x="569978" y="348941"/>
                  </a:lnTo>
                  <a:lnTo>
                    <a:pt x="564701" y="348941"/>
                  </a:lnTo>
                  <a:lnTo>
                    <a:pt x="564701" y="362601"/>
                  </a:lnTo>
                  <a:lnTo>
                    <a:pt x="560665" y="360428"/>
                  </a:lnTo>
                  <a:lnTo>
                    <a:pt x="559734" y="360428"/>
                  </a:lnTo>
                  <a:lnTo>
                    <a:pt x="557561" y="360428"/>
                  </a:lnTo>
                  <a:lnTo>
                    <a:pt x="555387" y="358254"/>
                  </a:lnTo>
                  <a:lnTo>
                    <a:pt x="535519" y="363532"/>
                  </a:lnTo>
                  <a:lnTo>
                    <a:pt x="520928" y="375019"/>
                  </a:lnTo>
                  <a:lnTo>
                    <a:pt x="511615" y="392093"/>
                  </a:lnTo>
                  <a:lnTo>
                    <a:pt x="494850" y="392093"/>
                  </a:lnTo>
                  <a:lnTo>
                    <a:pt x="494850" y="406994"/>
                  </a:lnTo>
                  <a:lnTo>
                    <a:pt x="479328" y="415377"/>
                  </a:lnTo>
                  <a:lnTo>
                    <a:pt x="466910" y="430278"/>
                  </a:lnTo>
                  <a:lnTo>
                    <a:pt x="453251" y="452630"/>
                  </a:lnTo>
                  <a:lnTo>
                    <a:pt x="442696" y="476845"/>
                  </a:lnTo>
                  <a:lnTo>
                    <a:pt x="431209" y="501060"/>
                  </a:lnTo>
                  <a:lnTo>
                    <a:pt x="420654" y="524343"/>
                  </a:lnTo>
                  <a:lnTo>
                    <a:pt x="408236" y="544522"/>
                  </a:lnTo>
                  <a:lnTo>
                    <a:pt x="394577" y="561596"/>
                  </a:lnTo>
                  <a:lnTo>
                    <a:pt x="396750" y="565943"/>
                  </a:lnTo>
                  <a:lnTo>
                    <a:pt x="396750" y="569047"/>
                  </a:lnTo>
                  <a:lnTo>
                    <a:pt x="396750" y="571220"/>
                  </a:lnTo>
                  <a:lnTo>
                    <a:pt x="398923" y="571220"/>
                  </a:lnTo>
                  <a:lnTo>
                    <a:pt x="401096" y="571220"/>
                  </a:lnTo>
                  <a:lnTo>
                    <a:pt x="404200" y="573393"/>
                  </a:lnTo>
                  <a:lnTo>
                    <a:pt x="394887" y="581775"/>
                  </a:lnTo>
                  <a:lnTo>
                    <a:pt x="384332" y="586122"/>
                  </a:lnTo>
                  <a:lnTo>
                    <a:pt x="371914" y="593572"/>
                  </a:lnTo>
                  <a:lnTo>
                    <a:pt x="369741" y="596677"/>
                  </a:lnTo>
                  <a:lnTo>
                    <a:pt x="367568" y="602886"/>
                  </a:lnTo>
                  <a:lnTo>
                    <a:pt x="366636" y="605990"/>
                  </a:lnTo>
                  <a:lnTo>
                    <a:pt x="364463" y="610336"/>
                  </a:lnTo>
                  <a:lnTo>
                    <a:pt x="360427" y="613441"/>
                  </a:lnTo>
                  <a:lnTo>
                    <a:pt x="359496" y="611268"/>
                  </a:lnTo>
                  <a:lnTo>
                    <a:pt x="357323" y="610336"/>
                  </a:lnTo>
                  <a:lnTo>
                    <a:pt x="355150" y="608163"/>
                  </a:lnTo>
                  <a:lnTo>
                    <a:pt x="352045" y="605990"/>
                  </a:lnTo>
                  <a:lnTo>
                    <a:pt x="345836" y="611268"/>
                  </a:lnTo>
                  <a:lnTo>
                    <a:pt x="340559" y="617477"/>
                  </a:lnTo>
                  <a:lnTo>
                    <a:pt x="335281" y="622754"/>
                  </a:lnTo>
                  <a:lnTo>
                    <a:pt x="331246" y="625859"/>
                  </a:lnTo>
                  <a:lnTo>
                    <a:pt x="325968" y="640760"/>
                  </a:lnTo>
                  <a:lnTo>
                    <a:pt x="323795" y="652247"/>
                  </a:lnTo>
                  <a:lnTo>
                    <a:pt x="320690" y="660629"/>
                  </a:lnTo>
                  <a:lnTo>
                    <a:pt x="311377" y="670252"/>
                  </a:lnTo>
                  <a:lnTo>
                    <a:pt x="313550" y="692605"/>
                  </a:lnTo>
                  <a:lnTo>
                    <a:pt x="316655" y="709679"/>
                  </a:lnTo>
                  <a:lnTo>
                    <a:pt x="320690" y="724581"/>
                  </a:lnTo>
                  <a:lnTo>
                    <a:pt x="322864" y="742586"/>
                  </a:lnTo>
                  <a:lnTo>
                    <a:pt x="323795" y="764938"/>
                  </a:lnTo>
                  <a:lnTo>
                    <a:pt x="327831" y="764938"/>
                  </a:lnTo>
                  <a:lnTo>
                    <a:pt x="330004" y="767112"/>
                  </a:lnTo>
                  <a:lnTo>
                    <a:pt x="330935" y="767112"/>
                  </a:lnTo>
                  <a:lnTo>
                    <a:pt x="333108" y="767112"/>
                  </a:lnTo>
                  <a:lnTo>
                    <a:pt x="335281" y="769285"/>
                  </a:lnTo>
                  <a:lnTo>
                    <a:pt x="352977" y="764938"/>
                  </a:lnTo>
                  <a:lnTo>
                    <a:pt x="364463" y="759661"/>
                  </a:lnTo>
                  <a:lnTo>
                    <a:pt x="375018" y="752210"/>
                  </a:lnTo>
                  <a:lnTo>
                    <a:pt x="384332" y="742586"/>
                  </a:lnTo>
                  <a:lnTo>
                    <a:pt x="398923" y="735136"/>
                  </a:lnTo>
                  <a:lnTo>
                    <a:pt x="409478" y="762765"/>
                  </a:lnTo>
                  <a:lnTo>
                    <a:pt x="415687" y="786980"/>
                  </a:lnTo>
                  <a:lnTo>
                    <a:pt x="424069" y="809332"/>
                  </a:lnTo>
                  <a:lnTo>
                    <a:pt x="438660" y="829511"/>
                  </a:lnTo>
                  <a:lnTo>
                    <a:pt x="438660" y="833857"/>
                  </a:lnTo>
                  <a:lnTo>
                    <a:pt x="444869" y="833857"/>
                  </a:lnTo>
                  <a:lnTo>
                    <a:pt x="453251" y="818956"/>
                  </a:lnTo>
                  <a:lnTo>
                    <a:pt x="462564" y="807470"/>
                  </a:lnTo>
                  <a:lnTo>
                    <a:pt x="474051" y="796914"/>
                  </a:lnTo>
                  <a:lnTo>
                    <a:pt x="481191" y="784186"/>
                  </a:lnTo>
                  <a:lnTo>
                    <a:pt x="488331" y="767112"/>
                  </a:lnTo>
                  <a:lnTo>
                    <a:pt x="491436" y="744759"/>
                  </a:lnTo>
                  <a:lnTo>
                    <a:pt x="515340" y="735136"/>
                  </a:lnTo>
                  <a:lnTo>
                    <a:pt x="516271" y="734204"/>
                  </a:lnTo>
                  <a:lnTo>
                    <a:pt x="516271" y="729858"/>
                  </a:lnTo>
                  <a:lnTo>
                    <a:pt x="518444" y="727685"/>
                  </a:lnTo>
                  <a:lnTo>
                    <a:pt x="518444" y="726754"/>
                  </a:lnTo>
                  <a:lnTo>
                    <a:pt x="520618" y="724581"/>
                  </a:lnTo>
                  <a:lnTo>
                    <a:pt x="522791" y="722407"/>
                  </a:lnTo>
                  <a:lnTo>
                    <a:pt x="528068" y="720234"/>
                  </a:lnTo>
                  <a:lnTo>
                    <a:pt x="524032" y="704402"/>
                  </a:lnTo>
                  <a:lnTo>
                    <a:pt x="516892" y="690742"/>
                  </a:lnTo>
                  <a:lnTo>
                    <a:pt x="506337" y="680187"/>
                  </a:lnTo>
                  <a:lnTo>
                    <a:pt x="494850" y="670563"/>
                  </a:lnTo>
                  <a:lnTo>
                    <a:pt x="501059" y="645106"/>
                  </a:lnTo>
                  <a:lnTo>
                    <a:pt x="509441" y="622754"/>
                  </a:lnTo>
                  <a:lnTo>
                    <a:pt x="523101" y="603817"/>
                  </a:lnTo>
                  <a:lnTo>
                    <a:pt x="537692" y="587984"/>
                  </a:lnTo>
                  <a:lnTo>
                    <a:pt x="550110" y="570910"/>
                  </a:lnTo>
                  <a:lnTo>
                    <a:pt x="559423" y="550731"/>
                  </a:lnTo>
                  <a:lnTo>
                    <a:pt x="564701" y="524343"/>
                  </a:lnTo>
                  <a:lnTo>
                    <a:pt x="581465" y="523412"/>
                  </a:lnTo>
                  <a:lnTo>
                    <a:pt x="595125" y="521238"/>
                  </a:lnTo>
                  <a:lnTo>
                    <a:pt x="601334" y="526516"/>
                  </a:lnTo>
                  <a:lnTo>
                    <a:pt x="606611" y="531794"/>
                  </a:lnTo>
                  <a:lnTo>
                    <a:pt x="611889" y="537071"/>
                  </a:lnTo>
                  <a:lnTo>
                    <a:pt x="602575" y="554146"/>
                  </a:lnTo>
                  <a:lnTo>
                    <a:pt x="590157" y="569047"/>
                  </a:lnTo>
                  <a:lnTo>
                    <a:pt x="575566" y="583949"/>
                  </a:lnTo>
                  <a:lnTo>
                    <a:pt x="560976" y="596677"/>
                  </a:lnTo>
                  <a:lnTo>
                    <a:pt x="552593" y="615614"/>
                  </a:lnTo>
                  <a:lnTo>
                    <a:pt x="550420" y="628342"/>
                  </a:lnTo>
                  <a:lnTo>
                    <a:pt x="552593" y="643244"/>
                  </a:lnTo>
                  <a:lnTo>
                    <a:pt x="553525" y="655972"/>
                  </a:lnTo>
                  <a:lnTo>
                    <a:pt x="552593" y="667458"/>
                  </a:lnTo>
                  <a:lnTo>
                    <a:pt x="553525" y="682360"/>
                  </a:lnTo>
                  <a:lnTo>
                    <a:pt x="557561" y="690742"/>
                  </a:lnTo>
                  <a:lnTo>
                    <a:pt x="562838" y="698193"/>
                  </a:lnTo>
                  <a:lnTo>
                    <a:pt x="568116" y="705643"/>
                  </a:lnTo>
                  <a:lnTo>
                    <a:pt x="572152" y="715267"/>
                  </a:lnTo>
                  <a:lnTo>
                    <a:pt x="593883" y="712163"/>
                  </a:lnTo>
                  <a:lnTo>
                    <a:pt x="613751" y="705954"/>
                  </a:lnTo>
                  <a:lnTo>
                    <a:pt x="631447" y="697572"/>
                  </a:lnTo>
                  <a:lnTo>
                    <a:pt x="638587" y="697572"/>
                  </a:lnTo>
                  <a:lnTo>
                    <a:pt x="644796" y="698503"/>
                  </a:lnTo>
                  <a:lnTo>
                    <a:pt x="647900" y="700676"/>
                  </a:lnTo>
                  <a:lnTo>
                    <a:pt x="653178" y="702849"/>
                  </a:lnTo>
                  <a:lnTo>
                    <a:pt x="659387" y="705022"/>
                  </a:lnTo>
                  <a:lnTo>
                    <a:pt x="652246" y="715578"/>
                  </a:lnTo>
                  <a:lnTo>
                    <a:pt x="642933" y="719924"/>
                  </a:lnTo>
                  <a:lnTo>
                    <a:pt x="633620" y="717751"/>
                  </a:lnTo>
                  <a:lnTo>
                    <a:pt x="621202" y="715578"/>
                  </a:lnTo>
                  <a:lnTo>
                    <a:pt x="608784" y="715578"/>
                  </a:lnTo>
                  <a:lnTo>
                    <a:pt x="601644" y="719924"/>
                  </a:lnTo>
                  <a:lnTo>
                    <a:pt x="595435" y="723028"/>
                  </a:lnTo>
                  <a:lnTo>
                    <a:pt x="589226" y="727375"/>
                  </a:lnTo>
                  <a:lnTo>
                    <a:pt x="579913" y="728306"/>
                  </a:lnTo>
                  <a:lnTo>
                    <a:pt x="583017" y="745380"/>
                  </a:lnTo>
                  <a:lnTo>
                    <a:pt x="585190" y="755004"/>
                  </a:lnTo>
                  <a:lnTo>
                    <a:pt x="589226" y="762455"/>
                  </a:lnTo>
                  <a:lnTo>
                    <a:pt x="590157" y="773010"/>
                  </a:lnTo>
                  <a:lnTo>
                    <a:pt x="592331" y="790085"/>
                  </a:lnTo>
                  <a:lnTo>
                    <a:pt x="587053" y="787911"/>
                  </a:lnTo>
                  <a:lnTo>
                    <a:pt x="581775" y="785738"/>
                  </a:lnTo>
                  <a:lnTo>
                    <a:pt x="579602" y="784807"/>
                  </a:lnTo>
                  <a:lnTo>
                    <a:pt x="577429" y="780461"/>
                  </a:lnTo>
                  <a:lnTo>
                    <a:pt x="575256" y="777356"/>
                  </a:lnTo>
                  <a:lnTo>
                    <a:pt x="572152" y="773010"/>
                  </a:lnTo>
                  <a:lnTo>
                    <a:pt x="572152" y="769906"/>
                  </a:lnTo>
                  <a:lnTo>
                    <a:pt x="566874" y="770837"/>
                  </a:lnTo>
                  <a:lnTo>
                    <a:pt x="562838" y="773010"/>
                  </a:lnTo>
                  <a:lnTo>
                    <a:pt x="559734" y="777356"/>
                  </a:lnTo>
                  <a:lnTo>
                    <a:pt x="555698" y="778288"/>
                  </a:lnTo>
                  <a:lnTo>
                    <a:pt x="552593" y="782634"/>
                  </a:lnTo>
                  <a:lnTo>
                    <a:pt x="548558" y="808090"/>
                  </a:lnTo>
                  <a:lnTo>
                    <a:pt x="548558" y="839756"/>
                  </a:lnTo>
                  <a:lnTo>
                    <a:pt x="543280" y="841929"/>
                  </a:lnTo>
                  <a:lnTo>
                    <a:pt x="539244" y="841929"/>
                  </a:lnTo>
                  <a:lnTo>
                    <a:pt x="536140" y="842860"/>
                  </a:lnTo>
                  <a:lnTo>
                    <a:pt x="532104" y="847207"/>
                  </a:lnTo>
                  <a:lnTo>
                    <a:pt x="531173" y="849380"/>
                  </a:lnTo>
                  <a:lnTo>
                    <a:pt x="528999" y="854657"/>
                  </a:lnTo>
                  <a:lnTo>
                    <a:pt x="509131" y="850311"/>
                  </a:lnTo>
                  <a:lnTo>
                    <a:pt x="494540" y="849380"/>
                  </a:lnTo>
                  <a:lnTo>
                    <a:pt x="485227" y="852484"/>
                  </a:lnTo>
                  <a:lnTo>
                    <a:pt x="478086" y="856830"/>
                  </a:lnTo>
                  <a:lnTo>
                    <a:pt x="472809" y="862108"/>
                  </a:lnTo>
                  <a:lnTo>
                    <a:pt x="463495" y="867386"/>
                  </a:lnTo>
                  <a:lnTo>
                    <a:pt x="452940" y="871732"/>
                  </a:lnTo>
                  <a:lnTo>
                    <a:pt x="443627" y="871732"/>
                  </a:lnTo>
                  <a:lnTo>
                    <a:pt x="436487" y="865523"/>
                  </a:lnTo>
                  <a:lnTo>
                    <a:pt x="431209" y="862418"/>
                  </a:lnTo>
                  <a:lnTo>
                    <a:pt x="423138" y="862418"/>
                  </a:lnTo>
                  <a:lnTo>
                    <a:pt x="411651" y="867696"/>
                  </a:lnTo>
                  <a:lnTo>
                    <a:pt x="406373" y="864592"/>
                  </a:lnTo>
                  <a:lnTo>
                    <a:pt x="402338" y="862418"/>
                  </a:lnTo>
                  <a:lnTo>
                    <a:pt x="401406" y="860245"/>
                  </a:lnTo>
                  <a:lnTo>
                    <a:pt x="397371" y="858072"/>
                  </a:lnTo>
                  <a:lnTo>
                    <a:pt x="392093" y="854968"/>
                  </a:lnTo>
                  <a:lnTo>
                    <a:pt x="392093" y="842239"/>
                  </a:lnTo>
                  <a:lnTo>
                    <a:pt x="394266" y="825165"/>
                  </a:lnTo>
                  <a:lnTo>
                    <a:pt x="395197" y="807159"/>
                  </a:lnTo>
                  <a:lnTo>
                    <a:pt x="397371" y="793500"/>
                  </a:lnTo>
                  <a:lnTo>
                    <a:pt x="399544" y="786049"/>
                  </a:lnTo>
                  <a:lnTo>
                    <a:pt x="399544" y="777667"/>
                  </a:lnTo>
                  <a:lnTo>
                    <a:pt x="387126" y="780771"/>
                  </a:lnTo>
                  <a:lnTo>
                    <a:pt x="375639" y="785117"/>
                  </a:lnTo>
                  <a:lnTo>
                    <a:pt x="360117" y="786049"/>
                  </a:lnTo>
                  <a:lnTo>
                    <a:pt x="361048" y="803123"/>
                  </a:lnTo>
                  <a:lnTo>
                    <a:pt x="361048" y="823302"/>
                  </a:lnTo>
                  <a:lnTo>
                    <a:pt x="365084" y="845654"/>
                  </a:lnTo>
                  <a:lnTo>
                    <a:pt x="372224" y="864592"/>
                  </a:lnTo>
                  <a:lnTo>
                    <a:pt x="370051" y="865523"/>
                  </a:lnTo>
                  <a:lnTo>
                    <a:pt x="370051" y="867696"/>
                  </a:lnTo>
                  <a:lnTo>
                    <a:pt x="370051" y="869869"/>
                  </a:lnTo>
                  <a:lnTo>
                    <a:pt x="367878" y="872042"/>
                  </a:lnTo>
                  <a:lnTo>
                    <a:pt x="353287" y="877320"/>
                  </a:lnTo>
                  <a:lnTo>
                    <a:pt x="337765" y="882597"/>
                  </a:lnTo>
                  <a:lnTo>
                    <a:pt x="324105" y="887875"/>
                  </a:lnTo>
                  <a:lnTo>
                    <a:pt x="313550" y="895326"/>
                  </a:lnTo>
                  <a:lnTo>
                    <a:pt x="308273" y="906812"/>
                  </a:lnTo>
                  <a:lnTo>
                    <a:pt x="306099" y="917367"/>
                  </a:lnTo>
                  <a:lnTo>
                    <a:pt x="298959" y="928854"/>
                  </a:lnTo>
                  <a:lnTo>
                    <a:pt x="264500" y="939409"/>
                  </a:lnTo>
                  <a:lnTo>
                    <a:pt x="262327" y="943755"/>
                  </a:lnTo>
                  <a:lnTo>
                    <a:pt x="260154" y="946860"/>
                  </a:lnTo>
                  <a:lnTo>
                    <a:pt x="260154" y="951206"/>
                  </a:lnTo>
                  <a:lnTo>
                    <a:pt x="260154" y="954310"/>
                  </a:lnTo>
                  <a:lnTo>
                    <a:pt x="260154" y="958657"/>
                  </a:lnTo>
                  <a:lnTo>
                    <a:pt x="259222" y="961761"/>
                  </a:lnTo>
                  <a:lnTo>
                    <a:pt x="257049" y="963934"/>
                  </a:lnTo>
                  <a:lnTo>
                    <a:pt x="251771" y="966107"/>
                  </a:lnTo>
                  <a:lnTo>
                    <a:pt x="247736" y="967039"/>
                  </a:lnTo>
                  <a:lnTo>
                    <a:pt x="242458" y="969212"/>
                  </a:lnTo>
                  <a:lnTo>
                    <a:pt x="238422" y="973558"/>
                  </a:lnTo>
                  <a:lnTo>
                    <a:pt x="235318" y="971385"/>
                  </a:lnTo>
                  <a:lnTo>
                    <a:pt x="231282" y="969212"/>
                  </a:lnTo>
                  <a:lnTo>
                    <a:pt x="228178" y="969212"/>
                  </a:lnTo>
                  <a:lnTo>
                    <a:pt x="226004" y="967039"/>
                  </a:lnTo>
                  <a:lnTo>
                    <a:pt x="220727" y="966107"/>
                  </a:lnTo>
                  <a:lnTo>
                    <a:pt x="215449" y="966107"/>
                  </a:lnTo>
                  <a:lnTo>
                    <a:pt x="215449" y="986286"/>
                  </a:lnTo>
                  <a:lnTo>
                    <a:pt x="209240" y="986286"/>
                  </a:lnTo>
                  <a:lnTo>
                    <a:pt x="203963" y="986286"/>
                  </a:lnTo>
                  <a:lnTo>
                    <a:pt x="198685" y="988459"/>
                  </a:lnTo>
                  <a:lnTo>
                    <a:pt x="194650" y="989391"/>
                  </a:lnTo>
                  <a:lnTo>
                    <a:pt x="188441" y="989391"/>
                  </a:lnTo>
                  <a:lnTo>
                    <a:pt x="184405" y="991564"/>
                  </a:lnTo>
                  <a:lnTo>
                    <a:pt x="181300" y="991564"/>
                  </a:lnTo>
                  <a:lnTo>
                    <a:pt x="179127" y="993737"/>
                  </a:lnTo>
                  <a:lnTo>
                    <a:pt x="175091" y="995910"/>
                  </a:lnTo>
                  <a:lnTo>
                    <a:pt x="171987" y="996842"/>
                  </a:lnTo>
                  <a:lnTo>
                    <a:pt x="181300" y="1006465"/>
                  </a:lnTo>
                  <a:lnTo>
                    <a:pt x="193718" y="1013916"/>
                  </a:lnTo>
                  <a:lnTo>
                    <a:pt x="206136" y="1018262"/>
                  </a:lnTo>
                  <a:lnTo>
                    <a:pt x="218554" y="1021367"/>
                  </a:lnTo>
                  <a:lnTo>
                    <a:pt x="220727" y="1040304"/>
                  </a:lnTo>
                  <a:lnTo>
                    <a:pt x="222900" y="1056137"/>
                  </a:lnTo>
                  <a:lnTo>
                    <a:pt x="222900" y="1073211"/>
                  </a:lnTo>
                  <a:lnTo>
                    <a:pt x="218864" y="1088113"/>
                  </a:lnTo>
                  <a:lnTo>
                    <a:pt x="218864" y="1090286"/>
                  </a:lnTo>
                  <a:lnTo>
                    <a:pt x="218864" y="1091217"/>
                  </a:lnTo>
                  <a:lnTo>
                    <a:pt x="216691" y="1091217"/>
                  </a:lnTo>
                  <a:lnTo>
                    <a:pt x="216691" y="1093390"/>
                  </a:lnTo>
                  <a:lnTo>
                    <a:pt x="215760" y="1095563"/>
                  </a:lnTo>
                  <a:lnTo>
                    <a:pt x="202100" y="1100841"/>
                  </a:lnTo>
                  <a:lnTo>
                    <a:pt x="184405" y="1105187"/>
                  </a:lnTo>
                  <a:lnTo>
                    <a:pt x="166709" y="1105187"/>
                  </a:lnTo>
                  <a:lnTo>
                    <a:pt x="149945" y="1100841"/>
                  </a:lnTo>
                  <a:lnTo>
                    <a:pt x="135354" y="1095563"/>
                  </a:lnTo>
                  <a:lnTo>
                    <a:pt x="130077" y="1095563"/>
                  </a:lnTo>
                  <a:lnTo>
                    <a:pt x="126041" y="1097736"/>
                  </a:lnTo>
                  <a:lnTo>
                    <a:pt x="122936" y="1097736"/>
                  </a:lnTo>
                  <a:lnTo>
                    <a:pt x="120763" y="1097736"/>
                  </a:lnTo>
                  <a:lnTo>
                    <a:pt x="118590" y="1098668"/>
                  </a:lnTo>
                  <a:lnTo>
                    <a:pt x="116417" y="1103014"/>
                  </a:lnTo>
                  <a:lnTo>
                    <a:pt x="115796" y="1106739"/>
                  </a:lnTo>
                  <a:lnTo>
                    <a:pt x="111760" y="1119468"/>
                  </a:lnTo>
                  <a:lnTo>
                    <a:pt x="111760" y="1140578"/>
                  </a:lnTo>
                  <a:lnTo>
                    <a:pt x="111760" y="1163861"/>
                  </a:lnTo>
                  <a:lnTo>
                    <a:pt x="113934" y="1188076"/>
                  </a:lnTo>
                  <a:lnTo>
                    <a:pt x="116107" y="1208255"/>
                  </a:lnTo>
                  <a:lnTo>
                    <a:pt x="116107" y="1223157"/>
                  </a:lnTo>
                  <a:lnTo>
                    <a:pt x="119211" y="1223157"/>
                  </a:lnTo>
                  <a:lnTo>
                    <a:pt x="119211" y="1228434"/>
                  </a:lnTo>
                  <a:lnTo>
                    <a:pt x="126351" y="1228434"/>
                  </a:lnTo>
                  <a:lnTo>
                    <a:pt x="131629" y="1227503"/>
                  </a:lnTo>
                  <a:lnTo>
                    <a:pt x="135665" y="1227503"/>
                  </a:lnTo>
                  <a:lnTo>
                    <a:pt x="138769" y="1223157"/>
                  </a:lnTo>
                  <a:lnTo>
                    <a:pt x="144978" y="1225330"/>
                  </a:lnTo>
                  <a:lnTo>
                    <a:pt x="148083" y="1225330"/>
                  </a:lnTo>
                  <a:lnTo>
                    <a:pt x="152118" y="1227503"/>
                  </a:lnTo>
                  <a:lnTo>
                    <a:pt x="155223" y="1228434"/>
                  </a:lnTo>
                  <a:lnTo>
                    <a:pt x="157396" y="1230607"/>
                  </a:lnTo>
                  <a:lnTo>
                    <a:pt x="157396" y="1232780"/>
                  </a:lnTo>
                  <a:lnTo>
                    <a:pt x="157396" y="1234953"/>
                  </a:lnTo>
                  <a:lnTo>
                    <a:pt x="159569" y="1234953"/>
                  </a:lnTo>
                  <a:lnTo>
                    <a:pt x="159569" y="1235885"/>
                  </a:lnTo>
                  <a:lnTo>
                    <a:pt x="153360" y="1252959"/>
                  </a:lnTo>
                  <a:lnTo>
                    <a:pt x="142805" y="1265688"/>
                  </a:lnTo>
                  <a:lnTo>
                    <a:pt x="130387" y="1277174"/>
                  </a:lnTo>
                  <a:lnTo>
                    <a:pt x="116728" y="1287729"/>
                  </a:lnTo>
                  <a:lnTo>
                    <a:pt x="104310" y="1299216"/>
                  </a:lnTo>
                  <a:lnTo>
                    <a:pt x="94996" y="1314117"/>
                  </a:lnTo>
                  <a:lnTo>
                    <a:pt x="94065" y="1324672"/>
                  </a:lnTo>
                  <a:lnTo>
                    <a:pt x="94996" y="1337401"/>
                  </a:lnTo>
                  <a:lnTo>
                    <a:pt x="94996" y="1348887"/>
                  </a:lnTo>
                  <a:lnTo>
                    <a:pt x="91892" y="1357269"/>
                  </a:lnTo>
                  <a:lnTo>
                    <a:pt x="77301" y="1366893"/>
                  </a:lnTo>
                  <a:lnTo>
                    <a:pt x="62710" y="1374344"/>
                  </a:lnTo>
                  <a:lnTo>
                    <a:pt x="48119" y="1383967"/>
                  </a:lnTo>
                  <a:lnTo>
                    <a:pt x="35701" y="1394523"/>
                  </a:lnTo>
                  <a:lnTo>
                    <a:pt x="31666" y="1401973"/>
                  </a:lnTo>
                  <a:lnTo>
                    <a:pt x="24525" y="1415633"/>
                  </a:lnTo>
                  <a:lnTo>
                    <a:pt x="17385" y="1431466"/>
                  </a:lnTo>
                  <a:lnTo>
                    <a:pt x="10245" y="1450403"/>
                  </a:lnTo>
                  <a:lnTo>
                    <a:pt x="3104" y="1466236"/>
                  </a:lnTo>
                  <a:lnTo>
                    <a:pt x="0" y="1481137"/>
                  </a:lnTo>
                  <a:lnTo>
                    <a:pt x="0" y="1492623"/>
                  </a:lnTo>
                  <a:lnTo>
                    <a:pt x="3104" y="1500074"/>
                  </a:lnTo>
                  <a:lnTo>
                    <a:pt x="9313" y="1509698"/>
                  </a:lnTo>
                  <a:lnTo>
                    <a:pt x="12418" y="1518080"/>
                  </a:lnTo>
                  <a:lnTo>
                    <a:pt x="12418" y="1532981"/>
                  </a:lnTo>
                  <a:lnTo>
                    <a:pt x="10245" y="1542605"/>
                  </a:lnTo>
                  <a:lnTo>
                    <a:pt x="7140" y="1555334"/>
                  </a:lnTo>
                  <a:lnTo>
                    <a:pt x="3104" y="1570235"/>
                  </a:lnTo>
                  <a:lnTo>
                    <a:pt x="2173" y="1587309"/>
                  </a:lnTo>
                  <a:lnTo>
                    <a:pt x="5278" y="1597865"/>
                  </a:lnTo>
                  <a:lnTo>
                    <a:pt x="5278" y="1622079"/>
                  </a:lnTo>
                  <a:lnTo>
                    <a:pt x="14591" y="1633566"/>
                  </a:lnTo>
                  <a:lnTo>
                    <a:pt x="29182" y="1646294"/>
                  </a:lnTo>
                  <a:lnTo>
                    <a:pt x="45946" y="1659022"/>
                  </a:lnTo>
                  <a:lnTo>
                    <a:pt x="56501" y="1671751"/>
                  </a:lnTo>
                  <a:lnTo>
                    <a:pt x="65815" y="1695965"/>
                  </a:lnTo>
                  <a:lnTo>
                    <a:pt x="78232" y="1705589"/>
                  </a:lnTo>
                  <a:lnTo>
                    <a:pt x="92823" y="1713040"/>
                  </a:lnTo>
                  <a:lnTo>
                    <a:pt x="107414" y="1720491"/>
                  </a:lnTo>
                  <a:lnTo>
                    <a:pt x="122005" y="1727941"/>
                  </a:lnTo>
                  <a:lnTo>
                    <a:pt x="132560" y="1740670"/>
                  </a:lnTo>
                  <a:lnTo>
                    <a:pt x="139701" y="1738497"/>
                  </a:lnTo>
                  <a:lnTo>
                    <a:pt x="145910" y="1736323"/>
                  </a:lnTo>
                  <a:lnTo>
                    <a:pt x="149014" y="1733219"/>
                  </a:lnTo>
                  <a:lnTo>
                    <a:pt x="153050" y="1731046"/>
                  </a:lnTo>
                  <a:lnTo>
                    <a:pt x="161432" y="1733219"/>
                  </a:lnTo>
                  <a:lnTo>
                    <a:pt x="172918" y="1736323"/>
                  </a:lnTo>
                  <a:lnTo>
                    <a:pt x="185336" y="1736323"/>
                  </a:lnTo>
                  <a:lnTo>
                    <a:pt x="189372" y="1723595"/>
                  </a:lnTo>
                  <a:lnTo>
                    <a:pt x="224763" y="1731046"/>
                  </a:lnTo>
                  <a:lnTo>
                    <a:pt x="239354" y="1725768"/>
                  </a:lnTo>
                  <a:lnTo>
                    <a:pt x="257980" y="1718318"/>
                  </a:lnTo>
                  <a:lnTo>
                    <a:pt x="275676" y="1710867"/>
                  </a:lnTo>
                  <a:lnTo>
                    <a:pt x="290267" y="1713040"/>
                  </a:lnTo>
                  <a:lnTo>
                    <a:pt x="302685" y="1713971"/>
                  </a:lnTo>
                  <a:lnTo>
                    <a:pt x="316344" y="1716144"/>
                  </a:lnTo>
                  <a:lnTo>
                    <a:pt x="336213" y="1747810"/>
                  </a:lnTo>
                  <a:lnTo>
                    <a:pt x="343353" y="1747810"/>
                  </a:lnTo>
                  <a:lnTo>
                    <a:pt x="348631" y="1747810"/>
                  </a:lnTo>
                  <a:lnTo>
                    <a:pt x="353908" y="1745637"/>
                  </a:lnTo>
                  <a:lnTo>
                    <a:pt x="356081" y="1743464"/>
                  </a:lnTo>
                  <a:lnTo>
                    <a:pt x="360117" y="1740359"/>
                  </a:lnTo>
                  <a:lnTo>
                    <a:pt x="367257" y="1742532"/>
                  </a:lnTo>
                  <a:lnTo>
                    <a:pt x="372535" y="1742532"/>
                  </a:lnTo>
                  <a:lnTo>
                    <a:pt x="375639" y="1743464"/>
                  </a:lnTo>
                  <a:lnTo>
                    <a:pt x="379675" y="1747810"/>
                  </a:lnTo>
                  <a:lnTo>
                    <a:pt x="382780" y="1749983"/>
                  </a:lnTo>
                  <a:lnTo>
                    <a:pt x="388989" y="1753088"/>
                  </a:lnTo>
                  <a:lnTo>
                    <a:pt x="382780" y="1775440"/>
                  </a:lnTo>
                  <a:lnTo>
                    <a:pt x="377502" y="1795619"/>
                  </a:lnTo>
                  <a:lnTo>
                    <a:pt x="372224" y="1817971"/>
                  </a:lnTo>
                  <a:lnTo>
                    <a:pt x="388989" y="1835045"/>
                  </a:lnTo>
                  <a:lnTo>
                    <a:pt x="404511" y="1855224"/>
                  </a:lnTo>
                  <a:lnTo>
                    <a:pt x="421275" y="1877576"/>
                  </a:lnTo>
                  <a:lnTo>
                    <a:pt x="431830" y="1899928"/>
                  </a:lnTo>
                  <a:lnTo>
                    <a:pt x="435866" y="1917003"/>
                  </a:lnTo>
                  <a:lnTo>
                    <a:pt x="435866" y="1929731"/>
                  </a:lnTo>
                  <a:lnTo>
                    <a:pt x="438039" y="1942459"/>
                  </a:lnTo>
                  <a:lnTo>
                    <a:pt x="445179" y="1957361"/>
                  </a:lnTo>
                  <a:lnTo>
                    <a:pt x="438970" y="1972262"/>
                  </a:lnTo>
                  <a:lnTo>
                    <a:pt x="431830" y="1989337"/>
                  </a:lnTo>
                  <a:lnTo>
                    <a:pt x="421275" y="2009516"/>
                  </a:lnTo>
                  <a:lnTo>
                    <a:pt x="414135" y="2027522"/>
                  </a:lnTo>
                  <a:lnTo>
                    <a:pt x="410099" y="2048632"/>
                  </a:lnTo>
                  <a:lnTo>
                    <a:pt x="412272" y="2066638"/>
                  </a:lnTo>
                  <a:lnTo>
                    <a:pt x="419412" y="2081539"/>
                  </a:lnTo>
                  <a:lnTo>
                    <a:pt x="430899" y="2096441"/>
                  </a:lnTo>
                  <a:lnTo>
                    <a:pt x="441454" y="2113515"/>
                  </a:lnTo>
                  <a:lnTo>
                    <a:pt x="448594" y="2128416"/>
                  </a:lnTo>
                  <a:lnTo>
                    <a:pt x="448594" y="2133694"/>
                  </a:lnTo>
                  <a:lnTo>
                    <a:pt x="448594" y="2138972"/>
                  </a:lnTo>
                  <a:lnTo>
                    <a:pt x="446421" y="2143318"/>
                  </a:lnTo>
                  <a:lnTo>
                    <a:pt x="445490" y="2148595"/>
                  </a:lnTo>
                  <a:lnTo>
                    <a:pt x="445490" y="2151700"/>
                  </a:lnTo>
                  <a:lnTo>
                    <a:pt x="445490" y="2156046"/>
                  </a:lnTo>
                  <a:lnTo>
                    <a:pt x="452630" y="2159151"/>
                  </a:lnTo>
                  <a:lnTo>
                    <a:pt x="450457" y="2163497"/>
                  </a:lnTo>
                  <a:lnTo>
                    <a:pt x="448284" y="2166601"/>
                  </a:lnTo>
                  <a:lnTo>
                    <a:pt x="448284" y="2170948"/>
                  </a:lnTo>
                  <a:lnTo>
                    <a:pt x="446111" y="2176225"/>
                  </a:lnTo>
                  <a:lnTo>
                    <a:pt x="448284" y="2181503"/>
                  </a:lnTo>
                  <a:lnTo>
                    <a:pt x="450457" y="2181503"/>
                  </a:lnTo>
                  <a:lnTo>
                    <a:pt x="452630" y="2185849"/>
                  </a:lnTo>
                  <a:lnTo>
                    <a:pt x="455734" y="2186780"/>
                  </a:lnTo>
                  <a:lnTo>
                    <a:pt x="459770" y="2191127"/>
                  </a:lnTo>
                  <a:lnTo>
                    <a:pt x="459770" y="2193300"/>
                  </a:lnTo>
                  <a:lnTo>
                    <a:pt x="455734" y="2206028"/>
                  </a:lnTo>
                  <a:lnTo>
                    <a:pt x="465048" y="2224034"/>
                  </a:lnTo>
                  <a:lnTo>
                    <a:pt x="479639" y="2242971"/>
                  </a:lnTo>
                  <a:lnTo>
                    <a:pt x="494230" y="2260046"/>
                  </a:lnTo>
                  <a:lnTo>
                    <a:pt x="504785" y="2278051"/>
                  </a:lnTo>
                  <a:lnTo>
                    <a:pt x="506958" y="2290780"/>
                  </a:lnTo>
                  <a:lnTo>
                    <a:pt x="506958" y="2303508"/>
                  </a:lnTo>
                  <a:lnTo>
                    <a:pt x="506958" y="2314994"/>
                  </a:lnTo>
                  <a:lnTo>
                    <a:pt x="509131" y="2324618"/>
                  </a:lnTo>
                  <a:lnTo>
                    <a:pt x="512236" y="2327723"/>
                  </a:lnTo>
                  <a:lnTo>
                    <a:pt x="516271" y="2333000"/>
                  </a:lnTo>
                  <a:lnTo>
                    <a:pt x="519376" y="2335173"/>
                  </a:lnTo>
                  <a:lnTo>
                    <a:pt x="523411" y="2339520"/>
                  </a:lnTo>
                  <a:lnTo>
                    <a:pt x="528689" y="2342624"/>
                  </a:lnTo>
                  <a:lnTo>
                    <a:pt x="553835" y="2337347"/>
                  </a:lnTo>
                  <a:lnTo>
                    <a:pt x="582086" y="2332069"/>
                  </a:lnTo>
                  <a:lnTo>
                    <a:pt x="609095" y="2324618"/>
                  </a:lnTo>
                  <a:lnTo>
                    <a:pt x="636103" y="2317168"/>
                  </a:lnTo>
                  <a:lnTo>
                    <a:pt x="657834" y="2303508"/>
                  </a:lnTo>
                  <a:lnTo>
                    <a:pt x="675530" y="2287675"/>
                  </a:lnTo>
                  <a:lnTo>
                    <a:pt x="684843" y="2270601"/>
                  </a:lnTo>
                  <a:lnTo>
                    <a:pt x="691984" y="2253526"/>
                  </a:lnTo>
                  <a:lnTo>
                    <a:pt x="715888" y="2233347"/>
                  </a:lnTo>
                  <a:lnTo>
                    <a:pt x="718992" y="2218446"/>
                  </a:lnTo>
                  <a:lnTo>
                    <a:pt x="721165" y="2203544"/>
                  </a:lnTo>
                  <a:lnTo>
                    <a:pt x="723339" y="2188643"/>
                  </a:lnTo>
                  <a:lnTo>
                    <a:pt x="728616" y="2175915"/>
                  </a:lnTo>
                  <a:lnTo>
                    <a:pt x="748485" y="2171568"/>
                  </a:lnTo>
                  <a:lnTo>
                    <a:pt x="752520" y="2168464"/>
                  </a:lnTo>
                  <a:lnTo>
                    <a:pt x="753452" y="2164118"/>
                  </a:lnTo>
                  <a:lnTo>
                    <a:pt x="757488" y="2161013"/>
                  </a:lnTo>
                  <a:lnTo>
                    <a:pt x="759661" y="2158840"/>
                  </a:lnTo>
                  <a:lnTo>
                    <a:pt x="762765" y="2155736"/>
                  </a:lnTo>
                  <a:lnTo>
                    <a:pt x="768043" y="2151390"/>
                  </a:lnTo>
                  <a:lnTo>
                    <a:pt x="764938" y="2131211"/>
                  </a:lnTo>
                  <a:lnTo>
                    <a:pt x="757798" y="2114136"/>
                  </a:lnTo>
                  <a:lnTo>
                    <a:pt x="748485" y="2103581"/>
                  </a:lnTo>
                  <a:lnTo>
                    <a:pt x="757798" y="2084644"/>
                  </a:lnTo>
                  <a:lnTo>
                    <a:pt x="772389" y="2071915"/>
                  </a:lnTo>
                  <a:lnTo>
                    <a:pt x="790084" y="2062291"/>
                  </a:lnTo>
                  <a:lnTo>
                    <a:pt x="808711" y="2053909"/>
                  </a:lnTo>
                  <a:lnTo>
                    <a:pt x="824234" y="2042423"/>
                  </a:lnTo>
                  <a:lnTo>
                    <a:pt x="835720" y="2019140"/>
                  </a:lnTo>
                  <a:lnTo>
                    <a:pt x="837893" y="1996787"/>
                  </a:lnTo>
                  <a:lnTo>
                    <a:pt x="831684" y="1974435"/>
                  </a:lnTo>
                  <a:lnTo>
                    <a:pt x="824544" y="1952083"/>
                  </a:lnTo>
                  <a:lnTo>
                    <a:pt x="817404" y="1931904"/>
                  </a:lnTo>
                  <a:lnTo>
                    <a:pt x="810263" y="1909552"/>
                  </a:lnTo>
                  <a:lnTo>
                    <a:pt x="807159" y="1887200"/>
                  </a:lnTo>
                  <a:lnTo>
                    <a:pt x="812437" y="1862985"/>
                  </a:lnTo>
                  <a:lnTo>
                    <a:pt x="827027" y="1837529"/>
                  </a:lnTo>
                  <a:lnTo>
                    <a:pt x="845654" y="1815177"/>
                  </a:lnTo>
                  <a:lnTo>
                    <a:pt x="867385" y="1794066"/>
                  </a:lnTo>
                  <a:lnTo>
                    <a:pt x="890358" y="1776060"/>
                  </a:lnTo>
                  <a:lnTo>
                    <a:pt x="912090" y="1757123"/>
                  </a:lnTo>
                  <a:lnTo>
                    <a:pt x="931958" y="1736944"/>
                  </a:lnTo>
                  <a:lnTo>
                    <a:pt x="945618" y="1718938"/>
                  </a:lnTo>
                  <a:lnTo>
                    <a:pt x="958036" y="1696586"/>
                  </a:lnTo>
                  <a:lnTo>
                    <a:pt x="968591" y="1674234"/>
                  </a:lnTo>
                  <a:lnTo>
                    <a:pt x="975731" y="1655297"/>
                  </a:lnTo>
                  <a:lnTo>
                    <a:pt x="979767" y="1642569"/>
                  </a:lnTo>
                  <a:lnTo>
                    <a:pt x="979767" y="1631393"/>
                  </a:lnTo>
                  <a:lnTo>
                    <a:pt x="985044" y="1621769"/>
                  </a:lnTo>
                  <a:lnTo>
                    <a:pt x="985044" y="1618665"/>
                  </a:lnTo>
                  <a:lnTo>
                    <a:pt x="963313" y="1621769"/>
                  </a:lnTo>
                  <a:lnTo>
                    <a:pt x="939409" y="1627046"/>
                  </a:lnTo>
                  <a:lnTo>
                    <a:pt x="914263" y="1633255"/>
                  </a:lnTo>
                  <a:lnTo>
                    <a:pt x="895636" y="1641637"/>
                  </a:lnTo>
                  <a:lnTo>
                    <a:pt x="880114" y="1640706"/>
                  </a:lnTo>
                  <a:lnTo>
                    <a:pt x="874836" y="1634497"/>
                  </a:lnTo>
                  <a:lnTo>
                    <a:pt x="872663" y="1629220"/>
                  </a:lnTo>
                  <a:lnTo>
                    <a:pt x="872663" y="1623942"/>
                  </a:lnTo>
                  <a:lnTo>
                    <a:pt x="872663" y="1616491"/>
                  </a:lnTo>
                  <a:lnTo>
                    <a:pt x="868627" y="1611214"/>
                  </a:lnTo>
                  <a:lnTo>
                    <a:pt x="854036" y="1599727"/>
                  </a:lnTo>
                  <a:lnTo>
                    <a:pt x="836341" y="1589172"/>
                  </a:lnTo>
                  <a:lnTo>
                    <a:pt x="819577" y="1577686"/>
                  </a:lnTo>
                  <a:lnTo>
                    <a:pt x="809022" y="1564957"/>
                  </a:lnTo>
                  <a:lnTo>
                    <a:pt x="804986" y="1553471"/>
                  </a:lnTo>
                  <a:lnTo>
                    <a:pt x="802813" y="1545089"/>
                  </a:lnTo>
                  <a:lnTo>
                    <a:pt x="799708" y="1533602"/>
                  </a:lnTo>
                  <a:lnTo>
                    <a:pt x="797535" y="1530498"/>
                  </a:lnTo>
                  <a:lnTo>
                    <a:pt x="792258" y="1526152"/>
                  </a:lnTo>
                  <a:lnTo>
                    <a:pt x="786980" y="1523047"/>
                  </a:lnTo>
                  <a:lnTo>
                    <a:pt x="782944" y="1517770"/>
                  </a:lnTo>
                  <a:lnTo>
                    <a:pt x="779840" y="1513423"/>
                  </a:lnTo>
                  <a:lnTo>
                    <a:pt x="779840" y="1476480"/>
                  </a:lnTo>
                  <a:lnTo>
                    <a:pt x="777667" y="1471203"/>
                  </a:lnTo>
                  <a:lnTo>
                    <a:pt x="772389" y="1466856"/>
                  </a:lnTo>
                  <a:lnTo>
                    <a:pt x="768353" y="1463752"/>
                  </a:lnTo>
                  <a:lnTo>
                    <a:pt x="763076" y="1459406"/>
                  </a:lnTo>
                  <a:lnTo>
                    <a:pt x="759971" y="1456301"/>
                  </a:lnTo>
                  <a:lnTo>
                    <a:pt x="750658" y="1436122"/>
                  </a:lnTo>
                  <a:lnTo>
                    <a:pt x="743518" y="1415943"/>
                  </a:lnTo>
                  <a:lnTo>
                    <a:pt x="736377" y="1393591"/>
                  </a:lnTo>
                  <a:lnTo>
                    <a:pt x="724891" y="1374654"/>
                  </a:lnTo>
                  <a:lnTo>
                    <a:pt x="712473" y="1357580"/>
                  </a:lnTo>
                  <a:lnTo>
                    <a:pt x="712473" y="1350129"/>
                  </a:lnTo>
                  <a:lnTo>
                    <a:pt x="716509" y="1350129"/>
                  </a:lnTo>
                  <a:lnTo>
                    <a:pt x="719613" y="1357580"/>
                  </a:lnTo>
                  <a:lnTo>
                    <a:pt x="723649" y="1363788"/>
                  </a:lnTo>
                  <a:lnTo>
                    <a:pt x="726753" y="1366893"/>
                  </a:lnTo>
                  <a:lnTo>
                    <a:pt x="730789" y="1369066"/>
                  </a:lnTo>
                  <a:lnTo>
                    <a:pt x="733894" y="1371239"/>
                  </a:lnTo>
                  <a:lnTo>
                    <a:pt x="737930" y="1372170"/>
                  </a:lnTo>
                  <a:lnTo>
                    <a:pt x="738861" y="1376517"/>
                  </a:lnTo>
                  <a:lnTo>
                    <a:pt x="745070" y="1378690"/>
                  </a:lnTo>
                  <a:lnTo>
                    <a:pt x="755625" y="1386141"/>
                  </a:lnTo>
                  <a:lnTo>
                    <a:pt x="762765" y="1396696"/>
                  </a:lnTo>
                  <a:lnTo>
                    <a:pt x="768043" y="1409424"/>
                  </a:lnTo>
                  <a:lnTo>
                    <a:pt x="774252" y="1423084"/>
                  </a:lnTo>
                  <a:lnTo>
                    <a:pt x="779529" y="1435812"/>
                  </a:lnTo>
                  <a:lnTo>
                    <a:pt x="799398" y="1448540"/>
                  </a:lnTo>
                  <a:lnTo>
                    <a:pt x="804675" y="1459095"/>
                  </a:lnTo>
                  <a:lnTo>
                    <a:pt x="806848" y="1472755"/>
                  </a:lnTo>
                  <a:lnTo>
                    <a:pt x="809022" y="1485483"/>
                  </a:lnTo>
                  <a:lnTo>
                    <a:pt x="812126" y="1496038"/>
                  </a:lnTo>
                  <a:lnTo>
                    <a:pt x="824544" y="1510940"/>
                  </a:lnTo>
                  <a:lnTo>
                    <a:pt x="838204" y="1525841"/>
                  </a:lnTo>
                  <a:lnTo>
                    <a:pt x="850621" y="1542916"/>
                  </a:lnTo>
                  <a:lnTo>
                    <a:pt x="859935" y="1560922"/>
                  </a:lnTo>
                  <a:lnTo>
                    <a:pt x="860866" y="1572408"/>
                  </a:lnTo>
                  <a:lnTo>
                    <a:pt x="860866" y="1582963"/>
                  </a:lnTo>
                  <a:lnTo>
                    <a:pt x="863039" y="1594450"/>
                  </a:lnTo>
                  <a:lnTo>
                    <a:pt x="868317" y="1605005"/>
                  </a:lnTo>
                  <a:lnTo>
                    <a:pt x="870490" y="1609351"/>
                  </a:lnTo>
                  <a:lnTo>
                    <a:pt x="872663" y="1611524"/>
                  </a:lnTo>
                  <a:lnTo>
                    <a:pt x="874836" y="1612456"/>
                  </a:lnTo>
                  <a:lnTo>
                    <a:pt x="875767" y="1612456"/>
                  </a:lnTo>
                  <a:lnTo>
                    <a:pt x="879803" y="1614629"/>
                  </a:lnTo>
                  <a:lnTo>
                    <a:pt x="889117" y="1614629"/>
                  </a:lnTo>
                  <a:lnTo>
                    <a:pt x="901534" y="1611524"/>
                  </a:lnTo>
                  <a:lnTo>
                    <a:pt x="913952" y="1604074"/>
                  </a:lnTo>
                  <a:lnTo>
                    <a:pt x="928543" y="1597865"/>
                  </a:lnTo>
                  <a:lnTo>
                    <a:pt x="946239" y="1592587"/>
                  </a:lnTo>
                  <a:lnTo>
                    <a:pt x="963003" y="1589483"/>
                  </a:lnTo>
                  <a:lnTo>
                    <a:pt x="979767" y="1582032"/>
                  </a:lnTo>
                  <a:lnTo>
                    <a:pt x="992185" y="1572408"/>
                  </a:lnTo>
                  <a:lnTo>
                    <a:pt x="1002740" y="1560922"/>
                  </a:lnTo>
                  <a:lnTo>
                    <a:pt x="1016399" y="1553471"/>
                  </a:lnTo>
                  <a:lnTo>
                    <a:pt x="1039372" y="1553471"/>
                  </a:lnTo>
                  <a:lnTo>
                    <a:pt x="1039372" y="1544468"/>
                  </a:lnTo>
                  <a:lnTo>
                    <a:pt x="1057999" y="1531740"/>
                  </a:lnTo>
                  <a:lnTo>
                    <a:pt x="1075694" y="1520253"/>
                  </a:lnTo>
                  <a:lnTo>
                    <a:pt x="1075694" y="1500074"/>
                  </a:lnTo>
                  <a:lnTo>
                    <a:pt x="1089354" y="1494797"/>
                  </a:lnTo>
                  <a:lnTo>
                    <a:pt x="1095563" y="1487346"/>
                  </a:lnTo>
                  <a:lnTo>
                    <a:pt x="1101772" y="1477722"/>
                  </a:lnTo>
                  <a:lnTo>
                    <a:pt x="1108912" y="1468098"/>
                  </a:lnTo>
                  <a:lnTo>
                    <a:pt x="1087181" y="1450092"/>
                  </a:lnTo>
                  <a:lnTo>
                    <a:pt x="1060172" y="1435191"/>
                  </a:lnTo>
                  <a:lnTo>
                    <a:pt x="1057999" y="1420290"/>
                  </a:lnTo>
                  <a:lnTo>
                    <a:pt x="1055826" y="1401352"/>
                  </a:lnTo>
                  <a:lnTo>
                    <a:pt x="1035958" y="1416254"/>
                  </a:lnTo>
                  <a:lnTo>
                    <a:pt x="1019193" y="1435191"/>
                  </a:lnTo>
                  <a:lnTo>
                    <a:pt x="1008638" y="1435191"/>
                  </a:lnTo>
                  <a:lnTo>
                    <a:pt x="999325" y="1437364"/>
                  </a:lnTo>
                  <a:lnTo>
                    <a:pt x="992185" y="1438295"/>
                  </a:lnTo>
                  <a:lnTo>
                    <a:pt x="990011" y="1433018"/>
                  </a:lnTo>
                  <a:lnTo>
                    <a:pt x="989080" y="1427740"/>
                  </a:lnTo>
                  <a:lnTo>
                    <a:pt x="989080" y="1422463"/>
                  </a:lnTo>
                  <a:lnTo>
                    <a:pt x="986907" y="1416254"/>
                  </a:lnTo>
                  <a:lnTo>
                    <a:pt x="984734" y="1410976"/>
                  </a:lnTo>
                  <a:lnTo>
                    <a:pt x="979456" y="1408803"/>
                  </a:lnTo>
                  <a:lnTo>
                    <a:pt x="977283" y="1408803"/>
                  </a:lnTo>
                  <a:lnTo>
                    <a:pt x="975110" y="1408803"/>
                  </a:lnTo>
                  <a:lnTo>
                    <a:pt x="975110" y="1410976"/>
                  </a:lnTo>
                  <a:lnTo>
                    <a:pt x="974179" y="1413149"/>
                  </a:lnTo>
                  <a:lnTo>
                    <a:pt x="972006" y="1418427"/>
                  </a:lnTo>
                  <a:lnTo>
                    <a:pt x="964865" y="1407872"/>
                  </a:lnTo>
                  <a:lnTo>
                    <a:pt x="957725" y="1392970"/>
                  </a:lnTo>
                  <a:lnTo>
                    <a:pt x="948412" y="1375896"/>
                  </a:lnTo>
                  <a:lnTo>
                    <a:pt x="943134" y="1358821"/>
                  </a:lnTo>
                  <a:lnTo>
                    <a:pt x="939098" y="1343920"/>
                  </a:lnTo>
                  <a:lnTo>
                    <a:pt x="946239" y="1343920"/>
                  </a:lnTo>
                  <a:lnTo>
                    <a:pt x="950274" y="1343920"/>
                  </a:lnTo>
                  <a:lnTo>
                    <a:pt x="952448" y="1343920"/>
                  </a:lnTo>
                  <a:lnTo>
                    <a:pt x="953379" y="1343920"/>
                  </a:lnTo>
                  <a:lnTo>
                    <a:pt x="955552" y="1343920"/>
                  </a:lnTo>
                  <a:lnTo>
                    <a:pt x="967039" y="1353544"/>
                  </a:lnTo>
                  <a:lnTo>
                    <a:pt x="972316" y="1363167"/>
                  </a:lnTo>
                  <a:lnTo>
                    <a:pt x="975421" y="1373723"/>
                  </a:lnTo>
                  <a:lnTo>
                    <a:pt x="984734" y="1381173"/>
                  </a:lnTo>
                  <a:lnTo>
                    <a:pt x="997152" y="1388624"/>
                  </a:lnTo>
                  <a:lnTo>
                    <a:pt x="1008638" y="1393902"/>
                  </a:lnTo>
                  <a:lnTo>
                    <a:pt x="1019193" y="1401352"/>
                  </a:lnTo>
                  <a:lnTo>
                    <a:pt x="1031611" y="1401352"/>
                  </a:lnTo>
                  <a:lnTo>
                    <a:pt x="1040925" y="1400421"/>
                  </a:lnTo>
                  <a:lnTo>
                    <a:pt x="1048065" y="1398248"/>
                  </a:lnTo>
                  <a:lnTo>
                    <a:pt x="1059551" y="1393902"/>
                  </a:lnTo>
                  <a:lnTo>
                    <a:pt x="1066692" y="1407561"/>
                  </a:lnTo>
                  <a:lnTo>
                    <a:pt x="1071969" y="1418116"/>
                  </a:lnTo>
                  <a:lnTo>
                    <a:pt x="1102082" y="1420290"/>
                  </a:lnTo>
                  <a:lnTo>
                    <a:pt x="1133438" y="1422463"/>
                  </a:lnTo>
                  <a:lnTo>
                    <a:pt x="1164793" y="1422463"/>
                  </a:lnTo>
                  <a:lnTo>
                    <a:pt x="1194906" y="1418116"/>
                  </a:lnTo>
                  <a:lnTo>
                    <a:pt x="1206392" y="1429603"/>
                  </a:lnTo>
                  <a:lnTo>
                    <a:pt x="1218810" y="1437985"/>
                  </a:lnTo>
                  <a:lnTo>
                    <a:pt x="1231228" y="1447609"/>
                  </a:lnTo>
                  <a:lnTo>
                    <a:pt x="1238368" y="1458164"/>
                  </a:lnTo>
                  <a:lnTo>
                    <a:pt x="1235264" y="1471824"/>
                  </a:lnTo>
                  <a:lnTo>
                    <a:pt x="1238368" y="1474928"/>
                  </a:lnTo>
                  <a:lnTo>
                    <a:pt x="1242404" y="1479274"/>
                  </a:lnTo>
                  <a:lnTo>
                    <a:pt x="1247681" y="1482379"/>
                  </a:lnTo>
                  <a:lnTo>
                    <a:pt x="1251717" y="1486725"/>
                  </a:lnTo>
                  <a:lnTo>
                    <a:pt x="1262273" y="1487656"/>
                  </a:lnTo>
                  <a:lnTo>
                    <a:pt x="1271586" y="1487656"/>
                  </a:lnTo>
                  <a:lnTo>
                    <a:pt x="1284004" y="1486725"/>
                  </a:lnTo>
                  <a:lnTo>
                    <a:pt x="1288039" y="1524910"/>
                  </a:lnTo>
                  <a:lnTo>
                    <a:pt x="1296422" y="1556575"/>
                  </a:lnTo>
                  <a:lnTo>
                    <a:pt x="1308840" y="1586068"/>
                  </a:lnTo>
                  <a:lnTo>
                    <a:pt x="1327466" y="1613697"/>
                  </a:lnTo>
                  <a:lnTo>
                    <a:pt x="1327466" y="1615870"/>
                  </a:lnTo>
                  <a:lnTo>
                    <a:pt x="1325293" y="1618044"/>
                  </a:lnTo>
                  <a:lnTo>
                    <a:pt x="1323120" y="1621148"/>
                  </a:lnTo>
                  <a:lnTo>
                    <a:pt x="1322188" y="1625494"/>
                  </a:lnTo>
                  <a:lnTo>
                    <a:pt x="1323120" y="1628599"/>
                  </a:lnTo>
                  <a:lnTo>
                    <a:pt x="1329329" y="1645673"/>
                  </a:lnTo>
                  <a:lnTo>
                    <a:pt x="1339884" y="1665852"/>
                  </a:lnTo>
                  <a:lnTo>
                    <a:pt x="1351370" y="1678581"/>
                  </a:lnTo>
                  <a:lnTo>
                    <a:pt x="1352302" y="1680754"/>
                  </a:lnTo>
                  <a:lnTo>
                    <a:pt x="1354475" y="1680754"/>
                  </a:lnTo>
                  <a:lnTo>
                    <a:pt x="1356648" y="1682927"/>
                  </a:lnTo>
                  <a:lnTo>
                    <a:pt x="1358821" y="1682927"/>
                  </a:lnTo>
                  <a:lnTo>
                    <a:pt x="1378690" y="1658712"/>
                  </a:lnTo>
                  <a:lnTo>
                    <a:pt x="1391108" y="1633255"/>
                  </a:lnTo>
                  <a:lnTo>
                    <a:pt x="1400421" y="1601590"/>
                  </a:lnTo>
                  <a:lnTo>
                    <a:pt x="1403525" y="1564647"/>
                  </a:lnTo>
                  <a:lnTo>
                    <a:pt x="1415943" y="1557196"/>
                  </a:lnTo>
                  <a:lnTo>
                    <a:pt x="1425257" y="1547572"/>
                  </a:lnTo>
                  <a:lnTo>
                    <a:pt x="1434570" y="1540122"/>
                  </a:lnTo>
                  <a:lnTo>
                    <a:pt x="1451334" y="1540122"/>
                  </a:lnTo>
                  <a:lnTo>
                    <a:pt x="1463752" y="1507214"/>
                  </a:lnTo>
                  <a:lnTo>
                    <a:pt x="1470892" y="1501937"/>
                  </a:lnTo>
                  <a:lnTo>
                    <a:pt x="1478032" y="1499764"/>
                  </a:lnTo>
                  <a:lnTo>
                    <a:pt x="1485172" y="1499764"/>
                  </a:lnTo>
                  <a:lnTo>
                    <a:pt x="1488277" y="1497591"/>
                  </a:lnTo>
                  <a:lnTo>
                    <a:pt x="1493555" y="1490140"/>
                  </a:lnTo>
                  <a:lnTo>
                    <a:pt x="1497590" y="1475239"/>
                  </a:lnTo>
                  <a:lnTo>
                    <a:pt x="1512181" y="1475239"/>
                  </a:lnTo>
                  <a:lnTo>
                    <a:pt x="1526772" y="1477412"/>
                  </a:lnTo>
                  <a:lnTo>
                    <a:pt x="1543536" y="1475239"/>
                  </a:lnTo>
                  <a:lnTo>
                    <a:pt x="1544468" y="1473065"/>
                  </a:lnTo>
                  <a:lnTo>
                    <a:pt x="1546641" y="1472134"/>
                  </a:lnTo>
                  <a:lnTo>
                    <a:pt x="1548814" y="1467788"/>
                  </a:lnTo>
                  <a:lnTo>
                    <a:pt x="1550987" y="1465615"/>
                  </a:lnTo>
                  <a:lnTo>
                    <a:pt x="1554092" y="1462510"/>
                  </a:lnTo>
                  <a:lnTo>
                    <a:pt x="1565578" y="1480516"/>
                  </a:lnTo>
                  <a:lnTo>
                    <a:pt x="1573960" y="1495418"/>
                  </a:lnTo>
                  <a:lnTo>
                    <a:pt x="1585447" y="1509077"/>
                  </a:lnTo>
                  <a:lnTo>
                    <a:pt x="1592587" y="1523979"/>
                  </a:lnTo>
                  <a:lnTo>
                    <a:pt x="1597864" y="1541984"/>
                  </a:lnTo>
                  <a:lnTo>
                    <a:pt x="1597864" y="1564337"/>
                  </a:lnTo>
                  <a:lnTo>
                    <a:pt x="1600037" y="1566509"/>
                  </a:lnTo>
                  <a:lnTo>
                    <a:pt x="1600969" y="1566509"/>
                  </a:lnTo>
                  <a:lnTo>
                    <a:pt x="1600969" y="1567441"/>
                  </a:lnTo>
                  <a:lnTo>
                    <a:pt x="1603142" y="1567441"/>
                  </a:lnTo>
                  <a:lnTo>
                    <a:pt x="1610282" y="1567441"/>
                  </a:lnTo>
                  <a:lnTo>
                    <a:pt x="1617422" y="1566509"/>
                  </a:lnTo>
                  <a:lnTo>
                    <a:pt x="1621458" y="1564337"/>
                  </a:lnTo>
                  <a:lnTo>
                    <a:pt x="1626736" y="1559990"/>
                  </a:lnTo>
                  <a:lnTo>
                    <a:pt x="1629840" y="1556886"/>
                  </a:lnTo>
                  <a:lnTo>
                    <a:pt x="1641327" y="1569614"/>
                  </a:lnTo>
                  <a:lnTo>
                    <a:pt x="1648467" y="1586688"/>
                  </a:lnTo>
                  <a:lnTo>
                    <a:pt x="1650640" y="1606867"/>
                  </a:lnTo>
                  <a:lnTo>
                    <a:pt x="1650640" y="1629220"/>
                  </a:lnTo>
                  <a:lnTo>
                    <a:pt x="1650640" y="1649399"/>
                  </a:lnTo>
                  <a:lnTo>
                    <a:pt x="1650640" y="1668336"/>
                  </a:lnTo>
                  <a:lnTo>
                    <a:pt x="1653745" y="1683237"/>
                  </a:lnTo>
                  <a:lnTo>
                    <a:pt x="1653745" y="1686342"/>
                  </a:lnTo>
                  <a:lnTo>
                    <a:pt x="1663058" y="1683237"/>
                  </a:lnTo>
                  <a:lnTo>
                    <a:pt x="1663058" y="1686342"/>
                  </a:lnTo>
                  <a:lnTo>
                    <a:pt x="1672371" y="1699070"/>
                  </a:lnTo>
                  <a:lnTo>
                    <a:pt x="1677649" y="1713971"/>
                  </a:lnTo>
                  <a:lnTo>
                    <a:pt x="1682927" y="1728873"/>
                  </a:lnTo>
                  <a:lnTo>
                    <a:pt x="1686962" y="1745947"/>
                  </a:lnTo>
                  <a:lnTo>
                    <a:pt x="1693171" y="1760849"/>
                  </a:lnTo>
                  <a:lnTo>
                    <a:pt x="1702485" y="1768299"/>
                  </a:lnTo>
                  <a:lnTo>
                    <a:pt x="1704658" y="1770472"/>
                  </a:lnTo>
                  <a:lnTo>
                    <a:pt x="1715213" y="1775750"/>
                  </a:lnTo>
                  <a:lnTo>
                    <a:pt x="1726699" y="1785374"/>
                  </a:lnTo>
                  <a:lnTo>
                    <a:pt x="1737255" y="1785374"/>
                  </a:lnTo>
                  <a:lnTo>
                    <a:pt x="1736323" y="1758986"/>
                  </a:lnTo>
                  <a:lnTo>
                    <a:pt x="1729183" y="1733529"/>
                  </a:lnTo>
                  <a:lnTo>
                    <a:pt x="1717696" y="1711177"/>
                  </a:lnTo>
                  <a:lnTo>
                    <a:pt x="1703106" y="1696276"/>
                  </a:lnTo>
                  <a:lnTo>
                    <a:pt x="1700001" y="1694103"/>
                  </a:lnTo>
                  <a:lnTo>
                    <a:pt x="1695965" y="1694103"/>
                  </a:lnTo>
                  <a:lnTo>
                    <a:pt x="1692861" y="1694103"/>
                  </a:lnTo>
                  <a:lnTo>
                    <a:pt x="1688825" y="1694103"/>
                  </a:lnTo>
                  <a:lnTo>
                    <a:pt x="1687894" y="1691930"/>
                  </a:lnTo>
                  <a:lnTo>
                    <a:pt x="1681685" y="1681374"/>
                  </a:lnTo>
                  <a:lnTo>
                    <a:pt x="1680753" y="1671751"/>
                  </a:lnTo>
                  <a:lnTo>
                    <a:pt x="1676718" y="1664300"/>
                  </a:lnTo>
                  <a:lnTo>
                    <a:pt x="1667404" y="1659022"/>
                  </a:lnTo>
                  <a:lnTo>
                    <a:pt x="1676718" y="1634808"/>
                  </a:lnTo>
                  <a:lnTo>
                    <a:pt x="1683858" y="1605315"/>
                  </a:lnTo>
                  <a:lnTo>
                    <a:pt x="1700622" y="1618975"/>
                  </a:lnTo>
                  <a:lnTo>
                    <a:pt x="1716144" y="1631703"/>
                  </a:lnTo>
                  <a:lnTo>
                    <a:pt x="1730735" y="1644431"/>
                  </a:lnTo>
                  <a:lnTo>
                    <a:pt x="1742222" y="1659333"/>
                  </a:lnTo>
                  <a:lnTo>
                    <a:pt x="1747499" y="1679512"/>
                  </a:lnTo>
                  <a:lnTo>
                    <a:pt x="1754640" y="1679512"/>
                  </a:lnTo>
                  <a:lnTo>
                    <a:pt x="1815176" y="1629841"/>
                  </a:lnTo>
                  <a:lnTo>
                    <a:pt x="1813003" y="1600348"/>
                  </a:lnTo>
                  <a:lnTo>
                    <a:pt x="1807726" y="1576133"/>
                  </a:lnTo>
                  <a:lnTo>
                    <a:pt x="1796239" y="1558128"/>
                  </a:lnTo>
                  <a:lnTo>
                    <a:pt x="1783822" y="1541053"/>
                  </a:lnTo>
                  <a:lnTo>
                    <a:pt x="1767057" y="1525220"/>
                  </a:lnTo>
                  <a:lnTo>
                    <a:pt x="1769230" y="1510319"/>
                  </a:lnTo>
                  <a:lnTo>
                    <a:pt x="1774508" y="1500695"/>
                  </a:lnTo>
                  <a:lnTo>
                    <a:pt x="1780717" y="1495418"/>
                  </a:lnTo>
                  <a:lnTo>
                    <a:pt x="1787857" y="1489209"/>
                  </a:lnTo>
                  <a:lnTo>
                    <a:pt x="1794066" y="1480827"/>
                  </a:lnTo>
                  <a:lnTo>
                    <a:pt x="1800275" y="1480827"/>
                  </a:lnTo>
                  <a:lnTo>
                    <a:pt x="1805553" y="1481758"/>
                  </a:lnTo>
                  <a:lnTo>
                    <a:pt x="1807726" y="1481758"/>
                  </a:lnTo>
                  <a:lnTo>
                    <a:pt x="1810830" y="1483931"/>
                  </a:lnTo>
                  <a:lnTo>
                    <a:pt x="1813003" y="1488277"/>
                  </a:lnTo>
                  <a:lnTo>
                    <a:pt x="1816108" y="1493555"/>
                  </a:lnTo>
                  <a:lnTo>
                    <a:pt x="1818281" y="1496659"/>
                  </a:lnTo>
                  <a:lnTo>
                    <a:pt x="1816108" y="1501006"/>
                  </a:lnTo>
                  <a:lnTo>
                    <a:pt x="1815176" y="1504110"/>
                  </a:lnTo>
                  <a:lnTo>
                    <a:pt x="1811141" y="1506283"/>
                  </a:lnTo>
                  <a:lnTo>
                    <a:pt x="1808036" y="1506283"/>
                  </a:lnTo>
                  <a:lnTo>
                    <a:pt x="1804000" y="1508456"/>
                  </a:lnTo>
                  <a:lnTo>
                    <a:pt x="1804000" y="1518080"/>
                  </a:lnTo>
                  <a:lnTo>
                    <a:pt x="1804000" y="1523358"/>
                  </a:lnTo>
                  <a:lnTo>
                    <a:pt x="1806173" y="1528635"/>
                  </a:lnTo>
                  <a:lnTo>
                    <a:pt x="1808346" y="1533913"/>
                  </a:lnTo>
                  <a:lnTo>
                    <a:pt x="1811451" y="1532981"/>
                  </a:lnTo>
                  <a:lnTo>
                    <a:pt x="1813624" y="1532981"/>
                  </a:lnTo>
                  <a:lnTo>
                    <a:pt x="1815797" y="1532981"/>
                  </a:lnTo>
                  <a:lnTo>
                    <a:pt x="1816729" y="1530808"/>
                  </a:lnTo>
                  <a:lnTo>
                    <a:pt x="1818902" y="1530808"/>
                  </a:lnTo>
                  <a:lnTo>
                    <a:pt x="1826042" y="1526462"/>
                  </a:lnTo>
                  <a:lnTo>
                    <a:pt x="1830078" y="1523358"/>
                  </a:lnTo>
                  <a:lnTo>
                    <a:pt x="1831009" y="1521184"/>
                  </a:lnTo>
                  <a:lnTo>
                    <a:pt x="1835045" y="1518080"/>
                  </a:lnTo>
                  <a:lnTo>
                    <a:pt x="1838150" y="1513734"/>
                  </a:lnTo>
                  <a:lnTo>
                    <a:pt x="1837218" y="1508456"/>
                  </a:lnTo>
                  <a:lnTo>
                    <a:pt x="1837218" y="1503179"/>
                  </a:lnTo>
                  <a:lnTo>
                    <a:pt x="1835045" y="1501006"/>
                  </a:lnTo>
                  <a:lnTo>
                    <a:pt x="1835045" y="1498832"/>
                  </a:lnTo>
                  <a:lnTo>
                    <a:pt x="1835045" y="1495728"/>
                  </a:lnTo>
                  <a:lnTo>
                    <a:pt x="1835045" y="1491382"/>
                  </a:lnTo>
                  <a:lnTo>
                    <a:pt x="1835045" y="1483931"/>
                  </a:lnTo>
                  <a:lnTo>
                    <a:pt x="1862054" y="1478653"/>
                  </a:lnTo>
                  <a:lnTo>
                    <a:pt x="1891236" y="1469030"/>
                  </a:lnTo>
                  <a:lnTo>
                    <a:pt x="1916382" y="1458474"/>
                  </a:lnTo>
                  <a:lnTo>
                    <a:pt x="1940286" y="1443573"/>
                  </a:lnTo>
                  <a:lnTo>
                    <a:pt x="1958913" y="1423394"/>
                  </a:lnTo>
                  <a:lnTo>
                    <a:pt x="1967295" y="1408493"/>
                  </a:lnTo>
                  <a:lnTo>
                    <a:pt x="1974435" y="1394833"/>
                  </a:lnTo>
                  <a:lnTo>
                    <a:pt x="1981575" y="1379932"/>
                  </a:lnTo>
                  <a:lnTo>
                    <a:pt x="1993993" y="1371550"/>
                  </a:lnTo>
                  <a:lnTo>
                    <a:pt x="1993993" y="1351992"/>
                  </a:lnTo>
                  <a:lnTo>
                    <a:pt x="1993062" y="1329639"/>
                  </a:lnTo>
                  <a:lnTo>
                    <a:pt x="1989026" y="1309460"/>
                  </a:lnTo>
                  <a:lnTo>
                    <a:pt x="1981886" y="1289281"/>
                  </a:lnTo>
                  <a:lnTo>
                    <a:pt x="1973504" y="1274380"/>
                  </a:lnTo>
                  <a:lnTo>
                    <a:pt x="1958913" y="1264756"/>
                  </a:lnTo>
                  <a:lnTo>
                    <a:pt x="1964190" y="1252028"/>
                  </a:lnTo>
                  <a:lnTo>
                    <a:pt x="1969468" y="1244577"/>
                  </a:lnTo>
                  <a:lnTo>
                    <a:pt x="1976608" y="1237127"/>
                  </a:lnTo>
                  <a:lnTo>
                    <a:pt x="1983748" y="1227503"/>
                  </a:lnTo>
                  <a:lnTo>
                    <a:pt x="2003617" y="1227503"/>
                  </a:lnTo>
                  <a:lnTo>
                    <a:pt x="2003617" y="1214774"/>
                  </a:lnTo>
                  <a:lnTo>
                    <a:pt x="1998339" y="1214774"/>
                  </a:lnTo>
                  <a:lnTo>
                    <a:pt x="1987784" y="1209497"/>
                  </a:lnTo>
                  <a:lnTo>
                    <a:pt x="1978471" y="1209497"/>
                  </a:lnTo>
                  <a:lnTo>
                    <a:pt x="1969157" y="1212601"/>
                  </a:lnTo>
                  <a:lnTo>
                    <a:pt x="1958602" y="1218810"/>
                  </a:lnTo>
                  <a:lnTo>
                    <a:pt x="1954567" y="1212601"/>
                  </a:lnTo>
                  <a:lnTo>
                    <a:pt x="1951462" y="1209497"/>
                  </a:lnTo>
                  <a:lnTo>
                    <a:pt x="1947426" y="1205151"/>
                  </a:lnTo>
                  <a:lnTo>
                    <a:pt x="1942149" y="1202046"/>
                  </a:lnTo>
                  <a:lnTo>
                    <a:pt x="1935008" y="1197700"/>
                  </a:lnTo>
                  <a:lnTo>
                    <a:pt x="1942149" y="1184972"/>
                  </a:lnTo>
                  <a:lnTo>
                    <a:pt x="1954567" y="1174416"/>
                  </a:lnTo>
                  <a:lnTo>
                    <a:pt x="1966985" y="1164793"/>
                  </a:lnTo>
                  <a:lnTo>
                    <a:pt x="1978471" y="1153306"/>
                  </a:lnTo>
                  <a:lnTo>
                    <a:pt x="1983748" y="1155479"/>
                  </a:lnTo>
                  <a:lnTo>
                    <a:pt x="1987784" y="1155479"/>
                  </a:lnTo>
                  <a:lnTo>
                    <a:pt x="1990889" y="1157652"/>
                  </a:lnTo>
                  <a:lnTo>
                    <a:pt x="1993993" y="1157652"/>
                  </a:lnTo>
                  <a:lnTo>
                    <a:pt x="1990889" y="1165103"/>
                  </a:lnTo>
                  <a:lnTo>
                    <a:pt x="1988716" y="1168208"/>
                  </a:lnTo>
                  <a:lnTo>
                    <a:pt x="1987784" y="1174416"/>
                  </a:lnTo>
                  <a:lnTo>
                    <a:pt x="1985611" y="1177521"/>
                  </a:lnTo>
                  <a:lnTo>
                    <a:pt x="1983438" y="1182799"/>
                  </a:lnTo>
                  <a:lnTo>
                    <a:pt x="1983438" y="1187145"/>
                  </a:lnTo>
                  <a:lnTo>
                    <a:pt x="1995856" y="1181867"/>
                  </a:lnTo>
                  <a:lnTo>
                    <a:pt x="2010447" y="1175658"/>
                  </a:lnTo>
                  <a:lnTo>
                    <a:pt x="2022865" y="1172554"/>
                  </a:lnTo>
                  <a:lnTo>
                    <a:pt x="2034351" y="1174727"/>
                  </a:lnTo>
                  <a:lnTo>
                    <a:pt x="2043664" y="1174727"/>
                  </a:lnTo>
                  <a:lnTo>
                    <a:pt x="2039629" y="1182178"/>
                  </a:lnTo>
                  <a:lnTo>
                    <a:pt x="2037456" y="1187455"/>
                  </a:lnTo>
                  <a:lnTo>
                    <a:pt x="2034351" y="1192733"/>
                  </a:lnTo>
                  <a:lnTo>
                    <a:pt x="2030315" y="1198010"/>
                  </a:lnTo>
                  <a:lnTo>
                    <a:pt x="2034351" y="1204219"/>
                  </a:lnTo>
                  <a:lnTo>
                    <a:pt x="2037456" y="1205151"/>
                  </a:lnTo>
                  <a:lnTo>
                    <a:pt x="2039629" y="1207324"/>
                  </a:lnTo>
                  <a:lnTo>
                    <a:pt x="2041802" y="1207324"/>
                  </a:lnTo>
                  <a:lnTo>
                    <a:pt x="2044906" y="1207324"/>
                  </a:lnTo>
                  <a:lnTo>
                    <a:pt x="2048942" y="1207324"/>
                  </a:lnTo>
                  <a:lnTo>
                    <a:pt x="2054220" y="1207324"/>
                  </a:lnTo>
                  <a:lnTo>
                    <a:pt x="2054220" y="1218810"/>
                  </a:lnTo>
                  <a:lnTo>
                    <a:pt x="2052046" y="1233712"/>
                  </a:lnTo>
                  <a:lnTo>
                    <a:pt x="2052046" y="1246440"/>
                  </a:lnTo>
                  <a:lnTo>
                    <a:pt x="2054220" y="1254822"/>
                  </a:lnTo>
                  <a:lnTo>
                    <a:pt x="2054220" y="1264446"/>
                  </a:lnTo>
                  <a:lnTo>
                    <a:pt x="2078124" y="1261341"/>
                  </a:lnTo>
                  <a:lnTo>
                    <a:pt x="2092715" y="1255132"/>
                  </a:lnTo>
                  <a:lnTo>
                    <a:pt x="2099855" y="1247682"/>
                  </a:lnTo>
                  <a:lnTo>
                    <a:pt x="2102960" y="1239300"/>
                  </a:lnTo>
                  <a:lnTo>
                    <a:pt x="2100787" y="1226571"/>
                  </a:lnTo>
                  <a:lnTo>
                    <a:pt x="2097682" y="1215085"/>
                  </a:lnTo>
                  <a:lnTo>
                    <a:pt x="2090542" y="1202357"/>
                  </a:lnTo>
                  <a:lnTo>
                    <a:pt x="2085264" y="1189628"/>
                  </a:lnTo>
                  <a:lnTo>
                    <a:pt x="2078124" y="1178142"/>
                  </a:lnTo>
                  <a:lnTo>
                    <a:pt x="2074088" y="1167587"/>
                  </a:lnTo>
                  <a:lnTo>
                    <a:pt x="2078124" y="1165414"/>
                  </a:lnTo>
                  <a:lnTo>
                    <a:pt x="2081228" y="1165414"/>
                  </a:lnTo>
                  <a:lnTo>
                    <a:pt x="2083402" y="1165414"/>
                  </a:lnTo>
                  <a:lnTo>
                    <a:pt x="2085575" y="1163241"/>
                  </a:lnTo>
                  <a:lnTo>
                    <a:pt x="2087748" y="1163241"/>
                  </a:lnTo>
                  <a:lnTo>
                    <a:pt x="2098303" y="1155790"/>
                  </a:lnTo>
                  <a:lnTo>
                    <a:pt x="2105443" y="1145235"/>
                  </a:lnTo>
                  <a:lnTo>
                    <a:pt x="2110721" y="1133748"/>
                  </a:lnTo>
                  <a:lnTo>
                    <a:pt x="2117861" y="1123193"/>
                  </a:lnTo>
                  <a:lnTo>
                    <a:pt x="2127175" y="1113569"/>
                  </a:lnTo>
                  <a:lnTo>
                    <a:pt x="2137730" y="1111396"/>
                  </a:lnTo>
                  <a:lnTo>
                    <a:pt x="2149216" y="1111396"/>
                  </a:lnTo>
                  <a:lnTo>
                    <a:pt x="2161634" y="1113569"/>
                  </a:lnTo>
                  <a:lnTo>
                    <a:pt x="2174052" y="1110465"/>
                  </a:lnTo>
                  <a:lnTo>
                    <a:pt x="2178088" y="1106118"/>
                  </a:lnTo>
                  <a:lnTo>
                    <a:pt x="2185228" y="1096495"/>
                  </a:lnTo>
                  <a:lnTo>
                    <a:pt x="2195783" y="1083766"/>
                  </a:lnTo>
                  <a:lnTo>
                    <a:pt x="2208201" y="1071038"/>
                  </a:lnTo>
                  <a:lnTo>
                    <a:pt x="2219687" y="1056137"/>
                  </a:lnTo>
                  <a:lnTo>
                    <a:pt x="2230242" y="1043408"/>
                  </a:lnTo>
                  <a:lnTo>
                    <a:pt x="2239556" y="1031922"/>
                  </a:lnTo>
                  <a:lnTo>
                    <a:pt x="2243592" y="1028817"/>
                  </a:lnTo>
                  <a:lnTo>
                    <a:pt x="2250732" y="1011743"/>
                  </a:lnTo>
                  <a:lnTo>
                    <a:pt x="2256010" y="999015"/>
                  </a:lnTo>
                  <a:lnTo>
                    <a:pt x="2263150" y="986286"/>
                  </a:lnTo>
                  <a:lnTo>
                    <a:pt x="2273705" y="974800"/>
                  </a:lnTo>
                  <a:lnTo>
                    <a:pt x="2270600" y="962072"/>
                  </a:lnTo>
                  <a:lnTo>
                    <a:pt x="2266565" y="952448"/>
                  </a:lnTo>
                  <a:lnTo>
                    <a:pt x="2263460" y="942824"/>
                  </a:lnTo>
                  <a:lnTo>
                    <a:pt x="2263460" y="932269"/>
                  </a:lnTo>
                  <a:lnTo>
                    <a:pt x="2265633" y="922645"/>
                  </a:lnTo>
                  <a:lnTo>
                    <a:pt x="2270911" y="917367"/>
                  </a:lnTo>
                  <a:lnTo>
                    <a:pt x="2273084" y="912090"/>
                  </a:lnTo>
                  <a:lnTo>
                    <a:pt x="2270911" y="902466"/>
                  </a:lnTo>
                  <a:lnTo>
                    <a:pt x="2266875" y="887565"/>
                  </a:lnTo>
                  <a:lnTo>
                    <a:pt x="2263771" y="877941"/>
                  </a:lnTo>
                  <a:lnTo>
                    <a:pt x="2258493" y="870490"/>
                  </a:lnTo>
                  <a:lnTo>
                    <a:pt x="2251353" y="862108"/>
                  </a:lnTo>
                  <a:lnTo>
                    <a:pt x="2242039" y="862108"/>
                  </a:lnTo>
                  <a:lnTo>
                    <a:pt x="2236762" y="862108"/>
                  </a:lnTo>
                  <a:lnTo>
                    <a:pt x="2230553" y="863039"/>
                  </a:lnTo>
                  <a:lnTo>
                    <a:pt x="2227448" y="865213"/>
                  </a:lnTo>
                  <a:lnTo>
                    <a:pt x="2223413" y="869559"/>
                  </a:lnTo>
                  <a:lnTo>
                    <a:pt x="2216272" y="867386"/>
                  </a:lnTo>
                  <a:lnTo>
                    <a:pt x="2213168" y="865213"/>
                  </a:lnTo>
                  <a:lnTo>
                    <a:pt x="2209132" y="862108"/>
                  </a:lnTo>
                  <a:lnTo>
                    <a:pt x="2208201" y="857762"/>
                  </a:lnTo>
                  <a:lnTo>
                    <a:pt x="2206028" y="854657"/>
                  </a:lnTo>
                  <a:lnTo>
                    <a:pt x="2203854" y="848448"/>
                  </a:lnTo>
                  <a:lnTo>
                    <a:pt x="2188332" y="848448"/>
                  </a:lnTo>
                  <a:lnTo>
                    <a:pt x="2188332" y="837893"/>
                  </a:lnTo>
                  <a:lnTo>
                    <a:pt x="2200750" y="828269"/>
                  </a:lnTo>
                  <a:lnTo>
                    <a:pt x="2206028" y="820819"/>
                  </a:lnTo>
                  <a:lnTo>
                    <a:pt x="2211305" y="812437"/>
                  </a:lnTo>
                  <a:lnTo>
                    <a:pt x="2218446" y="804986"/>
                  </a:lnTo>
                  <a:lnTo>
                    <a:pt x="2247627" y="795362"/>
                  </a:lnTo>
                  <a:lnTo>
                    <a:pt x="2256941" y="785738"/>
                  </a:lnTo>
                  <a:lnTo>
                    <a:pt x="2264081" y="773010"/>
                  </a:lnTo>
                  <a:lnTo>
                    <a:pt x="2271221" y="760282"/>
                  </a:lnTo>
                  <a:lnTo>
                    <a:pt x="2278361" y="746622"/>
                  </a:lnTo>
                  <a:lnTo>
                    <a:pt x="2290779" y="736067"/>
                  </a:lnTo>
                  <a:lnTo>
                    <a:pt x="2305370" y="726443"/>
                  </a:lnTo>
                  <a:lnTo>
                    <a:pt x="2317788" y="713715"/>
                  </a:lnTo>
                  <a:lnTo>
                    <a:pt x="2354110" y="718993"/>
                  </a:lnTo>
                  <a:lnTo>
                    <a:pt x="2363424" y="730479"/>
                  </a:lnTo>
                  <a:lnTo>
                    <a:pt x="2375841" y="732652"/>
                  </a:lnTo>
                  <a:lnTo>
                    <a:pt x="2390432" y="726443"/>
                  </a:lnTo>
                  <a:lnTo>
                    <a:pt x="2407196" y="723339"/>
                  </a:lnTo>
                  <a:lnTo>
                    <a:pt x="2407196" y="743518"/>
                  </a:lnTo>
                  <a:lnTo>
                    <a:pt x="2422719" y="743518"/>
                  </a:lnTo>
                  <a:lnTo>
                    <a:pt x="2439483" y="741345"/>
                  </a:lnTo>
                  <a:lnTo>
                    <a:pt x="2451901" y="739171"/>
                  </a:lnTo>
                  <a:lnTo>
                    <a:pt x="2463387" y="733894"/>
                  </a:lnTo>
                  <a:lnTo>
                    <a:pt x="2463387" y="730789"/>
                  </a:lnTo>
                  <a:lnTo>
                    <a:pt x="2461214" y="726443"/>
                  </a:lnTo>
                  <a:lnTo>
                    <a:pt x="2459041" y="721166"/>
                  </a:lnTo>
                  <a:lnTo>
                    <a:pt x="2458110" y="718061"/>
                  </a:lnTo>
                  <a:lnTo>
                    <a:pt x="2458110" y="713715"/>
                  </a:lnTo>
                  <a:lnTo>
                    <a:pt x="2458110" y="710610"/>
                  </a:lnTo>
                  <a:lnTo>
                    <a:pt x="2463387" y="700987"/>
                  </a:lnTo>
                  <a:lnTo>
                    <a:pt x="2473942" y="688258"/>
                  </a:lnTo>
                  <a:lnTo>
                    <a:pt x="2485429" y="674599"/>
                  </a:lnTo>
                  <a:lnTo>
                    <a:pt x="2497847" y="664044"/>
                  </a:lnTo>
                  <a:lnTo>
                    <a:pt x="2507160" y="658766"/>
                  </a:lnTo>
                  <a:lnTo>
                    <a:pt x="2510265" y="656593"/>
                  </a:lnTo>
                  <a:lnTo>
                    <a:pt x="2515542" y="658766"/>
                  </a:lnTo>
                  <a:lnTo>
                    <a:pt x="2519578" y="659697"/>
                  </a:lnTo>
                  <a:lnTo>
                    <a:pt x="2524855" y="661871"/>
                  </a:lnTo>
                  <a:lnTo>
                    <a:pt x="2530133" y="666217"/>
                  </a:lnTo>
                  <a:lnTo>
                    <a:pt x="2530133" y="669321"/>
                  </a:lnTo>
                  <a:lnTo>
                    <a:pt x="2529202" y="673667"/>
                  </a:lnTo>
                  <a:lnTo>
                    <a:pt x="2529202" y="674599"/>
                  </a:lnTo>
                  <a:lnTo>
                    <a:pt x="2529202" y="676772"/>
                  </a:lnTo>
                  <a:lnTo>
                    <a:pt x="2527028" y="678945"/>
                  </a:lnTo>
                  <a:lnTo>
                    <a:pt x="2527028" y="684223"/>
                  </a:lnTo>
                  <a:lnTo>
                    <a:pt x="2529202" y="688569"/>
                  </a:lnTo>
                  <a:lnTo>
                    <a:pt x="2529202" y="689500"/>
                  </a:lnTo>
                  <a:lnTo>
                    <a:pt x="2530133" y="695709"/>
                  </a:lnTo>
                  <a:lnTo>
                    <a:pt x="2546897" y="688258"/>
                  </a:lnTo>
                  <a:lnTo>
                    <a:pt x="2559315" y="678635"/>
                  </a:lnTo>
                  <a:lnTo>
                    <a:pt x="2568628" y="665906"/>
                  </a:lnTo>
                  <a:lnTo>
                    <a:pt x="2577942" y="651005"/>
                  </a:lnTo>
                  <a:lnTo>
                    <a:pt x="2587255" y="637345"/>
                  </a:lnTo>
                  <a:lnTo>
                    <a:pt x="2588186" y="636414"/>
                  </a:lnTo>
                  <a:lnTo>
                    <a:pt x="2590359" y="634241"/>
                  </a:lnTo>
                  <a:lnTo>
                    <a:pt x="2593464" y="632068"/>
                  </a:lnTo>
                  <a:lnTo>
                    <a:pt x="2595637" y="634241"/>
                  </a:lnTo>
                  <a:lnTo>
                    <a:pt x="2595637" y="636414"/>
                  </a:lnTo>
                  <a:lnTo>
                    <a:pt x="2597810" y="636414"/>
                  </a:lnTo>
                  <a:lnTo>
                    <a:pt x="2597810" y="637345"/>
                  </a:lnTo>
                  <a:lnTo>
                    <a:pt x="2592533" y="651005"/>
                  </a:lnTo>
                  <a:lnTo>
                    <a:pt x="2588497" y="665906"/>
                  </a:lnTo>
                  <a:lnTo>
                    <a:pt x="2583219" y="678635"/>
                  </a:lnTo>
                  <a:lnTo>
                    <a:pt x="2570802" y="688258"/>
                  </a:lnTo>
                  <a:lnTo>
                    <a:pt x="2558384" y="696640"/>
                  </a:lnTo>
                  <a:lnTo>
                    <a:pt x="2546897" y="706264"/>
                  </a:lnTo>
                  <a:lnTo>
                    <a:pt x="2532306" y="728616"/>
                  </a:lnTo>
                  <a:lnTo>
                    <a:pt x="2517715" y="750968"/>
                  </a:lnTo>
                  <a:lnTo>
                    <a:pt x="2510575" y="758419"/>
                  </a:lnTo>
                  <a:lnTo>
                    <a:pt x="2500020" y="761524"/>
                  </a:lnTo>
                  <a:lnTo>
                    <a:pt x="2490706" y="765870"/>
                  </a:lnTo>
                  <a:lnTo>
                    <a:pt x="2483566" y="771147"/>
                  </a:lnTo>
                  <a:lnTo>
                    <a:pt x="2476426" y="786049"/>
                  </a:lnTo>
                  <a:lnTo>
                    <a:pt x="2478599" y="798777"/>
                  </a:lnTo>
                  <a:lnTo>
                    <a:pt x="2483877" y="808401"/>
                  </a:lnTo>
                  <a:lnTo>
                    <a:pt x="2480772" y="815852"/>
                  </a:lnTo>
                  <a:lnTo>
                    <a:pt x="2478599" y="821129"/>
                  </a:lnTo>
                  <a:lnTo>
                    <a:pt x="2473322" y="825475"/>
                  </a:lnTo>
                  <a:lnTo>
                    <a:pt x="2469286" y="828580"/>
                  </a:lnTo>
                  <a:lnTo>
                    <a:pt x="2464008" y="832926"/>
                  </a:lnTo>
                  <a:lnTo>
                    <a:pt x="2461835" y="865833"/>
                  </a:lnTo>
                  <a:lnTo>
                    <a:pt x="2464008" y="893463"/>
                  </a:lnTo>
                  <a:lnTo>
                    <a:pt x="2473322" y="917678"/>
                  </a:lnTo>
                  <a:lnTo>
                    <a:pt x="2487912" y="937857"/>
                  </a:lnTo>
                  <a:lnTo>
                    <a:pt x="2487912" y="943134"/>
                  </a:lnTo>
                  <a:lnTo>
                    <a:pt x="2494121" y="943134"/>
                  </a:lnTo>
                  <a:lnTo>
                    <a:pt x="2498157" y="922955"/>
                  </a:lnTo>
                  <a:lnTo>
                    <a:pt x="2510575" y="922955"/>
                  </a:lnTo>
                  <a:lnTo>
                    <a:pt x="2515852" y="904950"/>
                  </a:lnTo>
                  <a:lnTo>
                    <a:pt x="2522993" y="890048"/>
                  </a:lnTo>
                  <a:lnTo>
                    <a:pt x="2527028" y="890048"/>
                  </a:lnTo>
                  <a:lnTo>
                    <a:pt x="2529202" y="890048"/>
                  </a:lnTo>
                  <a:lnTo>
                    <a:pt x="2530133" y="890048"/>
                  </a:lnTo>
                  <a:lnTo>
                    <a:pt x="2534169" y="890048"/>
                  </a:lnTo>
                  <a:lnTo>
                    <a:pt x="2537273" y="890048"/>
                  </a:lnTo>
                  <a:lnTo>
                    <a:pt x="2539446" y="875147"/>
                  </a:lnTo>
                  <a:lnTo>
                    <a:pt x="2541620" y="867696"/>
                  </a:lnTo>
                  <a:lnTo>
                    <a:pt x="2546897" y="860245"/>
                  </a:lnTo>
                  <a:lnTo>
                    <a:pt x="2554037" y="848759"/>
                  </a:lnTo>
                  <a:lnTo>
                    <a:pt x="2566455" y="848759"/>
                  </a:lnTo>
                  <a:lnTo>
                    <a:pt x="2566455" y="840377"/>
                  </a:lnTo>
                  <a:lnTo>
                    <a:pt x="2566455" y="832926"/>
                  </a:lnTo>
                  <a:lnTo>
                    <a:pt x="2568628" y="827649"/>
                  </a:lnTo>
                  <a:lnTo>
                    <a:pt x="2570802" y="821440"/>
                  </a:lnTo>
                  <a:lnTo>
                    <a:pt x="2572975" y="820508"/>
                  </a:lnTo>
                  <a:lnTo>
                    <a:pt x="2573906" y="818335"/>
                  </a:lnTo>
                  <a:lnTo>
                    <a:pt x="2576079" y="818335"/>
                  </a:lnTo>
                  <a:lnTo>
                    <a:pt x="2578252" y="818335"/>
                  </a:lnTo>
                  <a:lnTo>
                    <a:pt x="2583530" y="818335"/>
                  </a:lnTo>
                  <a:lnTo>
                    <a:pt x="2580425" y="794120"/>
                  </a:lnTo>
                  <a:lnTo>
                    <a:pt x="2580425" y="766491"/>
                  </a:lnTo>
                  <a:lnTo>
                    <a:pt x="2581356" y="742276"/>
                  </a:lnTo>
                  <a:lnTo>
                    <a:pt x="2590670" y="719924"/>
                  </a:lnTo>
                  <a:lnTo>
                    <a:pt x="2595948" y="718993"/>
                  </a:lnTo>
                  <a:lnTo>
                    <a:pt x="2607434" y="716819"/>
                  </a:lnTo>
                  <a:lnTo>
                    <a:pt x="2619852" y="716819"/>
                  </a:lnTo>
                  <a:lnTo>
                    <a:pt x="2629165" y="716819"/>
                  </a:lnTo>
                  <a:lnTo>
                    <a:pt x="2634443" y="714646"/>
                  </a:lnTo>
                  <a:lnTo>
                    <a:pt x="2634443" y="707196"/>
                  </a:lnTo>
                  <a:lnTo>
                    <a:pt x="2639720" y="704091"/>
                  </a:lnTo>
                  <a:lnTo>
                    <a:pt x="2646861" y="699745"/>
                  </a:lnTo>
                  <a:lnTo>
                    <a:pt x="2656174" y="697572"/>
                  </a:lnTo>
                  <a:lnTo>
                    <a:pt x="2663314" y="696640"/>
                  </a:lnTo>
                  <a:lnTo>
                    <a:pt x="2666419" y="701918"/>
                  </a:lnTo>
                  <a:lnTo>
                    <a:pt x="2672628" y="707196"/>
                  </a:lnTo>
                  <a:lnTo>
                    <a:pt x="2677905" y="711542"/>
                  </a:lnTo>
                  <a:lnTo>
                    <a:pt x="2685045" y="709369"/>
                  </a:lnTo>
                  <a:lnTo>
                    <a:pt x="2692186" y="705022"/>
                  </a:lnTo>
                  <a:lnTo>
                    <a:pt x="2702741" y="701918"/>
                  </a:lnTo>
                  <a:lnTo>
                    <a:pt x="2717332" y="699745"/>
                  </a:lnTo>
                  <a:lnTo>
                    <a:pt x="2724472" y="689190"/>
                  </a:lnTo>
                  <a:lnTo>
                    <a:pt x="2728508" y="677703"/>
                  </a:lnTo>
                  <a:lnTo>
                    <a:pt x="2729439" y="662802"/>
                  </a:lnTo>
                  <a:lnTo>
                    <a:pt x="2744030" y="657524"/>
                  </a:lnTo>
                  <a:lnTo>
                    <a:pt x="2757690" y="652247"/>
                  </a:lnTo>
                  <a:lnTo>
                    <a:pt x="2768245" y="644796"/>
                  </a:lnTo>
                  <a:lnTo>
                    <a:pt x="2773522" y="629895"/>
                  </a:lnTo>
                  <a:lnTo>
                    <a:pt x="2782836" y="632068"/>
                  </a:lnTo>
                  <a:lnTo>
                    <a:pt x="2789976" y="632999"/>
                  </a:lnTo>
                  <a:lnTo>
                    <a:pt x="2795254" y="637345"/>
                  </a:lnTo>
                  <a:lnTo>
                    <a:pt x="2802394" y="642623"/>
                  </a:lnTo>
                  <a:lnTo>
                    <a:pt x="2807671" y="640450"/>
                  </a:lnTo>
                  <a:lnTo>
                    <a:pt x="2811707" y="640450"/>
                  </a:lnTo>
                  <a:lnTo>
                    <a:pt x="2813880" y="638277"/>
                  </a:lnTo>
                  <a:lnTo>
                    <a:pt x="2816985" y="638277"/>
                  </a:lnTo>
                  <a:lnTo>
                    <a:pt x="2811707" y="612820"/>
                  </a:lnTo>
                  <a:lnTo>
                    <a:pt x="2800221" y="590468"/>
                  </a:lnTo>
                  <a:lnTo>
                    <a:pt x="2789666" y="577740"/>
                  </a:lnTo>
                  <a:lnTo>
                    <a:pt x="2792770" y="572462"/>
                  </a:lnTo>
                  <a:lnTo>
                    <a:pt x="2794943" y="570289"/>
                  </a:lnTo>
                  <a:lnTo>
                    <a:pt x="2797116" y="568116"/>
                  </a:lnTo>
                  <a:lnTo>
                    <a:pt x="2799290" y="568116"/>
                  </a:lnTo>
                  <a:lnTo>
                    <a:pt x="2800221" y="568116"/>
                  </a:lnTo>
                  <a:lnTo>
                    <a:pt x="2802394" y="570289"/>
                  </a:lnTo>
                  <a:lnTo>
                    <a:pt x="2804567" y="570289"/>
                  </a:lnTo>
                  <a:lnTo>
                    <a:pt x="2806740" y="570289"/>
                  </a:lnTo>
                  <a:lnTo>
                    <a:pt x="2809845" y="570289"/>
                  </a:lnTo>
                  <a:lnTo>
                    <a:pt x="2813880" y="568116"/>
                  </a:lnTo>
                  <a:lnTo>
                    <a:pt x="2822263" y="560665"/>
                  </a:lnTo>
                  <a:lnTo>
                    <a:pt x="2826298" y="547937"/>
                  </a:lnTo>
                  <a:lnTo>
                    <a:pt x="2829403" y="533036"/>
                  </a:lnTo>
                  <a:lnTo>
                    <a:pt x="2829403" y="520307"/>
                  </a:lnTo>
                  <a:lnTo>
                    <a:pt x="2833439" y="525585"/>
                  </a:lnTo>
                  <a:lnTo>
                    <a:pt x="2838716" y="533036"/>
                  </a:lnTo>
                  <a:lnTo>
                    <a:pt x="2842752" y="540486"/>
                  </a:lnTo>
                  <a:lnTo>
                    <a:pt x="2845856" y="538313"/>
                  </a:lnTo>
                  <a:lnTo>
                    <a:pt x="2848029" y="538313"/>
                  </a:lnTo>
                  <a:lnTo>
                    <a:pt x="2850203" y="538313"/>
                  </a:lnTo>
                  <a:lnTo>
                    <a:pt x="2851134" y="536140"/>
                  </a:lnTo>
                  <a:lnTo>
                    <a:pt x="2853307" y="536140"/>
                  </a:lnTo>
                  <a:lnTo>
                    <a:pt x="2860447" y="536140"/>
                  </a:lnTo>
                  <a:lnTo>
                    <a:pt x="2864483" y="538313"/>
                  </a:lnTo>
                  <a:lnTo>
                    <a:pt x="2865414" y="540486"/>
                  </a:lnTo>
                  <a:lnTo>
                    <a:pt x="2869450" y="542659"/>
                  </a:lnTo>
                  <a:lnTo>
                    <a:pt x="2872555" y="543591"/>
                  </a:lnTo>
                  <a:lnTo>
                    <a:pt x="2872555" y="557250"/>
                  </a:lnTo>
                  <a:lnTo>
                    <a:pt x="2887146" y="560355"/>
                  </a:lnTo>
                  <a:lnTo>
                    <a:pt x="2898632" y="565632"/>
                  </a:lnTo>
                  <a:lnTo>
                    <a:pt x="2905772" y="577119"/>
                  </a:lnTo>
                  <a:lnTo>
                    <a:pt x="2912913" y="577119"/>
                  </a:lnTo>
                  <a:lnTo>
                    <a:pt x="2916017" y="577119"/>
                  </a:lnTo>
                  <a:lnTo>
                    <a:pt x="2920053" y="577119"/>
                  </a:lnTo>
                  <a:lnTo>
                    <a:pt x="2923158" y="574946"/>
                  </a:lnTo>
                  <a:lnTo>
                    <a:pt x="2925330" y="572773"/>
                  </a:lnTo>
                  <a:lnTo>
                    <a:pt x="2928435" y="567495"/>
                  </a:lnTo>
                  <a:lnTo>
                    <a:pt x="2930608" y="564390"/>
                  </a:lnTo>
                  <a:lnTo>
                    <a:pt x="2930608" y="562217"/>
                  </a:lnTo>
                  <a:lnTo>
                    <a:pt x="2928435" y="557871"/>
                  </a:lnTo>
                  <a:lnTo>
                    <a:pt x="2927503" y="556940"/>
                  </a:lnTo>
                  <a:lnTo>
                    <a:pt x="2925330" y="554767"/>
                  </a:lnTo>
                  <a:lnTo>
                    <a:pt x="2921295" y="552594"/>
                  </a:lnTo>
                  <a:lnTo>
                    <a:pt x="2923468" y="547316"/>
                  </a:lnTo>
                  <a:lnTo>
                    <a:pt x="2925641" y="542038"/>
                  </a:lnTo>
                  <a:lnTo>
                    <a:pt x="2927814" y="539865"/>
                  </a:lnTo>
                  <a:lnTo>
                    <a:pt x="2930919" y="535519"/>
                  </a:lnTo>
                  <a:lnTo>
                    <a:pt x="2933092" y="532415"/>
                  </a:lnTo>
                  <a:lnTo>
                    <a:pt x="2969414" y="532415"/>
                  </a:lnTo>
                  <a:lnTo>
                    <a:pt x="2965999" y="516271"/>
                  </a:lnTo>
                  <a:close/>
                  <a:moveTo>
                    <a:pt x="758729" y="1039993"/>
                  </a:moveTo>
                  <a:lnTo>
                    <a:pt x="776425" y="1034716"/>
                  </a:lnTo>
                  <a:lnTo>
                    <a:pt x="791016" y="1027265"/>
                  </a:lnTo>
                  <a:lnTo>
                    <a:pt x="791016" y="1030370"/>
                  </a:lnTo>
                  <a:lnTo>
                    <a:pt x="791016" y="1034716"/>
                  </a:lnTo>
                  <a:lnTo>
                    <a:pt x="791016" y="1039993"/>
                  </a:lnTo>
                  <a:lnTo>
                    <a:pt x="788843" y="1045271"/>
                  </a:lnTo>
                  <a:lnTo>
                    <a:pt x="785738" y="1050549"/>
                  </a:lnTo>
                  <a:lnTo>
                    <a:pt x="785738" y="1057999"/>
                  </a:lnTo>
                  <a:lnTo>
                    <a:pt x="774252" y="1057999"/>
                  </a:lnTo>
                  <a:lnTo>
                    <a:pt x="765870" y="1057068"/>
                  </a:lnTo>
                  <a:lnTo>
                    <a:pt x="758729" y="1054895"/>
                  </a:lnTo>
                  <a:lnTo>
                    <a:pt x="758729" y="1039993"/>
                  </a:lnTo>
                  <a:close/>
                  <a:moveTo>
                    <a:pt x="644175" y="1152064"/>
                  </a:moveTo>
                  <a:lnTo>
                    <a:pt x="645106" y="1151133"/>
                  </a:lnTo>
                  <a:lnTo>
                    <a:pt x="645106" y="1148960"/>
                  </a:lnTo>
                  <a:lnTo>
                    <a:pt x="647279" y="1148960"/>
                  </a:lnTo>
                  <a:lnTo>
                    <a:pt x="649453" y="1146787"/>
                  </a:lnTo>
                  <a:lnTo>
                    <a:pt x="651626" y="1144614"/>
                  </a:lnTo>
                  <a:lnTo>
                    <a:pt x="666217" y="1144614"/>
                  </a:lnTo>
                  <a:lnTo>
                    <a:pt x="662181" y="1148960"/>
                  </a:lnTo>
                  <a:lnTo>
                    <a:pt x="659076" y="1151133"/>
                  </a:lnTo>
                  <a:lnTo>
                    <a:pt x="655041" y="1152064"/>
                  </a:lnTo>
                  <a:lnTo>
                    <a:pt x="651936" y="1154238"/>
                  </a:lnTo>
                  <a:lnTo>
                    <a:pt x="645727" y="1156411"/>
                  </a:lnTo>
                  <a:lnTo>
                    <a:pt x="642623" y="1156411"/>
                  </a:lnTo>
                  <a:lnTo>
                    <a:pt x="644175" y="1152064"/>
                  </a:lnTo>
                  <a:close/>
                  <a:moveTo>
                    <a:pt x="765870" y="1265377"/>
                  </a:moveTo>
                  <a:lnTo>
                    <a:pt x="759661" y="1282452"/>
                  </a:lnTo>
                  <a:lnTo>
                    <a:pt x="752520" y="1300457"/>
                  </a:lnTo>
                  <a:lnTo>
                    <a:pt x="751589" y="1315359"/>
                  </a:lnTo>
                  <a:lnTo>
                    <a:pt x="737930" y="1319705"/>
                  </a:lnTo>
                  <a:lnTo>
                    <a:pt x="725512" y="1320636"/>
                  </a:lnTo>
                  <a:lnTo>
                    <a:pt x="714957" y="1315359"/>
                  </a:lnTo>
                  <a:lnTo>
                    <a:pt x="701297" y="1312254"/>
                  </a:lnTo>
                  <a:lnTo>
                    <a:pt x="696019" y="1312254"/>
                  </a:lnTo>
                  <a:lnTo>
                    <a:pt x="692915" y="1312254"/>
                  </a:lnTo>
                  <a:lnTo>
                    <a:pt x="688879" y="1313186"/>
                  </a:lnTo>
                  <a:lnTo>
                    <a:pt x="685775" y="1317532"/>
                  </a:lnTo>
                  <a:lnTo>
                    <a:pt x="683602" y="1319705"/>
                  </a:lnTo>
                  <a:lnTo>
                    <a:pt x="681428" y="1322810"/>
                  </a:lnTo>
                  <a:lnTo>
                    <a:pt x="678324" y="1324983"/>
                  </a:lnTo>
                  <a:lnTo>
                    <a:pt x="673046" y="1322810"/>
                  </a:lnTo>
                  <a:lnTo>
                    <a:pt x="661560" y="1320636"/>
                  </a:lnTo>
                  <a:lnTo>
                    <a:pt x="646969" y="1319705"/>
                  </a:lnTo>
                  <a:lnTo>
                    <a:pt x="632378" y="1315359"/>
                  </a:lnTo>
                  <a:lnTo>
                    <a:pt x="617787" y="1313186"/>
                  </a:lnTo>
                  <a:lnTo>
                    <a:pt x="610647" y="1312254"/>
                  </a:lnTo>
                  <a:lnTo>
                    <a:pt x="596056" y="1306046"/>
                  </a:lnTo>
                  <a:lnTo>
                    <a:pt x="581465" y="1298595"/>
                  </a:lnTo>
                  <a:lnTo>
                    <a:pt x="566874" y="1295490"/>
                  </a:lnTo>
                  <a:lnTo>
                    <a:pt x="551352" y="1298595"/>
                  </a:lnTo>
                  <a:lnTo>
                    <a:pt x="539865" y="1306046"/>
                  </a:lnTo>
                  <a:lnTo>
                    <a:pt x="536761" y="1315669"/>
                  </a:lnTo>
                  <a:lnTo>
                    <a:pt x="532725" y="1325293"/>
                  </a:lnTo>
                  <a:lnTo>
                    <a:pt x="530552" y="1335848"/>
                  </a:lnTo>
                  <a:lnTo>
                    <a:pt x="523411" y="1334917"/>
                  </a:lnTo>
                  <a:lnTo>
                    <a:pt x="510994" y="1330571"/>
                  </a:lnTo>
                  <a:lnTo>
                    <a:pt x="496403" y="1327466"/>
                  </a:lnTo>
                  <a:lnTo>
                    <a:pt x="485848" y="1323120"/>
                  </a:lnTo>
                  <a:lnTo>
                    <a:pt x="478707" y="1320016"/>
                  </a:lnTo>
                  <a:lnTo>
                    <a:pt x="474671" y="1305114"/>
                  </a:lnTo>
                  <a:lnTo>
                    <a:pt x="460081" y="1297664"/>
                  </a:lnTo>
                  <a:lnTo>
                    <a:pt x="445490" y="1295490"/>
                  </a:lnTo>
                  <a:lnTo>
                    <a:pt x="430899" y="1295490"/>
                  </a:lnTo>
                  <a:lnTo>
                    <a:pt x="418481" y="1291144"/>
                  </a:lnTo>
                  <a:lnTo>
                    <a:pt x="415376" y="1288040"/>
                  </a:lnTo>
                  <a:lnTo>
                    <a:pt x="413203" y="1285867"/>
                  </a:lnTo>
                  <a:lnTo>
                    <a:pt x="409167" y="1282762"/>
                  </a:lnTo>
                  <a:lnTo>
                    <a:pt x="408236" y="1278416"/>
                  </a:lnTo>
                  <a:lnTo>
                    <a:pt x="402027" y="1275311"/>
                  </a:lnTo>
                  <a:lnTo>
                    <a:pt x="406063" y="1256374"/>
                  </a:lnTo>
                  <a:lnTo>
                    <a:pt x="409167" y="1238368"/>
                  </a:lnTo>
                  <a:lnTo>
                    <a:pt x="415376" y="1221294"/>
                  </a:lnTo>
                  <a:lnTo>
                    <a:pt x="410720" y="1221294"/>
                  </a:lnTo>
                  <a:lnTo>
                    <a:pt x="401406" y="1219121"/>
                  </a:lnTo>
                  <a:lnTo>
                    <a:pt x="381538" y="1218189"/>
                  </a:lnTo>
                  <a:lnTo>
                    <a:pt x="358565" y="1218189"/>
                  </a:lnTo>
                  <a:lnTo>
                    <a:pt x="330314" y="1218189"/>
                  </a:lnTo>
                  <a:lnTo>
                    <a:pt x="305168" y="1219121"/>
                  </a:lnTo>
                  <a:lnTo>
                    <a:pt x="281264" y="1223467"/>
                  </a:lnTo>
                  <a:lnTo>
                    <a:pt x="265742" y="1226571"/>
                  </a:lnTo>
                  <a:lnTo>
                    <a:pt x="254255" y="1234022"/>
                  </a:lnTo>
                  <a:lnTo>
                    <a:pt x="239664" y="1243646"/>
                  </a:lnTo>
                  <a:lnTo>
                    <a:pt x="225073" y="1251097"/>
                  </a:lnTo>
                  <a:lnTo>
                    <a:pt x="174160" y="1243646"/>
                  </a:lnTo>
                  <a:lnTo>
                    <a:pt x="174160" y="1234022"/>
                  </a:lnTo>
                  <a:lnTo>
                    <a:pt x="180369" y="1233091"/>
                  </a:lnTo>
                  <a:lnTo>
                    <a:pt x="183473" y="1230918"/>
                  </a:lnTo>
                  <a:lnTo>
                    <a:pt x="187509" y="1228744"/>
                  </a:lnTo>
                  <a:lnTo>
                    <a:pt x="190614" y="1226571"/>
                  </a:lnTo>
                  <a:lnTo>
                    <a:pt x="192787" y="1226571"/>
                  </a:lnTo>
                  <a:lnTo>
                    <a:pt x="195891" y="1228744"/>
                  </a:lnTo>
                  <a:lnTo>
                    <a:pt x="199927" y="1230918"/>
                  </a:lnTo>
                  <a:lnTo>
                    <a:pt x="205205" y="1233091"/>
                  </a:lnTo>
                  <a:lnTo>
                    <a:pt x="208309" y="1233091"/>
                  </a:lnTo>
                  <a:lnTo>
                    <a:pt x="214518" y="1230918"/>
                  </a:lnTo>
                  <a:lnTo>
                    <a:pt x="219796" y="1225640"/>
                  </a:lnTo>
                  <a:lnTo>
                    <a:pt x="222900" y="1219431"/>
                  </a:lnTo>
                  <a:lnTo>
                    <a:pt x="226936" y="1216327"/>
                  </a:lnTo>
                  <a:lnTo>
                    <a:pt x="232213" y="1211980"/>
                  </a:lnTo>
                  <a:lnTo>
                    <a:pt x="244631" y="1211049"/>
                  </a:lnTo>
                  <a:lnTo>
                    <a:pt x="244631" y="1204840"/>
                  </a:lnTo>
                  <a:lnTo>
                    <a:pt x="244631" y="1202978"/>
                  </a:lnTo>
                  <a:lnTo>
                    <a:pt x="244631" y="1200804"/>
                  </a:lnTo>
                  <a:lnTo>
                    <a:pt x="244631" y="1196458"/>
                  </a:lnTo>
                  <a:lnTo>
                    <a:pt x="248667" y="1195527"/>
                  </a:lnTo>
                  <a:lnTo>
                    <a:pt x="250840" y="1193354"/>
                  </a:lnTo>
                  <a:lnTo>
                    <a:pt x="251771" y="1191181"/>
                  </a:lnTo>
                  <a:lnTo>
                    <a:pt x="253945" y="1191181"/>
                  </a:lnTo>
                  <a:lnTo>
                    <a:pt x="256118" y="1189007"/>
                  </a:lnTo>
                  <a:lnTo>
                    <a:pt x="261395" y="1189007"/>
                  </a:lnTo>
                  <a:lnTo>
                    <a:pt x="259222" y="1185903"/>
                  </a:lnTo>
                  <a:lnTo>
                    <a:pt x="256118" y="1181557"/>
                  </a:lnTo>
                  <a:lnTo>
                    <a:pt x="253945" y="1180625"/>
                  </a:lnTo>
                  <a:lnTo>
                    <a:pt x="251771" y="1178452"/>
                  </a:lnTo>
                  <a:lnTo>
                    <a:pt x="251771" y="1174106"/>
                  </a:lnTo>
                  <a:lnTo>
                    <a:pt x="253945" y="1173175"/>
                  </a:lnTo>
                  <a:lnTo>
                    <a:pt x="257980" y="1159515"/>
                  </a:lnTo>
                  <a:lnTo>
                    <a:pt x="263258" y="1148960"/>
                  </a:lnTo>
                  <a:lnTo>
                    <a:pt x="270398" y="1139336"/>
                  </a:lnTo>
                  <a:lnTo>
                    <a:pt x="290267" y="1139336"/>
                  </a:lnTo>
                  <a:lnTo>
                    <a:pt x="295544" y="1130954"/>
                  </a:lnTo>
                  <a:lnTo>
                    <a:pt x="297717" y="1119468"/>
                  </a:lnTo>
                  <a:lnTo>
                    <a:pt x="300822" y="1108912"/>
                  </a:lnTo>
                  <a:lnTo>
                    <a:pt x="310135" y="1101462"/>
                  </a:lnTo>
                  <a:lnTo>
                    <a:pt x="314171" y="1099289"/>
                  </a:lnTo>
                  <a:lnTo>
                    <a:pt x="315102" y="1099289"/>
                  </a:lnTo>
                  <a:lnTo>
                    <a:pt x="319138" y="1099289"/>
                  </a:lnTo>
                  <a:lnTo>
                    <a:pt x="321311" y="1101462"/>
                  </a:lnTo>
                  <a:lnTo>
                    <a:pt x="322243" y="1104566"/>
                  </a:lnTo>
                  <a:lnTo>
                    <a:pt x="324416" y="1108912"/>
                  </a:lnTo>
                  <a:lnTo>
                    <a:pt x="344284" y="1104566"/>
                  </a:lnTo>
                  <a:lnTo>
                    <a:pt x="361048" y="1094942"/>
                  </a:lnTo>
                  <a:lnTo>
                    <a:pt x="373466" y="1084387"/>
                  </a:lnTo>
                  <a:lnTo>
                    <a:pt x="388057" y="1089665"/>
                  </a:lnTo>
                  <a:lnTo>
                    <a:pt x="399544" y="1101151"/>
                  </a:lnTo>
                  <a:lnTo>
                    <a:pt x="406684" y="1113880"/>
                  </a:lnTo>
                  <a:lnTo>
                    <a:pt x="415066" y="1124435"/>
                  </a:lnTo>
                  <a:lnTo>
                    <a:pt x="424379" y="1135921"/>
                  </a:lnTo>
                  <a:lnTo>
                    <a:pt x="453561" y="1156100"/>
                  </a:lnTo>
                  <a:lnTo>
                    <a:pt x="480570" y="1176279"/>
                  </a:lnTo>
                  <a:lnTo>
                    <a:pt x="480570" y="1180625"/>
                  </a:lnTo>
                  <a:lnTo>
                    <a:pt x="480570" y="1183730"/>
                  </a:lnTo>
                  <a:lnTo>
                    <a:pt x="479639" y="1185903"/>
                  </a:lnTo>
                  <a:lnTo>
                    <a:pt x="479639" y="1188076"/>
                  </a:lnTo>
                  <a:lnTo>
                    <a:pt x="477466" y="1189007"/>
                  </a:lnTo>
                  <a:lnTo>
                    <a:pt x="470325" y="1196458"/>
                  </a:lnTo>
                  <a:lnTo>
                    <a:pt x="458839" y="1200804"/>
                  </a:lnTo>
                  <a:lnTo>
                    <a:pt x="444248" y="1202978"/>
                  </a:lnTo>
                  <a:lnTo>
                    <a:pt x="429657" y="1200804"/>
                  </a:lnTo>
                  <a:lnTo>
                    <a:pt x="435866" y="1213533"/>
                  </a:lnTo>
                  <a:lnTo>
                    <a:pt x="444248" y="1218810"/>
                  </a:lnTo>
                  <a:lnTo>
                    <a:pt x="455734" y="1223157"/>
                  </a:lnTo>
                  <a:lnTo>
                    <a:pt x="465048" y="1230607"/>
                  </a:lnTo>
                  <a:lnTo>
                    <a:pt x="473430" y="1230607"/>
                  </a:lnTo>
                  <a:lnTo>
                    <a:pt x="473430" y="1206082"/>
                  </a:lnTo>
                  <a:lnTo>
                    <a:pt x="484916" y="1206082"/>
                  </a:lnTo>
                  <a:lnTo>
                    <a:pt x="488021" y="1198631"/>
                  </a:lnTo>
                  <a:lnTo>
                    <a:pt x="492057" y="1193354"/>
                  </a:lnTo>
                  <a:lnTo>
                    <a:pt x="495161" y="1189007"/>
                  </a:lnTo>
                  <a:lnTo>
                    <a:pt x="500439" y="1185903"/>
                  </a:lnTo>
                  <a:lnTo>
                    <a:pt x="499507" y="1180625"/>
                  </a:lnTo>
                  <a:lnTo>
                    <a:pt x="497334" y="1176279"/>
                  </a:lnTo>
                  <a:lnTo>
                    <a:pt x="497334" y="1174106"/>
                  </a:lnTo>
                  <a:lnTo>
                    <a:pt x="495161" y="1171002"/>
                  </a:lnTo>
                  <a:lnTo>
                    <a:pt x="494230" y="1166655"/>
                  </a:lnTo>
                  <a:lnTo>
                    <a:pt x="494230" y="1161378"/>
                  </a:lnTo>
                  <a:lnTo>
                    <a:pt x="499507" y="1161378"/>
                  </a:lnTo>
                  <a:lnTo>
                    <a:pt x="504785" y="1163551"/>
                  </a:lnTo>
                  <a:lnTo>
                    <a:pt x="507889" y="1165724"/>
                  </a:lnTo>
                  <a:lnTo>
                    <a:pt x="510062" y="1165724"/>
                  </a:lnTo>
                  <a:lnTo>
                    <a:pt x="514098" y="1165724"/>
                  </a:lnTo>
                  <a:lnTo>
                    <a:pt x="517203" y="1165724"/>
                  </a:lnTo>
                  <a:lnTo>
                    <a:pt x="521238" y="1165724"/>
                  </a:lnTo>
                  <a:lnTo>
                    <a:pt x="521238" y="1161378"/>
                  </a:lnTo>
                  <a:lnTo>
                    <a:pt x="509752" y="1151754"/>
                  </a:lnTo>
                  <a:lnTo>
                    <a:pt x="499197" y="1144303"/>
                  </a:lnTo>
                  <a:lnTo>
                    <a:pt x="484606" y="1139026"/>
                  </a:lnTo>
                  <a:lnTo>
                    <a:pt x="484606" y="1128471"/>
                  </a:lnTo>
                  <a:lnTo>
                    <a:pt x="470015" y="1128471"/>
                  </a:lnTo>
                  <a:lnTo>
                    <a:pt x="457597" y="1109533"/>
                  </a:lnTo>
                  <a:lnTo>
                    <a:pt x="443937" y="1093701"/>
                  </a:lnTo>
                  <a:lnTo>
                    <a:pt x="429346" y="1078799"/>
                  </a:lnTo>
                  <a:lnTo>
                    <a:pt x="429346" y="1072590"/>
                  </a:lnTo>
                  <a:lnTo>
                    <a:pt x="429346" y="1069486"/>
                  </a:lnTo>
                  <a:lnTo>
                    <a:pt x="429346" y="1065140"/>
                  </a:lnTo>
                  <a:lnTo>
                    <a:pt x="429346" y="1064208"/>
                  </a:lnTo>
                  <a:lnTo>
                    <a:pt x="433382" y="1062035"/>
                  </a:lnTo>
                  <a:lnTo>
                    <a:pt x="436487" y="1057689"/>
                  </a:lnTo>
                  <a:lnTo>
                    <a:pt x="438660" y="1057689"/>
                  </a:lnTo>
                  <a:lnTo>
                    <a:pt x="438660" y="1056758"/>
                  </a:lnTo>
                  <a:lnTo>
                    <a:pt x="440833" y="1056758"/>
                  </a:lnTo>
                  <a:lnTo>
                    <a:pt x="443006" y="1056758"/>
                  </a:lnTo>
                  <a:lnTo>
                    <a:pt x="443937" y="1054584"/>
                  </a:lnTo>
                  <a:lnTo>
                    <a:pt x="446111" y="1057689"/>
                  </a:lnTo>
                  <a:lnTo>
                    <a:pt x="448284" y="1062035"/>
                  </a:lnTo>
                  <a:lnTo>
                    <a:pt x="448284" y="1065140"/>
                  </a:lnTo>
                  <a:lnTo>
                    <a:pt x="450457" y="1071349"/>
                  </a:lnTo>
                  <a:lnTo>
                    <a:pt x="465048" y="1067002"/>
                  </a:lnTo>
                  <a:lnTo>
                    <a:pt x="472188" y="1087181"/>
                  </a:lnTo>
                  <a:lnTo>
                    <a:pt x="479328" y="1098668"/>
                  </a:lnTo>
                  <a:lnTo>
                    <a:pt x="487710" y="1103945"/>
                  </a:lnTo>
                  <a:lnTo>
                    <a:pt x="497024" y="1106118"/>
                  </a:lnTo>
                  <a:lnTo>
                    <a:pt x="507579" y="1111396"/>
                  </a:lnTo>
                  <a:lnTo>
                    <a:pt x="521238" y="1121020"/>
                  </a:lnTo>
                  <a:lnTo>
                    <a:pt x="526516" y="1126297"/>
                  </a:lnTo>
                  <a:lnTo>
                    <a:pt x="526516" y="1133748"/>
                  </a:lnTo>
                  <a:lnTo>
                    <a:pt x="524343" y="1141199"/>
                  </a:lnTo>
                  <a:lnTo>
                    <a:pt x="522170" y="1150823"/>
                  </a:lnTo>
                  <a:lnTo>
                    <a:pt x="524343" y="1161378"/>
                  </a:lnTo>
                  <a:lnTo>
                    <a:pt x="528379" y="1165724"/>
                  </a:lnTo>
                  <a:lnTo>
                    <a:pt x="531483" y="1166655"/>
                  </a:lnTo>
                  <a:lnTo>
                    <a:pt x="536761" y="1171002"/>
                  </a:lnTo>
                  <a:lnTo>
                    <a:pt x="540797" y="1174106"/>
                  </a:lnTo>
                  <a:lnTo>
                    <a:pt x="543901" y="1176279"/>
                  </a:lnTo>
                  <a:lnTo>
                    <a:pt x="560665" y="1225951"/>
                  </a:lnTo>
                  <a:lnTo>
                    <a:pt x="564701" y="1225951"/>
                  </a:lnTo>
                  <a:lnTo>
                    <a:pt x="565632" y="1228124"/>
                  </a:lnTo>
                  <a:lnTo>
                    <a:pt x="567805" y="1228124"/>
                  </a:lnTo>
                  <a:lnTo>
                    <a:pt x="569978" y="1230297"/>
                  </a:lnTo>
                  <a:lnTo>
                    <a:pt x="575256" y="1228124"/>
                  </a:lnTo>
                  <a:lnTo>
                    <a:pt x="580534" y="1225951"/>
                  </a:lnTo>
                  <a:lnTo>
                    <a:pt x="582707" y="1225019"/>
                  </a:lnTo>
                  <a:lnTo>
                    <a:pt x="584880" y="1220673"/>
                  </a:lnTo>
                  <a:lnTo>
                    <a:pt x="584880" y="1218500"/>
                  </a:lnTo>
                  <a:lnTo>
                    <a:pt x="587053" y="1215395"/>
                  </a:lnTo>
                  <a:lnTo>
                    <a:pt x="587984" y="1211049"/>
                  </a:lnTo>
                  <a:lnTo>
                    <a:pt x="592020" y="1210118"/>
                  </a:lnTo>
                  <a:lnTo>
                    <a:pt x="597298" y="1205772"/>
                  </a:lnTo>
                  <a:lnTo>
                    <a:pt x="594193" y="1188697"/>
                  </a:lnTo>
                  <a:lnTo>
                    <a:pt x="587053" y="1172864"/>
                  </a:lnTo>
                  <a:lnTo>
                    <a:pt x="577740" y="1161378"/>
                  </a:lnTo>
                  <a:lnTo>
                    <a:pt x="577740" y="1156411"/>
                  </a:lnTo>
                  <a:lnTo>
                    <a:pt x="580844" y="1158584"/>
                  </a:lnTo>
                  <a:lnTo>
                    <a:pt x="580844" y="1159515"/>
                  </a:lnTo>
                  <a:lnTo>
                    <a:pt x="583017" y="1161688"/>
                  </a:lnTo>
                  <a:lnTo>
                    <a:pt x="585190" y="1166035"/>
                  </a:lnTo>
                  <a:lnTo>
                    <a:pt x="592331" y="1163861"/>
                  </a:lnTo>
                  <a:lnTo>
                    <a:pt x="595435" y="1163861"/>
                  </a:lnTo>
                  <a:lnTo>
                    <a:pt x="597608" y="1163861"/>
                  </a:lnTo>
                  <a:lnTo>
                    <a:pt x="599781" y="1161688"/>
                  </a:lnTo>
                  <a:lnTo>
                    <a:pt x="599781" y="1159515"/>
                  </a:lnTo>
                  <a:lnTo>
                    <a:pt x="599781" y="1158584"/>
                  </a:lnTo>
                  <a:lnTo>
                    <a:pt x="597608" y="1154238"/>
                  </a:lnTo>
                  <a:lnTo>
                    <a:pt x="597608" y="1148960"/>
                  </a:lnTo>
                  <a:lnTo>
                    <a:pt x="600713" y="1148960"/>
                  </a:lnTo>
                  <a:lnTo>
                    <a:pt x="600713" y="1144614"/>
                  </a:lnTo>
                  <a:lnTo>
                    <a:pt x="604748" y="1144614"/>
                  </a:lnTo>
                  <a:lnTo>
                    <a:pt x="607853" y="1144614"/>
                  </a:lnTo>
                  <a:lnTo>
                    <a:pt x="610026" y="1146787"/>
                  </a:lnTo>
                  <a:lnTo>
                    <a:pt x="612199" y="1146787"/>
                  </a:lnTo>
                  <a:lnTo>
                    <a:pt x="614372" y="1148960"/>
                  </a:lnTo>
                  <a:lnTo>
                    <a:pt x="619650" y="1151133"/>
                  </a:lnTo>
                  <a:lnTo>
                    <a:pt x="622754" y="1152064"/>
                  </a:lnTo>
                  <a:lnTo>
                    <a:pt x="624927" y="1154238"/>
                  </a:lnTo>
                  <a:lnTo>
                    <a:pt x="627100" y="1156411"/>
                  </a:lnTo>
                  <a:lnTo>
                    <a:pt x="630205" y="1158584"/>
                  </a:lnTo>
                  <a:lnTo>
                    <a:pt x="634241" y="1161688"/>
                  </a:lnTo>
                  <a:lnTo>
                    <a:pt x="632068" y="1166966"/>
                  </a:lnTo>
                  <a:lnTo>
                    <a:pt x="629894" y="1171312"/>
                  </a:lnTo>
                  <a:lnTo>
                    <a:pt x="629894" y="1174416"/>
                  </a:lnTo>
                  <a:lnTo>
                    <a:pt x="629894" y="1178763"/>
                  </a:lnTo>
                  <a:lnTo>
                    <a:pt x="629894" y="1181867"/>
                  </a:lnTo>
                  <a:lnTo>
                    <a:pt x="629894" y="1186213"/>
                  </a:lnTo>
                  <a:lnTo>
                    <a:pt x="629894" y="1189318"/>
                  </a:lnTo>
                  <a:lnTo>
                    <a:pt x="636103" y="1206392"/>
                  </a:lnTo>
                  <a:lnTo>
                    <a:pt x="648521" y="1223467"/>
                  </a:lnTo>
                  <a:lnTo>
                    <a:pt x="665285" y="1234022"/>
                  </a:lnTo>
                  <a:lnTo>
                    <a:pt x="680808" y="1238368"/>
                  </a:lnTo>
                  <a:lnTo>
                    <a:pt x="684843" y="1236195"/>
                  </a:lnTo>
                  <a:lnTo>
                    <a:pt x="687948" y="1233091"/>
                  </a:lnTo>
                  <a:lnTo>
                    <a:pt x="690121" y="1228744"/>
                  </a:lnTo>
                  <a:lnTo>
                    <a:pt x="695399" y="1226571"/>
                  </a:lnTo>
                  <a:lnTo>
                    <a:pt x="699434" y="1225640"/>
                  </a:lnTo>
                  <a:lnTo>
                    <a:pt x="704712" y="1226571"/>
                  </a:lnTo>
                  <a:lnTo>
                    <a:pt x="714025" y="1230918"/>
                  </a:lnTo>
                  <a:lnTo>
                    <a:pt x="721165" y="1234022"/>
                  </a:lnTo>
                  <a:lnTo>
                    <a:pt x="728306" y="1236195"/>
                  </a:lnTo>
                  <a:lnTo>
                    <a:pt x="735446" y="1234022"/>
                  </a:lnTo>
                  <a:lnTo>
                    <a:pt x="743828" y="1226571"/>
                  </a:lnTo>
                  <a:lnTo>
                    <a:pt x="750968" y="1226571"/>
                  </a:lnTo>
                  <a:lnTo>
                    <a:pt x="755004" y="1226571"/>
                  </a:lnTo>
                  <a:lnTo>
                    <a:pt x="758109" y="1226571"/>
                  </a:lnTo>
                  <a:lnTo>
                    <a:pt x="760282" y="1228744"/>
                  </a:lnTo>
                  <a:lnTo>
                    <a:pt x="762455" y="1230918"/>
                  </a:lnTo>
                  <a:lnTo>
                    <a:pt x="762455" y="1234022"/>
                  </a:lnTo>
                  <a:lnTo>
                    <a:pt x="764628" y="1238368"/>
                  </a:lnTo>
                  <a:lnTo>
                    <a:pt x="767732" y="1251097"/>
                  </a:lnTo>
                  <a:lnTo>
                    <a:pt x="765870" y="1265377"/>
                  </a:lnTo>
                  <a:close/>
                  <a:moveTo>
                    <a:pt x="845033" y="1136232"/>
                  </a:moveTo>
                  <a:lnTo>
                    <a:pt x="825165" y="1141509"/>
                  </a:lnTo>
                  <a:lnTo>
                    <a:pt x="803434" y="1143682"/>
                  </a:lnTo>
                  <a:lnTo>
                    <a:pt x="781702" y="1139336"/>
                  </a:lnTo>
                  <a:lnTo>
                    <a:pt x="773320" y="1136232"/>
                  </a:lnTo>
                  <a:lnTo>
                    <a:pt x="766180" y="1130954"/>
                  </a:lnTo>
                  <a:lnTo>
                    <a:pt x="756867" y="1124745"/>
                  </a:lnTo>
                  <a:lnTo>
                    <a:pt x="742276" y="1124745"/>
                  </a:lnTo>
                  <a:lnTo>
                    <a:pt x="727685" y="1126918"/>
                  </a:lnTo>
                  <a:lnTo>
                    <a:pt x="713094" y="1134369"/>
                  </a:lnTo>
                  <a:lnTo>
                    <a:pt x="700676" y="1139647"/>
                  </a:lnTo>
                  <a:lnTo>
                    <a:pt x="686085" y="1141820"/>
                  </a:lnTo>
                  <a:lnTo>
                    <a:pt x="671494" y="1136542"/>
                  </a:lnTo>
                  <a:lnTo>
                    <a:pt x="666217" y="1134369"/>
                  </a:lnTo>
                  <a:lnTo>
                    <a:pt x="662181" y="1132196"/>
                  </a:lnTo>
                  <a:lnTo>
                    <a:pt x="659076" y="1131265"/>
                  </a:lnTo>
                  <a:lnTo>
                    <a:pt x="656903" y="1126918"/>
                  </a:lnTo>
                  <a:lnTo>
                    <a:pt x="656903" y="1123814"/>
                  </a:lnTo>
                  <a:lnTo>
                    <a:pt x="654730" y="1116363"/>
                  </a:lnTo>
                  <a:lnTo>
                    <a:pt x="654730" y="1110154"/>
                  </a:lnTo>
                  <a:lnTo>
                    <a:pt x="658766" y="1099599"/>
                  </a:lnTo>
                  <a:lnTo>
                    <a:pt x="665906" y="1086871"/>
                  </a:lnTo>
                  <a:lnTo>
                    <a:pt x="674288" y="1071969"/>
                  </a:lnTo>
                  <a:lnTo>
                    <a:pt x="683602" y="1057068"/>
                  </a:lnTo>
                  <a:lnTo>
                    <a:pt x="690742" y="1043408"/>
                  </a:lnTo>
                  <a:lnTo>
                    <a:pt x="694778" y="1035026"/>
                  </a:lnTo>
                  <a:lnTo>
                    <a:pt x="703160" y="1037199"/>
                  </a:lnTo>
                  <a:lnTo>
                    <a:pt x="710300" y="1040304"/>
                  </a:lnTo>
                  <a:lnTo>
                    <a:pt x="715578" y="1042477"/>
                  </a:lnTo>
                  <a:lnTo>
                    <a:pt x="721786" y="1047755"/>
                  </a:lnTo>
                  <a:lnTo>
                    <a:pt x="724891" y="1049928"/>
                  </a:lnTo>
                  <a:lnTo>
                    <a:pt x="727064" y="1049928"/>
                  </a:lnTo>
                  <a:lnTo>
                    <a:pt x="729237" y="1049928"/>
                  </a:lnTo>
                  <a:lnTo>
                    <a:pt x="730168" y="1050859"/>
                  </a:lnTo>
                  <a:lnTo>
                    <a:pt x="717751" y="1055205"/>
                  </a:lnTo>
                  <a:lnTo>
                    <a:pt x="721786" y="1064829"/>
                  </a:lnTo>
                  <a:lnTo>
                    <a:pt x="728927" y="1072280"/>
                  </a:lnTo>
                  <a:lnTo>
                    <a:pt x="734204" y="1079731"/>
                  </a:lnTo>
                  <a:lnTo>
                    <a:pt x="743518" y="1080662"/>
                  </a:lnTo>
                  <a:lnTo>
                    <a:pt x="755935" y="1075384"/>
                  </a:lnTo>
                  <a:lnTo>
                    <a:pt x="765249" y="1067934"/>
                  </a:lnTo>
                  <a:lnTo>
                    <a:pt x="780771" y="1073211"/>
                  </a:lnTo>
                  <a:lnTo>
                    <a:pt x="800640" y="1084698"/>
                  </a:lnTo>
                  <a:lnTo>
                    <a:pt x="821439" y="1097426"/>
                  </a:lnTo>
                  <a:lnTo>
                    <a:pt x="836030" y="1110154"/>
                  </a:lnTo>
                  <a:lnTo>
                    <a:pt x="844413" y="1125056"/>
                  </a:lnTo>
                  <a:lnTo>
                    <a:pt x="850621" y="1125056"/>
                  </a:lnTo>
                  <a:lnTo>
                    <a:pt x="845033" y="1136232"/>
                  </a:lnTo>
                  <a:close/>
                  <a:moveTo>
                    <a:pt x="1025402" y="1146787"/>
                  </a:moveTo>
                  <a:lnTo>
                    <a:pt x="1022298" y="1146787"/>
                  </a:lnTo>
                  <a:lnTo>
                    <a:pt x="1018262" y="1146787"/>
                  </a:lnTo>
                  <a:lnTo>
                    <a:pt x="1015157" y="1146787"/>
                  </a:lnTo>
                  <a:lnTo>
                    <a:pt x="1011122" y="1144614"/>
                  </a:lnTo>
                  <a:lnTo>
                    <a:pt x="1008949" y="1161688"/>
                  </a:lnTo>
                  <a:lnTo>
                    <a:pt x="1011122" y="1173175"/>
                  </a:lnTo>
                  <a:lnTo>
                    <a:pt x="1016399" y="1183730"/>
                  </a:lnTo>
                  <a:lnTo>
                    <a:pt x="1020435" y="1196458"/>
                  </a:lnTo>
                  <a:lnTo>
                    <a:pt x="1022608" y="1217569"/>
                  </a:lnTo>
                  <a:lnTo>
                    <a:pt x="995600" y="1218500"/>
                  </a:lnTo>
                  <a:lnTo>
                    <a:pt x="976973" y="1215395"/>
                  </a:lnTo>
                  <a:lnTo>
                    <a:pt x="966418" y="1205772"/>
                  </a:lnTo>
                  <a:lnTo>
                    <a:pt x="962382" y="1188697"/>
                  </a:lnTo>
                  <a:lnTo>
                    <a:pt x="962382" y="1165414"/>
                  </a:lnTo>
                  <a:lnTo>
                    <a:pt x="974800" y="1165414"/>
                  </a:lnTo>
                  <a:lnTo>
                    <a:pt x="967660" y="1151754"/>
                  </a:lnTo>
                  <a:lnTo>
                    <a:pt x="955242" y="1138094"/>
                  </a:lnTo>
                  <a:lnTo>
                    <a:pt x="944686" y="1121020"/>
                  </a:lnTo>
                  <a:lnTo>
                    <a:pt x="933200" y="1103945"/>
                  </a:lnTo>
                  <a:lnTo>
                    <a:pt x="927922" y="1086871"/>
                  </a:lnTo>
                  <a:lnTo>
                    <a:pt x="931027" y="1071038"/>
                  </a:lnTo>
                  <a:lnTo>
                    <a:pt x="938167" y="1059552"/>
                  </a:lnTo>
                  <a:lnTo>
                    <a:pt x="949653" y="1049928"/>
                  </a:lnTo>
                  <a:lnTo>
                    <a:pt x="962071" y="1044650"/>
                  </a:lnTo>
                  <a:lnTo>
                    <a:pt x="974489" y="1039373"/>
                  </a:lnTo>
                  <a:lnTo>
                    <a:pt x="985976" y="1029749"/>
                  </a:lnTo>
                  <a:lnTo>
                    <a:pt x="995289" y="1029749"/>
                  </a:lnTo>
                  <a:lnTo>
                    <a:pt x="1000567" y="1031922"/>
                  </a:lnTo>
                  <a:lnTo>
                    <a:pt x="1005844" y="1031922"/>
                  </a:lnTo>
                  <a:lnTo>
                    <a:pt x="1011122" y="1034095"/>
                  </a:lnTo>
                  <a:lnTo>
                    <a:pt x="1008017" y="1049928"/>
                  </a:lnTo>
                  <a:lnTo>
                    <a:pt x="1000877" y="1063587"/>
                  </a:lnTo>
                  <a:lnTo>
                    <a:pt x="986286" y="1068865"/>
                  </a:lnTo>
                  <a:lnTo>
                    <a:pt x="966418" y="1071038"/>
                  </a:lnTo>
                  <a:lnTo>
                    <a:pt x="973558" y="1086871"/>
                  </a:lnTo>
                  <a:lnTo>
                    <a:pt x="985976" y="1101772"/>
                  </a:lnTo>
                  <a:lnTo>
                    <a:pt x="1001498" y="1111396"/>
                  </a:lnTo>
                  <a:lnTo>
                    <a:pt x="1000567" y="1115742"/>
                  </a:lnTo>
                  <a:lnTo>
                    <a:pt x="998394" y="1116674"/>
                  </a:lnTo>
                  <a:lnTo>
                    <a:pt x="996220" y="1116674"/>
                  </a:lnTo>
                  <a:lnTo>
                    <a:pt x="995289" y="1121020"/>
                  </a:lnTo>
                  <a:lnTo>
                    <a:pt x="1000567" y="1130644"/>
                  </a:lnTo>
                  <a:lnTo>
                    <a:pt x="1005844" y="1139026"/>
                  </a:lnTo>
                  <a:lnTo>
                    <a:pt x="1008017" y="1143372"/>
                  </a:lnTo>
                  <a:lnTo>
                    <a:pt x="1008949" y="1144303"/>
                  </a:lnTo>
                  <a:lnTo>
                    <a:pt x="1011122" y="1143372"/>
                  </a:lnTo>
                  <a:lnTo>
                    <a:pt x="1011122" y="1141199"/>
                  </a:lnTo>
                  <a:lnTo>
                    <a:pt x="1013295" y="1138094"/>
                  </a:lnTo>
                  <a:lnTo>
                    <a:pt x="1013295" y="1133748"/>
                  </a:lnTo>
                  <a:lnTo>
                    <a:pt x="1015468" y="1131575"/>
                  </a:lnTo>
                  <a:lnTo>
                    <a:pt x="1018573" y="1133748"/>
                  </a:lnTo>
                  <a:lnTo>
                    <a:pt x="1022608" y="1138094"/>
                  </a:lnTo>
                  <a:lnTo>
                    <a:pt x="1023540" y="1139026"/>
                  </a:lnTo>
                  <a:lnTo>
                    <a:pt x="1027575" y="1141199"/>
                  </a:lnTo>
                  <a:lnTo>
                    <a:pt x="1030680" y="1144303"/>
                  </a:lnTo>
                  <a:lnTo>
                    <a:pt x="1025402" y="1146787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45">
              <a:extLst>
                <a:ext uri="{FF2B5EF4-FFF2-40B4-BE49-F238E27FC236}">
                  <a16:creationId xmlns:a16="http://schemas.microsoft.com/office/drawing/2014/main" id="{F9BDEB7B-EAF9-4E59-BF5C-302F8646FCD3}"/>
                </a:ext>
              </a:extLst>
            </p:cNvPr>
            <p:cNvSpPr/>
            <p:nvPr/>
          </p:nvSpPr>
          <p:spPr>
            <a:xfrm>
              <a:off x="3690211" y="4196454"/>
              <a:ext cx="74507" cy="99343"/>
            </a:xfrm>
            <a:custGeom>
              <a:avLst/>
              <a:gdLst>
                <a:gd name="connsiteX0" fmla="*/ 60226 w 74506"/>
                <a:gd name="connsiteY0" fmla="*/ 0 h 99342"/>
                <a:gd name="connsiteX1" fmla="*/ 43462 w 74506"/>
                <a:gd name="connsiteY1" fmla="*/ 0 h 99342"/>
                <a:gd name="connsiteX2" fmla="*/ 23904 w 74506"/>
                <a:gd name="connsiteY2" fmla="*/ 2173 h 99342"/>
                <a:gd name="connsiteX3" fmla="*/ 4036 w 74506"/>
                <a:gd name="connsiteY3" fmla="*/ 4346 h 99342"/>
                <a:gd name="connsiteX4" fmla="*/ 4967 w 74506"/>
                <a:gd name="connsiteY4" fmla="*/ 11797 h 99342"/>
                <a:gd name="connsiteX5" fmla="*/ 7140 w 74506"/>
                <a:gd name="connsiteY5" fmla="*/ 14901 h 99342"/>
                <a:gd name="connsiteX6" fmla="*/ 11176 w 74506"/>
                <a:gd name="connsiteY6" fmla="*/ 19248 h 99342"/>
                <a:gd name="connsiteX7" fmla="*/ 14281 w 74506"/>
                <a:gd name="connsiteY7" fmla="*/ 20179 h 99342"/>
                <a:gd name="connsiteX8" fmla="*/ 18627 w 74506"/>
                <a:gd name="connsiteY8" fmla="*/ 22352 h 99342"/>
                <a:gd name="connsiteX9" fmla="*/ 23904 w 74506"/>
                <a:gd name="connsiteY9" fmla="*/ 24525 h 99342"/>
                <a:gd name="connsiteX10" fmla="*/ 18627 w 74506"/>
                <a:gd name="connsiteY10" fmla="*/ 31976 h 99342"/>
                <a:gd name="connsiteX11" fmla="*/ 11176 w 74506"/>
                <a:gd name="connsiteY11" fmla="*/ 37253 h 99342"/>
                <a:gd name="connsiteX12" fmla="*/ 4036 w 74506"/>
                <a:gd name="connsiteY12" fmla="*/ 40358 h 99342"/>
                <a:gd name="connsiteX13" fmla="*/ 0 w 74506"/>
                <a:gd name="connsiteY13" fmla="*/ 74197 h 99342"/>
                <a:gd name="connsiteX14" fmla="*/ 23904 w 74506"/>
                <a:gd name="connsiteY14" fmla="*/ 77301 h 99342"/>
                <a:gd name="connsiteX15" fmla="*/ 23904 w 74506"/>
                <a:gd name="connsiteY15" fmla="*/ 89098 h 99342"/>
                <a:gd name="connsiteX16" fmla="*/ 31045 w 74506"/>
                <a:gd name="connsiteY16" fmla="*/ 92202 h 99342"/>
                <a:gd name="connsiteX17" fmla="*/ 38495 w 74506"/>
                <a:gd name="connsiteY17" fmla="*/ 98411 h 99342"/>
                <a:gd name="connsiteX18" fmla="*/ 43462 w 74506"/>
                <a:gd name="connsiteY18" fmla="*/ 101826 h 99342"/>
                <a:gd name="connsiteX19" fmla="*/ 48740 w 74506"/>
                <a:gd name="connsiteY19" fmla="*/ 99653 h 99342"/>
                <a:gd name="connsiteX20" fmla="*/ 50913 w 74506"/>
                <a:gd name="connsiteY20" fmla="*/ 96549 h 99342"/>
                <a:gd name="connsiteX21" fmla="*/ 53086 w 74506"/>
                <a:gd name="connsiteY21" fmla="*/ 94376 h 99342"/>
                <a:gd name="connsiteX22" fmla="*/ 53086 w 74506"/>
                <a:gd name="connsiteY22" fmla="*/ 92202 h 99342"/>
                <a:gd name="connsiteX23" fmla="*/ 53086 w 74506"/>
                <a:gd name="connsiteY23" fmla="*/ 89098 h 99342"/>
                <a:gd name="connsiteX24" fmla="*/ 53086 w 74506"/>
                <a:gd name="connsiteY24" fmla="*/ 84752 h 99342"/>
                <a:gd name="connsiteX25" fmla="*/ 56191 w 74506"/>
                <a:gd name="connsiteY25" fmla="*/ 81647 h 99342"/>
                <a:gd name="connsiteX26" fmla="*/ 67677 w 74506"/>
                <a:gd name="connsiteY26" fmla="*/ 84752 h 99342"/>
                <a:gd name="connsiteX27" fmla="*/ 72644 w 74506"/>
                <a:gd name="connsiteY27" fmla="*/ 77301 h 99342"/>
                <a:gd name="connsiteX28" fmla="*/ 76991 w 74506"/>
                <a:gd name="connsiteY28" fmla="*/ 77301 h 99342"/>
                <a:gd name="connsiteX29" fmla="*/ 69540 w 74506"/>
                <a:gd name="connsiteY29" fmla="*/ 37253 h 993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74506" h="99342">
                  <a:moveTo>
                    <a:pt x="60226" y="0"/>
                  </a:moveTo>
                  <a:lnTo>
                    <a:pt x="43462" y="0"/>
                  </a:lnTo>
                  <a:lnTo>
                    <a:pt x="23904" y="2173"/>
                  </a:lnTo>
                  <a:lnTo>
                    <a:pt x="4036" y="4346"/>
                  </a:lnTo>
                  <a:lnTo>
                    <a:pt x="4967" y="11797"/>
                  </a:lnTo>
                  <a:lnTo>
                    <a:pt x="7140" y="14901"/>
                  </a:lnTo>
                  <a:lnTo>
                    <a:pt x="11176" y="19248"/>
                  </a:lnTo>
                  <a:lnTo>
                    <a:pt x="14281" y="20179"/>
                  </a:lnTo>
                  <a:lnTo>
                    <a:pt x="18627" y="22352"/>
                  </a:lnTo>
                  <a:lnTo>
                    <a:pt x="23904" y="24525"/>
                  </a:lnTo>
                  <a:lnTo>
                    <a:pt x="18627" y="31976"/>
                  </a:lnTo>
                  <a:lnTo>
                    <a:pt x="11176" y="37253"/>
                  </a:lnTo>
                  <a:lnTo>
                    <a:pt x="4036" y="40358"/>
                  </a:lnTo>
                  <a:lnTo>
                    <a:pt x="0" y="74197"/>
                  </a:lnTo>
                  <a:lnTo>
                    <a:pt x="23904" y="77301"/>
                  </a:lnTo>
                  <a:lnTo>
                    <a:pt x="23904" y="89098"/>
                  </a:lnTo>
                  <a:lnTo>
                    <a:pt x="31045" y="92202"/>
                  </a:lnTo>
                  <a:lnTo>
                    <a:pt x="38495" y="98411"/>
                  </a:lnTo>
                  <a:lnTo>
                    <a:pt x="43462" y="101826"/>
                  </a:lnTo>
                  <a:lnTo>
                    <a:pt x="48740" y="99653"/>
                  </a:lnTo>
                  <a:lnTo>
                    <a:pt x="50913" y="96549"/>
                  </a:lnTo>
                  <a:lnTo>
                    <a:pt x="53086" y="94376"/>
                  </a:lnTo>
                  <a:lnTo>
                    <a:pt x="53086" y="92202"/>
                  </a:lnTo>
                  <a:lnTo>
                    <a:pt x="53086" y="89098"/>
                  </a:lnTo>
                  <a:lnTo>
                    <a:pt x="53086" y="84752"/>
                  </a:lnTo>
                  <a:lnTo>
                    <a:pt x="56191" y="81647"/>
                  </a:lnTo>
                  <a:lnTo>
                    <a:pt x="67677" y="84752"/>
                  </a:lnTo>
                  <a:lnTo>
                    <a:pt x="72644" y="77301"/>
                  </a:lnTo>
                  <a:lnTo>
                    <a:pt x="76991" y="77301"/>
                  </a:lnTo>
                  <a:lnTo>
                    <a:pt x="69540" y="3725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46">
              <a:extLst>
                <a:ext uri="{FF2B5EF4-FFF2-40B4-BE49-F238E27FC236}">
                  <a16:creationId xmlns:a16="http://schemas.microsoft.com/office/drawing/2014/main" id="{7EADF8F3-0D4D-479B-ADE2-A944C74F2405}"/>
                </a:ext>
              </a:extLst>
            </p:cNvPr>
            <p:cNvSpPr/>
            <p:nvPr/>
          </p:nvSpPr>
          <p:spPr>
            <a:xfrm>
              <a:off x="3753542" y="4135296"/>
              <a:ext cx="40358" cy="34149"/>
            </a:xfrm>
            <a:custGeom>
              <a:avLst/>
              <a:gdLst>
                <a:gd name="connsiteX0" fmla="*/ 22042 w 40357"/>
                <a:gd name="connsiteY0" fmla="*/ 36012 h 34149"/>
                <a:gd name="connsiteX1" fmla="*/ 27009 w 40357"/>
                <a:gd name="connsiteY1" fmla="*/ 31665 h 34149"/>
                <a:gd name="connsiteX2" fmla="*/ 31355 w 40357"/>
                <a:gd name="connsiteY2" fmla="*/ 29492 h 34149"/>
                <a:gd name="connsiteX3" fmla="*/ 34460 w 40357"/>
                <a:gd name="connsiteY3" fmla="*/ 28561 h 34149"/>
                <a:gd name="connsiteX4" fmla="*/ 40668 w 40357"/>
                <a:gd name="connsiteY4" fmla="*/ 24215 h 34149"/>
                <a:gd name="connsiteX5" fmla="*/ 36633 w 40357"/>
                <a:gd name="connsiteY5" fmla="*/ 0 h 34149"/>
                <a:gd name="connsiteX6" fmla="*/ 23904 w 40357"/>
                <a:gd name="connsiteY6" fmla="*/ 2173 h 34149"/>
                <a:gd name="connsiteX7" fmla="*/ 16764 w 40357"/>
                <a:gd name="connsiteY7" fmla="*/ 6209 h 34149"/>
                <a:gd name="connsiteX8" fmla="*/ 9313 w 40357"/>
                <a:gd name="connsiteY8" fmla="*/ 11486 h 34149"/>
                <a:gd name="connsiteX9" fmla="*/ 0 w 40357"/>
                <a:gd name="connsiteY9" fmla="*/ 16764 h 34149"/>
                <a:gd name="connsiteX10" fmla="*/ 0 w 40357"/>
                <a:gd name="connsiteY10" fmla="*/ 24215 h 34149"/>
                <a:gd name="connsiteX11" fmla="*/ 2173 w 40357"/>
                <a:gd name="connsiteY11" fmla="*/ 26388 h 34149"/>
                <a:gd name="connsiteX12" fmla="*/ 2173 w 40357"/>
                <a:gd name="connsiteY12" fmla="*/ 28561 h 34149"/>
                <a:gd name="connsiteX13" fmla="*/ 4346 w 40357"/>
                <a:gd name="connsiteY13" fmla="*/ 28561 h 34149"/>
                <a:gd name="connsiteX14" fmla="*/ 4346 w 40357"/>
                <a:gd name="connsiteY14" fmla="*/ 29492 h 34149"/>
                <a:gd name="connsiteX15" fmla="*/ 4346 w 40357"/>
                <a:gd name="connsiteY15" fmla="*/ 33839 h 34149"/>
                <a:gd name="connsiteX16" fmla="*/ 9313 w 40357"/>
                <a:gd name="connsiteY16" fmla="*/ 33839 h 34149"/>
                <a:gd name="connsiteX17" fmla="*/ 11487 w 40357"/>
                <a:gd name="connsiteY17" fmla="*/ 33839 h 34149"/>
                <a:gd name="connsiteX18" fmla="*/ 13660 w 40357"/>
                <a:gd name="connsiteY18" fmla="*/ 36012 h 34149"/>
                <a:gd name="connsiteX19" fmla="*/ 14591 w 40357"/>
                <a:gd name="connsiteY19" fmla="*/ 36012 h 34149"/>
                <a:gd name="connsiteX20" fmla="*/ 16764 w 40357"/>
                <a:gd name="connsiteY20" fmla="*/ 36943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40357" h="34149">
                  <a:moveTo>
                    <a:pt x="22042" y="36012"/>
                  </a:moveTo>
                  <a:lnTo>
                    <a:pt x="27009" y="31665"/>
                  </a:lnTo>
                  <a:lnTo>
                    <a:pt x="31355" y="29492"/>
                  </a:lnTo>
                  <a:lnTo>
                    <a:pt x="34460" y="28561"/>
                  </a:lnTo>
                  <a:lnTo>
                    <a:pt x="40668" y="24215"/>
                  </a:lnTo>
                  <a:lnTo>
                    <a:pt x="36633" y="0"/>
                  </a:lnTo>
                  <a:lnTo>
                    <a:pt x="23904" y="2173"/>
                  </a:lnTo>
                  <a:lnTo>
                    <a:pt x="16764" y="6209"/>
                  </a:lnTo>
                  <a:lnTo>
                    <a:pt x="9313" y="11486"/>
                  </a:lnTo>
                  <a:lnTo>
                    <a:pt x="0" y="16764"/>
                  </a:lnTo>
                  <a:lnTo>
                    <a:pt x="0" y="24215"/>
                  </a:lnTo>
                  <a:lnTo>
                    <a:pt x="2173" y="26388"/>
                  </a:lnTo>
                  <a:lnTo>
                    <a:pt x="2173" y="28561"/>
                  </a:lnTo>
                  <a:lnTo>
                    <a:pt x="4346" y="28561"/>
                  </a:lnTo>
                  <a:lnTo>
                    <a:pt x="4346" y="29492"/>
                  </a:lnTo>
                  <a:lnTo>
                    <a:pt x="4346" y="33839"/>
                  </a:lnTo>
                  <a:lnTo>
                    <a:pt x="9313" y="33839"/>
                  </a:lnTo>
                  <a:lnTo>
                    <a:pt x="11487" y="33839"/>
                  </a:lnTo>
                  <a:lnTo>
                    <a:pt x="13660" y="36012"/>
                  </a:lnTo>
                  <a:lnTo>
                    <a:pt x="14591" y="36012"/>
                  </a:lnTo>
                  <a:lnTo>
                    <a:pt x="16764" y="3694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47">
              <a:extLst>
                <a:ext uri="{FF2B5EF4-FFF2-40B4-BE49-F238E27FC236}">
                  <a16:creationId xmlns:a16="http://schemas.microsoft.com/office/drawing/2014/main" id="{5AFC0DF7-8293-4152-B8EC-BC7E263CD19B}"/>
                </a:ext>
              </a:extLst>
            </p:cNvPr>
            <p:cNvSpPr/>
            <p:nvPr/>
          </p:nvSpPr>
          <p:spPr>
            <a:xfrm>
              <a:off x="3770306" y="4179690"/>
              <a:ext cx="55880" cy="96238"/>
            </a:xfrm>
            <a:custGeom>
              <a:avLst/>
              <a:gdLst>
                <a:gd name="connsiteX0" fmla="*/ 54018 w 55880"/>
                <a:gd name="connsiteY0" fmla="*/ 13660 h 96238"/>
                <a:gd name="connsiteX1" fmla="*/ 53086 w 55880"/>
                <a:gd name="connsiteY1" fmla="*/ 9624 h 96238"/>
                <a:gd name="connsiteX2" fmla="*/ 43773 w 55880"/>
                <a:gd name="connsiteY2" fmla="*/ 6209 h 96238"/>
                <a:gd name="connsiteX3" fmla="*/ 31045 w 55880"/>
                <a:gd name="connsiteY3" fmla="*/ 4346 h 96238"/>
                <a:gd name="connsiteX4" fmla="*/ 16454 w 55880"/>
                <a:gd name="connsiteY4" fmla="*/ 2173 h 96238"/>
                <a:gd name="connsiteX5" fmla="*/ 3104 w 55880"/>
                <a:gd name="connsiteY5" fmla="*/ 0 h 96238"/>
                <a:gd name="connsiteX6" fmla="*/ 0 w 55880"/>
                <a:gd name="connsiteY6" fmla="*/ 16764 h 96238"/>
                <a:gd name="connsiteX7" fmla="*/ 2173 w 55880"/>
                <a:gd name="connsiteY7" fmla="*/ 31665 h 96238"/>
                <a:gd name="connsiteX8" fmla="*/ 3104 w 55880"/>
                <a:gd name="connsiteY8" fmla="*/ 48740 h 96238"/>
                <a:gd name="connsiteX9" fmla="*/ 7140 w 55880"/>
                <a:gd name="connsiteY9" fmla="*/ 63331 h 96238"/>
                <a:gd name="connsiteX10" fmla="*/ 7140 w 55880"/>
                <a:gd name="connsiteY10" fmla="*/ 76059 h 96238"/>
                <a:gd name="connsiteX11" fmla="*/ 3104 w 55880"/>
                <a:gd name="connsiteY11" fmla="*/ 86614 h 96238"/>
                <a:gd name="connsiteX12" fmla="*/ 7140 w 55880"/>
                <a:gd name="connsiteY12" fmla="*/ 98411 h 96238"/>
                <a:gd name="connsiteX13" fmla="*/ 14591 w 55880"/>
                <a:gd name="connsiteY13" fmla="*/ 98411 h 96238"/>
                <a:gd name="connsiteX14" fmla="*/ 19869 w 55880"/>
                <a:gd name="connsiteY14" fmla="*/ 98411 h 96238"/>
                <a:gd name="connsiteX15" fmla="*/ 23904 w 55880"/>
                <a:gd name="connsiteY15" fmla="*/ 96238 h 96238"/>
                <a:gd name="connsiteX16" fmla="*/ 27009 w 55880"/>
                <a:gd name="connsiteY16" fmla="*/ 94065 h 96238"/>
                <a:gd name="connsiteX17" fmla="*/ 31045 w 55880"/>
                <a:gd name="connsiteY17" fmla="*/ 88788 h 96238"/>
                <a:gd name="connsiteX18" fmla="*/ 32286 w 55880"/>
                <a:gd name="connsiteY18" fmla="*/ 81337 h 96238"/>
                <a:gd name="connsiteX19" fmla="*/ 34460 w 55880"/>
                <a:gd name="connsiteY19" fmla="*/ 70782 h 96238"/>
                <a:gd name="connsiteX20" fmla="*/ 32286 w 55880"/>
                <a:gd name="connsiteY20" fmla="*/ 61468 h 96238"/>
                <a:gd name="connsiteX21" fmla="*/ 34460 w 55880"/>
                <a:gd name="connsiteY21" fmla="*/ 57122 h 96238"/>
                <a:gd name="connsiteX22" fmla="*/ 38495 w 55880"/>
                <a:gd name="connsiteY22" fmla="*/ 56191 h 96238"/>
                <a:gd name="connsiteX23" fmla="*/ 39427 w 55880"/>
                <a:gd name="connsiteY23" fmla="*/ 54018 h 96238"/>
                <a:gd name="connsiteX24" fmla="*/ 43773 w 55880"/>
                <a:gd name="connsiteY24" fmla="*/ 51844 h 96238"/>
                <a:gd name="connsiteX25" fmla="*/ 46877 w 55880"/>
                <a:gd name="connsiteY25" fmla="*/ 49671 h 96238"/>
                <a:gd name="connsiteX26" fmla="*/ 50913 w 55880"/>
                <a:gd name="connsiteY26" fmla="*/ 46567 h 96238"/>
                <a:gd name="connsiteX27" fmla="*/ 53086 w 55880"/>
                <a:gd name="connsiteY27" fmla="*/ 41289 h 96238"/>
                <a:gd name="connsiteX28" fmla="*/ 54018 w 55880"/>
                <a:gd name="connsiteY28" fmla="*/ 36943 h 96238"/>
                <a:gd name="connsiteX29" fmla="*/ 56191 w 55880"/>
                <a:gd name="connsiteY29" fmla="*/ 33839 h 96238"/>
                <a:gd name="connsiteX30" fmla="*/ 56191 w 55880"/>
                <a:gd name="connsiteY30" fmla="*/ 26388 h 96238"/>
                <a:gd name="connsiteX31" fmla="*/ 54018 w 55880"/>
                <a:gd name="connsiteY31" fmla="*/ 18937 h 962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55880" h="96238">
                  <a:moveTo>
                    <a:pt x="54018" y="13660"/>
                  </a:moveTo>
                  <a:lnTo>
                    <a:pt x="53086" y="9624"/>
                  </a:lnTo>
                  <a:lnTo>
                    <a:pt x="43773" y="6209"/>
                  </a:lnTo>
                  <a:lnTo>
                    <a:pt x="31045" y="4346"/>
                  </a:lnTo>
                  <a:lnTo>
                    <a:pt x="16454" y="2173"/>
                  </a:lnTo>
                  <a:lnTo>
                    <a:pt x="3104" y="0"/>
                  </a:lnTo>
                  <a:lnTo>
                    <a:pt x="0" y="16764"/>
                  </a:lnTo>
                  <a:lnTo>
                    <a:pt x="2173" y="31665"/>
                  </a:lnTo>
                  <a:lnTo>
                    <a:pt x="3104" y="48740"/>
                  </a:lnTo>
                  <a:lnTo>
                    <a:pt x="7140" y="63331"/>
                  </a:lnTo>
                  <a:lnTo>
                    <a:pt x="7140" y="76059"/>
                  </a:lnTo>
                  <a:lnTo>
                    <a:pt x="3104" y="86614"/>
                  </a:lnTo>
                  <a:lnTo>
                    <a:pt x="7140" y="98411"/>
                  </a:lnTo>
                  <a:lnTo>
                    <a:pt x="14591" y="98411"/>
                  </a:lnTo>
                  <a:lnTo>
                    <a:pt x="19869" y="98411"/>
                  </a:lnTo>
                  <a:lnTo>
                    <a:pt x="23904" y="96238"/>
                  </a:lnTo>
                  <a:lnTo>
                    <a:pt x="27009" y="94065"/>
                  </a:lnTo>
                  <a:lnTo>
                    <a:pt x="31045" y="88788"/>
                  </a:lnTo>
                  <a:lnTo>
                    <a:pt x="32286" y="81337"/>
                  </a:lnTo>
                  <a:lnTo>
                    <a:pt x="34460" y="70782"/>
                  </a:lnTo>
                  <a:lnTo>
                    <a:pt x="32286" y="61468"/>
                  </a:lnTo>
                  <a:lnTo>
                    <a:pt x="34460" y="57122"/>
                  </a:lnTo>
                  <a:lnTo>
                    <a:pt x="38495" y="56191"/>
                  </a:lnTo>
                  <a:lnTo>
                    <a:pt x="39427" y="54018"/>
                  </a:lnTo>
                  <a:lnTo>
                    <a:pt x="43773" y="51844"/>
                  </a:lnTo>
                  <a:lnTo>
                    <a:pt x="46877" y="49671"/>
                  </a:lnTo>
                  <a:lnTo>
                    <a:pt x="50913" y="46567"/>
                  </a:lnTo>
                  <a:lnTo>
                    <a:pt x="53086" y="41289"/>
                  </a:lnTo>
                  <a:lnTo>
                    <a:pt x="54018" y="36943"/>
                  </a:lnTo>
                  <a:lnTo>
                    <a:pt x="56191" y="33839"/>
                  </a:lnTo>
                  <a:lnTo>
                    <a:pt x="56191" y="26388"/>
                  </a:lnTo>
                  <a:lnTo>
                    <a:pt x="54018" y="18937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48">
              <a:extLst>
                <a:ext uri="{FF2B5EF4-FFF2-40B4-BE49-F238E27FC236}">
                  <a16:creationId xmlns:a16="http://schemas.microsoft.com/office/drawing/2014/main" id="{61EF8EDD-BBCA-482A-90C0-200E04C3AFEB}"/>
                </a:ext>
              </a:extLst>
            </p:cNvPr>
            <p:cNvSpPr/>
            <p:nvPr/>
          </p:nvSpPr>
          <p:spPr>
            <a:xfrm>
              <a:off x="3630606" y="4070724"/>
              <a:ext cx="21731" cy="27940"/>
            </a:xfrm>
            <a:custGeom>
              <a:avLst/>
              <a:gdLst>
                <a:gd name="connsiteX0" fmla="*/ 22973 w 21731"/>
                <a:gd name="connsiteY0" fmla="*/ 28561 h 27940"/>
                <a:gd name="connsiteX1" fmla="*/ 22042 w 21731"/>
                <a:gd name="connsiteY1" fmla="*/ 21110 h 27940"/>
                <a:gd name="connsiteX2" fmla="*/ 17695 w 21731"/>
                <a:gd name="connsiteY2" fmla="*/ 13660 h 27940"/>
                <a:gd name="connsiteX3" fmla="*/ 14591 w 21731"/>
                <a:gd name="connsiteY3" fmla="*/ 7451 h 27940"/>
                <a:gd name="connsiteX4" fmla="*/ 7451 w 21731"/>
                <a:gd name="connsiteY4" fmla="*/ 4346 h 27940"/>
                <a:gd name="connsiteX5" fmla="*/ 0 w 21731"/>
                <a:gd name="connsiteY5" fmla="*/ 0 h 27940"/>
                <a:gd name="connsiteX6" fmla="*/ 1242 w 21731"/>
                <a:gd name="connsiteY6" fmla="*/ 7451 h 27940"/>
                <a:gd name="connsiteX7" fmla="*/ 3104 w 21731"/>
                <a:gd name="connsiteY7" fmla="*/ 13660 h 27940"/>
                <a:gd name="connsiteX8" fmla="*/ 5278 w 21731"/>
                <a:gd name="connsiteY8" fmla="*/ 16764 h 27940"/>
                <a:gd name="connsiteX9" fmla="*/ 7451 w 21731"/>
                <a:gd name="connsiteY9" fmla="*/ 21110 h 27940"/>
                <a:gd name="connsiteX10" fmla="*/ 12728 w 21731"/>
                <a:gd name="connsiteY10" fmla="*/ 24215 h 27940"/>
                <a:gd name="connsiteX11" fmla="*/ 12728 w 21731"/>
                <a:gd name="connsiteY11" fmla="*/ 28561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731" h="27940">
                  <a:moveTo>
                    <a:pt x="22973" y="28561"/>
                  </a:moveTo>
                  <a:lnTo>
                    <a:pt x="22042" y="21110"/>
                  </a:lnTo>
                  <a:lnTo>
                    <a:pt x="17695" y="13660"/>
                  </a:lnTo>
                  <a:lnTo>
                    <a:pt x="14591" y="7451"/>
                  </a:lnTo>
                  <a:lnTo>
                    <a:pt x="7451" y="4346"/>
                  </a:lnTo>
                  <a:lnTo>
                    <a:pt x="0" y="0"/>
                  </a:lnTo>
                  <a:lnTo>
                    <a:pt x="1242" y="7451"/>
                  </a:lnTo>
                  <a:lnTo>
                    <a:pt x="3104" y="13660"/>
                  </a:lnTo>
                  <a:lnTo>
                    <a:pt x="5278" y="16764"/>
                  </a:lnTo>
                  <a:lnTo>
                    <a:pt x="7451" y="21110"/>
                  </a:lnTo>
                  <a:lnTo>
                    <a:pt x="12728" y="24215"/>
                  </a:lnTo>
                  <a:lnTo>
                    <a:pt x="12728" y="2856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: Shape 49">
              <a:extLst>
                <a:ext uri="{FF2B5EF4-FFF2-40B4-BE49-F238E27FC236}">
                  <a16:creationId xmlns:a16="http://schemas.microsoft.com/office/drawing/2014/main" id="{F322773E-0ACE-44FF-96AB-9FA65F70E732}"/>
                </a:ext>
              </a:extLst>
            </p:cNvPr>
            <p:cNvSpPr/>
            <p:nvPr/>
          </p:nvSpPr>
          <p:spPr>
            <a:xfrm>
              <a:off x="3646438" y="4107667"/>
              <a:ext cx="86925" cy="68298"/>
            </a:xfrm>
            <a:custGeom>
              <a:avLst/>
              <a:gdLst>
                <a:gd name="connsiteX0" fmla="*/ 50913 w 86924"/>
                <a:gd name="connsiteY0" fmla="*/ 44394 h 68298"/>
                <a:gd name="connsiteX1" fmla="*/ 54949 w 86924"/>
                <a:gd name="connsiteY1" fmla="*/ 48740 h 68298"/>
                <a:gd name="connsiteX2" fmla="*/ 54949 w 86924"/>
                <a:gd name="connsiteY2" fmla="*/ 51844 h 68298"/>
                <a:gd name="connsiteX3" fmla="*/ 54949 w 86924"/>
                <a:gd name="connsiteY3" fmla="*/ 57122 h 68298"/>
                <a:gd name="connsiteX4" fmla="*/ 56191 w 86924"/>
                <a:gd name="connsiteY4" fmla="*/ 61468 h 68298"/>
                <a:gd name="connsiteX5" fmla="*/ 60226 w 86924"/>
                <a:gd name="connsiteY5" fmla="*/ 64573 h 68298"/>
                <a:gd name="connsiteX6" fmla="*/ 62400 w 86924"/>
                <a:gd name="connsiteY6" fmla="*/ 66746 h 68298"/>
                <a:gd name="connsiteX7" fmla="*/ 63331 w 86924"/>
                <a:gd name="connsiteY7" fmla="*/ 66746 h 68298"/>
                <a:gd name="connsiteX8" fmla="*/ 63331 w 86924"/>
                <a:gd name="connsiteY8" fmla="*/ 68919 h 68298"/>
                <a:gd name="connsiteX9" fmla="*/ 67677 w 86924"/>
                <a:gd name="connsiteY9" fmla="*/ 68919 h 68298"/>
                <a:gd name="connsiteX10" fmla="*/ 70782 w 86924"/>
                <a:gd name="connsiteY10" fmla="*/ 64573 h 68298"/>
                <a:gd name="connsiteX11" fmla="*/ 74817 w 86924"/>
                <a:gd name="connsiteY11" fmla="*/ 63641 h 68298"/>
                <a:gd name="connsiteX12" fmla="*/ 80095 w 86924"/>
                <a:gd name="connsiteY12" fmla="*/ 61468 h 68298"/>
                <a:gd name="connsiteX13" fmla="*/ 82268 w 86924"/>
                <a:gd name="connsiteY13" fmla="*/ 48740 h 68298"/>
                <a:gd name="connsiteX14" fmla="*/ 84131 w 86924"/>
                <a:gd name="connsiteY14" fmla="*/ 31665 h 68298"/>
                <a:gd name="connsiteX15" fmla="*/ 87235 w 86924"/>
                <a:gd name="connsiteY15" fmla="*/ 20179 h 68298"/>
                <a:gd name="connsiteX16" fmla="*/ 87235 w 86924"/>
                <a:gd name="connsiteY16" fmla="*/ 14901 h 68298"/>
                <a:gd name="connsiteX17" fmla="*/ 87235 w 86924"/>
                <a:gd name="connsiteY17" fmla="*/ 9624 h 68298"/>
                <a:gd name="connsiteX18" fmla="*/ 85373 w 86924"/>
                <a:gd name="connsiteY18" fmla="*/ 7451 h 68298"/>
                <a:gd name="connsiteX19" fmla="*/ 84131 w 86924"/>
                <a:gd name="connsiteY19" fmla="*/ 4346 h 68298"/>
                <a:gd name="connsiteX20" fmla="*/ 82268 w 86924"/>
                <a:gd name="connsiteY20" fmla="*/ 2173 h 68298"/>
                <a:gd name="connsiteX21" fmla="*/ 80095 w 86924"/>
                <a:gd name="connsiteY21" fmla="*/ 2173 h 68298"/>
                <a:gd name="connsiteX22" fmla="*/ 77922 w 86924"/>
                <a:gd name="connsiteY22" fmla="*/ 0 h 68298"/>
                <a:gd name="connsiteX23" fmla="*/ 76991 w 86924"/>
                <a:gd name="connsiteY23" fmla="*/ 0 h 68298"/>
                <a:gd name="connsiteX24" fmla="*/ 70782 w 86924"/>
                <a:gd name="connsiteY24" fmla="*/ 0 h 68298"/>
                <a:gd name="connsiteX25" fmla="*/ 70782 w 86924"/>
                <a:gd name="connsiteY25" fmla="*/ 11797 h 68298"/>
                <a:gd name="connsiteX26" fmla="*/ 58053 w 86924"/>
                <a:gd name="connsiteY26" fmla="*/ 11797 h 68298"/>
                <a:gd name="connsiteX27" fmla="*/ 43773 w 86924"/>
                <a:gd name="connsiteY27" fmla="*/ 13970 h 68298"/>
                <a:gd name="connsiteX28" fmla="*/ 31045 w 86924"/>
                <a:gd name="connsiteY28" fmla="*/ 14901 h 68298"/>
                <a:gd name="connsiteX29" fmla="*/ 20800 w 86924"/>
                <a:gd name="connsiteY29" fmla="*/ 11797 h 68298"/>
                <a:gd name="connsiteX30" fmla="*/ 14591 w 86924"/>
                <a:gd name="connsiteY30" fmla="*/ 13970 h 68298"/>
                <a:gd name="connsiteX31" fmla="*/ 11487 w 86924"/>
                <a:gd name="connsiteY31" fmla="*/ 13970 h 68298"/>
                <a:gd name="connsiteX32" fmla="*/ 9313 w 86924"/>
                <a:gd name="connsiteY32" fmla="*/ 13970 h 68298"/>
                <a:gd name="connsiteX33" fmla="*/ 7140 w 86924"/>
                <a:gd name="connsiteY33" fmla="*/ 13970 h 68298"/>
                <a:gd name="connsiteX34" fmla="*/ 7140 w 86924"/>
                <a:gd name="connsiteY34" fmla="*/ 14901 h 68298"/>
                <a:gd name="connsiteX35" fmla="*/ 6209 w 86924"/>
                <a:gd name="connsiteY35" fmla="*/ 17075 h 68298"/>
                <a:gd name="connsiteX36" fmla="*/ 4036 w 86924"/>
                <a:gd name="connsiteY36" fmla="*/ 20179 h 68298"/>
                <a:gd name="connsiteX37" fmla="*/ 0 w 86924"/>
                <a:gd name="connsiteY37" fmla="*/ 20179 h 68298"/>
                <a:gd name="connsiteX38" fmla="*/ 7140 w 86924"/>
                <a:gd name="connsiteY38" fmla="*/ 31665 h 68298"/>
                <a:gd name="connsiteX39" fmla="*/ 16454 w 86924"/>
                <a:gd name="connsiteY39" fmla="*/ 36943 h 68298"/>
                <a:gd name="connsiteX40" fmla="*/ 26077 w 86924"/>
                <a:gd name="connsiteY40" fmla="*/ 39116 h 68298"/>
                <a:gd name="connsiteX41" fmla="*/ 34149 w 86924"/>
                <a:gd name="connsiteY41" fmla="*/ 36943 h 68298"/>
                <a:gd name="connsiteX42" fmla="*/ 43773 w 86924"/>
                <a:gd name="connsiteY42" fmla="*/ 39116 h 682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86924" h="68298">
                  <a:moveTo>
                    <a:pt x="50913" y="44394"/>
                  </a:moveTo>
                  <a:lnTo>
                    <a:pt x="54949" y="48740"/>
                  </a:lnTo>
                  <a:lnTo>
                    <a:pt x="54949" y="51844"/>
                  </a:lnTo>
                  <a:lnTo>
                    <a:pt x="54949" y="57122"/>
                  </a:lnTo>
                  <a:lnTo>
                    <a:pt x="56191" y="61468"/>
                  </a:lnTo>
                  <a:lnTo>
                    <a:pt x="60226" y="64573"/>
                  </a:lnTo>
                  <a:lnTo>
                    <a:pt x="62400" y="66746"/>
                  </a:lnTo>
                  <a:lnTo>
                    <a:pt x="63331" y="66746"/>
                  </a:lnTo>
                  <a:lnTo>
                    <a:pt x="63331" y="68919"/>
                  </a:lnTo>
                  <a:lnTo>
                    <a:pt x="67677" y="68919"/>
                  </a:lnTo>
                  <a:lnTo>
                    <a:pt x="70782" y="64573"/>
                  </a:lnTo>
                  <a:lnTo>
                    <a:pt x="74817" y="63641"/>
                  </a:lnTo>
                  <a:lnTo>
                    <a:pt x="80095" y="61468"/>
                  </a:lnTo>
                  <a:lnTo>
                    <a:pt x="82268" y="48740"/>
                  </a:lnTo>
                  <a:lnTo>
                    <a:pt x="84131" y="31665"/>
                  </a:lnTo>
                  <a:lnTo>
                    <a:pt x="87235" y="20179"/>
                  </a:lnTo>
                  <a:lnTo>
                    <a:pt x="87235" y="14901"/>
                  </a:lnTo>
                  <a:lnTo>
                    <a:pt x="87235" y="9624"/>
                  </a:lnTo>
                  <a:lnTo>
                    <a:pt x="85373" y="7451"/>
                  </a:lnTo>
                  <a:lnTo>
                    <a:pt x="84131" y="4346"/>
                  </a:lnTo>
                  <a:lnTo>
                    <a:pt x="82268" y="2173"/>
                  </a:lnTo>
                  <a:lnTo>
                    <a:pt x="80095" y="2173"/>
                  </a:lnTo>
                  <a:lnTo>
                    <a:pt x="77922" y="0"/>
                  </a:lnTo>
                  <a:lnTo>
                    <a:pt x="76991" y="0"/>
                  </a:lnTo>
                  <a:lnTo>
                    <a:pt x="70782" y="0"/>
                  </a:lnTo>
                  <a:lnTo>
                    <a:pt x="70782" y="11797"/>
                  </a:lnTo>
                  <a:lnTo>
                    <a:pt x="58053" y="11797"/>
                  </a:lnTo>
                  <a:lnTo>
                    <a:pt x="43773" y="13970"/>
                  </a:lnTo>
                  <a:lnTo>
                    <a:pt x="31045" y="14901"/>
                  </a:lnTo>
                  <a:lnTo>
                    <a:pt x="20800" y="11797"/>
                  </a:lnTo>
                  <a:lnTo>
                    <a:pt x="14591" y="13970"/>
                  </a:lnTo>
                  <a:lnTo>
                    <a:pt x="11487" y="13970"/>
                  </a:lnTo>
                  <a:lnTo>
                    <a:pt x="9313" y="13970"/>
                  </a:lnTo>
                  <a:lnTo>
                    <a:pt x="7140" y="13970"/>
                  </a:lnTo>
                  <a:lnTo>
                    <a:pt x="7140" y="14901"/>
                  </a:lnTo>
                  <a:lnTo>
                    <a:pt x="6209" y="17075"/>
                  </a:lnTo>
                  <a:lnTo>
                    <a:pt x="4036" y="20179"/>
                  </a:lnTo>
                  <a:lnTo>
                    <a:pt x="0" y="20179"/>
                  </a:lnTo>
                  <a:lnTo>
                    <a:pt x="7140" y="31665"/>
                  </a:lnTo>
                  <a:lnTo>
                    <a:pt x="16454" y="36943"/>
                  </a:lnTo>
                  <a:lnTo>
                    <a:pt x="26077" y="39116"/>
                  </a:lnTo>
                  <a:lnTo>
                    <a:pt x="34149" y="36943"/>
                  </a:lnTo>
                  <a:lnTo>
                    <a:pt x="43773" y="3911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: Shape 50">
              <a:extLst>
                <a:ext uri="{FF2B5EF4-FFF2-40B4-BE49-F238E27FC236}">
                  <a16:creationId xmlns:a16="http://schemas.microsoft.com/office/drawing/2014/main" id="{8C979BFE-20A9-4AF2-96E5-DC437DC1ADA2}"/>
                </a:ext>
              </a:extLst>
            </p:cNvPr>
            <p:cNvSpPr/>
            <p:nvPr/>
          </p:nvSpPr>
          <p:spPr>
            <a:xfrm>
              <a:off x="3750438" y="4075070"/>
              <a:ext cx="235939" cy="102447"/>
            </a:xfrm>
            <a:custGeom>
              <a:avLst/>
              <a:gdLst>
                <a:gd name="connsiteX0" fmla="*/ 97790 w 235938"/>
                <a:gd name="connsiteY0" fmla="*/ 86614 h 102447"/>
                <a:gd name="connsiteX1" fmla="*/ 97790 w 235938"/>
                <a:gd name="connsiteY1" fmla="*/ 88787 h 102447"/>
                <a:gd name="connsiteX2" fmla="*/ 97790 w 235938"/>
                <a:gd name="connsiteY2" fmla="*/ 89719 h 102447"/>
                <a:gd name="connsiteX3" fmla="*/ 99964 w 235938"/>
                <a:gd name="connsiteY3" fmla="*/ 91892 h 102447"/>
                <a:gd name="connsiteX4" fmla="*/ 103068 w 235938"/>
                <a:gd name="connsiteY4" fmla="*/ 94065 h 102447"/>
                <a:gd name="connsiteX5" fmla="*/ 107414 w 235938"/>
                <a:gd name="connsiteY5" fmla="*/ 96238 h 102447"/>
                <a:gd name="connsiteX6" fmla="*/ 110519 w 235938"/>
                <a:gd name="connsiteY6" fmla="*/ 96238 h 102447"/>
                <a:gd name="connsiteX7" fmla="*/ 112381 w 235938"/>
                <a:gd name="connsiteY7" fmla="*/ 94065 h 102447"/>
                <a:gd name="connsiteX8" fmla="*/ 114554 w 235938"/>
                <a:gd name="connsiteY8" fmla="*/ 89719 h 102447"/>
                <a:gd name="connsiteX9" fmla="*/ 116728 w 235938"/>
                <a:gd name="connsiteY9" fmla="*/ 84441 h 102447"/>
                <a:gd name="connsiteX10" fmla="*/ 119832 w 235938"/>
                <a:gd name="connsiteY10" fmla="*/ 91892 h 102447"/>
                <a:gd name="connsiteX11" fmla="*/ 122937 w 235938"/>
                <a:gd name="connsiteY11" fmla="*/ 99343 h 102447"/>
                <a:gd name="connsiteX12" fmla="*/ 126972 w 235938"/>
                <a:gd name="connsiteY12" fmla="*/ 104620 h 102447"/>
                <a:gd name="connsiteX13" fmla="*/ 136596 w 235938"/>
                <a:gd name="connsiteY13" fmla="*/ 104620 h 102447"/>
                <a:gd name="connsiteX14" fmla="*/ 137527 w 235938"/>
                <a:gd name="connsiteY14" fmla="*/ 101516 h 102447"/>
                <a:gd name="connsiteX15" fmla="*/ 139701 w 235938"/>
                <a:gd name="connsiteY15" fmla="*/ 97170 h 102447"/>
                <a:gd name="connsiteX16" fmla="*/ 143736 w 235938"/>
                <a:gd name="connsiteY16" fmla="*/ 94065 h 102447"/>
                <a:gd name="connsiteX17" fmla="*/ 143736 w 235938"/>
                <a:gd name="connsiteY17" fmla="*/ 89719 h 102447"/>
                <a:gd name="connsiteX18" fmla="*/ 146841 w 235938"/>
                <a:gd name="connsiteY18" fmla="*/ 94065 h 102447"/>
                <a:gd name="connsiteX19" fmla="*/ 149014 w 235938"/>
                <a:gd name="connsiteY19" fmla="*/ 99343 h 102447"/>
                <a:gd name="connsiteX20" fmla="*/ 152118 w 235938"/>
                <a:gd name="connsiteY20" fmla="*/ 104620 h 102447"/>
                <a:gd name="connsiteX21" fmla="*/ 158327 w 235938"/>
                <a:gd name="connsiteY21" fmla="*/ 104620 h 102447"/>
                <a:gd name="connsiteX22" fmla="*/ 163605 w 235938"/>
                <a:gd name="connsiteY22" fmla="*/ 104620 h 102447"/>
                <a:gd name="connsiteX23" fmla="*/ 166709 w 235938"/>
                <a:gd name="connsiteY23" fmla="*/ 103689 h 102447"/>
                <a:gd name="connsiteX24" fmla="*/ 172918 w 235938"/>
                <a:gd name="connsiteY24" fmla="*/ 101516 h 102447"/>
                <a:gd name="connsiteX25" fmla="*/ 178196 w 235938"/>
                <a:gd name="connsiteY25" fmla="*/ 101516 h 102447"/>
                <a:gd name="connsiteX26" fmla="*/ 183163 w 235938"/>
                <a:gd name="connsiteY26" fmla="*/ 99343 h 102447"/>
                <a:gd name="connsiteX27" fmla="*/ 185336 w 235938"/>
                <a:gd name="connsiteY27" fmla="*/ 97170 h 102447"/>
                <a:gd name="connsiteX28" fmla="*/ 188441 w 235938"/>
                <a:gd name="connsiteY28" fmla="*/ 97170 h 102447"/>
                <a:gd name="connsiteX29" fmla="*/ 190614 w 235938"/>
                <a:gd name="connsiteY29" fmla="*/ 96238 h 102447"/>
                <a:gd name="connsiteX30" fmla="*/ 192787 w 235938"/>
                <a:gd name="connsiteY30" fmla="*/ 91892 h 102447"/>
                <a:gd name="connsiteX31" fmla="*/ 195891 w 235938"/>
                <a:gd name="connsiteY31" fmla="*/ 89719 h 102447"/>
                <a:gd name="connsiteX32" fmla="*/ 199927 w 235938"/>
                <a:gd name="connsiteY32" fmla="*/ 89719 h 102447"/>
                <a:gd name="connsiteX33" fmla="*/ 209240 w 235938"/>
                <a:gd name="connsiteY33" fmla="*/ 91892 h 102447"/>
                <a:gd name="connsiteX34" fmla="*/ 221969 w 235938"/>
                <a:gd name="connsiteY34" fmla="*/ 94065 h 102447"/>
                <a:gd name="connsiteX35" fmla="*/ 232213 w 235938"/>
                <a:gd name="connsiteY35" fmla="*/ 94065 h 102447"/>
                <a:gd name="connsiteX36" fmla="*/ 236560 w 235938"/>
                <a:gd name="connsiteY36" fmla="*/ 81337 h 102447"/>
                <a:gd name="connsiteX37" fmla="*/ 236560 w 235938"/>
                <a:gd name="connsiteY37" fmla="*/ 76991 h 102447"/>
                <a:gd name="connsiteX38" fmla="*/ 236560 w 235938"/>
                <a:gd name="connsiteY38" fmla="*/ 73886 h 102447"/>
                <a:gd name="connsiteX39" fmla="*/ 236560 w 235938"/>
                <a:gd name="connsiteY39" fmla="*/ 71713 h 102447"/>
                <a:gd name="connsiteX40" fmla="*/ 234387 w 235938"/>
                <a:gd name="connsiteY40" fmla="*/ 67677 h 102447"/>
                <a:gd name="connsiteX41" fmla="*/ 232213 w 235938"/>
                <a:gd name="connsiteY41" fmla="*/ 62400 h 102447"/>
                <a:gd name="connsiteX42" fmla="*/ 232213 w 235938"/>
                <a:gd name="connsiteY42" fmla="*/ 57122 h 102447"/>
                <a:gd name="connsiteX43" fmla="*/ 209240 w 235938"/>
                <a:gd name="connsiteY43" fmla="*/ 54949 h 102447"/>
                <a:gd name="connsiteX44" fmla="*/ 181300 w 235938"/>
                <a:gd name="connsiteY44" fmla="*/ 57122 h 102447"/>
                <a:gd name="connsiteX45" fmla="*/ 156154 w 235938"/>
                <a:gd name="connsiteY45" fmla="*/ 57122 h 102447"/>
                <a:gd name="connsiteX46" fmla="*/ 130077 w 235938"/>
                <a:gd name="connsiteY46" fmla="*/ 57122 h 102447"/>
                <a:gd name="connsiteX47" fmla="*/ 107414 w 235938"/>
                <a:gd name="connsiteY47" fmla="*/ 51844 h 102447"/>
                <a:gd name="connsiteX48" fmla="*/ 87546 w 235938"/>
                <a:gd name="connsiteY48" fmla="*/ 40047 h 102447"/>
                <a:gd name="connsiteX49" fmla="*/ 87546 w 235938"/>
                <a:gd name="connsiteY49" fmla="*/ 36943 h 102447"/>
                <a:gd name="connsiteX50" fmla="*/ 87546 w 235938"/>
                <a:gd name="connsiteY50" fmla="*/ 31665 h 102447"/>
                <a:gd name="connsiteX51" fmla="*/ 87546 w 235938"/>
                <a:gd name="connsiteY51" fmla="*/ 27319 h 102447"/>
                <a:gd name="connsiteX52" fmla="*/ 85373 w 235938"/>
                <a:gd name="connsiteY52" fmla="*/ 22042 h 102447"/>
                <a:gd name="connsiteX53" fmla="*/ 83199 w 235938"/>
                <a:gd name="connsiteY53" fmla="*/ 16764 h 102447"/>
                <a:gd name="connsiteX54" fmla="*/ 83199 w 235938"/>
                <a:gd name="connsiteY54" fmla="*/ 12418 h 102447"/>
                <a:gd name="connsiteX55" fmla="*/ 65504 w 235938"/>
                <a:gd name="connsiteY55" fmla="*/ 14591 h 102447"/>
                <a:gd name="connsiteX56" fmla="*/ 54328 w 235938"/>
                <a:gd name="connsiteY56" fmla="*/ 14591 h 102447"/>
                <a:gd name="connsiteX57" fmla="*/ 46877 w 235938"/>
                <a:gd name="connsiteY57" fmla="*/ 10555 h 102447"/>
                <a:gd name="connsiteX58" fmla="*/ 43773 w 235938"/>
                <a:gd name="connsiteY58" fmla="*/ 0 h 102447"/>
                <a:gd name="connsiteX59" fmla="*/ 37564 w 235938"/>
                <a:gd name="connsiteY59" fmla="*/ 0 h 102447"/>
                <a:gd name="connsiteX60" fmla="*/ 34460 w 235938"/>
                <a:gd name="connsiteY60" fmla="*/ 1863 h 102447"/>
                <a:gd name="connsiteX61" fmla="*/ 30113 w 235938"/>
                <a:gd name="connsiteY61" fmla="*/ 1863 h 102447"/>
                <a:gd name="connsiteX62" fmla="*/ 27009 w 235938"/>
                <a:gd name="connsiteY62" fmla="*/ 3104 h 102447"/>
                <a:gd name="connsiteX63" fmla="*/ 16764 w 235938"/>
                <a:gd name="connsiteY63" fmla="*/ 5278 h 102447"/>
                <a:gd name="connsiteX64" fmla="*/ 7451 w 235938"/>
                <a:gd name="connsiteY64" fmla="*/ 5278 h 102447"/>
                <a:gd name="connsiteX65" fmla="*/ 0 w 235938"/>
                <a:gd name="connsiteY65" fmla="*/ 7140 h 102447"/>
                <a:gd name="connsiteX66" fmla="*/ 0 w 235938"/>
                <a:gd name="connsiteY66" fmla="*/ 12418 h 102447"/>
                <a:gd name="connsiteX67" fmla="*/ 2173 w 235938"/>
                <a:gd name="connsiteY67" fmla="*/ 14591 h 102447"/>
                <a:gd name="connsiteX68" fmla="*/ 2173 w 235938"/>
                <a:gd name="connsiteY68" fmla="*/ 16764 h 102447"/>
                <a:gd name="connsiteX69" fmla="*/ 2173 w 235938"/>
                <a:gd name="connsiteY69" fmla="*/ 18006 h 102447"/>
                <a:gd name="connsiteX70" fmla="*/ 3104 w 235938"/>
                <a:gd name="connsiteY70" fmla="*/ 19869 h 102447"/>
                <a:gd name="connsiteX71" fmla="*/ 17695 w 235938"/>
                <a:gd name="connsiteY71" fmla="*/ 25146 h 102447"/>
                <a:gd name="connsiteX72" fmla="*/ 34460 w 235938"/>
                <a:gd name="connsiteY72" fmla="*/ 31665 h 102447"/>
                <a:gd name="connsiteX73" fmla="*/ 52155 w 235938"/>
                <a:gd name="connsiteY73" fmla="*/ 32597 h 102447"/>
                <a:gd name="connsiteX74" fmla="*/ 52155 w 235938"/>
                <a:gd name="connsiteY74" fmla="*/ 44394 h 102447"/>
                <a:gd name="connsiteX75" fmla="*/ 56191 w 235938"/>
                <a:gd name="connsiteY75" fmla="*/ 52776 h 102447"/>
                <a:gd name="connsiteX76" fmla="*/ 59295 w 235938"/>
                <a:gd name="connsiteY76" fmla="*/ 58985 h 102447"/>
                <a:gd name="connsiteX77" fmla="*/ 61468 w 235938"/>
                <a:gd name="connsiteY77" fmla="*/ 66435 h 102447"/>
                <a:gd name="connsiteX78" fmla="*/ 59295 w 235938"/>
                <a:gd name="connsiteY78" fmla="*/ 76991 h 102447"/>
                <a:gd name="connsiteX79" fmla="*/ 61468 w 235938"/>
                <a:gd name="connsiteY79" fmla="*/ 79164 h 102447"/>
                <a:gd name="connsiteX80" fmla="*/ 65504 w 235938"/>
                <a:gd name="connsiteY80" fmla="*/ 81337 h 102447"/>
                <a:gd name="connsiteX81" fmla="*/ 66746 w 235938"/>
                <a:gd name="connsiteY81" fmla="*/ 82268 h 102447"/>
                <a:gd name="connsiteX82" fmla="*/ 70782 w 235938"/>
                <a:gd name="connsiteY82" fmla="*/ 84441 h 102447"/>
                <a:gd name="connsiteX83" fmla="*/ 72955 w 235938"/>
                <a:gd name="connsiteY83" fmla="*/ 84441 h 102447"/>
                <a:gd name="connsiteX84" fmla="*/ 73886 w 235938"/>
                <a:gd name="connsiteY84" fmla="*/ 86614 h 102447"/>
                <a:gd name="connsiteX85" fmla="*/ 80095 w 235938"/>
                <a:gd name="connsiteY85" fmla="*/ 84441 h 102447"/>
                <a:gd name="connsiteX86" fmla="*/ 83199 w 235938"/>
                <a:gd name="connsiteY86" fmla="*/ 84441 h 102447"/>
                <a:gd name="connsiteX87" fmla="*/ 88477 w 235938"/>
                <a:gd name="connsiteY87" fmla="*/ 82268 h 102447"/>
                <a:gd name="connsiteX88" fmla="*/ 92823 w 235938"/>
                <a:gd name="connsiteY88" fmla="*/ 82268 h 102447"/>
                <a:gd name="connsiteX89" fmla="*/ 94686 w 235938"/>
                <a:gd name="connsiteY89" fmla="*/ 81337 h 102447"/>
                <a:gd name="connsiteX90" fmla="*/ 95928 w 235938"/>
                <a:gd name="connsiteY90" fmla="*/ 81337 h 102447"/>
                <a:gd name="connsiteX91" fmla="*/ 97790 w 235938"/>
                <a:gd name="connsiteY91" fmla="*/ 82268 h 102447"/>
                <a:gd name="connsiteX92" fmla="*/ 97790 w 235938"/>
                <a:gd name="connsiteY92" fmla="*/ 84441 h 1024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</a:cxnLst>
              <a:rect l="l" t="t" r="r" b="b"/>
              <a:pathLst>
                <a:path w="235938" h="102447">
                  <a:moveTo>
                    <a:pt x="97790" y="86614"/>
                  </a:moveTo>
                  <a:lnTo>
                    <a:pt x="97790" y="88787"/>
                  </a:lnTo>
                  <a:lnTo>
                    <a:pt x="97790" y="89719"/>
                  </a:lnTo>
                  <a:lnTo>
                    <a:pt x="99964" y="91892"/>
                  </a:lnTo>
                  <a:lnTo>
                    <a:pt x="103068" y="94065"/>
                  </a:lnTo>
                  <a:lnTo>
                    <a:pt x="107414" y="96238"/>
                  </a:lnTo>
                  <a:lnTo>
                    <a:pt x="110519" y="96238"/>
                  </a:lnTo>
                  <a:lnTo>
                    <a:pt x="112381" y="94065"/>
                  </a:lnTo>
                  <a:lnTo>
                    <a:pt x="114554" y="89719"/>
                  </a:lnTo>
                  <a:lnTo>
                    <a:pt x="116728" y="84441"/>
                  </a:lnTo>
                  <a:lnTo>
                    <a:pt x="119832" y="91892"/>
                  </a:lnTo>
                  <a:lnTo>
                    <a:pt x="122937" y="99343"/>
                  </a:lnTo>
                  <a:lnTo>
                    <a:pt x="126972" y="104620"/>
                  </a:lnTo>
                  <a:lnTo>
                    <a:pt x="136596" y="104620"/>
                  </a:lnTo>
                  <a:lnTo>
                    <a:pt x="137527" y="101516"/>
                  </a:lnTo>
                  <a:lnTo>
                    <a:pt x="139701" y="97170"/>
                  </a:lnTo>
                  <a:lnTo>
                    <a:pt x="143736" y="94065"/>
                  </a:lnTo>
                  <a:lnTo>
                    <a:pt x="143736" y="89719"/>
                  </a:lnTo>
                  <a:lnTo>
                    <a:pt x="146841" y="94065"/>
                  </a:lnTo>
                  <a:lnTo>
                    <a:pt x="149014" y="99343"/>
                  </a:lnTo>
                  <a:lnTo>
                    <a:pt x="152118" y="104620"/>
                  </a:lnTo>
                  <a:lnTo>
                    <a:pt x="158327" y="104620"/>
                  </a:lnTo>
                  <a:lnTo>
                    <a:pt x="163605" y="104620"/>
                  </a:lnTo>
                  <a:lnTo>
                    <a:pt x="166709" y="103689"/>
                  </a:lnTo>
                  <a:lnTo>
                    <a:pt x="172918" y="101516"/>
                  </a:lnTo>
                  <a:lnTo>
                    <a:pt x="178196" y="101516"/>
                  </a:lnTo>
                  <a:lnTo>
                    <a:pt x="183163" y="99343"/>
                  </a:lnTo>
                  <a:lnTo>
                    <a:pt x="185336" y="97170"/>
                  </a:lnTo>
                  <a:lnTo>
                    <a:pt x="188441" y="97170"/>
                  </a:lnTo>
                  <a:lnTo>
                    <a:pt x="190614" y="96238"/>
                  </a:lnTo>
                  <a:lnTo>
                    <a:pt x="192787" y="91892"/>
                  </a:lnTo>
                  <a:lnTo>
                    <a:pt x="195891" y="89719"/>
                  </a:lnTo>
                  <a:lnTo>
                    <a:pt x="199927" y="89719"/>
                  </a:lnTo>
                  <a:lnTo>
                    <a:pt x="209240" y="91892"/>
                  </a:lnTo>
                  <a:lnTo>
                    <a:pt x="221969" y="94065"/>
                  </a:lnTo>
                  <a:lnTo>
                    <a:pt x="232213" y="94065"/>
                  </a:lnTo>
                  <a:lnTo>
                    <a:pt x="236560" y="81337"/>
                  </a:lnTo>
                  <a:lnTo>
                    <a:pt x="236560" y="76991"/>
                  </a:lnTo>
                  <a:lnTo>
                    <a:pt x="236560" y="73886"/>
                  </a:lnTo>
                  <a:lnTo>
                    <a:pt x="236560" y="71713"/>
                  </a:lnTo>
                  <a:lnTo>
                    <a:pt x="234387" y="67677"/>
                  </a:lnTo>
                  <a:lnTo>
                    <a:pt x="232213" y="62400"/>
                  </a:lnTo>
                  <a:lnTo>
                    <a:pt x="232213" y="57122"/>
                  </a:lnTo>
                  <a:lnTo>
                    <a:pt x="209240" y="54949"/>
                  </a:lnTo>
                  <a:lnTo>
                    <a:pt x="181300" y="57122"/>
                  </a:lnTo>
                  <a:lnTo>
                    <a:pt x="156154" y="57122"/>
                  </a:lnTo>
                  <a:lnTo>
                    <a:pt x="130077" y="57122"/>
                  </a:lnTo>
                  <a:lnTo>
                    <a:pt x="107414" y="51844"/>
                  </a:lnTo>
                  <a:lnTo>
                    <a:pt x="87546" y="40047"/>
                  </a:lnTo>
                  <a:lnTo>
                    <a:pt x="87546" y="36943"/>
                  </a:lnTo>
                  <a:lnTo>
                    <a:pt x="87546" y="31665"/>
                  </a:lnTo>
                  <a:lnTo>
                    <a:pt x="87546" y="27319"/>
                  </a:lnTo>
                  <a:lnTo>
                    <a:pt x="85373" y="22042"/>
                  </a:lnTo>
                  <a:lnTo>
                    <a:pt x="83199" y="16764"/>
                  </a:lnTo>
                  <a:lnTo>
                    <a:pt x="83199" y="12418"/>
                  </a:lnTo>
                  <a:lnTo>
                    <a:pt x="65504" y="14591"/>
                  </a:lnTo>
                  <a:lnTo>
                    <a:pt x="54328" y="14591"/>
                  </a:lnTo>
                  <a:lnTo>
                    <a:pt x="46877" y="10555"/>
                  </a:lnTo>
                  <a:lnTo>
                    <a:pt x="43773" y="0"/>
                  </a:lnTo>
                  <a:lnTo>
                    <a:pt x="37564" y="0"/>
                  </a:lnTo>
                  <a:lnTo>
                    <a:pt x="34460" y="1863"/>
                  </a:lnTo>
                  <a:lnTo>
                    <a:pt x="30113" y="1863"/>
                  </a:lnTo>
                  <a:lnTo>
                    <a:pt x="27009" y="3104"/>
                  </a:lnTo>
                  <a:lnTo>
                    <a:pt x="16764" y="5278"/>
                  </a:lnTo>
                  <a:lnTo>
                    <a:pt x="7451" y="5278"/>
                  </a:lnTo>
                  <a:lnTo>
                    <a:pt x="0" y="7140"/>
                  </a:lnTo>
                  <a:lnTo>
                    <a:pt x="0" y="12418"/>
                  </a:lnTo>
                  <a:lnTo>
                    <a:pt x="2173" y="14591"/>
                  </a:lnTo>
                  <a:lnTo>
                    <a:pt x="2173" y="16764"/>
                  </a:lnTo>
                  <a:lnTo>
                    <a:pt x="2173" y="18006"/>
                  </a:lnTo>
                  <a:lnTo>
                    <a:pt x="3104" y="19869"/>
                  </a:lnTo>
                  <a:lnTo>
                    <a:pt x="17695" y="25146"/>
                  </a:lnTo>
                  <a:lnTo>
                    <a:pt x="34460" y="31665"/>
                  </a:lnTo>
                  <a:lnTo>
                    <a:pt x="52155" y="32597"/>
                  </a:lnTo>
                  <a:lnTo>
                    <a:pt x="52155" y="44394"/>
                  </a:lnTo>
                  <a:lnTo>
                    <a:pt x="56191" y="52776"/>
                  </a:lnTo>
                  <a:lnTo>
                    <a:pt x="59295" y="58985"/>
                  </a:lnTo>
                  <a:lnTo>
                    <a:pt x="61468" y="66435"/>
                  </a:lnTo>
                  <a:lnTo>
                    <a:pt x="59295" y="76991"/>
                  </a:lnTo>
                  <a:lnTo>
                    <a:pt x="61468" y="79164"/>
                  </a:lnTo>
                  <a:lnTo>
                    <a:pt x="65504" y="81337"/>
                  </a:lnTo>
                  <a:lnTo>
                    <a:pt x="66746" y="82268"/>
                  </a:lnTo>
                  <a:lnTo>
                    <a:pt x="70782" y="84441"/>
                  </a:lnTo>
                  <a:lnTo>
                    <a:pt x="72955" y="84441"/>
                  </a:lnTo>
                  <a:lnTo>
                    <a:pt x="73886" y="86614"/>
                  </a:lnTo>
                  <a:lnTo>
                    <a:pt x="80095" y="84441"/>
                  </a:lnTo>
                  <a:lnTo>
                    <a:pt x="83199" y="84441"/>
                  </a:lnTo>
                  <a:lnTo>
                    <a:pt x="88477" y="82268"/>
                  </a:lnTo>
                  <a:lnTo>
                    <a:pt x="92823" y="82268"/>
                  </a:lnTo>
                  <a:lnTo>
                    <a:pt x="94686" y="81337"/>
                  </a:lnTo>
                  <a:lnTo>
                    <a:pt x="95928" y="81337"/>
                  </a:lnTo>
                  <a:lnTo>
                    <a:pt x="97790" y="82268"/>
                  </a:lnTo>
                  <a:lnTo>
                    <a:pt x="97790" y="8444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" name="Freeform: Shape 51">
              <a:extLst>
                <a:ext uri="{FF2B5EF4-FFF2-40B4-BE49-F238E27FC236}">
                  <a16:creationId xmlns:a16="http://schemas.microsoft.com/office/drawing/2014/main" id="{21698505-BB25-4DBF-9D4B-234D91682DCE}"/>
                </a:ext>
              </a:extLst>
            </p:cNvPr>
            <p:cNvSpPr/>
            <p:nvPr/>
          </p:nvSpPr>
          <p:spPr>
            <a:xfrm>
              <a:off x="6856448" y="5409987"/>
              <a:ext cx="24836" cy="58985"/>
            </a:xfrm>
            <a:custGeom>
              <a:avLst/>
              <a:gdLst>
                <a:gd name="connsiteX0" fmla="*/ 5277 w 24835"/>
                <a:gd name="connsiteY0" fmla="*/ 50913 h 58984"/>
                <a:gd name="connsiteX1" fmla="*/ 12418 w 24835"/>
                <a:gd name="connsiteY1" fmla="*/ 60227 h 58984"/>
                <a:gd name="connsiteX2" fmla="*/ 27009 w 24835"/>
                <a:gd name="connsiteY2" fmla="*/ 23283 h 58984"/>
                <a:gd name="connsiteX3" fmla="*/ 27009 w 24835"/>
                <a:gd name="connsiteY3" fmla="*/ 15833 h 58984"/>
                <a:gd name="connsiteX4" fmla="*/ 27009 w 24835"/>
                <a:gd name="connsiteY4" fmla="*/ 10555 h 58984"/>
                <a:gd name="connsiteX5" fmla="*/ 25146 w 24835"/>
                <a:gd name="connsiteY5" fmla="*/ 7451 h 58984"/>
                <a:gd name="connsiteX6" fmla="*/ 22973 w 24835"/>
                <a:gd name="connsiteY6" fmla="*/ 3104 h 58984"/>
                <a:gd name="connsiteX7" fmla="*/ 19869 w 24835"/>
                <a:gd name="connsiteY7" fmla="*/ 0 h 58984"/>
                <a:gd name="connsiteX8" fmla="*/ 0 w 24835"/>
                <a:gd name="connsiteY8" fmla="*/ 27630 h 58984"/>
                <a:gd name="connsiteX9" fmla="*/ 2173 w 24835"/>
                <a:gd name="connsiteY9" fmla="*/ 42531 h 58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835" h="58984">
                  <a:moveTo>
                    <a:pt x="5277" y="50913"/>
                  </a:moveTo>
                  <a:lnTo>
                    <a:pt x="12418" y="60227"/>
                  </a:lnTo>
                  <a:lnTo>
                    <a:pt x="27009" y="23283"/>
                  </a:lnTo>
                  <a:lnTo>
                    <a:pt x="27009" y="15833"/>
                  </a:lnTo>
                  <a:lnTo>
                    <a:pt x="27009" y="10555"/>
                  </a:lnTo>
                  <a:lnTo>
                    <a:pt x="25146" y="7451"/>
                  </a:lnTo>
                  <a:lnTo>
                    <a:pt x="22973" y="3104"/>
                  </a:lnTo>
                  <a:lnTo>
                    <a:pt x="19869" y="0"/>
                  </a:lnTo>
                  <a:lnTo>
                    <a:pt x="0" y="27630"/>
                  </a:lnTo>
                  <a:lnTo>
                    <a:pt x="2173" y="4253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" name="Freeform: Shape 52">
              <a:extLst>
                <a:ext uri="{FF2B5EF4-FFF2-40B4-BE49-F238E27FC236}">
                  <a16:creationId xmlns:a16="http://schemas.microsoft.com/office/drawing/2014/main" id="{907490D9-B430-441B-B7F5-02C6DBD6AADE}"/>
                </a:ext>
              </a:extLst>
            </p:cNvPr>
            <p:cNvSpPr/>
            <p:nvPr/>
          </p:nvSpPr>
          <p:spPr>
            <a:xfrm>
              <a:off x="6876316" y="5644063"/>
              <a:ext cx="68298" cy="65194"/>
            </a:xfrm>
            <a:custGeom>
              <a:avLst/>
              <a:gdLst>
                <a:gd name="connsiteX0" fmla="*/ 43773 w 68298"/>
                <a:gd name="connsiteY0" fmla="*/ 12418 h 65193"/>
                <a:gd name="connsiteX1" fmla="*/ 31355 w 68298"/>
                <a:gd name="connsiteY1" fmla="*/ 19868 h 65193"/>
                <a:gd name="connsiteX2" fmla="*/ 17695 w 68298"/>
                <a:gd name="connsiteY2" fmla="*/ 24215 h 65193"/>
                <a:gd name="connsiteX3" fmla="*/ 3104 w 68298"/>
                <a:gd name="connsiteY3" fmla="*/ 29492 h 65193"/>
                <a:gd name="connsiteX4" fmla="*/ 3104 w 68298"/>
                <a:gd name="connsiteY4" fmla="*/ 33838 h 65193"/>
                <a:gd name="connsiteX5" fmla="*/ 2173 w 68298"/>
                <a:gd name="connsiteY5" fmla="*/ 33838 h 65193"/>
                <a:gd name="connsiteX6" fmla="*/ 2173 w 68298"/>
                <a:gd name="connsiteY6" fmla="*/ 34770 h 65193"/>
                <a:gd name="connsiteX7" fmla="*/ 0 w 68298"/>
                <a:gd name="connsiteY7" fmla="*/ 36943 h 65193"/>
                <a:gd name="connsiteX8" fmla="*/ 0 w 68298"/>
                <a:gd name="connsiteY8" fmla="*/ 46567 h 65193"/>
                <a:gd name="connsiteX9" fmla="*/ 7140 w 68298"/>
                <a:gd name="connsiteY9" fmla="*/ 42221 h 65193"/>
                <a:gd name="connsiteX10" fmla="*/ 14591 w 68298"/>
                <a:gd name="connsiteY10" fmla="*/ 40979 h 65193"/>
                <a:gd name="connsiteX11" fmla="*/ 21731 w 68298"/>
                <a:gd name="connsiteY11" fmla="*/ 36943 h 65193"/>
                <a:gd name="connsiteX12" fmla="*/ 27009 w 68298"/>
                <a:gd name="connsiteY12" fmla="*/ 33838 h 65193"/>
                <a:gd name="connsiteX13" fmla="*/ 31355 w 68298"/>
                <a:gd name="connsiteY13" fmla="*/ 40979 h 65193"/>
                <a:gd name="connsiteX14" fmla="*/ 32286 w 68298"/>
                <a:gd name="connsiteY14" fmla="*/ 46567 h 65193"/>
                <a:gd name="connsiteX15" fmla="*/ 34459 w 68298"/>
                <a:gd name="connsiteY15" fmla="*/ 51844 h 65193"/>
                <a:gd name="connsiteX16" fmla="*/ 36322 w 68298"/>
                <a:gd name="connsiteY16" fmla="*/ 55880 h 65193"/>
                <a:gd name="connsiteX17" fmla="*/ 41600 w 68298"/>
                <a:gd name="connsiteY17" fmla="*/ 58985 h 65193"/>
                <a:gd name="connsiteX18" fmla="*/ 46877 w 68298"/>
                <a:gd name="connsiteY18" fmla="*/ 61158 h 65193"/>
                <a:gd name="connsiteX19" fmla="*/ 46877 w 68298"/>
                <a:gd name="connsiteY19" fmla="*/ 66435 h 65193"/>
                <a:gd name="connsiteX20" fmla="*/ 56191 w 68298"/>
                <a:gd name="connsiteY20" fmla="*/ 66435 h 65193"/>
                <a:gd name="connsiteX21" fmla="*/ 56191 w 68298"/>
                <a:gd name="connsiteY21" fmla="*/ 61158 h 65193"/>
                <a:gd name="connsiteX22" fmla="*/ 56191 w 68298"/>
                <a:gd name="connsiteY22" fmla="*/ 58985 h 65193"/>
                <a:gd name="connsiteX23" fmla="*/ 56191 w 68298"/>
                <a:gd name="connsiteY23" fmla="*/ 57122 h 65193"/>
                <a:gd name="connsiteX24" fmla="*/ 58364 w 68298"/>
                <a:gd name="connsiteY24" fmla="*/ 55880 h 65193"/>
                <a:gd name="connsiteX25" fmla="*/ 56191 w 68298"/>
                <a:gd name="connsiteY25" fmla="*/ 53707 h 65193"/>
                <a:gd name="connsiteX26" fmla="*/ 54018 w 68298"/>
                <a:gd name="connsiteY26" fmla="*/ 51844 h 65193"/>
                <a:gd name="connsiteX27" fmla="*/ 53086 w 68298"/>
                <a:gd name="connsiteY27" fmla="*/ 49671 h 65193"/>
                <a:gd name="connsiteX28" fmla="*/ 53086 w 68298"/>
                <a:gd name="connsiteY28" fmla="*/ 46567 h 65193"/>
                <a:gd name="connsiteX29" fmla="*/ 54018 w 68298"/>
                <a:gd name="connsiteY29" fmla="*/ 48429 h 65193"/>
                <a:gd name="connsiteX30" fmla="*/ 56191 w 68298"/>
                <a:gd name="connsiteY30" fmla="*/ 48429 h 65193"/>
                <a:gd name="connsiteX31" fmla="*/ 58364 w 68298"/>
                <a:gd name="connsiteY31" fmla="*/ 48429 h 65193"/>
                <a:gd name="connsiteX32" fmla="*/ 58364 w 68298"/>
                <a:gd name="connsiteY32" fmla="*/ 49671 h 65193"/>
                <a:gd name="connsiteX33" fmla="*/ 60227 w 68298"/>
                <a:gd name="connsiteY33" fmla="*/ 53707 h 65193"/>
                <a:gd name="connsiteX34" fmla="*/ 63641 w 68298"/>
                <a:gd name="connsiteY34" fmla="*/ 51844 h 65193"/>
                <a:gd name="connsiteX35" fmla="*/ 65504 w 68298"/>
                <a:gd name="connsiteY35" fmla="*/ 51844 h 65193"/>
                <a:gd name="connsiteX36" fmla="*/ 65504 w 68298"/>
                <a:gd name="connsiteY36" fmla="*/ 49671 h 65193"/>
                <a:gd name="connsiteX37" fmla="*/ 67677 w 68298"/>
                <a:gd name="connsiteY37" fmla="*/ 49671 h 65193"/>
                <a:gd name="connsiteX38" fmla="*/ 67677 w 68298"/>
                <a:gd name="connsiteY38" fmla="*/ 46567 h 65193"/>
                <a:gd name="connsiteX39" fmla="*/ 68608 w 68298"/>
                <a:gd name="connsiteY39" fmla="*/ 42221 h 65193"/>
                <a:gd name="connsiteX40" fmla="*/ 70781 w 68298"/>
                <a:gd name="connsiteY40" fmla="*/ 42221 h 65193"/>
                <a:gd name="connsiteX41" fmla="*/ 70781 w 68298"/>
                <a:gd name="connsiteY41" fmla="*/ 40979 h 65193"/>
                <a:gd name="connsiteX42" fmla="*/ 68608 w 68298"/>
                <a:gd name="connsiteY42" fmla="*/ 40979 h 65193"/>
                <a:gd name="connsiteX43" fmla="*/ 67677 w 68298"/>
                <a:gd name="connsiteY43" fmla="*/ 36943 h 65193"/>
                <a:gd name="connsiteX44" fmla="*/ 67677 w 68298"/>
                <a:gd name="connsiteY44" fmla="*/ 19868 h 65193"/>
                <a:gd name="connsiteX45" fmla="*/ 61468 w 68298"/>
                <a:gd name="connsiteY45" fmla="*/ 9313 h 65193"/>
                <a:gd name="connsiteX46" fmla="*/ 53086 w 68298"/>
                <a:gd name="connsiteY46" fmla="*/ 0 h 651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68298" h="65193">
                  <a:moveTo>
                    <a:pt x="43773" y="12418"/>
                  </a:moveTo>
                  <a:lnTo>
                    <a:pt x="31355" y="19868"/>
                  </a:lnTo>
                  <a:lnTo>
                    <a:pt x="17695" y="24215"/>
                  </a:lnTo>
                  <a:lnTo>
                    <a:pt x="3104" y="29492"/>
                  </a:lnTo>
                  <a:lnTo>
                    <a:pt x="3104" y="33838"/>
                  </a:lnTo>
                  <a:lnTo>
                    <a:pt x="2173" y="33838"/>
                  </a:lnTo>
                  <a:lnTo>
                    <a:pt x="2173" y="34770"/>
                  </a:lnTo>
                  <a:lnTo>
                    <a:pt x="0" y="36943"/>
                  </a:lnTo>
                  <a:lnTo>
                    <a:pt x="0" y="46567"/>
                  </a:lnTo>
                  <a:lnTo>
                    <a:pt x="7140" y="42221"/>
                  </a:lnTo>
                  <a:lnTo>
                    <a:pt x="14591" y="40979"/>
                  </a:lnTo>
                  <a:lnTo>
                    <a:pt x="21731" y="36943"/>
                  </a:lnTo>
                  <a:lnTo>
                    <a:pt x="27009" y="33838"/>
                  </a:lnTo>
                  <a:lnTo>
                    <a:pt x="31355" y="40979"/>
                  </a:lnTo>
                  <a:lnTo>
                    <a:pt x="32286" y="46567"/>
                  </a:lnTo>
                  <a:lnTo>
                    <a:pt x="34459" y="51844"/>
                  </a:lnTo>
                  <a:lnTo>
                    <a:pt x="36322" y="55880"/>
                  </a:lnTo>
                  <a:lnTo>
                    <a:pt x="41600" y="58985"/>
                  </a:lnTo>
                  <a:lnTo>
                    <a:pt x="46877" y="61158"/>
                  </a:lnTo>
                  <a:lnTo>
                    <a:pt x="46877" y="66435"/>
                  </a:lnTo>
                  <a:lnTo>
                    <a:pt x="56191" y="66435"/>
                  </a:lnTo>
                  <a:lnTo>
                    <a:pt x="56191" y="61158"/>
                  </a:lnTo>
                  <a:lnTo>
                    <a:pt x="56191" y="58985"/>
                  </a:lnTo>
                  <a:lnTo>
                    <a:pt x="56191" y="57122"/>
                  </a:lnTo>
                  <a:lnTo>
                    <a:pt x="58364" y="55880"/>
                  </a:lnTo>
                  <a:lnTo>
                    <a:pt x="56191" y="53707"/>
                  </a:lnTo>
                  <a:lnTo>
                    <a:pt x="54018" y="51844"/>
                  </a:lnTo>
                  <a:lnTo>
                    <a:pt x="53086" y="49671"/>
                  </a:lnTo>
                  <a:lnTo>
                    <a:pt x="53086" y="46567"/>
                  </a:lnTo>
                  <a:lnTo>
                    <a:pt x="54018" y="48429"/>
                  </a:lnTo>
                  <a:lnTo>
                    <a:pt x="56191" y="48429"/>
                  </a:lnTo>
                  <a:lnTo>
                    <a:pt x="58364" y="48429"/>
                  </a:lnTo>
                  <a:lnTo>
                    <a:pt x="58364" y="49671"/>
                  </a:lnTo>
                  <a:lnTo>
                    <a:pt x="60227" y="53707"/>
                  </a:lnTo>
                  <a:lnTo>
                    <a:pt x="63641" y="51844"/>
                  </a:lnTo>
                  <a:lnTo>
                    <a:pt x="65504" y="51844"/>
                  </a:lnTo>
                  <a:lnTo>
                    <a:pt x="65504" y="49671"/>
                  </a:lnTo>
                  <a:lnTo>
                    <a:pt x="67677" y="49671"/>
                  </a:lnTo>
                  <a:lnTo>
                    <a:pt x="67677" y="46567"/>
                  </a:lnTo>
                  <a:lnTo>
                    <a:pt x="68608" y="42221"/>
                  </a:lnTo>
                  <a:lnTo>
                    <a:pt x="70781" y="42221"/>
                  </a:lnTo>
                  <a:lnTo>
                    <a:pt x="70781" y="40979"/>
                  </a:lnTo>
                  <a:lnTo>
                    <a:pt x="68608" y="40979"/>
                  </a:lnTo>
                  <a:lnTo>
                    <a:pt x="67677" y="36943"/>
                  </a:lnTo>
                  <a:lnTo>
                    <a:pt x="67677" y="19868"/>
                  </a:lnTo>
                  <a:lnTo>
                    <a:pt x="61468" y="9313"/>
                  </a:lnTo>
                  <a:lnTo>
                    <a:pt x="53086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: Shape 53">
              <a:extLst>
                <a:ext uri="{FF2B5EF4-FFF2-40B4-BE49-F238E27FC236}">
                  <a16:creationId xmlns:a16="http://schemas.microsoft.com/office/drawing/2014/main" id="{02DE2DFC-78BA-489B-A9FD-EE705C32ED2B}"/>
                </a:ext>
              </a:extLst>
            </p:cNvPr>
            <p:cNvSpPr/>
            <p:nvPr/>
          </p:nvSpPr>
          <p:spPr>
            <a:xfrm>
              <a:off x="6851170" y="5514917"/>
              <a:ext cx="83820" cy="139701"/>
            </a:xfrm>
            <a:custGeom>
              <a:avLst/>
              <a:gdLst>
                <a:gd name="connsiteX0" fmla="*/ 7450 w 83820"/>
                <a:gd name="connsiteY0" fmla="*/ 76991 h 139700"/>
                <a:gd name="connsiteX1" fmla="*/ 12728 w 83820"/>
                <a:gd name="connsiteY1" fmla="*/ 90961 h 139700"/>
                <a:gd name="connsiteX2" fmla="*/ 14591 w 83820"/>
                <a:gd name="connsiteY2" fmla="*/ 91892 h 139700"/>
                <a:gd name="connsiteX3" fmla="*/ 14591 w 83820"/>
                <a:gd name="connsiteY3" fmla="*/ 94065 h 139700"/>
                <a:gd name="connsiteX4" fmla="*/ 15833 w 83820"/>
                <a:gd name="connsiteY4" fmla="*/ 96238 h 139700"/>
                <a:gd name="connsiteX5" fmla="*/ 17695 w 83820"/>
                <a:gd name="connsiteY5" fmla="*/ 98411 h 139700"/>
                <a:gd name="connsiteX6" fmla="*/ 17695 w 83820"/>
                <a:gd name="connsiteY6" fmla="*/ 91892 h 139700"/>
                <a:gd name="connsiteX7" fmla="*/ 19868 w 83820"/>
                <a:gd name="connsiteY7" fmla="*/ 86614 h 139700"/>
                <a:gd name="connsiteX8" fmla="*/ 22042 w 83820"/>
                <a:gd name="connsiteY8" fmla="*/ 81337 h 139700"/>
                <a:gd name="connsiteX9" fmla="*/ 22042 w 83820"/>
                <a:gd name="connsiteY9" fmla="*/ 73886 h 139700"/>
                <a:gd name="connsiteX10" fmla="*/ 42841 w 83820"/>
                <a:gd name="connsiteY10" fmla="*/ 83510 h 139700"/>
                <a:gd name="connsiteX11" fmla="*/ 61468 w 83820"/>
                <a:gd name="connsiteY11" fmla="*/ 98411 h 139700"/>
                <a:gd name="connsiteX12" fmla="*/ 64572 w 83820"/>
                <a:gd name="connsiteY12" fmla="*/ 98411 h 139700"/>
                <a:gd name="connsiteX13" fmla="*/ 63641 w 83820"/>
                <a:gd name="connsiteY13" fmla="*/ 101516 h 139700"/>
                <a:gd name="connsiteX14" fmla="*/ 61468 w 83820"/>
                <a:gd name="connsiteY14" fmla="*/ 103689 h 139700"/>
                <a:gd name="connsiteX15" fmla="*/ 61468 w 83820"/>
                <a:gd name="connsiteY15" fmla="*/ 105862 h 139700"/>
                <a:gd name="connsiteX16" fmla="*/ 59605 w 83820"/>
                <a:gd name="connsiteY16" fmla="*/ 106793 h 139700"/>
                <a:gd name="connsiteX17" fmla="*/ 57432 w 83820"/>
                <a:gd name="connsiteY17" fmla="*/ 111140 h 139700"/>
                <a:gd name="connsiteX18" fmla="*/ 57432 w 83820"/>
                <a:gd name="connsiteY18" fmla="*/ 114244 h 139700"/>
                <a:gd name="connsiteX19" fmla="*/ 45015 w 83820"/>
                <a:gd name="connsiteY19" fmla="*/ 114244 h 139700"/>
                <a:gd name="connsiteX20" fmla="*/ 45015 w 83820"/>
                <a:gd name="connsiteY20" fmla="*/ 101516 h 139700"/>
                <a:gd name="connsiteX21" fmla="*/ 37564 w 83820"/>
                <a:gd name="connsiteY21" fmla="*/ 101516 h 139700"/>
                <a:gd name="connsiteX22" fmla="*/ 32286 w 83820"/>
                <a:gd name="connsiteY22" fmla="*/ 103689 h 139700"/>
                <a:gd name="connsiteX23" fmla="*/ 28250 w 83820"/>
                <a:gd name="connsiteY23" fmla="*/ 103689 h 139700"/>
                <a:gd name="connsiteX24" fmla="*/ 27319 w 83820"/>
                <a:gd name="connsiteY24" fmla="*/ 105862 h 139700"/>
                <a:gd name="connsiteX25" fmla="*/ 27319 w 83820"/>
                <a:gd name="connsiteY25" fmla="*/ 106793 h 139700"/>
                <a:gd name="connsiteX26" fmla="*/ 25146 w 83820"/>
                <a:gd name="connsiteY26" fmla="*/ 111140 h 139700"/>
                <a:gd name="connsiteX27" fmla="*/ 25146 w 83820"/>
                <a:gd name="connsiteY27" fmla="*/ 116417 h 139700"/>
                <a:gd name="connsiteX28" fmla="*/ 25146 w 83820"/>
                <a:gd name="connsiteY28" fmla="*/ 121695 h 139700"/>
                <a:gd name="connsiteX29" fmla="*/ 30423 w 83820"/>
                <a:gd name="connsiteY29" fmla="*/ 123558 h 139700"/>
                <a:gd name="connsiteX30" fmla="*/ 32286 w 83820"/>
                <a:gd name="connsiteY30" fmla="*/ 123558 h 139700"/>
                <a:gd name="connsiteX31" fmla="*/ 34459 w 83820"/>
                <a:gd name="connsiteY31" fmla="*/ 125731 h 139700"/>
                <a:gd name="connsiteX32" fmla="*/ 34459 w 83820"/>
                <a:gd name="connsiteY32" fmla="*/ 127904 h 139700"/>
                <a:gd name="connsiteX33" fmla="*/ 34459 w 83820"/>
                <a:gd name="connsiteY33" fmla="*/ 129146 h 139700"/>
                <a:gd name="connsiteX34" fmla="*/ 34459 w 83820"/>
                <a:gd name="connsiteY34" fmla="*/ 131008 h 139700"/>
                <a:gd name="connsiteX35" fmla="*/ 34459 w 83820"/>
                <a:gd name="connsiteY35" fmla="*/ 134423 h 139700"/>
                <a:gd name="connsiteX36" fmla="*/ 37564 w 83820"/>
                <a:gd name="connsiteY36" fmla="*/ 138459 h 139700"/>
                <a:gd name="connsiteX37" fmla="*/ 37564 w 83820"/>
                <a:gd name="connsiteY37" fmla="*/ 141563 h 139700"/>
                <a:gd name="connsiteX38" fmla="*/ 42841 w 83820"/>
                <a:gd name="connsiteY38" fmla="*/ 138459 h 139700"/>
                <a:gd name="connsiteX39" fmla="*/ 49050 w 83820"/>
                <a:gd name="connsiteY39" fmla="*/ 136286 h 139700"/>
                <a:gd name="connsiteX40" fmla="*/ 52155 w 83820"/>
                <a:gd name="connsiteY40" fmla="*/ 131008 h 139700"/>
                <a:gd name="connsiteX41" fmla="*/ 54328 w 83820"/>
                <a:gd name="connsiteY41" fmla="*/ 125731 h 139700"/>
                <a:gd name="connsiteX42" fmla="*/ 57432 w 83820"/>
                <a:gd name="connsiteY42" fmla="*/ 118280 h 139700"/>
                <a:gd name="connsiteX43" fmla="*/ 59605 w 83820"/>
                <a:gd name="connsiteY43" fmla="*/ 120453 h 139700"/>
                <a:gd name="connsiteX44" fmla="*/ 61468 w 83820"/>
                <a:gd name="connsiteY44" fmla="*/ 120453 h 139700"/>
                <a:gd name="connsiteX45" fmla="*/ 63641 w 83820"/>
                <a:gd name="connsiteY45" fmla="*/ 120453 h 139700"/>
                <a:gd name="connsiteX46" fmla="*/ 63641 w 83820"/>
                <a:gd name="connsiteY46" fmla="*/ 121695 h 139700"/>
                <a:gd name="connsiteX47" fmla="*/ 64572 w 83820"/>
                <a:gd name="connsiteY47" fmla="*/ 125731 h 139700"/>
                <a:gd name="connsiteX48" fmla="*/ 70781 w 83820"/>
                <a:gd name="connsiteY48" fmla="*/ 123558 h 139700"/>
                <a:gd name="connsiteX49" fmla="*/ 74196 w 83820"/>
                <a:gd name="connsiteY49" fmla="*/ 123558 h 139700"/>
                <a:gd name="connsiteX50" fmla="*/ 74196 w 83820"/>
                <a:gd name="connsiteY50" fmla="*/ 121695 h 139700"/>
                <a:gd name="connsiteX51" fmla="*/ 74196 w 83820"/>
                <a:gd name="connsiteY51" fmla="*/ 120453 h 139700"/>
                <a:gd name="connsiteX52" fmla="*/ 74196 w 83820"/>
                <a:gd name="connsiteY52" fmla="*/ 118280 h 139700"/>
                <a:gd name="connsiteX53" fmla="*/ 76059 w 83820"/>
                <a:gd name="connsiteY53" fmla="*/ 118280 h 139700"/>
                <a:gd name="connsiteX54" fmla="*/ 79164 w 83820"/>
                <a:gd name="connsiteY54" fmla="*/ 116417 h 139700"/>
                <a:gd name="connsiteX55" fmla="*/ 85373 w 83820"/>
                <a:gd name="connsiteY55" fmla="*/ 114244 h 139700"/>
                <a:gd name="connsiteX56" fmla="*/ 78232 w 83820"/>
                <a:gd name="connsiteY56" fmla="*/ 101516 h 139700"/>
                <a:gd name="connsiteX57" fmla="*/ 68919 w 83820"/>
                <a:gd name="connsiteY57" fmla="*/ 91892 h 139700"/>
                <a:gd name="connsiteX58" fmla="*/ 61468 w 83820"/>
                <a:gd name="connsiteY58" fmla="*/ 83510 h 139700"/>
                <a:gd name="connsiteX59" fmla="*/ 57432 w 83820"/>
                <a:gd name="connsiteY59" fmla="*/ 69850 h 139700"/>
                <a:gd name="connsiteX60" fmla="*/ 49982 w 83820"/>
                <a:gd name="connsiteY60" fmla="*/ 68609 h 139700"/>
                <a:gd name="connsiteX61" fmla="*/ 46877 w 83820"/>
                <a:gd name="connsiteY61" fmla="*/ 66435 h 139700"/>
                <a:gd name="connsiteX62" fmla="*/ 42841 w 83820"/>
                <a:gd name="connsiteY62" fmla="*/ 64573 h 139700"/>
                <a:gd name="connsiteX63" fmla="*/ 39737 w 83820"/>
                <a:gd name="connsiteY63" fmla="*/ 64573 h 139700"/>
                <a:gd name="connsiteX64" fmla="*/ 35391 w 83820"/>
                <a:gd name="connsiteY64" fmla="*/ 64573 h 139700"/>
                <a:gd name="connsiteX65" fmla="*/ 28250 w 83820"/>
                <a:gd name="connsiteY65" fmla="*/ 64573 h 139700"/>
                <a:gd name="connsiteX66" fmla="*/ 28250 w 83820"/>
                <a:gd name="connsiteY66" fmla="*/ 61158 h 139700"/>
                <a:gd name="connsiteX67" fmla="*/ 25146 w 83820"/>
                <a:gd name="connsiteY67" fmla="*/ 61158 h 139700"/>
                <a:gd name="connsiteX68" fmla="*/ 27319 w 83820"/>
                <a:gd name="connsiteY68" fmla="*/ 42221 h 139700"/>
                <a:gd name="connsiteX69" fmla="*/ 30423 w 83820"/>
                <a:gd name="connsiteY69" fmla="*/ 31666 h 139700"/>
                <a:gd name="connsiteX70" fmla="*/ 32286 w 83820"/>
                <a:gd name="connsiteY70" fmla="*/ 18937 h 139700"/>
                <a:gd name="connsiteX71" fmla="*/ 32286 w 83820"/>
                <a:gd name="connsiteY71" fmla="*/ 0 h 139700"/>
                <a:gd name="connsiteX72" fmla="*/ 25146 w 83820"/>
                <a:gd name="connsiteY72" fmla="*/ 0 h 139700"/>
                <a:gd name="connsiteX73" fmla="*/ 19868 w 83820"/>
                <a:gd name="connsiteY73" fmla="*/ 0 h 139700"/>
                <a:gd name="connsiteX74" fmla="*/ 14591 w 83820"/>
                <a:gd name="connsiteY74" fmla="*/ 1863 h 139700"/>
                <a:gd name="connsiteX75" fmla="*/ 8382 w 83820"/>
                <a:gd name="connsiteY75" fmla="*/ 4036 h 139700"/>
                <a:gd name="connsiteX76" fmla="*/ 1241 w 83820"/>
                <a:gd name="connsiteY76" fmla="*/ 22042 h 139700"/>
                <a:gd name="connsiteX77" fmla="*/ 0 w 83820"/>
                <a:gd name="connsiteY77" fmla="*/ 40048 h 139700"/>
                <a:gd name="connsiteX78" fmla="*/ 1241 w 83820"/>
                <a:gd name="connsiteY78" fmla="*/ 61158 h 139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</a:cxnLst>
              <a:rect l="l" t="t" r="r" b="b"/>
              <a:pathLst>
                <a:path w="83820" h="139700">
                  <a:moveTo>
                    <a:pt x="7450" y="76991"/>
                  </a:moveTo>
                  <a:lnTo>
                    <a:pt x="12728" y="90961"/>
                  </a:lnTo>
                  <a:lnTo>
                    <a:pt x="14591" y="91892"/>
                  </a:lnTo>
                  <a:lnTo>
                    <a:pt x="14591" y="94065"/>
                  </a:lnTo>
                  <a:lnTo>
                    <a:pt x="15833" y="96238"/>
                  </a:lnTo>
                  <a:lnTo>
                    <a:pt x="17695" y="98411"/>
                  </a:lnTo>
                  <a:lnTo>
                    <a:pt x="17695" y="91892"/>
                  </a:lnTo>
                  <a:lnTo>
                    <a:pt x="19868" y="86614"/>
                  </a:lnTo>
                  <a:lnTo>
                    <a:pt x="22042" y="81337"/>
                  </a:lnTo>
                  <a:lnTo>
                    <a:pt x="22042" y="73886"/>
                  </a:lnTo>
                  <a:lnTo>
                    <a:pt x="42841" y="83510"/>
                  </a:lnTo>
                  <a:lnTo>
                    <a:pt x="61468" y="98411"/>
                  </a:lnTo>
                  <a:lnTo>
                    <a:pt x="64572" y="98411"/>
                  </a:lnTo>
                  <a:lnTo>
                    <a:pt x="63641" y="101516"/>
                  </a:lnTo>
                  <a:lnTo>
                    <a:pt x="61468" y="103689"/>
                  </a:lnTo>
                  <a:lnTo>
                    <a:pt x="61468" y="105862"/>
                  </a:lnTo>
                  <a:lnTo>
                    <a:pt x="59605" y="106793"/>
                  </a:lnTo>
                  <a:lnTo>
                    <a:pt x="57432" y="111140"/>
                  </a:lnTo>
                  <a:lnTo>
                    <a:pt x="57432" y="114244"/>
                  </a:lnTo>
                  <a:lnTo>
                    <a:pt x="45015" y="114244"/>
                  </a:lnTo>
                  <a:lnTo>
                    <a:pt x="45015" y="101516"/>
                  </a:lnTo>
                  <a:lnTo>
                    <a:pt x="37564" y="101516"/>
                  </a:lnTo>
                  <a:lnTo>
                    <a:pt x="32286" y="103689"/>
                  </a:lnTo>
                  <a:lnTo>
                    <a:pt x="28250" y="103689"/>
                  </a:lnTo>
                  <a:lnTo>
                    <a:pt x="27319" y="105862"/>
                  </a:lnTo>
                  <a:lnTo>
                    <a:pt x="27319" y="106793"/>
                  </a:lnTo>
                  <a:lnTo>
                    <a:pt x="25146" y="111140"/>
                  </a:lnTo>
                  <a:lnTo>
                    <a:pt x="25146" y="116417"/>
                  </a:lnTo>
                  <a:lnTo>
                    <a:pt x="25146" y="121695"/>
                  </a:lnTo>
                  <a:lnTo>
                    <a:pt x="30423" y="123558"/>
                  </a:lnTo>
                  <a:lnTo>
                    <a:pt x="32286" y="123558"/>
                  </a:lnTo>
                  <a:lnTo>
                    <a:pt x="34459" y="125731"/>
                  </a:lnTo>
                  <a:lnTo>
                    <a:pt x="34459" y="127904"/>
                  </a:lnTo>
                  <a:lnTo>
                    <a:pt x="34459" y="129146"/>
                  </a:lnTo>
                  <a:lnTo>
                    <a:pt x="34459" y="131008"/>
                  </a:lnTo>
                  <a:lnTo>
                    <a:pt x="34459" y="134423"/>
                  </a:lnTo>
                  <a:lnTo>
                    <a:pt x="37564" y="138459"/>
                  </a:lnTo>
                  <a:lnTo>
                    <a:pt x="37564" y="141563"/>
                  </a:lnTo>
                  <a:lnTo>
                    <a:pt x="42841" y="138459"/>
                  </a:lnTo>
                  <a:lnTo>
                    <a:pt x="49050" y="136286"/>
                  </a:lnTo>
                  <a:lnTo>
                    <a:pt x="52155" y="131008"/>
                  </a:lnTo>
                  <a:lnTo>
                    <a:pt x="54328" y="125731"/>
                  </a:lnTo>
                  <a:lnTo>
                    <a:pt x="57432" y="118280"/>
                  </a:lnTo>
                  <a:lnTo>
                    <a:pt x="59605" y="120453"/>
                  </a:lnTo>
                  <a:lnTo>
                    <a:pt x="61468" y="120453"/>
                  </a:lnTo>
                  <a:lnTo>
                    <a:pt x="63641" y="120453"/>
                  </a:lnTo>
                  <a:lnTo>
                    <a:pt x="63641" y="121695"/>
                  </a:lnTo>
                  <a:lnTo>
                    <a:pt x="64572" y="125731"/>
                  </a:lnTo>
                  <a:lnTo>
                    <a:pt x="70781" y="123558"/>
                  </a:lnTo>
                  <a:lnTo>
                    <a:pt x="74196" y="123558"/>
                  </a:lnTo>
                  <a:lnTo>
                    <a:pt x="74196" y="121695"/>
                  </a:lnTo>
                  <a:lnTo>
                    <a:pt x="74196" y="120453"/>
                  </a:lnTo>
                  <a:lnTo>
                    <a:pt x="74196" y="118280"/>
                  </a:lnTo>
                  <a:lnTo>
                    <a:pt x="76059" y="118280"/>
                  </a:lnTo>
                  <a:lnTo>
                    <a:pt x="79164" y="116417"/>
                  </a:lnTo>
                  <a:lnTo>
                    <a:pt x="85373" y="114244"/>
                  </a:lnTo>
                  <a:lnTo>
                    <a:pt x="78232" y="101516"/>
                  </a:lnTo>
                  <a:lnTo>
                    <a:pt x="68919" y="91892"/>
                  </a:lnTo>
                  <a:lnTo>
                    <a:pt x="61468" y="83510"/>
                  </a:lnTo>
                  <a:lnTo>
                    <a:pt x="57432" y="69850"/>
                  </a:lnTo>
                  <a:lnTo>
                    <a:pt x="49982" y="68609"/>
                  </a:lnTo>
                  <a:lnTo>
                    <a:pt x="46877" y="66435"/>
                  </a:lnTo>
                  <a:lnTo>
                    <a:pt x="42841" y="64573"/>
                  </a:lnTo>
                  <a:lnTo>
                    <a:pt x="39737" y="64573"/>
                  </a:lnTo>
                  <a:lnTo>
                    <a:pt x="35391" y="64573"/>
                  </a:lnTo>
                  <a:lnTo>
                    <a:pt x="28250" y="64573"/>
                  </a:lnTo>
                  <a:lnTo>
                    <a:pt x="28250" y="61158"/>
                  </a:lnTo>
                  <a:lnTo>
                    <a:pt x="25146" y="61158"/>
                  </a:lnTo>
                  <a:lnTo>
                    <a:pt x="27319" y="42221"/>
                  </a:lnTo>
                  <a:lnTo>
                    <a:pt x="30423" y="31666"/>
                  </a:lnTo>
                  <a:lnTo>
                    <a:pt x="32286" y="18937"/>
                  </a:lnTo>
                  <a:lnTo>
                    <a:pt x="32286" y="0"/>
                  </a:lnTo>
                  <a:lnTo>
                    <a:pt x="25146" y="0"/>
                  </a:lnTo>
                  <a:lnTo>
                    <a:pt x="19868" y="0"/>
                  </a:lnTo>
                  <a:lnTo>
                    <a:pt x="14591" y="1863"/>
                  </a:lnTo>
                  <a:lnTo>
                    <a:pt x="8382" y="4036"/>
                  </a:lnTo>
                  <a:lnTo>
                    <a:pt x="1241" y="22042"/>
                  </a:lnTo>
                  <a:lnTo>
                    <a:pt x="0" y="40048"/>
                  </a:lnTo>
                  <a:lnTo>
                    <a:pt x="1241" y="6115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: Shape 54">
              <a:extLst>
                <a:ext uri="{FF2B5EF4-FFF2-40B4-BE49-F238E27FC236}">
                  <a16:creationId xmlns:a16="http://schemas.microsoft.com/office/drawing/2014/main" id="{6C67FC58-63F8-46EA-852E-9FEF3549C1CD}"/>
                </a:ext>
              </a:extLst>
            </p:cNvPr>
            <p:cNvSpPr/>
            <p:nvPr/>
          </p:nvSpPr>
          <p:spPr>
            <a:xfrm>
              <a:off x="6849307" y="5908563"/>
              <a:ext cx="46567" cy="15522"/>
            </a:xfrm>
            <a:custGeom>
              <a:avLst/>
              <a:gdLst>
                <a:gd name="connsiteX0" fmla="*/ 39427 w 46566"/>
                <a:gd name="connsiteY0" fmla="*/ 12728 h 15522"/>
                <a:gd name="connsiteX1" fmla="*/ 46878 w 46566"/>
                <a:gd name="connsiteY1" fmla="*/ 12728 h 15522"/>
                <a:gd name="connsiteX2" fmla="*/ 44704 w 46566"/>
                <a:gd name="connsiteY2" fmla="*/ 9313 h 15522"/>
                <a:gd name="connsiteX3" fmla="*/ 44704 w 46566"/>
                <a:gd name="connsiteY3" fmla="*/ 5277 h 15522"/>
                <a:gd name="connsiteX4" fmla="*/ 44704 w 46566"/>
                <a:gd name="connsiteY4" fmla="*/ 3104 h 15522"/>
                <a:gd name="connsiteX5" fmla="*/ 43773 w 46566"/>
                <a:gd name="connsiteY5" fmla="*/ 3104 h 15522"/>
                <a:gd name="connsiteX6" fmla="*/ 39427 w 46566"/>
                <a:gd name="connsiteY6" fmla="*/ 0 h 15522"/>
                <a:gd name="connsiteX7" fmla="*/ 30113 w 46566"/>
                <a:gd name="connsiteY7" fmla="*/ 5277 h 15522"/>
                <a:gd name="connsiteX8" fmla="*/ 21731 w 46566"/>
                <a:gd name="connsiteY8" fmla="*/ 5277 h 15522"/>
                <a:gd name="connsiteX9" fmla="*/ 12418 w 46566"/>
                <a:gd name="connsiteY9" fmla="*/ 5277 h 15522"/>
                <a:gd name="connsiteX10" fmla="*/ 3104 w 46566"/>
                <a:gd name="connsiteY10" fmla="*/ 9313 h 15522"/>
                <a:gd name="connsiteX11" fmla="*/ 1863 w 46566"/>
                <a:gd name="connsiteY11" fmla="*/ 10555 h 15522"/>
                <a:gd name="connsiteX12" fmla="*/ 0 w 46566"/>
                <a:gd name="connsiteY12" fmla="*/ 10555 h 15522"/>
                <a:gd name="connsiteX13" fmla="*/ 0 w 46566"/>
                <a:gd name="connsiteY13" fmla="*/ 12728 h 15522"/>
                <a:gd name="connsiteX14" fmla="*/ 12418 w 46566"/>
                <a:gd name="connsiteY14" fmla="*/ 16764 h 15522"/>
                <a:gd name="connsiteX15" fmla="*/ 27009 w 46566"/>
                <a:gd name="connsiteY15" fmla="*/ 16764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6566" h="15522">
                  <a:moveTo>
                    <a:pt x="39427" y="12728"/>
                  </a:moveTo>
                  <a:lnTo>
                    <a:pt x="46878" y="12728"/>
                  </a:lnTo>
                  <a:lnTo>
                    <a:pt x="44704" y="9313"/>
                  </a:lnTo>
                  <a:lnTo>
                    <a:pt x="44704" y="5277"/>
                  </a:lnTo>
                  <a:lnTo>
                    <a:pt x="44704" y="3104"/>
                  </a:lnTo>
                  <a:lnTo>
                    <a:pt x="43773" y="3104"/>
                  </a:lnTo>
                  <a:lnTo>
                    <a:pt x="39427" y="0"/>
                  </a:lnTo>
                  <a:lnTo>
                    <a:pt x="30113" y="5277"/>
                  </a:lnTo>
                  <a:lnTo>
                    <a:pt x="21731" y="5277"/>
                  </a:lnTo>
                  <a:lnTo>
                    <a:pt x="12418" y="5277"/>
                  </a:lnTo>
                  <a:lnTo>
                    <a:pt x="3104" y="9313"/>
                  </a:lnTo>
                  <a:lnTo>
                    <a:pt x="1863" y="10555"/>
                  </a:lnTo>
                  <a:lnTo>
                    <a:pt x="0" y="10555"/>
                  </a:lnTo>
                  <a:lnTo>
                    <a:pt x="0" y="12728"/>
                  </a:lnTo>
                  <a:lnTo>
                    <a:pt x="12418" y="16764"/>
                  </a:lnTo>
                  <a:lnTo>
                    <a:pt x="27009" y="16764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: Shape 55">
              <a:extLst>
                <a:ext uri="{FF2B5EF4-FFF2-40B4-BE49-F238E27FC236}">
                  <a16:creationId xmlns:a16="http://schemas.microsoft.com/office/drawing/2014/main" id="{67DC0D5E-B65C-4C2C-9BFD-1AEB7C47983F}"/>
                </a:ext>
              </a:extLst>
            </p:cNvPr>
            <p:cNvSpPr/>
            <p:nvPr/>
          </p:nvSpPr>
          <p:spPr>
            <a:xfrm>
              <a:off x="6900220" y="5913840"/>
              <a:ext cx="55880" cy="31045"/>
            </a:xfrm>
            <a:custGeom>
              <a:avLst/>
              <a:gdLst>
                <a:gd name="connsiteX0" fmla="*/ 5278 w 55880"/>
                <a:gd name="connsiteY0" fmla="*/ 29492 h 31044"/>
                <a:gd name="connsiteX1" fmla="*/ 7451 w 55880"/>
                <a:gd name="connsiteY1" fmla="*/ 29492 h 31044"/>
                <a:gd name="connsiteX2" fmla="*/ 8382 w 55880"/>
                <a:gd name="connsiteY2" fmla="*/ 31666 h 31044"/>
                <a:gd name="connsiteX3" fmla="*/ 12418 w 55880"/>
                <a:gd name="connsiteY3" fmla="*/ 31666 h 31044"/>
                <a:gd name="connsiteX4" fmla="*/ 25146 w 55880"/>
                <a:gd name="connsiteY4" fmla="*/ 22042 h 31044"/>
                <a:gd name="connsiteX5" fmla="*/ 39737 w 55880"/>
                <a:gd name="connsiteY5" fmla="*/ 12728 h 31044"/>
                <a:gd name="connsiteX6" fmla="*/ 52155 w 55880"/>
                <a:gd name="connsiteY6" fmla="*/ 4036 h 31044"/>
                <a:gd name="connsiteX7" fmla="*/ 56191 w 55880"/>
                <a:gd name="connsiteY7" fmla="*/ 4036 h 31044"/>
                <a:gd name="connsiteX8" fmla="*/ 56191 w 55880"/>
                <a:gd name="connsiteY8" fmla="*/ 0 h 31044"/>
                <a:gd name="connsiteX9" fmla="*/ 36322 w 55880"/>
                <a:gd name="connsiteY9" fmla="*/ 0 h 31044"/>
                <a:gd name="connsiteX10" fmla="*/ 17696 w 55880"/>
                <a:gd name="connsiteY10" fmla="*/ 12728 h 31044"/>
                <a:gd name="connsiteX11" fmla="*/ 0 w 55880"/>
                <a:gd name="connsiteY11" fmla="*/ 24215 h 31044"/>
                <a:gd name="connsiteX12" fmla="*/ 0 w 55880"/>
                <a:gd name="connsiteY12" fmla="*/ 27319 h 31044"/>
                <a:gd name="connsiteX13" fmla="*/ 3104 w 55880"/>
                <a:gd name="connsiteY13" fmla="*/ 27319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5880" h="31044">
                  <a:moveTo>
                    <a:pt x="5278" y="29492"/>
                  </a:moveTo>
                  <a:lnTo>
                    <a:pt x="7451" y="29492"/>
                  </a:lnTo>
                  <a:lnTo>
                    <a:pt x="8382" y="31666"/>
                  </a:lnTo>
                  <a:lnTo>
                    <a:pt x="12418" y="31666"/>
                  </a:lnTo>
                  <a:lnTo>
                    <a:pt x="25146" y="22042"/>
                  </a:lnTo>
                  <a:lnTo>
                    <a:pt x="39737" y="12728"/>
                  </a:lnTo>
                  <a:lnTo>
                    <a:pt x="52155" y="4036"/>
                  </a:lnTo>
                  <a:lnTo>
                    <a:pt x="56191" y="4036"/>
                  </a:lnTo>
                  <a:lnTo>
                    <a:pt x="56191" y="0"/>
                  </a:lnTo>
                  <a:lnTo>
                    <a:pt x="36322" y="0"/>
                  </a:lnTo>
                  <a:lnTo>
                    <a:pt x="17696" y="12728"/>
                  </a:lnTo>
                  <a:lnTo>
                    <a:pt x="0" y="24215"/>
                  </a:lnTo>
                  <a:lnTo>
                    <a:pt x="0" y="27319"/>
                  </a:lnTo>
                  <a:lnTo>
                    <a:pt x="3104" y="27319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56">
              <a:extLst>
                <a:ext uri="{FF2B5EF4-FFF2-40B4-BE49-F238E27FC236}">
                  <a16:creationId xmlns:a16="http://schemas.microsoft.com/office/drawing/2014/main" id="{94685FBA-DB13-4B20-84C8-F831C86A683A}"/>
                </a:ext>
              </a:extLst>
            </p:cNvPr>
            <p:cNvSpPr/>
            <p:nvPr/>
          </p:nvSpPr>
          <p:spPr>
            <a:xfrm>
              <a:off x="6939958" y="5274633"/>
              <a:ext cx="15522" cy="12418"/>
            </a:xfrm>
            <a:custGeom>
              <a:avLst/>
              <a:gdLst>
                <a:gd name="connsiteX0" fmla="*/ 16453 w 15522"/>
                <a:gd name="connsiteY0" fmla="*/ 0 h 12417"/>
                <a:gd name="connsiteX1" fmla="*/ 4036 w 15522"/>
                <a:gd name="connsiteY1" fmla="*/ 0 h 12417"/>
                <a:gd name="connsiteX2" fmla="*/ 4036 w 15522"/>
                <a:gd name="connsiteY2" fmla="*/ 4346 h 12417"/>
                <a:gd name="connsiteX3" fmla="*/ 0 w 15522"/>
                <a:gd name="connsiteY3" fmla="*/ 4346 h 12417"/>
                <a:gd name="connsiteX4" fmla="*/ 0 w 15522"/>
                <a:gd name="connsiteY4" fmla="*/ 12728 h 12417"/>
                <a:gd name="connsiteX5" fmla="*/ 16453 w 15522"/>
                <a:gd name="connsiteY5" fmla="*/ 12728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522" h="12417">
                  <a:moveTo>
                    <a:pt x="16453" y="0"/>
                  </a:moveTo>
                  <a:lnTo>
                    <a:pt x="4036" y="0"/>
                  </a:lnTo>
                  <a:lnTo>
                    <a:pt x="4036" y="4346"/>
                  </a:lnTo>
                  <a:lnTo>
                    <a:pt x="0" y="4346"/>
                  </a:lnTo>
                  <a:lnTo>
                    <a:pt x="0" y="12728"/>
                  </a:lnTo>
                  <a:lnTo>
                    <a:pt x="16453" y="1272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: Shape 57">
              <a:extLst>
                <a:ext uri="{FF2B5EF4-FFF2-40B4-BE49-F238E27FC236}">
                  <a16:creationId xmlns:a16="http://schemas.microsoft.com/office/drawing/2014/main" id="{8A6F4055-690E-4E8A-AA6D-5FAA7461BB29}"/>
                </a:ext>
              </a:extLst>
            </p:cNvPr>
            <p:cNvSpPr/>
            <p:nvPr/>
          </p:nvSpPr>
          <p:spPr>
            <a:xfrm>
              <a:off x="6808639" y="5623884"/>
              <a:ext cx="40358" cy="46567"/>
            </a:xfrm>
            <a:custGeom>
              <a:avLst/>
              <a:gdLst>
                <a:gd name="connsiteX0" fmla="*/ 21731 w 40357"/>
                <a:gd name="connsiteY0" fmla="*/ 31666 h 46566"/>
                <a:gd name="connsiteX1" fmla="*/ 29182 w 40357"/>
                <a:gd name="connsiteY1" fmla="*/ 22042 h 46566"/>
                <a:gd name="connsiteX2" fmla="*/ 40668 w 40357"/>
                <a:gd name="connsiteY2" fmla="*/ 12728 h 46566"/>
                <a:gd name="connsiteX3" fmla="*/ 38495 w 40357"/>
                <a:gd name="connsiteY3" fmla="*/ 9313 h 46566"/>
                <a:gd name="connsiteX4" fmla="*/ 38495 w 40357"/>
                <a:gd name="connsiteY4" fmla="*/ 5278 h 46566"/>
                <a:gd name="connsiteX5" fmla="*/ 38495 w 40357"/>
                <a:gd name="connsiteY5" fmla="*/ 4036 h 46566"/>
                <a:gd name="connsiteX6" fmla="*/ 36322 w 40357"/>
                <a:gd name="connsiteY6" fmla="*/ 4036 h 46566"/>
                <a:gd name="connsiteX7" fmla="*/ 35391 w 40357"/>
                <a:gd name="connsiteY7" fmla="*/ 4036 h 46566"/>
                <a:gd name="connsiteX8" fmla="*/ 31045 w 40357"/>
                <a:gd name="connsiteY8" fmla="*/ 0 h 46566"/>
                <a:gd name="connsiteX9" fmla="*/ 23905 w 40357"/>
                <a:gd name="connsiteY9" fmla="*/ 16764 h 46566"/>
                <a:gd name="connsiteX10" fmla="*/ 11487 w 40357"/>
                <a:gd name="connsiteY10" fmla="*/ 29492 h 46566"/>
                <a:gd name="connsiteX11" fmla="*/ 0 w 40357"/>
                <a:gd name="connsiteY11" fmla="*/ 42221 h 46566"/>
                <a:gd name="connsiteX12" fmla="*/ 0 w 40357"/>
                <a:gd name="connsiteY12" fmla="*/ 46567 h 46566"/>
                <a:gd name="connsiteX13" fmla="*/ 13349 w 40357"/>
                <a:gd name="connsiteY13" fmla="*/ 39116 h 465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0357" h="46566">
                  <a:moveTo>
                    <a:pt x="21731" y="31666"/>
                  </a:moveTo>
                  <a:lnTo>
                    <a:pt x="29182" y="22042"/>
                  </a:lnTo>
                  <a:lnTo>
                    <a:pt x="40668" y="12728"/>
                  </a:lnTo>
                  <a:lnTo>
                    <a:pt x="38495" y="9313"/>
                  </a:lnTo>
                  <a:lnTo>
                    <a:pt x="38495" y="5278"/>
                  </a:lnTo>
                  <a:lnTo>
                    <a:pt x="38495" y="4036"/>
                  </a:lnTo>
                  <a:lnTo>
                    <a:pt x="36322" y="4036"/>
                  </a:lnTo>
                  <a:lnTo>
                    <a:pt x="35391" y="4036"/>
                  </a:lnTo>
                  <a:lnTo>
                    <a:pt x="31045" y="0"/>
                  </a:lnTo>
                  <a:lnTo>
                    <a:pt x="23905" y="16764"/>
                  </a:lnTo>
                  <a:lnTo>
                    <a:pt x="11487" y="29492"/>
                  </a:lnTo>
                  <a:lnTo>
                    <a:pt x="0" y="42221"/>
                  </a:lnTo>
                  <a:lnTo>
                    <a:pt x="0" y="46567"/>
                  </a:lnTo>
                  <a:lnTo>
                    <a:pt x="13349" y="3911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: Shape 58">
              <a:extLst>
                <a:ext uri="{FF2B5EF4-FFF2-40B4-BE49-F238E27FC236}">
                  <a16:creationId xmlns:a16="http://schemas.microsoft.com/office/drawing/2014/main" id="{2CD2DD87-FBAA-4AAB-915C-E017E02E627F}"/>
                </a:ext>
              </a:extLst>
            </p:cNvPr>
            <p:cNvSpPr/>
            <p:nvPr/>
          </p:nvSpPr>
          <p:spPr>
            <a:xfrm>
              <a:off x="4168919" y="5514917"/>
              <a:ext cx="24836" cy="12418"/>
            </a:xfrm>
            <a:custGeom>
              <a:avLst/>
              <a:gdLst>
                <a:gd name="connsiteX0" fmla="*/ 27009 w 24835"/>
                <a:gd name="connsiteY0" fmla="*/ 4036 h 12417"/>
                <a:gd name="connsiteX1" fmla="*/ 21731 w 24835"/>
                <a:gd name="connsiteY1" fmla="*/ 1863 h 12417"/>
                <a:gd name="connsiteX2" fmla="*/ 14591 w 24835"/>
                <a:gd name="connsiteY2" fmla="*/ 1863 h 12417"/>
                <a:gd name="connsiteX3" fmla="*/ 7140 w 24835"/>
                <a:gd name="connsiteY3" fmla="*/ 0 h 12417"/>
                <a:gd name="connsiteX4" fmla="*/ 0 w 24835"/>
                <a:gd name="connsiteY4" fmla="*/ 0 h 12417"/>
                <a:gd name="connsiteX5" fmla="*/ 0 w 24835"/>
                <a:gd name="connsiteY5" fmla="*/ 12728 h 12417"/>
                <a:gd name="connsiteX6" fmla="*/ 27009 w 24835"/>
                <a:gd name="connsiteY6" fmla="*/ 12728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835" h="12417">
                  <a:moveTo>
                    <a:pt x="27009" y="4036"/>
                  </a:moveTo>
                  <a:lnTo>
                    <a:pt x="21731" y="1863"/>
                  </a:lnTo>
                  <a:lnTo>
                    <a:pt x="14591" y="1863"/>
                  </a:lnTo>
                  <a:lnTo>
                    <a:pt x="7140" y="0"/>
                  </a:lnTo>
                  <a:lnTo>
                    <a:pt x="0" y="0"/>
                  </a:lnTo>
                  <a:lnTo>
                    <a:pt x="0" y="12728"/>
                  </a:lnTo>
                  <a:lnTo>
                    <a:pt x="27009" y="1272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59">
              <a:extLst>
                <a:ext uri="{FF2B5EF4-FFF2-40B4-BE49-F238E27FC236}">
                  <a16:creationId xmlns:a16="http://schemas.microsoft.com/office/drawing/2014/main" id="{9337229D-EB15-4EB3-8C3D-E3AEA54AE3C9}"/>
                </a:ext>
              </a:extLst>
            </p:cNvPr>
            <p:cNvSpPr/>
            <p:nvPr/>
          </p:nvSpPr>
          <p:spPr>
            <a:xfrm>
              <a:off x="2808235" y="5420542"/>
              <a:ext cx="27940" cy="15522"/>
            </a:xfrm>
            <a:custGeom>
              <a:avLst/>
              <a:gdLst>
                <a:gd name="connsiteX0" fmla="*/ 16764 w 27940"/>
                <a:gd name="connsiteY0" fmla="*/ 2173 h 15522"/>
                <a:gd name="connsiteX1" fmla="*/ 13660 w 27940"/>
                <a:gd name="connsiteY1" fmla="*/ 2173 h 15522"/>
                <a:gd name="connsiteX2" fmla="*/ 6209 w 27940"/>
                <a:gd name="connsiteY2" fmla="*/ 2173 h 15522"/>
                <a:gd name="connsiteX3" fmla="*/ 0 w 27940"/>
                <a:gd name="connsiteY3" fmla="*/ 0 h 15522"/>
                <a:gd name="connsiteX4" fmla="*/ 0 w 27940"/>
                <a:gd name="connsiteY4" fmla="*/ 17075 h 15522"/>
                <a:gd name="connsiteX5" fmla="*/ 7451 w 27940"/>
                <a:gd name="connsiteY5" fmla="*/ 17075 h 15522"/>
                <a:gd name="connsiteX6" fmla="*/ 13660 w 27940"/>
                <a:gd name="connsiteY6" fmla="*/ 17075 h 15522"/>
                <a:gd name="connsiteX7" fmla="*/ 18937 w 27940"/>
                <a:gd name="connsiteY7" fmla="*/ 14901 h 15522"/>
                <a:gd name="connsiteX8" fmla="*/ 24215 w 27940"/>
                <a:gd name="connsiteY8" fmla="*/ 12728 h 15522"/>
                <a:gd name="connsiteX9" fmla="*/ 28251 w 27940"/>
                <a:gd name="connsiteY9" fmla="*/ 12728 h 15522"/>
                <a:gd name="connsiteX10" fmla="*/ 28251 w 27940"/>
                <a:gd name="connsiteY10" fmla="*/ 5278 h 15522"/>
                <a:gd name="connsiteX11" fmla="*/ 22042 w 27940"/>
                <a:gd name="connsiteY11" fmla="*/ 4346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7940" h="15522">
                  <a:moveTo>
                    <a:pt x="16764" y="2173"/>
                  </a:moveTo>
                  <a:lnTo>
                    <a:pt x="13660" y="2173"/>
                  </a:lnTo>
                  <a:lnTo>
                    <a:pt x="6209" y="2173"/>
                  </a:lnTo>
                  <a:lnTo>
                    <a:pt x="0" y="0"/>
                  </a:lnTo>
                  <a:lnTo>
                    <a:pt x="0" y="17075"/>
                  </a:lnTo>
                  <a:lnTo>
                    <a:pt x="7451" y="17075"/>
                  </a:lnTo>
                  <a:lnTo>
                    <a:pt x="13660" y="17075"/>
                  </a:lnTo>
                  <a:lnTo>
                    <a:pt x="18937" y="14901"/>
                  </a:lnTo>
                  <a:lnTo>
                    <a:pt x="24215" y="12728"/>
                  </a:lnTo>
                  <a:lnTo>
                    <a:pt x="28251" y="12728"/>
                  </a:lnTo>
                  <a:lnTo>
                    <a:pt x="28251" y="5278"/>
                  </a:lnTo>
                  <a:lnTo>
                    <a:pt x="22042" y="434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: Shape 60">
              <a:extLst>
                <a:ext uri="{FF2B5EF4-FFF2-40B4-BE49-F238E27FC236}">
                  <a16:creationId xmlns:a16="http://schemas.microsoft.com/office/drawing/2014/main" id="{22B7062A-436F-4C8F-AB8C-578F30F93253}"/>
                </a:ext>
              </a:extLst>
            </p:cNvPr>
            <p:cNvSpPr/>
            <p:nvPr/>
          </p:nvSpPr>
          <p:spPr>
            <a:xfrm>
              <a:off x="4066782" y="5047076"/>
              <a:ext cx="12418" cy="15522"/>
            </a:xfrm>
            <a:custGeom>
              <a:avLst/>
              <a:gdLst>
                <a:gd name="connsiteX0" fmla="*/ 6209 w 12417"/>
                <a:gd name="connsiteY0" fmla="*/ 17075 h 15522"/>
                <a:gd name="connsiteX1" fmla="*/ 7140 w 12417"/>
                <a:gd name="connsiteY1" fmla="*/ 11487 h 15522"/>
                <a:gd name="connsiteX2" fmla="*/ 7140 w 12417"/>
                <a:gd name="connsiteY2" fmla="*/ 9624 h 15522"/>
                <a:gd name="connsiteX3" fmla="*/ 9313 w 12417"/>
                <a:gd name="connsiteY3" fmla="*/ 6209 h 15522"/>
                <a:gd name="connsiteX4" fmla="*/ 11487 w 12417"/>
                <a:gd name="connsiteY4" fmla="*/ 4346 h 15522"/>
                <a:gd name="connsiteX5" fmla="*/ 12418 w 12417"/>
                <a:gd name="connsiteY5" fmla="*/ 0 h 15522"/>
                <a:gd name="connsiteX6" fmla="*/ 9313 w 12417"/>
                <a:gd name="connsiteY6" fmla="*/ 0 h 15522"/>
                <a:gd name="connsiteX7" fmla="*/ 7140 w 12417"/>
                <a:gd name="connsiteY7" fmla="*/ 4346 h 15522"/>
                <a:gd name="connsiteX8" fmla="*/ 4036 w 12417"/>
                <a:gd name="connsiteY8" fmla="*/ 7451 h 15522"/>
                <a:gd name="connsiteX9" fmla="*/ 2173 w 12417"/>
                <a:gd name="connsiteY9" fmla="*/ 9624 h 15522"/>
                <a:gd name="connsiteX10" fmla="*/ 0 w 12417"/>
                <a:gd name="connsiteY10" fmla="*/ 11487 h 15522"/>
                <a:gd name="connsiteX11" fmla="*/ 0 w 12417"/>
                <a:gd name="connsiteY11" fmla="*/ 13660 h 15522"/>
                <a:gd name="connsiteX12" fmla="*/ 2173 w 12417"/>
                <a:gd name="connsiteY12" fmla="*/ 1490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417" h="15522">
                  <a:moveTo>
                    <a:pt x="6209" y="17075"/>
                  </a:moveTo>
                  <a:lnTo>
                    <a:pt x="7140" y="11487"/>
                  </a:lnTo>
                  <a:lnTo>
                    <a:pt x="7140" y="9624"/>
                  </a:lnTo>
                  <a:lnTo>
                    <a:pt x="9313" y="6209"/>
                  </a:lnTo>
                  <a:lnTo>
                    <a:pt x="11487" y="4346"/>
                  </a:lnTo>
                  <a:lnTo>
                    <a:pt x="12418" y="0"/>
                  </a:lnTo>
                  <a:lnTo>
                    <a:pt x="9313" y="0"/>
                  </a:lnTo>
                  <a:lnTo>
                    <a:pt x="7140" y="4346"/>
                  </a:lnTo>
                  <a:lnTo>
                    <a:pt x="4036" y="7451"/>
                  </a:lnTo>
                  <a:lnTo>
                    <a:pt x="2173" y="9624"/>
                  </a:lnTo>
                  <a:lnTo>
                    <a:pt x="0" y="11487"/>
                  </a:lnTo>
                  <a:lnTo>
                    <a:pt x="0" y="13660"/>
                  </a:lnTo>
                  <a:lnTo>
                    <a:pt x="2173" y="1490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: Shape 61">
              <a:extLst>
                <a:ext uri="{FF2B5EF4-FFF2-40B4-BE49-F238E27FC236}">
                  <a16:creationId xmlns:a16="http://schemas.microsoft.com/office/drawing/2014/main" id="{5B4435EF-C924-4C75-9DE1-49AA4EF47E80}"/>
                </a:ext>
              </a:extLst>
            </p:cNvPr>
            <p:cNvSpPr/>
            <p:nvPr/>
          </p:nvSpPr>
          <p:spPr>
            <a:xfrm>
              <a:off x="4243736" y="5014168"/>
              <a:ext cx="18627" cy="37253"/>
            </a:xfrm>
            <a:custGeom>
              <a:avLst/>
              <a:gdLst>
                <a:gd name="connsiteX0" fmla="*/ 3104 w 18626"/>
                <a:gd name="connsiteY0" fmla="*/ 31976 h 37253"/>
                <a:gd name="connsiteX1" fmla="*/ 3104 w 18626"/>
                <a:gd name="connsiteY1" fmla="*/ 32907 h 37253"/>
                <a:gd name="connsiteX2" fmla="*/ 3104 w 18626"/>
                <a:gd name="connsiteY2" fmla="*/ 35080 h 37253"/>
                <a:gd name="connsiteX3" fmla="*/ 5278 w 18626"/>
                <a:gd name="connsiteY3" fmla="*/ 37253 h 37253"/>
                <a:gd name="connsiteX4" fmla="*/ 12728 w 18626"/>
                <a:gd name="connsiteY4" fmla="*/ 37253 h 37253"/>
                <a:gd name="connsiteX5" fmla="*/ 14591 w 18626"/>
                <a:gd name="connsiteY5" fmla="*/ 37253 h 37253"/>
                <a:gd name="connsiteX6" fmla="*/ 14591 w 18626"/>
                <a:gd name="connsiteY6" fmla="*/ 35080 h 37253"/>
                <a:gd name="connsiteX7" fmla="*/ 15833 w 18626"/>
                <a:gd name="connsiteY7" fmla="*/ 35080 h 37253"/>
                <a:gd name="connsiteX8" fmla="*/ 17695 w 18626"/>
                <a:gd name="connsiteY8" fmla="*/ 35080 h 37253"/>
                <a:gd name="connsiteX9" fmla="*/ 19869 w 18626"/>
                <a:gd name="connsiteY9" fmla="*/ 32907 h 37253"/>
                <a:gd name="connsiteX10" fmla="*/ 17695 w 18626"/>
                <a:gd name="connsiteY10" fmla="*/ 22352 h 37253"/>
                <a:gd name="connsiteX11" fmla="*/ 15833 w 18626"/>
                <a:gd name="connsiteY11" fmla="*/ 9624 h 37253"/>
                <a:gd name="connsiteX12" fmla="*/ 12728 w 18626"/>
                <a:gd name="connsiteY12" fmla="*/ 0 h 37253"/>
                <a:gd name="connsiteX13" fmla="*/ 0 w 18626"/>
                <a:gd name="connsiteY13" fmla="*/ 29803 h 37253"/>
                <a:gd name="connsiteX14" fmla="*/ 1242 w 18626"/>
                <a:gd name="connsiteY14" fmla="*/ 31976 h 372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8626" h="37253">
                  <a:moveTo>
                    <a:pt x="3104" y="31976"/>
                  </a:moveTo>
                  <a:lnTo>
                    <a:pt x="3104" y="32907"/>
                  </a:lnTo>
                  <a:lnTo>
                    <a:pt x="3104" y="35080"/>
                  </a:lnTo>
                  <a:lnTo>
                    <a:pt x="5278" y="37253"/>
                  </a:lnTo>
                  <a:lnTo>
                    <a:pt x="12728" y="37253"/>
                  </a:lnTo>
                  <a:lnTo>
                    <a:pt x="14591" y="37253"/>
                  </a:lnTo>
                  <a:lnTo>
                    <a:pt x="14591" y="35080"/>
                  </a:lnTo>
                  <a:lnTo>
                    <a:pt x="15833" y="35080"/>
                  </a:lnTo>
                  <a:lnTo>
                    <a:pt x="17695" y="35080"/>
                  </a:lnTo>
                  <a:lnTo>
                    <a:pt x="19869" y="32907"/>
                  </a:lnTo>
                  <a:lnTo>
                    <a:pt x="17695" y="22352"/>
                  </a:lnTo>
                  <a:lnTo>
                    <a:pt x="15833" y="9624"/>
                  </a:lnTo>
                  <a:lnTo>
                    <a:pt x="12728" y="0"/>
                  </a:lnTo>
                  <a:lnTo>
                    <a:pt x="0" y="29803"/>
                  </a:lnTo>
                  <a:lnTo>
                    <a:pt x="1242" y="3197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62">
              <a:extLst>
                <a:ext uri="{FF2B5EF4-FFF2-40B4-BE49-F238E27FC236}">
                  <a16:creationId xmlns:a16="http://schemas.microsoft.com/office/drawing/2014/main" id="{6EE77FAE-AE11-4A2A-9F44-4B05A70D0D39}"/>
                </a:ext>
              </a:extLst>
            </p:cNvPr>
            <p:cNvSpPr/>
            <p:nvPr/>
          </p:nvSpPr>
          <p:spPr>
            <a:xfrm>
              <a:off x="6688807" y="5690630"/>
              <a:ext cx="149014" cy="161432"/>
            </a:xfrm>
            <a:custGeom>
              <a:avLst/>
              <a:gdLst>
                <a:gd name="connsiteX0" fmla="*/ 11486 w 149013"/>
                <a:gd name="connsiteY0" fmla="*/ 128835 h 161431"/>
                <a:gd name="connsiteX1" fmla="*/ 23904 w 149013"/>
                <a:gd name="connsiteY1" fmla="*/ 145910 h 161431"/>
                <a:gd name="connsiteX2" fmla="*/ 36322 w 149013"/>
                <a:gd name="connsiteY2" fmla="*/ 151187 h 161431"/>
                <a:gd name="connsiteX3" fmla="*/ 49051 w 149013"/>
                <a:gd name="connsiteY3" fmla="*/ 153360 h 161431"/>
                <a:gd name="connsiteX4" fmla="*/ 62400 w 149013"/>
                <a:gd name="connsiteY4" fmla="*/ 153360 h 161431"/>
                <a:gd name="connsiteX5" fmla="*/ 72955 w 149013"/>
                <a:gd name="connsiteY5" fmla="*/ 155533 h 161431"/>
                <a:gd name="connsiteX6" fmla="*/ 84441 w 149013"/>
                <a:gd name="connsiteY6" fmla="*/ 161742 h 161431"/>
                <a:gd name="connsiteX7" fmla="*/ 90650 w 149013"/>
                <a:gd name="connsiteY7" fmla="*/ 161742 h 161431"/>
                <a:gd name="connsiteX8" fmla="*/ 96859 w 149013"/>
                <a:gd name="connsiteY8" fmla="*/ 160811 h 161431"/>
                <a:gd name="connsiteX9" fmla="*/ 102137 w 149013"/>
                <a:gd name="connsiteY9" fmla="*/ 160811 h 161431"/>
                <a:gd name="connsiteX10" fmla="*/ 107104 w 149013"/>
                <a:gd name="connsiteY10" fmla="*/ 156465 h 161431"/>
                <a:gd name="connsiteX11" fmla="*/ 116728 w 149013"/>
                <a:gd name="connsiteY11" fmla="*/ 138459 h 161431"/>
                <a:gd name="connsiteX12" fmla="*/ 121695 w 149013"/>
                <a:gd name="connsiteY12" fmla="*/ 118280 h 161431"/>
                <a:gd name="connsiteX13" fmla="*/ 131319 w 149013"/>
                <a:gd name="connsiteY13" fmla="*/ 101516 h 161431"/>
                <a:gd name="connsiteX14" fmla="*/ 133181 w 149013"/>
                <a:gd name="connsiteY14" fmla="*/ 97170 h 161431"/>
                <a:gd name="connsiteX15" fmla="*/ 134423 w 149013"/>
                <a:gd name="connsiteY15" fmla="*/ 96238 h 161431"/>
                <a:gd name="connsiteX16" fmla="*/ 136286 w 149013"/>
                <a:gd name="connsiteY16" fmla="*/ 94065 h 161431"/>
                <a:gd name="connsiteX17" fmla="*/ 138459 w 149013"/>
                <a:gd name="connsiteY17" fmla="*/ 94065 h 161431"/>
                <a:gd name="connsiteX18" fmla="*/ 141563 w 149013"/>
                <a:gd name="connsiteY18" fmla="*/ 94065 h 161431"/>
                <a:gd name="connsiteX19" fmla="*/ 147772 w 149013"/>
                <a:gd name="connsiteY19" fmla="*/ 91892 h 161431"/>
                <a:gd name="connsiteX20" fmla="*/ 140632 w 149013"/>
                <a:gd name="connsiteY20" fmla="*/ 76991 h 161431"/>
                <a:gd name="connsiteX21" fmla="*/ 133181 w 149013"/>
                <a:gd name="connsiteY21" fmla="*/ 64262 h 161431"/>
                <a:gd name="connsiteX22" fmla="*/ 126972 w 149013"/>
                <a:gd name="connsiteY22" fmla="*/ 47498 h 161431"/>
                <a:gd name="connsiteX23" fmla="*/ 134423 w 149013"/>
                <a:gd name="connsiteY23" fmla="*/ 44394 h 161431"/>
                <a:gd name="connsiteX24" fmla="*/ 140632 w 149013"/>
                <a:gd name="connsiteY24" fmla="*/ 40047 h 161431"/>
                <a:gd name="connsiteX25" fmla="*/ 145910 w 149013"/>
                <a:gd name="connsiteY25" fmla="*/ 34770 h 161431"/>
                <a:gd name="connsiteX26" fmla="*/ 150877 w 149013"/>
                <a:gd name="connsiteY26" fmla="*/ 31666 h 161431"/>
                <a:gd name="connsiteX27" fmla="*/ 145910 w 149013"/>
                <a:gd name="connsiteY27" fmla="*/ 22042 h 161431"/>
                <a:gd name="connsiteX28" fmla="*/ 134423 w 149013"/>
                <a:gd name="connsiteY28" fmla="*/ 10555 h 161431"/>
                <a:gd name="connsiteX29" fmla="*/ 121695 w 149013"/>
                <a:gd name="connsiteY29" fmla="*/ 3104 h 161431"/>
                <a:gd name="connsiteX30" fmla="*/ 111450 w 149013"/>
                <a:gd name="connsiteY30" fmla="*/ 0 h 161431"/>
                <a:gd name="connsiteX31" fmla="*/ 105241 w 149013"/>
                <a:gd name="connsiteY31" fmla="*/ 9313 h 161431"/>
                <a:gd name="connsiteX32" fmla="*/ 99963 w 149013"/>
                <a:gd name="connsiteY32" fmla="*/ 17695 h 161431"/>
                <a:gd name="connsiteX33" fmla="*/ 94686 w 149013"/>
                <a:gd name="connsiteY33" fmla="*/ 27319 h 161431"/>
                <a:gd name="connsiteX34" fmla="*/ 90650 w 149013"/>
                <a:gd name="connsiteY34" fmla="*/ 40047 h 161431"/>
                <a:gd name="connsiteX35" fmla="*/ 84441 w 149013"/>
                <a:gd name="connsiteY35" fmla="*/ 40047 h 161431"/>
                <a:gd name="connsiteX36" fmla="*/ 78232 w 149013"/>
                <a:gd name="connsiteY36" fmla="*/ 40047 h 161431"/>
                <a:gd name="connsiteX37" fmla="*/ 74817 w 149013"/>
                <a:gd name="connsiteY37" fmla="*/ 40047 h 161431"/>
                <a:gd name="connsiteX38" fmla="*/ 72955 w 149013"/>
                <a:gd name="connsiteY38" fmla="*/ 42221 h 161431"/>
                <a:gd name="connsiteX39" fmla="*/ 72955 w 149013"/>
                <a:gd name="connsiteY39" fmla="*/ 44394 h 161431"/>
                <a:gd name="connsiteX40" fmla="*/ 72955 w 149013"/>
                <a:gd name="connsiteY40" fmla="*/ 46256 h 161431"/>
                <a:gd name="connsiteX41" fmla="*/ 70782 w 149013"/>
                <a:gd name="connsiteY41" fmla="*/ 47498 h 161431"/>
                <a:gd name="connsiteX42" fmla="*/ 70782 w 149013"/>
                <a:gd name="connsiteY42" fmla="*/ 49671 h 161431"/>
                <a:gd name="connsiteX43" fmla="*/ 67677 w 149013"/>
                <a:gd name="connsiteY43" fmla="*/ 53707 h 161431"/>
                <a:gd name="connsiteX44" fmla="*/ 63641 w 149013"/>
                <a:gd name="connsiteY44" fmla="*/ 57122 h 161431"/>
                <a:gd name="connsiteX45" fmla="*/ 40668 w 149013"/>
                <a:gd name="connsiteY45" fmla="*/ 60226 h 161431"/>
                <a:gd name="connsiteX46" fmla="*/ 31355 w 149013"/>
                <a:gd name="connsiteY46" fmla="*/ 75128 h 161431"/>
                <a:gd name="connsiteX47" fmla="*/ 23904 w 149013"/>
                <a:gd name="connsiteY47" fmla="*/ 79164 h 161431"/>
                <a:gd name="connsiteX48" fmla="*/ 16764 w 149013"/>
                <a:gd name="connsiteY48" fmla="*/ 76991 h 161431"/>
                <a:gd name="connsiteX49" fmla="*/ 9313 w 149013"/>
                <a:gd name="connsiteY49" fmla="*/ 76991 h 161431"/>
                <a:gd name="connsiteX50" fmla="*/ 0 w 149013"/>
                <a:gd name="connsiteY50" fmla="*/ 81337 h 161431"/>
                <a:gd name="connsiteX51" fmla="*/ 2173 w 149013"/>
                <a:gd name="connsiteY51" fmla="*/ 106793 h 1614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149013" h="161431">
                  <a:moveTo>
                    <a:pt x="11486" y="128835"/>
                  </a:moveTo>
                  <a:lnTo>
                    <a:pt x="23904" y="145910"/>
                  </a:lnTo>
                  <a:lnTo>
                    <a:pt x="36322" y="151187"/>
                  </a:lnTo>
                  <a:lnTo>
                    <a:pt x="49051" y="153360"/>
                  </a:lnTo>
                  <a:lnTo>
                    <a:pt x="62400" y="153360"/>
                  </a:lnTo>
                  <a:lnTo>
                    <a:pt x="72955" y="155533"/>
                  </a:lnTo>
                  <a:lnTo>
                    <a:pt x="84441" y="161742"/>
                  </a:lnTo>
                  <a:lnTo>
                    <a:pt x="90650" y="161742"/>
                  </a:lnTo>
                  <a:lnTo>
                    <a:pt x="96859" y="160811"/>
                  </a:lnTo>
                  <a:lnTo>
                    <a:pt x="102137" y="160811"/>
                  </a:lnTo>
                  <a:lnTo>
                    <a:pt x="107104" y="156465"/>
                  </a:lnTo>
                  <a:lnTo>
                    <a:pt x="116728" y="138459"/>
                  </a:lnTo>
                  <a:lnTo>
                    <a:pt x="121695" y="118280"/>
                  </a:lnTo>
                  <a:lnTo>
                    <a:pt x="131319" y="101516"/>
                  </a:lnTo>
                  <a:lnTo>
                    <a:pt x="133181" y="97170"/>
                  </a:lnTo>
                  <a:lnTo>
                    <a:pt x="134423" y="96238"/>
                  </a:lnTo>
                  <a:lnTo>
                    <a:pt x="136286" y="94065"/>
                  </a:lnTo>
                  <a:lnTo>
                    <a:pt x="138459" y="94065"/>
                  </a:lnTo>
                  <a:lnTo>
                    <a:pt x="141563" y="94065"/>
                  </a:lnTo>
                  <a:lnTo>
                    <a:pt x="147772" y="91892"/>
                  </a:lnTo>
                  <a:lnTo>
                    <a:pt x="140632" y="76991"/>
                  </a:lnTo>
                  <a:lnTo>
                    <a:pt x="133181" y="64262"/>
                  </a:lnTo>
                  <a:lnTo>
                    <a:pt x="126972" y="47498"/>
                  </a:lnTo>
                  <a:lnTo>
                    <a:pt x="134423" y="44394"/>
                  </a:lnTo>
                  <a:lnTo>
                    <a:pt x="140632" y="40047"/>
                  </a:lnTo>
                  <a:lnTo>
                    <a:pt x="145910" y="34770"/>
                  </a:lnTo>
                  <a:lnTo>
                    <a:pt x="150877" y="31666"/>
                  </a:lnTo>
                  <a:lnTo>
                    <a:pt x="145910" y="22042"/>
                  </a:lnTo>
                  <a:lnTo>
                    <a:pt x="134423" y="10555"/>
                  </a:lnTo>
                  <a:lnTo>
                    <a:pt x="121695" y="3104"/>
                  </a:lnTo>
                  <a:lnTo>
                    <a:pt x="111450" y="0"/>
                  </a:lnTo>
                  <a:lnTo>
                    <a:pt x="105241" y="9313"/>
                  </a:lnTo>
                  <a:lnTo>
                    <a:pt x="99963" y="17695"/>
                  </a:lnTo>
                  <a:lnTo>
                    <a:pt x="94686" y="27319"/>
                  </a:lnTo>
                  <a:lnTo>
                    <a:pt x="90650" y="40047"/>
                  </a:lnTo>
                  <a:lnTo>
                    <a:pt x="84441" y="40047"/>
                  </a:lnTo>
                  <a:lnTo>
                    <a:pt x="78232" y="40047"/>
                  </a:lnTo>
                  <a:lnTo>
                    <a:pt x="74817" y="40047"/>
                  </a:lnTo>
                  <a:lnTo>
                    <a:pt x="72955" y="42221"/>
                  </a:lnTo>
                  <a:lnTo>
                    <a:pt x="72955" y="44394"/>
                  </a:lnTo>
                  <a:lnTo>
                    <a:pt x="72955" y="46256"/>
                  </a:lnTo>
                  <a:lnTo>
                    <a:pt x="70782" y="47498"/>
                  </a:lnTo>
                  <a:lnTo>
                    <a:pt x="70782" y="49671"/>
                  </a:lnTo>
                  <a:lnTo>
                    <a:pt x="67677" y="53707"/>
                  </a:lnTo>
                  <a:lnTo>
                    <a:pt x="63641" y="57122"/>
                  </a:lnTo>
                  <a:lnTo>
                    <a:pt x="40668" y="60226"/>
                  </a:lnTo>
                  <a:lnTo>
                    <a:pt x="31355" y="75128"/>
                  </a:lnTo>
                  <a:lnTo>
                    <a:pt x="23904" y="79164"/>
                  </a:lnTo>
                  <a:lnTo>
                    <a:pt x="16764" y="76991"/>
                  </a:lnTo>
                  <a:lnTo>
                    <a:pt x="9313" y="76991"/>
                  </a:lnTo>
                  <a:lnTo>
                    <a:pt x="0" y="81337"/>
                  </a:lnTo>
                  <a:lnTo>
                    <a:pt x="2173" y="10679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Freeform: Shape 63">
              <a:extLst>
                <a:ext uri="{FF2B5EF4-FFF2-40B4-BE49-F238E27FC236}">
                  <a16:creationId xmlns:a16="http://schemas.microsoft.com/office/drawing/2014/main" id="{111E2283-99A5-4B3C-8652-E400C10D00A2}"/>
                </a:ext>
              </a:extLst>
            </p:cNvPr>
            <p:cNvSpPr/>
            <p:nvPr/>
          </p:nvSpPr>
          <p:spPr>
            <a:xfrm>
              <a:off x="6961689" y="5762343"/>
              <a:ext cx="15522" cy="46567"/>
            </a:xfrm>
            <a:custGeom>
              <a:avLst/>
              <a:gdLst>
                <a:gd name="connsiteX0" fmla="*/ 7140 w 15522"/>
                <a:gd name="connsiteY0" fmla="*/ 46567 h 46566"/>
                <a:gd name="connsiteX1" fmla="*/ 11486 w 15522"/>
                <a:gd name="connsiteY1" fmla="*/ 42531 h 46566"/>
                <a:gd name="connsiteX2" fmla="*/ 12418 w 15522"/>
                <a:gd name="connsiteY2" fmla="*/ 40358 h 46566"/>
                <a:gd name="connsiteX3" fmla="*/ 12418 w 15522"/>
                <a:gd name="connsiteY3" fmla="*/ 39116 h 46566"/>
                <a:gd name="connsiteX4" fmla="*/ 12418 w 15522"/>
                <a:gd name="connsiteY4" fmla="*/ 37253 h 46566"/>
                <a:gd name="connsiteX5" fmla="*/ 12418 w 15522"/>
                <a:gd name="connsiteY5" fmla="*/ 35080 h 46566"/>
                <a:gd name="connsiteX6" fmla="*/ 12418 w 15522"/>
                <a:gd name="connsiteY6" fmla="*/ 32907 h 46566"/>
                <a:gd name="connsiteX7" fmla="*/ 14591 w 15522"/>
                <a:gd name="connsiteY7" fmla="*/ 31976 h 46566"/>
                <a:gd name="connsiteX8" fmla="*/ 17695 w 15522"/>
                <a:gd name="connsiteY8" fmla="*/ 29803 h 46566"/>
                <a:gd name="connsiteX9" fmla="*/ 17695 w 15522"/>
                <a:gd name="connsiteY9" fmla="*/ 20179 h 46566"/>
                <a:gd name="connsiteX10" fmla="*/ 17695 w 15522"/>
                <a:gd name="connsiteY10" fmla="*/ 12728 h 46566"/>
                <a:gd name="connsiteX11" fmla="*/ 16764 w 15522"/>
                <a:gd name="connsiteY11" fmla="*/ 9624 h 46566"/>
                <a:gd name="connsiteX12" fmla="*/ 12418 w 15522"/>
                <a:gd name="connsiteY12" fmla="*/ 5278 h 46566"/>
                <a:gd name="connsiteX13" fmla="*/ 9313 w 15522"/>
                <a:gd name="connsiteY13" fmla="*/ 3415 h 46566"/>
                <a:gd name="connsiteX14" fmla="*/ 2173 w 15522"/>
                <a:gd name="connsiteY14" fmla="*/ 0 h 46566"/>
                <a:gd name="connsiteX15" fmla="*/ 0 w 15522"/>
                <a:gd name="connsiteY15" fmla="*/ 12728 h 46566"/>
                <a:gd name="connsiteX16" fmla="*/ 0 w 15522"/>
                <a:gd name="connsiteY16" fmla="*/ 25457 h 46566"/>
                <a:gd name="connsiteX17" fmla="*/ 7140 w 15522"/>
                <a:gd name="connsiteY17" fmla="*/ 37253 h 465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5522" h="46566">
                  <a:moveTo>
                    <a:pt x="7140" y="46567"/>
                  </a:moveTo>
                  <a:lnTo>
                    <a:pt x="11486" y="42531"/>
                  </a:lnTo>
                  <a:lnTo>
                    <a:pt x="12418" y="40358"/>
                  </a:lnTo>
                  <a:lnTo>
                    <a:pt x="12418" y="39116"/>
                  </a:lnTo>
                  <a:lnTo>
                    <a:pt x="12418" y="37253"/>
                  </a:lnTo>
                  <a:lnTo>
                    <a:pt x="12418" y="35080"/>
                  </a:lnTo>
                  <a:lnTo>
                    <a:pt x="12418" y="32907"/>
                  </a:lnTo>
                  <a:lnTo>
                    <a:pt x="14591" y="31976"/>
                  </a:lnTo>
                  <a:lnTo>
                    <a:pt x="17695" y="29803"/>
                  </a:lnTo>
                  <a:lnTo>
                    <a:pt x="17695" y="20179"/>
                  </a:lnTo>
                  <a:lnTo>
                    <a:pt x="17695" y="12728"/>
                  </a:lnTo>
                  <a:lnTo>
                    <a:pt x="16764" y="9624"/>
                  </a:lnTo>
                  <a:lnTo>
                    <a:pt x="12418" y="5278"/>
                  </a:lnTo>
                  <a:lnTo>
                    <a:pt x="9313" y="3415"/>
                  </a:lnTo>
                  <a:lnTo>
                    <a:pt x="2173" y="0"/>
                  </a:lnTo>
                  <a:lnTo>
                    <a:pt x="0" y="12728"/>
                  </a:lnTo>
                  <a:lnTo>
                    <a:pt x="0" y="25457"/>
                  </a:lnTo>
                  <a:lnTo>
                    <a:pt x="7140" y="3725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Freeform: Shape 64">
              <a:extLst>
                <a:ext uri="{FF2B5EF4-FFF2-40B4-BE49-F238E27FC236}">
                  <a16:creationId xmlns:a16="http://schemas.microsoft.com/office/drawing/2014/main" id="{08C169CA-F583-46A3-870F-C5D92D277509}"/>
                </a:ext>
              </a:extLst>
            </p:cNvPr>
            <p:cNvSpPr/>
            <p:nvPr/>
          </p:nvSpPr>
          <p:spPr>
            <a:xfrm>
              <a:off x="7269030" y="5852372"/>
              <a:ext cx="58985" cy="31045"/>
            </a:xfrm>
            <a:custGeom>
              <a:avLst/>
              <a:gdLst>
                <a:gd name="connsiteX0" fmla="*/ 12418 w 58984"/>
                <a:gd name="connsiteY0" fmla="*/ 28561 h 31044"/>
                <a:gd name="connsiteX1" fmla="*/ 17695 w 58984"/>
                <a:gd name="connsiteY1" fmla="*/ 29492 h 31044"/>
                <a:gd name="connsiteX2" fmla="*/ 23904 w 58984"/>
                <a:gd name="connsiteY2" fmla="*/ 31666 h 31044"/>
                <a:gd name="connsiteX3" fmla="*/ 60537 w 58984"/>
                <a:gd name="connsiteY3" fmla="*/ 21110 h 31044"/>
                <a:gd name="connsiteX4" fmla="*/ 60537 w 58984"/>
                <a:gd name="connsiteY4" fmla="*/ 931 h 31044"/>
                <a:gd name="connsiteX5" fmla="*/ 59605 w 58984"/>
                <a:gd name="connsiteY5" fmla="*/ 0 h 31044"/>
                <a:gd name="connsiteX6" fmla="*/ 50913 w 58984"/>
                <a:gd name="connsiteY6" fmla="*/ 0 h 31044"/>
                <a:gd name="connsiteX7" fmla="*/ 38495 w 58984"/>
                <a:gd name="connsiteY7" fmla="*/ 9624 h 31044"/>
                <a:gd name="connsiteX8" fmla="*/ 21731 w 58984"/>
                <a:gd name="connsiteY8" fmla="*/ 14901 h 31044"/>
                <a:gd name="connsiteX9" fmla="*/ 0 w 58984"/>
                <a:gd name="connsiteY9" fmla="*/ 17075 h 31044"/>
                <a:gd name="connsiteX10" fmla="*/ 0 w 58984"/>
                <a:gd name="connsiteY10" fmla="*/ 24215 h 31044"/>
                <a:gd name="connsiteX11" fmla="*/ 5277 w 58984"/>
                <a:gd name="connsiteY11" fmla="*/ 26388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8984" h="31044">
                  <a:moveTo>
                    <a:pt x="12418" y="28561"/>
                  </a:moveTo>
                  <a:lnTo>
                    <a:pt x="17695" y="29492"/>
                  </a:lnTo>
                  <a:lnTo>
                    <a:pt x="23904" y="31666"/>
                  </a:lnTo>
                  <a:lnTo>
                    <a:pt x="60537" y="21110"/>
                  </a:lnTo>
                  <a:lnTo>
                    <a:pt x="60537" y="931"/>
                  </a:lnTo>
                  <a:lnTo>
                    <a:pt x="59605" y="0"/>
                  </a:lnTo>
                  <a:lnTo>
                    <a:pt x="50913" y="0"/>
                  </a:lnTo>
                  <a:lnTo>
                    <a:pt x="38495" y="9624"/>
                  </a:lnTo>
                  <a:lnTo>
                    <a:pt x="21731" y="14901"/>
                  </a:lnTo>
                  <a:lnTo>
                    <a:pt x="0" y="17075"/>
                  </a:lnTo>
                  <a:lnTo>
                    <a:pt x="0" y="24215"/>
                  </a:lnTo>
                  <a:lnTo>
                    <a:pt x="5277" y="2638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65">
              <a:extLst>
                <a:ext uri="{FF2B5EF4-FFF2-40B4-BE49-F238E27FC236}">
                  <a16:creationId xmlns:a16="http://schemas.microsoft.com/office/drawing/2014/main" id="{9760F986-B993-4077-83C6-EB699C643E83}"/>
                </a:ext>
              </a:extLst>
            </p:cNvPr>
            <p:cNvSpPr/>
            <p:nvPr/>
          </p:nvSpPr>
          <p:spPr>
            <a:xfrm>
              <a:off x="7008566" y="5801459"/>
              <a:ext cx="291819" cy="152118"/>
            </a:xfrm>
            <a:custGeom>
              <a:avLst/>
              <a:gdLst>
                <a:gd name="connsiteX0" fmla="*/ 207378 w 291819"/>
                <a:gd name="connsiteY0" fmla="*/ 60537 h 152118"/>
                <a:gd name="connsiteX1" fmla="*/ 192787 w 291819"/>
                <a:gd name="connsiteY1" fmla="*/ 49982 h 152118"/>
                <a:gd name="connsiteX2" fmla="*/ 175091 w 291819"/>
                <a:gd name="connsiteY2" fmla="*/ 38185 h 152118"/>
                <a:gd name="connsiteX3" fmla="*/ 153050 w 291819"/>
                <a:gd name="connsiteY3" fmla="*/ 30734 h 152118"/>
                <a:gd name="connsiteX4" fmla="*/ 135354 w 291819"/>
                <a:gd name="connsiteY4" fmla="*/ 23283 h 152118"/>
                <a:gd name="connsiteX5" fmla="*/ 120763 w 291819"/>
                <a:gd name="connsiteY5" fmla="*/ 14901 h 152118"/>
                <a:gd name="connsiteX6" fmla="*/ 102137 w 291819"/>
                <a:gd name="connsiteY6" fmla="*/ 16143 h 152118"/>
                <a:gd name="connsiteX7" fmla="*/ 89719 w 291819"/>
                <a:gd name="connsiteY7" fmla="*/ 20179 h 152118"/>
                <a:gd name="connsiteX8" fmla="*/ 80095 w 291819"/>
                <a:gd name="connsiteY8" fmla="*/ 25456 h 152118"/>
                <a:gd name="connsiteX9" fmla="*/ 70782 w 291819"/>
                <a:gd name="connsiteY9" fmla="*/ 35080 h 152118"/>
                <a:gd name="connsiteX10" fmla="*/ 70782 w 291819"/>
                <a:gd name="connsiteY10" fmla="*/ 38185 h 152118"/>
                <a:gd name="connsiteX11" fmla="*/ 67677 w 291819"/>
                <a:gd name="connsiteY11" fmla="*/ 38185 h 152118"/>
                <a:gd name="connsiteX12" fmla="*/ 67677 w 291819"/>
                <a:gd name="connsiteY12" fmla="*/ 35080 h 152118"/>
                <a:gd name="connsiteX13" fmla="*/ 60537 w 291819"/>
                <a:gd name="connsiteY13" fmla="*/ 25456 h 152118"/>
                <a:gd name="connsiteX14" fmla="*/ 55259 w 291819"/>
                <a:gd name="connsiteY14" fmla="*/ 14901 h 152118"/>
                <a:gd name="connsiteX15" fmla="*/ 50913 w 291819"/>
                <a:gd name="connsiteY15" fmla="*/ 1242 h 152118"/>
                <a:gd name="connsiteX16" fmla="*/ 36322 w 291819"/>
                <a:gd name="connsiteY16" fmla="*/ 0 h 152118"/>
                <a:gd name="connsiteX17" fmla="*/ 26078 w 291819"/>
                <a:gd name="connsiteY17" fmla="*/ 0 h 152118"/>
                <a:gd name="connsiteX18" fmla="*/ 14591 w 291819"/>
                <a:gd name="connsiteY18" fmla="*/ 0 h 152118"/>
                <a:gd name="connsiteX19" fmla="*/ 0 w 291819"/>
                <a:gd name="connsiteY19" fmla="*/ 1242 h 152118"/>
                <a:gd name="connsiteX20" fmla="*/ 0 w 291819"/>
                <a:gd name="connsiteY20" fmla="*/ 10866 h 152118"/>
                <a:gd name="connsiteX21" fmla="*/ 9313 w 291819"/>
                <a:gd name="connsiteY21" fmla="*/ 14901 h 152118"/>
                <a:gd name="connsiteX22" fmla="*/ 20800 w 291819"/>
                <a:gd name="connsiteY22" fmla="*/ 20179 h 152118"/>
                <a:gd name="connsiteX23" fmla="*/ 31355 w 291819"/>
                <a:gd name="connsiteY23" fmla="*/ 22352 h 152118"/>
                <a:gd name="connsiteX24" fmla="*/ 29182 w 291819"/>
                <a:gd name="connsiteY24" fmla="*/ 25456 h 152118"/>
                <a:gd name="connsiteX25" fmla="*/ 28250 w 291819"/>
                <a:gd name="connsiteY25" fmla="*/ 27630 h 152118"/>
                <a:gd name="connsiteX26" fmla="*/ 26078 w 291819"/>
                <a:gd name="connsiteY26" fmla="*/ 29803 h 152118"/>
                <a:gd name="connsiteX27" fmla="*/ 23904 w 291819"/>
                <a:gd name="connsiteY27" fmla="*/ 29803 h 152118"/>
                <a:gd name="connsiteX28" fmla="*/ 20800 w 291819"/>
                <a:gd name="connsiteY28" fmla="*/ 30734 h 152118"/>
                <a:gd name="connsiteX29" fmla="*/ 29182 w 291819"/>
                <a:gd name="connsiteY29" fmla="*/ 42531 h 152118"/>
                <a:gd name="connsiteX30" fmla="*/ 42842 w 291819"/>
                <a:gd name="connsiteY30" fmla="*/ 49982 h 152118"/>
                <a:gd name="connsiteX31" fmla="*/ 58364 w 291819"/>
                <a:gd name="connsiteY31" fmla="*/ 53086 h 152118"/>
                <a:gd name="connsiteX32" fmla="*/ 75128 w 291819"/>
                <a:gd name="connsiteY32" fmla="*/ 58364 h 152118"/>
                <a:gd name="connsiteX33" fmla="*/ 89719 w 291819"/>
                <a:gd name="connsiteY33" fmla="*/ 62710 h 152118"/>
                <a:gd name="connsiteX34" fmla="*/ 102137 w 291819"/>
                <a:gd name="connsiteY34" fmla="*/ 72023 h 152118"/>
                <a:gd name="connsiteX35" fmla="*/ 111450 w 291819"/>
                <a:gd name="connsiteY35" fmla="*/ 87856 h 152118"/>
                <a:gd name="connsiteX36" fmla="*/ 113623 w 291819"/>
                <a:gd name="connsiteY36" fmla="*/ 92202 h 152118"/>
                <a:gd name="connsiteX37" fmla="*/ 111450 w 291819"/>
                <a:gd name="connsiteY37" fmla="*/ 95307 h 152118"/>
                <a:gd name="connsiteX38" fmla="*/ 109277 w 291819"/>
                <a:gd name="connsiteY38" fmla="*/ 99653 h 152118"/>
                <a:gd name="connsiteX39" fmla="*/ 107414 w 291819"/>
                <a:gd name="connsiteY39" fmla="*/ 102757 h 152118"/>
                <a:gd name="connsiteX40" fmla="*/ 106172 w 291819"/>
                <a:gd name="connsiteY40" fmla="*/ 109277 h 152118"/>
                <a:gd name="connsiteX41" fmla="*/ 104310 w 291819"/>
                <a:gd name="connsiteY41" fmla="*/ 116417 h 152118"/>
                <a:gd name="connsiteX42" fmla="*/ 122005 w 291819"/>
                <a:gd name="connsiteY42" fmla="*/ 114554 h 152118"/>
                <a:gd name="connsiteX43" fmla="*/ 135354 w 291819"/>
                <a:gd name="connsiteY43" fmla="*/ 116417 h 152118"/>
                <a:gd name="connsiteX44" fmla="*/ 147772 w 291819"/>
                <a:gd name="connsiteY44" fmla="*/ 119832 h 152118"/>
                <a:gd name="connsiteX45" fmla="*/ 160500 w 291819"/>
                <a:gd name="connsiteY45" fmla="*/ 126972 h 152118"/>
                <a:gd name="connsiteX46" fmla="*/ 172918 w 291819"/>
                <a:gd name="connsiteY46" fmla="*/ 123868 h 152118"/>
                <a:gd name="connsiteX47" fmla="*/ 185336 w 291819"/>
                <a:gd name="connsiteY47" fmla="*/ 116417 h 152118"/>
                <a:gd name="connsiteX48" fmla="*/ 198996 w 291819"/>
                <a:gd name="connsiteY48" fmla="*/ 112381 h 152118"/>
                <a:gd name="connsiteX49" fmla="*/ 209241 w 291819"/>
                <a:gd name="connsiteY49" fmla="*/ 112381 h 152118"/>
                <a:gd name="connsiteX50" fmla="*/ 223831 w 291819"/>
                <a:gd name="connsiteY50" fmla="*/ 119832 h 152118"/>
                <a:gd name="connsiteX51" fmla="*/ 228178 w 291819"/>
                <a:gd name="connsiteY51" fmla="*/ 123868 h 152118"/>
                <a:gd name="connsiteX52" fmla="*/ 231282 w 291819"/>
                <a:gd name="connsiteY52" fmla="*/ 129145 h 152118"/>
                <a:gd name="connsiteX53" fmla="*/ 235318 w 291819"/>
                <a:gd name="connsiteY53" fmla="*/ 136596 h 152118"/>
                <a:gd name="connsiteX54" fmla="*/ 238423 w 291819"/>
                <a:gd name="connsiteY54" fmla="*/ 139701 h 152118"/>
                <a:gd name="connsiteX55" fmla="*/ 243700 w 291819"/>
                <a:gd name="connsiteY55" fmla="*/ 144047 h 152118"/>
                <a:gd name="connsiteX56" fmla="*/ 249909 w 291819"/>
                <a:gd name="connsiteY56" fmla="*/ 146220 h 152118"/>
                <a:gd name="connsiteX57" fmla="*/ 253013 w 291819"/>
                <a:gd name="connsiteY57" fmla="*/ 147151 h 152118"/>
                <a:gd name="connsiteX58" fmla="*/ 257360 w 291819"/>
                <a:gd name="connsiteY58" fmla="*/ 147151 h 152118"/>
                <a:gd name="connsiteX59" fmla="*/ 260464 w 291819"/>
                <a:gd name="connsiteY59" fmla="*/ 147151 h 152118"/>
                <a:gd name="connsiteX60" fmla="*/ 264500 w 291819"/>
                <a:gd name="connsiteY60" fmla="*/ 149324 h 152118"/>
                <a:gd name="connsiteX61" fmla="*/ 267604 w 291819"/>
                <a:gd name="connsiteY61" fmla="*/ 152429 h 152118"/>
                <a:gd name="connsiteX62" fmla="*/ 291819 w 291819"/>
                <a:gd name="connsiteY62" fmla="*/ 152429 h 152118"/>
                <a:gd name="connsiteX63" fmla="*/ 291819 w 291819"/>
                <a:gd name="connsiteY63" fmla="*/ 144047 h 152118"/>
                <a:gd name="connsiteX64" fmla="*/ 270709 w 291819"/>
                <a:gd name="connsiteY64" fmla="*/ 132560 h 152118"/>
                <a:gd name="connsiteX65" fmla="*/ 253013 w 291819"/>
                <a:gd name="connsiteY65" fmla="*/ 117659 h 152118"/>
                <a:gd name="connsiteX66" fmla="*/ 240595 w 291819"/>
                <a:gd name="connsiteY66" fmla="*/ 99653 h 152118"/>
                <a:gd name="connsiteX67" fmla="*/ 236560 w 291819"/>
                <a:gd name="connsiteY67" fmla="*/ 97480 h 152118"/>
                <a:gd name="connsiteX68" fmla="*/ 235318 w 291819"/>
                <a:gd name="connsiteY68" fmla="*/ 97480 h 152118"/>
                <a:gd name="connsiteX69" fmla="*/ 236560 w 291819"/>
                <a:gd name="connsiteY69" fmla="*/ 95307 h 152118"/>
                <a:gd name="connsiteX70" fmla="*/ 238423 w 291819"/>
                <a:gd name="connsiteY70" fmla="*/ 94375 h 152118"/>
                <a:gd name="connsiteX71" fmla="*/ 242768 w 291819"/>
                <a:gd name="connsiteY71" fmla="*/ 94375 h 152118"/>
                <a:gd name="connsiteX72" fmla="*/ 245873 w 291819"/>
                <a:gd name="connsiteY72" fmla="*/ 92202 h 152118"/>
                <a:gd name="connsiteX73" fmla="*/ 248046 w 291819"/>
                <a:gd name="connsiteY73" fmla="*/ 92202 h 152118"/>
                <a:gd name="connsiteX74" fmla="*/ 248046 w 291819"/>
                <a:gd name="connsiteY74" fmla="*/ 82579 h 152118"/>
                <a:gd name="connsiteX75" fmla="*/ 236560 w 291819"/>
                <a:gd name="connsiteY75" fmla="*/ 80405 h 152118"/>
                <a:gd name="connsiteX76" fmla="*/ 228178 w 291819"/>
                <a:gd name="connsiteY76" fmla="*/ 77301 h 152118"/>
                <a:gd name="connsiteX77" fmla="*/ 214518 w 291819"/>
                <a:gd name="connsiteY77" fmla="*/ 75128 h 152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</a:cxnLst>
              <a:rect l="l" t="t" r="r" b="b"/>
              <a:pathLst>
                <a:path w="291819" h="152118">
                  <a:moveTo>
                    <a:pt x="207378" y="60537"/>
                  </a:moveTo>
                  <a:lnTo>
                    <a:pt x="192787" y="49982"/>
                  </a:lnTo>
                  <a:lnTo>
                    <a:pt x="175091" y="38185"/>
                  </a:lnTo>
                  <a:lnTo>
                    <a:pt x="153050" y="30734"/>
                  </a:lnTo>
                  <a:lnTo>
                    <a:pt x="135354" y="23283"/>
                  </a:lnTo>
                  <a:lnTo>
                    <a:pt x="120763" y="14901"/>
                  </a:lnTo>
                  <a:lnTo>
                    <a:pt x="102137" y="16143"/>
                  </a:lnTo>
                  <a:lnTo>
                    <a:pt x="89719" y="20179"/>
                  </a:lnTo>
                  <a:lnTo>
                    <a:pt x="80095" y="25456"/>
                  </a:lnTo>
                  <a:lnTo>
                    <a:pt x="70782" y="35080"/>
                  </a:lnTo>
                  <a:lnTo>
                    <a:pt x="70782" y="38185"/>
                  </a:lnTo>
                  <a:lnTo>
                    <a:pt x="67677" y="38185"/>
                  </a:lnTo>
                  <a:lnTo>
                    <a:pt x="67677" y="35080"/>
                  </a:lnTo>
                  <a:lnTo>
                    <a:pt x="60537" y="25456"/>
                  </a:lnTo>
                  <a:lnTo>
                    <a:pt x="55259" y="14901"/>
                  </a:lnTo>
                  <a:lnTo>
                    <a:pt x="50913" y="1242"/>
                  </a:lnTo>
                  <a:lnTo>
                    <a:pt x="36322" y="0"/>
                  </a:lnTo>
                  <a:lnTo>
                    <a:pt x="26078" y="0"/>
                  </a:lnTo>
                  <a:lnTo>
                    <a:pt x="14591" y="0"/>
                  </a:lnTo>
                  <a:lnTo>
                    <a:pt x="0" y="1242"/>
                  </a:lnTo>
                  <a:lnTo>
                    <a:pt x="0" y="10866"/>
                  </a:lnTo>
                  <a:lnTo>
                    <a:pt x="9313" y="14901"/>
                  </a:lnTo>
                  <a:lnTo>
                    <a:pt x="20800" y="20179"/>
                  </a:lnTo>
                  <a:lnTo>
                    <a:pt x="31355" y="22352"/>
                  </a:lnTo>
                  <a:lnTo>
                    <a:pt x="29182" y="25456"/>
                  </a:lnTo>
                  <a:lnTo>
                    <a:pt x="28250" y="27630"/>
                  </a:lnTo>
                  <a:lnTo>
                    <a:pt x="26078" y="29803"/>
                  </a:lnTo>
                  <a:lnTo>
                    <a:pt x="23904" y="29803"/>
                  </a:lnTo>
                  <a:lnTo>
                    <a:pt x="20800" y="30734"/>
                  </a:lnTo>
                  <a:lnTo>
                    <a:pt x="29182" y="42531"/>
                  </a:lnTo>
                  <a:lnTo>
                    <a:pt x="42842" y="49982"/>
                  </a:lnTo>
                  <a:lnTo>
                    <a:pt x="58364" y="53086"/>
                  </a:lnTo>
                  <a:lnTo>
                    <a:pt x="75128" y="58364"/>
                  </a:lnTo>
                  <a:lnTo>
                    <a:pt x="89719" y="62710"/>
                  </a:lnTo>
                  <a:lnTo>
                    <a:pt x="102137" y="72023"/>
                  </a:lnTo>
                  <a:lnTo>
                    <a:pt x="111450" y="87856"/>
                  </a:lnTo>
                  <a:lnTo>
                    <a:pt x="113623" y="92202"/>
                  </a:lnTo>
                  <a:lnTo>
                    <a:pt x="111450" y="95307"/>
                  </a:lnTo>
                  <a:lnTo>
                    <a:pt x="109277" y="99653"/>
                  </a:lnTo>
                  <a:lnTo>
                    <a:pt x="107414" y="102757"/>
                  </a:lnTo>
                  <a:lnTo>
                    <a:pt x="106172" y="109277"/>
                  </a:lnTo>
                  <a:lnTo>
                    <a:pt x="104310" y="116417"/>
                  </a:lnTo>
                  <a:lnTo>
                    <a:pt x="122005" y="114554"/>
                  </a:lnTo>
                  <a:lnTo>
                    <a:pt x="135354" y="116417"/>
                  </a:lnTo>
                  <a:lnTo>
                    <a:pt x="147772" y="119832"/>
                  </a:lnTo>
                  <a:lnTo>
                    <a:pt x="160500" y="126972"/>
                  </a:lnTo>
                  <a:lnTo>
                    <a:pt x="172918" y="123868"/>
                  </a:lnTo>
                  <a:lnTo>
                    <a:pt x="185336" y="116417"/>
                  </a:lnTo>
                  <a:lnTo>
                    <a:pt x="198996" y="112381"/>
                  </a:lnTo>
                  <a:lnTo>
                    <a:pt x="209241" y="112381"/>
                  </a:lnTo>
                  <a:lnTo>
                    <a:pt x="223831" y="119832"/>
                  </a:lnTo>
                  <a:lnTo>
                    <a:pt x="228178" y="123868"/>
                  </a:lnTo>
                  <a:lnTo>
                    <a:pt x="231282" y="129145"/>
                  </a:lnTo>
                  <a:lnTo>
                    <a:pt x="235318" y="136596"/>
                  </a:lnTo>
                  <a:lnTo>
                    <a:pt x="238423" y="139701"/>
                  </a:lnTo>
                  <a:lnTo>
                    <a:pt x="243700" y="144047"/>
                  </a:lnTo>
                  <a:lnTo>
                    <a:pt x="249909" y="146220"/>
                  </a:lnTo>
                  <a:lnTo>
                    <a:pt x="253013" y="147151"/>
                  </a:lnTo>
                  <a:lnTo>
                    <a:pt x="257360" y="147151"/>
                  </a:lnTo>
                  <a:lnTo>
                    <a:pt x="260464" y="147151"/>
                  </a:lnTo>
                  <a:lnTo>
                    <a:pt x="264500" y="149324"/>
                  </a:lnTo>
                  <a:lnTo>
                    <a:pt x="267604" y="152429"/>
                  </a:lnTo>
                  <a:lnTo>
                    <a:pt x="291819" y="152429"/>
                  </a:lnTo>
                  <a:lnTo>
                    <a:pt x="291819" y="144047"/>
                  </a:lnTo>
                  <a:lnTo>
                    <a:pt x="270709" y="132560"/>
                  </a:lnTo>
                  <a:lnTo>
                    <a:pt x="253013" y="117659"/>
                  </a:lnTo>
                  <a:lnTo>
                    <a:pt x="240595" y="99653"/>
                  </a:lnTo>
                  <a:lnTo>
                    <a:pt x="236560" y="97480"/>
                  </a:lnTo>
                  <a:lnTo>
                    <a:pt x="235318" y="97480"/>
                  </a:lnTo>
                  <a:lnTo>
                    <a:pt x="236560" y="95307"/>
                  </a:lnTo>
                  <a:lnTo>
                    <a:pt x="238423" y="94375"/>
                  </a:lnTo>
                  <a:lnTo>
                    <a:pt x="242768" y="94375"/>
                  </a:lnTo>
                  <a:lnTo>
                    <a:pt x="245873" y="92202"/>
                  </a:lnTo>
                  <a:lnTo>
                    <a:pt x="248046" y="92202"/>
                  </a:lnTo>
                  <a:lnTo>
                    <a:pt x="248046" y="82579"/>
                  </a:lnTo>
                  <a:lnTo>
                    <a:pt x="236560" y="80405"/>
                  </a:lnTo>
                  <a:lnTo>
                    <a:pt x="228178" y="77301"/>
                  </a:lnTo>
                  <a:lnTo>
                    <a:pt x="214518" y="7512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: Shape 66">
              <a:extLst>
                <a:ext uri="{FF2B5EF4-FFF2-40B4-BE49-F238E27FC236}">
                  <a16:creationId xmlns:a16="http://schemas.microsoft.com/office/drawing/2014/main" id="{07C7FFAE-D8DB-46AD-BB79-93CA36D19B9B}"/>
                </a:ext>
              </a:extLst>
            </p:cNvPr>
            <p:cNvSpPr/>
            <p:nvPr/>
          </p:nvSpPr>
          <p:spPr>
            <a:xfrm>
              <a:off x="7300385" y="5823811"/>
              <a:ext cx="37253" cy="34149"/>
            </a:xfrm>
            <a:custGeom>
              <a:avLst/>
              <a:gdLst>
                <a:gd name="connsiteX0" fmla="*/ 29182 w 37253"/>
                <a:gd name="connsiteY0" fmla="*/ 29492 h 34149"/>
                <a:gd name="connsiteX1" fmla="*/ 36322 w 37253"/>
                <a:gd name="connsiteY1" fmla="*/ 36012 h 34149"/>
                <a:gd name="connsiteX2" fmla="*/ 39426 w 37253"/>
                <a:gd name="connsiteY2" fmla="*/ 36012 h 34149"/>
                <a:gd name="connsiteX3" fmla="*/ 36322 w 37253"/>
                <a:gd name="connsiteY3" fmla="*/ 22352 h 34149"/>
                <a:gd name="connsiteX4" fmla="*/ 29182 w 37253"/>
                <a:gd name="connsiteY4" fmla="*/ 10555 h 34149"/>
                <a:gd name="connsiteX5" fmla="*/ 19558 w 37253"/>
                <a:gd name="connsiteY5" fmla="*/ 0 h 34149"/>
                <a:gd name="connsiteX6" fmla="*/ 0 w 37253"/>
                <a:gd name="connsiteY6" fmla="*/ 0 h 34149"/>
                <a:gd name="connsiteX7" fmla="*/ 7140 w 37253"/>
                <a:gd name="connsiteY7" fmla="*/ 10555 h 34149"/>
                <a:gd name="connsiteX8" fmla="*/ 17695 w 37253"/>
                <a:gd name="connsiteY8" fmla="*/ 18006 h 34149"/>
                <a:gd name="connsiteX9" fmla="*/ 27009 w 37253"/>
                <a:gd name="connsiteY9" fmla="*/ 27630 h 34149"/>
                <a:gd name="connsiteX10" fmla="*/ 28250 w 37253"/>
                <a:gd name="connsiteY10" fmla="*/ 28561 h 34149"/>
                <a:gd name="connsiteX11" fmla="*/ 29182 w 37253"/>
                <a:gd name="connsiteY11" fmla="*/ 28561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7253" h="34149">
                  <a:moveTo>
                    <a:pt x="29182" y="29492"/>
                  </a:moveTo>
                  <a:lnTo>
                    <a:pt x="36322" y="36012"/>
                  </a:lnTo>
                  <a:lnTo>
                    <a:pt x="39426" y="36012"/>
                  </a:lnTo>
                  <a:lnTo>
                    <a:pt x="36322" y="22352"/>
                  </a:lnTo>
                  <a:lnTo>
                    <a:pt x="29182" y="10555"/>
                  </a:lnTo>
                  <a:lnTo>
                    <a:pt x="19558" y="0"/>
                  </a:lnTo>
                  <a:lnTo>
                    <a:pt x="0" y="0"/>
                  </a:lnTo>
                  <a:lnTo>
                    <a:pt x="7140" y="10555"/>
                  </a:lnTo>
                  <a:lnTo>
                    <a:pt x="17695" y="18006"/>
                  </a:lnTo>
                  <a:lnTo>
                    <a:pt x="27009" y="27630"/>
                  </a:lnTo>
                  <a:lnTo>
                    <a:pt x="28250" y="28561"/>
                  </a:lnTo>
                  <a:lnTo>
                    <a:pt x="29182" y="2856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Freeform: Shape 67">
              <a:extLst>
                <a:ext uri="{FF2B5EF4-FFF2-40B4-BE49-F238E27FC236}">
                  <a16:creationId xmlns:a16="http://schemas.microsoft.com/office/drawing/2014/main" id="{716A44D9-E3D9-4B32-9B05-3B944F193ECB}"/>
                </a:ext>
              </a:extLst>
            </p:cNvPr>
            <p:cNvSpPr/>
            <p:nvPr/>
          </p:nvSpPr>
          <p:spPr>
            <a:xfrm>
              <a:off x="7503417" y="6096693"/>
              <a:ext cx="43462" cy="34149"/>
            </a:xfrm>
            <a:custGeom>
              <a:avLst/>
              <a:gdLst>
                <a:gd name="connsiteX0" fmla="*/ 14591 w 43462"/>
                <a:gd name="connsiteY0" fmla="*/ 20179 h 34149"/>
                <a:gd name="connsiteX1" fmla="*/ 23904 w 43462"/>
                <a:gd name="connsiteY1" fmla="*/ 27630 h 34149"/>
                <a:gd name="connsiteX2" fmla="*/ 33218 w 43462"/>
                <a:gd name="connsiteY2" fmla="*/ 35080 h 34149"/>
                <a:gd name="connsiteX3" fmla="*/ 45946 w 43462"/>
                <a:gd name="connsiteY3" fmla="*/ 35080 h 34149"/>
                <a:gd name="connsiteX4" fmla="*/ 45946 w 43462"/>
                <a:gd name="connsiteY4" fmla="*/ 24525 h 34149"/>
                <a:gd name="connsiteX5" fmla="*/ 26078 w 43462"/>
                <a:gd name="connsiteY5" fmla="*/ 12728 h 34149"/>
                <a:gd name="connsiteX6" fmla="*/ 9313 w 43462"/>
                <a:gd name="connsiteY6" fmla="*/ 0 h 34149"/>
                <a:gd name="connsiteX7" fmla="*/ 0 w 43462"/>
                <a:gd name="connsiteY7" fmla="*/ 0 h 34149"/>
                <a:gd name="connsiteX8" fmla="*/ 7140 w 43462"/>
                <a:gd name="connsiteY8" fmla="*/ 10866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3462" h="34149">
                  <a:moveTo>
                    <a:pt x="14591" y="20179"/>
                  </a:moveTo>
                  <a:lnTo>
                    <a:pt x="23904" y="27630"/>
                  </a:lnTo>
                  <a:lnTo>
                    <a:pt x="33218" y="35080"/>
                  </a:lnTo>
                  <a:lnTo>
                    <a:pt x="45946" y="35080"/>
                  </a:lnTo>
                  <a:lnTo>
                    <a:pt x="45946" y="24525"/>
                  </a:lnTo>
                  <a:lnTo>
                    <a:pt x="26078" y="12728"/>
                  </a:lnTo>
                  <a:lnTo>
                    <a:pt x="9313" y="0"/>
                  </a:lnTo>
                  <a:lnTo>
                    <a:pt x="0" y="0"/>
                  </a:lnTo>
                  <a:lnTo>
                    <a:pt x="7140" y="1086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Freeform: Shape 68">
              <a:extLst>
                <a:ext uri="{FF2B5EF4-FFF2-40B4-BE49-F238E27FC236}">
                  <a16:creationId xmlns:a16="http://schemas.microsoft.com/office/drawing/2014/main" id="{E6E4C7FA-9D97-4AC3-B8A8-35D53409B2A0}"/>
                </a:ext>
              </a:extLst>
            </p:cNvPr>
            <p:cNvSpPr/>
            <p:nvPr/>
          </p:nvSpPr>
          <p:spPr>
            <a:xfrm>
              <a:off x="7529494" y="6010079"/>
              <a:ext cx="18627" cy="31045"/>
            </a:xfrm>
            <a:custGeom>
              <a:avLst/>
              <a:gdLst>
                <a:gd name="connsiteX0" fmla="*/ 5277 w 18626"/>
                <a:gd name="connsiteY0" fmla="*/ 24215 h 31044"/>
                <a:gd name="connsiteX1" fmla="*/ 7140 w 18626"/>
                <a:gd name="connsiteY1" fmla="*/ 32907 h 31044"/>
                <a:gd name="connsiteX2" fmla="*/ 19868 w 18626"/>
                <a:gd name="connsiteY2" fmla="*/ 32907 h 31044"/>
                <a:gd name="connsiteX3" fmla="*/ 17695 w 18626"/>
                <a:gd name="connsiteY3" fmla="*/ 27630 h 31044"/>
                <a:gd name="connsiteX4" fmla="*/ 15522 w 18626"/>
                <a:gd name="connsiteY4" fmla="*/ 24215 h 31044"/>
                <a:gd name="connsiteX5" fmla="*/ 14591 w 18626"/>
                <a:gd name="connsiteY5" fmla="*/ 20179 h 31044"/>
                <a:gd name="connsiteX6" fmla="*/ 12418 w 18626"/>
                <a:gd name="connsiteY6" fmla="*/ 16764 h 31044"/>
                <a:gd name="connsiteX7" fmla="*/ 12418 w 18626"/>
                <a:gd name="connsiteY7" fmla="*/ 10555 h 31044"/>
                <a:gd name="connsiteX8" fmla="*/ 10244 w 18626"/>
                <a:gd name="connsiteY8" fmla="*/ 5278 h 31044"/>
                <a:gd name="connsiteX9" fmla="*/ 8382 w 18626"/>
                <a:gd name="connsiteY9" fmla="*/ 3104 h 31044"/>
                <a:gd name="connsiteX10" fmla="*/ 7140 w 18626"/>
                <a:gd name="connsiteY10" fmla="*/ 3104 h 31044"/>
                <a:gd name="connsiteX11" fmla="*/ 5277 w 18626"/>
                <a:gd name="connsiteY11" fmla="*/ 3104 h 31044"/>
                <a:gd name="connsiteX12" fmla="*/ 5277 w 18626"/>
                <a:gd name="connsiteY12" fmla="*/ 2173 h 31044"/>
                <a:gd name="connsiteX13" fmla="*/ 3104 w 18626"/>
                <a:gd name="connsiteY13" fmla="*/ 0 h 31044"/>
                <a:gd name="connsiteX14" fmla="*/ 0 w 18626"/>
                <a:gd name="connsiteY14" fmla="*/ 0 h 31044"/>
                <a:gd name="connsiteX15" fmla="*/ 0 w 18626"/>
                <a:gd name="connsiteY15" fmla="*/ 10555 h 31044"/>
                <a:gd name="connsiteX16" fmla="*/ 931 w 18626"/>
                <a:gd name="connsiteY16" fmla="*/ 18006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8626" h="31044">
                  <a:moveTo>
                    <a:pt x="5277" y="24215"/>
                  </a:moveTo>
                  <a:lnTo>
                    <a:pt x="7140" y="32907"/>
                  </a:lnTo>
                  <a:lnTo>
                    <a:pt x="19868" y="32907"/>
                  </a:lnTo>
                  <a:lnTo>
                    <a:pt x="17695" y="27630"/>
                  </a:lnTo>
                  <a:lnTo>
                    <a:pt x="15522" y="24215"/>
                  </a:lnTo>
                  <a:lnTo>
                    <a:pt x="14591" y="20179"/>
                  </a:lnTo>
                  <a:lnTo>
                    <a:pt x="12418" y="16764"/>
                  </a:lnTo>
                  <a:lnTo>
                    <a:pt x="12418" y="10555"/>
                  </a:lnTo>
                  <a:lnTo>
                    <a:pt x="10244" y="5278"/>
                  </a:lnTo>
                  <a:lnTo>
                    <a:pt x="8382" y="3104"/>
                  </a:lnTo>
                  <a:lnTo>
                    <a:pt x="7140" y="3104"/>
                  </a:lnTo>
                  <a:lnTo>
                    <a:pt x="5277" y="3104"/>
                  </a:lnTo>
                  <a:lnTo>
                    <a:pt x="5277" y="2173"/>
                  </a:lnTo>
                  <a:lnTo>
                    <a:pt x="3104" y="0"/>
                  </a:lnTo>
                  <a:lnTo>
                    <a:pt x="0" y="0"/>
                  </a:lnTo>
                  <a:lnTo>
                    <a:pt x="0" y="10555"/>
                  </a:lnTo>
                  <a:lnTo>
                    <a:pt x="931" y="1800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Freeform: Shape 69">
              <a:extLst>
                <a:ext uri="{FF2B5EF4-FFF2-40B4-BE49-F238E27FC236}">
                  <a16:creationId xmlns:a16="http://schemas.microsoft.com/office/drawing/2014/main" id="{ED423C55-785C-4A2A-ABA9-92E214A4B592}"/>
                </a:ext>
              </a:extLst>
            </p:cNvPr>
            <p:cNvSpPr/>
            <p:nvPr/>
          </p:nvSpPr>
          <p:spPr>
            <a:xfrm>
              <a:off x="7059479" y="5873482"/>
              <a:ext cx="12418" cy="18627"/>
            </a:xfrm>
            <a:custGeom>
              <a:avLst/>
              <a:gdLst>
                <a:gd name="connsiteX0" fmla="*/ 0 w 12417"/>
                <a:gd name="connsiteY0" fmla="*/ 20179 h 18626"/>
                <a:gd name="connsiteX1" fmla="*/ 2173 w 12417"/>
                <a:gd name="connsiteY1" fmla="*/ 18006 h 18626"/>
                <a:gd name="connsiteX2" fmla="*/ 4346 w 12417"/>
                <a:gd name="connsiteY2" fmla="*/ 15833 h 18626"/>
                <a:gd name="connsiteX3" fmla="*/ 13660 w 12417"/>
                <a:gd name="connsiteY3" fmla="*/ 10555 h 18626"/>
                <a:gd name="connsiteX4" fmla="*/ 13660 w 12417"/>
                <a:gd name="connsiteY4" fmla="*/ 3104 h 18626"/>
                <a:gd name="connsiteX5" fmla="*/ 0 w 12417"/>
                <a:gd name="connsiteY5" fmla="*/ 0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417" h="18626">
                  <a:moveTo>
                    <a:pt x="0" y="20179"/>
                  </a:moveTo>
                  <a:lnTo>
                    <a:pt x="2173" y="18006"/>
                  </a:lnTo>
                  <a:lnTo>
                    <a:pt x="4346" y="15833"/>
                  </a:lnTo>
                  <a:lnTo>
                    <a:pt x="13660" y="10555"/>
                  </a:lnTo>
                  <a:lnTo>
                    <a:pt x="13660" y="3104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Freeform: Shape 70">
              <a:extLst>
                <a:ext uri="{FF2B5EF4-FFF2-40B4-BE49-F238E27FC236}">
                  <a16:creationId xmlns:a16="http://schemas.microsoft.com/office/drawing/2014/main" id="{A8CA353B-A23A-4D08-A25B-F419DED148DD}"/>
                </a:ext>
              </a:extLst>
            </p:cNvPr>
            <p:cNvSpPr/>
            <p:nvPr/>
          </p:nvSpPr>
          <p:spPr>
            <a:xfrm>
              <a:off x="6836579" y="5928431"/>
              <a:ext cx="24836" cy="15522"/>
            </a:xfrm>
            <a:custGeom>
              <a:avLst/>
              <a:gdLst>
                <a:gd name="connsiteX0" fmla="*/ 7451 w 24835"/>
                <a:gd name="connsiteY0" fmla="*/ 9624 h 15522"/>
                <a:gd name="connsiteX1" fmla="*/ 12728 w 24835"/>
                <a:gd name="connsiteY1" fmla="*/ 12728 h 15522"/>
                <a:gd name="connsiteX2" fmla="*/ 17696 w 24835"/>
                <a:gd name="connsiteY2" fmla="*/ 14901 h 15522"/>
                <a:gd name="connsiteX3" fmla="*/ 22973 w 24835"/>
                <a:gd name="connsiteY3" fmla="*/ 17075 h 15522"/>
                <a:gd name="connsiteX4" fmla="*/ 22973 w 24835"/>
                <a:gd name="connsiteY4" fmla="*/ 12728 h 15522"/>
                <a:gd name="connsiteX5" fmla="*/ 27319 w 24835"/>
                <a:gd name="connsiteY5" fmla="*/ 12728 h 15522"/>
                <a:gd name="connsiteX6" fmla="*/ 27319 w 24835"/>
                <a:gd name="connsiteY6" fmla="*/ 5588 h 15522"/>
                <a:gd name="connsiteX7" fmla="*/ 22042 w 24835"/>
                <a:gd name="connsiteY7" fmla="*/ 4346 h 15522"/>
                <a:gd name="connsiteX8" fmla="*/ 17696 w 24835"/>
                <a:gd name="connsiteY8" fmla="*/ 2173 h 15522"/>
                <a:gd name="connsiteX9" fmla="*/ 12728 w 24835"/>
                <a:gd name="connsiteY9" fmla="*/ 2173 h 15522"/>
                <a:gd name="connsiteX10" fmla="*/ 7451 w 24835"/>
                <a:gd name="connsiteY10" fmla="*/ 2173 h 15522"/>
                <a:gd name="connsiteX11" fmla="*/ 0 w 24835"/>
                <a:gd name="connsiteY11" fmla="*/ 0 h 15522"/>
                <a:gd name="connsiteX12" fmla="*/ 3104 w 24835"/>
                <a:gd name="connsiteY12" fmla="*/ 5588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4835" h="15522">
                  <a:moveTo>
                    <a:pt x="7451" y="9624"/>
                  </a:moveTo>
                  <a:lnTo>
                    <a:pt x="12728" y="12728"/>
                  </a:lnTo>
                  <a:lnTo>
                    <a:pt x="17696" y="14901"/>
                  </a:lnTo>
                  <a:lnTo>
                    <a:pt x="22973" y="17075"/>
                  </a:lnTo>
                  <a:lnTo>
                    <a:pt x="22973" y="12728"/>
                  </a:lnTo>
                  <a:lnTo>
                    <a:pt x="27319" y="12728"/>
                  </a:lnTo>
                  <a:lnTo>
                    <a:pt x="27319" y="5588"/>
                  </a:lnTo>
                  <a:lnTo>
                    <a:pt x="22042" y="4346"/>
                  </a:lnTo>
                  <a:lnTo>
                    <a:pt x="17696" y="2173"/>
                  </a:lnTo>
                  <a:lnTo>
                    <a:pt x="12728" y="2173"/>
                  </a:lnTo>
                  <a:lnTo>
                    <a:pt x="7451" y="2173"/>
                  </a:lnTo>
                  <a:lnTo>
                    <a:pt x="0" y="0"/>
                  </a:lnTo>
                  <a:lnTo>
                    <a:pt x="3104" y="558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" name="Freeform: Shape 71">
              <a:extLst>
                <a:ext uri="{FF2B5EF4-FFF2-40B4-BE49-F238E27FC236}">
                  <a16:creationId xmlns:a16="http://schemas.microsoft.com/office/drawing/2014/main" id="{4B6DDFA7-A1CA-4BB2-9D7E-7D7B6C48C414}"/>
                </a:ext>
              </a:extLst>
            </p:cNvPr>
            <p:cNvSpPr/>
            <p:nvPr/>
          </p:nvSpPr>
          <p:spPr>
            <a:xfrm>
              <a:off x="6939958" y="5836539"/>
              <a:ext cx="18627" cy="9313"/>
            </a:xfrm>
            <a:custGeom>
              <a:avLst/>
              <a:gdLst>
                <a:gd name="connsiteX0" fmla="*/ 0 w 18626"/>
                <a:gd name="connsiteY0" fmla="*/ 0 h 9313"/>
                <a:gd name="connsiteX1" fmla="*/ 0 w 18626"/>
                <a:gd name="connsiteY1" fmla="*/ 10555 h 9313"/>
                <a:gd name="connsiteX2" fmla="*/ 19558 w 18626"/>
                <a:gd name="connsiteY2" fmla="*/ 10555 h 9313"/>
                <a:gd name="connsiteX3" fmla="*/ 19558 w 18626"/>
                <a:gd name="connsiteY3" fmla="*/ 3104 h 9313"/>
                <a:gd name="connsiteX4" fmla="*/ 18627 w 18626"/>
                <a:gd name="connsiteY4" fmla="*/ 2173 h 9313"/>
                <a:gd name="connsiteX5" fmla="*/ 16453 w 18626"/>
                <a:gd name="connsiteY5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626" h="9313">
                  <a:moveTo>
                    <a:pt x="0" y="0"/>
                  </a:moveTo>
                  <a:lnTo>
                    <a:pt x="0" y="10555"/>
                  </a:lnTo>
                  <a:lnTo>
                    <a:pt x="19558" y="10555"/>
                  </a:lnTo>
                  <a:lnTo>
                    <a:pt x="19558" y="3104"/>
                  </a:lnTo>
                  <a:lnTo>
                    <a:pt x="18627" y="2173"/>
                  </a:lnTo>
                  <a:lnTo>
                    <a:pt x="16453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" name="Freeform: Shape 72">
              <a:extLst>
                <a:ext uri="{FF2B5EF4-FFF2-40B4-BE49-F238E27FC236}">
                  <a16:creationId xmlns:a16="http://schemas.microsoft.com/office/drawing/2014/main" id="{CDAE5188-0428-44F2-904A-170C23679F43}"/>
                </a:ext>
              </a:extLst>
            </p:cNvPr>
            <p:cNvSpPr/>
            <p:nvPr/>
          </p:nvSpPr>
          <p:spPr>
            <a:xfrm>
              <a:off x="6803361" y="5908563"/>
              <a:ext cx="34149" cy="15522"/>
            </a:xfrm>
            <a:custGeom>
              <a:avLst/>
              <a:gdLst>
                <a:gd name="connsiteX0" fmla="*/ 34459 w 34149"/>
                <a:gd name="connsiteY0" fmla="*/ 9313 h 15522"/>
                <a:gd name="connsiteX1" fmla="*/ 31355 w 34149"/>
                <a:gd name="connsiteY1" fmla="*/ 5277 h 15522"/>
                <a:gd name="connsiteX2" fmla="*/ 27009 w 34149"/>
                <a:gd name="connsiteY2" fmla="*/ 3104 h 15522"/>
                <a:gd name="connsiteX3" fmla="*/ 23904 w 34149"/>
                <a:gd name="connsiteY3" fmla="*/ 2173 h 15522"/>
                <a:gd name="connsiteX4" fmla="*/ 16764 w 34149"/>
                <a:gd name="connsiteY4" fmla="*/ 0 h 15522"/>
                <a:gd name="connsiteX5" fmla="*/ 12418 w 34149"/>
                <a:gd name="connsiteY5" fmla="*/ 3104 h 15522"/>
                <a:gd name="connsiteX6" fmla="*/ 11486 w 34149"/>
                <a:gd name="connsiteY6" fmla="*/ 5277 h 15522"/>
                <a:gd name="connsiteX7" fmla="*/ 5277 w 34149"/>
                <a:gd name="connsiteY7" fmla="*/ 7451 h 15522"/>
                <a:gd name="connsiteX8" fmla="*/ 0 w 34149"/>
                <a:gd name="connsiteY8" fmla="*/ 9313 h 15522"/>
                <a:gd name="connsiteX9" fmla="*/ 0 w 34149"/>
                <a:gd name="connsiteY9" fmla="*/ 16764 h 15522"/>
                <a:gd name="connsiteX10" fmla="*/ 12418 w 34149"/>
                <a:gd name="connsiteY10" fmla="*/ 16764 h 15522"/>
                <a:gd name="connsiteX11" fmla="*/ 23904 w 34149"/>
                <a:gd name="connsiteY11" fmla="*/ 16764 h 15522"/>
                <a:gd name="connsiteX12" fmla="*/ 33218 w 34149"/>
                <a:gd name="connsiteY12" fmla="*/ 12728 h 15522"/>
                <a:gd name="connsiteX13" fmla="*/ 36322 w 34149"/>
                <a:gd name="connsiteY13" fmla="*/ 12728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4149" h="15522">
                  <a:moveTo>
                    <a:pt x="34459" y="9313"/>
                  </a:moveTo>
                  <a:lnTo>
                    <a:pt x="31355" y="5277"/>
                  </a:lnTo>
                  <a:lnTo>
                    <a:pt x="27009" y="3104"/>
                  </a:lnTo>
                  <a:lnTo>
                    <a:pt x="23904" y="2173"/>
                  </a:lnTo>
                  <a:lnTo>
                    <a:pt x="16764" y="0"/>
                  </a:lnTo>
                  <a:lnTo>
                    <a:pt x="12418" y="3104"/>
                  </a:lnTo>
                  <a:lnTo>
                    <a:pt x="11486" y="5277"/>
                  </a:lnTo>
                  <a:lnTo>
                    <a:pt x="5277" y="7451"/>
                  </a:lnTo>
                  <a:lnTo>
                    <a:pt x="0" y="9313"/>
                  </a:lnTo>
                  <a:lnTo>
                    <a:pt x="0" y="16764"/>
                  </a:lnTo>
                  <a:lnTo>
                    <a:pt x="12418" y="16764"/>
                  </a:lnTo>
                  <a:lnTo>
                    <a:pt x="23904" y="16764"/>
                  </a:lnTo>
                  <a:lnTo>
                    <a:pt x="33218" y="12728"/>
                  </a:lnTo>
                  <a:lnTo>
                    <a:pt x="36322" y="1272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" name="Freeform: Shape 73">
              <a:extLst>
                <a:ext uri="{FF2B5EF4-FFF2-40B4-BE49-F238E27FC236}">
                  <a16:creationId xmlns:a16="http://schemas.microsoft.com/office/drawing/2014/main" id="{F4FD38AD-C0DC-4EA1-85F4-A065A827DD8B}"/>
                </a:ext>
              </a:extLst>
            </p:cNvPr>
            <p:cNvSpPr/>
            <p:nvPr/>
          </p:nvSpPr>
          <p:spPr>
            <a:xfrm>
              <a:off x="2868772" y="5437617"/>
              <a:ext cx="34149" cy="12418"/>
            </a:xfrm>
            <a:custGeom>
              <a:avLst/>
              <a:gdLst>
                <a:gd name="connsiteX0" fmla="*/ 34459 w 34149"/>
                <a:gd name="connsiteY0" fmla="*/ 8382 h 12417"/>
                <a:gd name="connsiteX1" fmla="*/ 34459 w 34149"/>
                <a:gd name="connsiteY1" fmla="*/ 5278 h 12417"/>
                <a:gd name="connsiteX2" fmla="*/ 19869 w 34149"/>
                <a:gd name="connsiteY2" fmla="*/ 0 h 12417"/>
                <a:gd name="connsiteX3" fmla="*/ 14591 w 34149"/>
                <a:gd name="connsiteY3" fmla="*/ 2173 h 12417"/>
                <a:gd name="connsiteX4" fmla="*/ 10555 w 34149"/>
                <a:gd name="connsiteY4" fmla="*/ 3104 h 12417"/>
                <a:gd name="connsiteX5" fmla="*/ 5278 w 34149"/>
                <a:gd name="connsiteY5" fmla="*/ 3104 h 12417"/>
                <a:gd name="connsiteX6" fmla="*/ 0 w 34149"/>
                <a:gd name="connsiteY6" fmla="*/ 5278 h 12417"/>
                <a:gd name="connsiteX7" fmla="*/ 0 w 34149"/>
                <a:gd name="connsiteY7" fmla="*/ 12728 h 12417"/>
                <a:gd name="connsiteX8" fmla="*/ 9313 w 34149"/>
                <a:gd name="connsiteY8" fmla="*/ 12728 h 12417"/>
                <a:gd name="connsiteX9" fmla="*/ 19869 w 34149"/>
                <a:gd name="connsiteY9" fmla="*/ 12728 h 12417"/>
                <a:gd name="connsiteX10" fmla="*/ 31355 w 34149"/>
                <a:gd name="connsiteY10" fmla="*/ 8382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4149" h="12417">
                  <a:moveTo>
                    <a:pt x="34459" y="8382"/>
                  </a:moveTo>
                  <a:lnTo>
                    <a:pt x="34459" y="5278"/>
                  </a:lnTo>
                  <a:lnTo>
                    <a:pt x="19869" y="0"/>
                  </a:lnTo>
                  <a:lnTo>
                    <a:pt x="14591" y="2173"/>
                  </a:lnTo>
                  <a:lnTo>
                    <a:pt x="10555" y="3104"/>
                  </a:lnTo>
                  <a:lnTo>
                    <a:pt x="5278" y="3104"/>
                  </a:lnTo>
                  <a:lnTo>
                    <a:pt x="0" y="5278"/>
                  </a:lnTo>
                  <a:lnTo>
                    <a:pt x="0" y="12728"/>
                  </a:lnTo>
                  <a:lnTo>
                    <a:pt x="9313" y="12728"/>
                  </a:lnTo>
                  <a:lnTo>
                    <a:pt x="19869" y="12728"/>
                  </a:lnTo>
                  <a:lnTo>
                    <a:pt x="31355" y="8382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" name="Freeform: Shape 74">
              <a:extLst>
                <a:ext uri="{FF2B5EF4-FFF2-40B4-BE49-F238E27FC236}">
                  <a16:creationId xmlns:a16="http://schemas.microsoft.com/office/drawing/2014/main" id="{C68F709B-5ACA-416F-B5FC-29F396C8FD55}"/>
                </a:ext>
              </a:extLst>
            </p:cNvPr>
            <p:cNvSpPr/>
            <p:nvPr/>
          </p:nvSpPr>
          <p:spPr>
            <a:xfrm>
              <a:off x="6993044" y="5054526"/>
              <a:ext cx="229730" cy="266983"/>
            </a:xfrm>
            <a:custGeom>
              <a:avLst/>
              <a:gdLst>
                <a:gd name="connsiteX0" fmla="*/ 7140 w 229729"/>
                <a:gd name="connsiteY0" fmla="*/ 247425 h 266983"/>
                <a:gd name="connsiteX1" fmla="*/ 8382 w 229729"/>
                <a:gd name="connsiteY1" fmla="*/ 254876 h 266983"/>
                <a:gd name="connsiteX2" fmla="*/ 10245 w 229729"/>
                <a:gd name="connsiteY2" fmla="*/ 269777 h 266983"/>
                <a:gd name="connsiteX3" fmla="*/ 22663 w 229729"/>
                <a:gd name="connsiteY3" fmla="*/ 269777 h 266983"/>
                <a:gd name="connsiteX4" fmla="*/ 27009 w 229729"/>
                <a:gd name="connsiteY4" fmla="*/ 262327 h 266983"/>
                <a:gd name="connsiteX5" fmla="*/ 30113 w 229729"/>
                <a:gd name="connsiteY5" fmla="*/ 254876 h 266983"/>
                <a:gd name="connsiteX6" fmla="*/ 36322 w 229729"/>
                <a:gd name="connsiteY6" fmla="*/ 249599 h 266983"/>
                <a:gd name="connsiteX7" fmla="*/ 34149 w 229729"/>
                <a:gd name="connsiteY7" fmla="*/ 240285 h 266983"/>
                <a:gd name="connsiteX8" fmla="*/ 34149 w 229729"/>
                <a:gd name="connsiteY8" fmla="*/ 235008 h 266983"/>
                <a:gd name="connsiteX9" fmla="*/ 34149 w 229729"/>
                <a:gd name="connsiteY9" fmla="*/ 231593 h 266983"/>
                <a:gd name="connsiteX10" fmla="*/ 30113 w 229729"/>
                <a:gd name="connsiteY10" fmla="*/ 229730 h 266983"/>
                <a:gd name="connsiteX11" fmla="*/ 27009 w 229729"/>
                <a:gd name="connsiteY11" fmla="*/ 224452 h 266983"/>
                <a:gd name="connsiteX12" fmla="*/ 27009 w 229729"/>
                <a:gd name="connsiteY12" fmla="*/ 220106 h 266983"/>
                <a:gd name="connsiteX13" fmla="*/ 34149 w 229729"/>
                <a:gd name="connsiteY13" fmla="*/ 222279 h 266983"/>
                <a:gd name="connsiteX14" fmla="*/ 37253 w 229729"/>
                <a:gd name="connsiteY14" fmla="*/ 224452 h 266983"/>
                <a:gd name="connsiteX15" fmla="*/ 41600 w 229729"/>
                <a:gd name="connsiteY15" fmla="*/ 224452 h 266983"/>
                <a:gd name="connsiteX16" fmla="*/ 41600 w 229729"/>
                <a:gd name="connsiteY16" fmla="*/ 225384 h 266983"/>
                <a:gd name="connsiteX17" fmla="*/ 41600 w 229729"/>
                <a:gd name="connsiteY17" fmla="*/ 229730 h 266983"/>
                <a:gd name="connsiteX18" fmla="*/ 41600 w 229729"/>
                <a:gd name="connsiteY18" fmla="*/ 231593 h 266983"/>
                <a:gd name="connsiteX19" fmla="*/ 41600 w 229729"/>
                <a:gd name="connsiteY19" fmla="*/ 236870 h 266983"/>
                <a:gd name="connsiteX20" fmla="*/ 43773 w 229729"/>
                <a:gd name="connsiteY20" fmla="*/ 240285 h 266983"/>
                <a:gd name="connsiteX21" fmla="*/ 48740 w 229729"/>
                <a:gd name="connsiteY21" fmla="*/ 239043 h 266983"/>
                <a:gd name="connsiteX22" fmla="*/ 54018 w 229729"/>
                <a:gd name="connsiteY22" fmla="*/ 239043 h 266983"/>
                <a:gd name="connsiteX23" fmla="*/ 56191 w 229729"/>
                <a:gd name="connsiteY23" fmla="*/ 236870 h 266983"/>
                <a:gd name="connsiteX24" fmla="*/ 58364 w 229729"/>
                <a:gd name="connsiteY24" fmla="*/ 235008 h 266983"/>
                <a:gd name="connsiteX25" fmla="*/ 59295 w 229729"/>
                <a:gd name="connsiteY25" fmla="*/ 235008 h 266983"/>
                <a:gd name="connsiteX26" fmla="*/ 61468 w 229729"/>
                <a:gd name="connsiteY26" fmla="*/ 232834 h 266983"/>
                <a:gd name="connsiteX27" fmla="*/ 65504 w 229729"/>
                <a:gd name="connsiteY27" fmla="*/ 232834 h 266983"/>
                <a:gd name="connsiteX28" fmla="*/ 70782 w 229729"/>
                <a:gd name="connsiteY28" fmla="*/ 232834 h 266983"/>
                <a:gd name="connsiteX29" fmla="*/ 72955 w 229729"/>
                <a:gd name="connsiteY29" fmla="*/ 229730 h 266983"/>
                <a:gd name="connsiteX30" fmla="*/ 73886 w 229729"/>
                <a:gd name="connsiteY30" fmla="*/ 224452 h 266983"/>
                <a:gd name="connsiteX31" fmla="*/ 73886 w 229729"/>
                <a:gd name="connsiteY31" fmla="*/ 220106 h 266983"/>
                <a:gd name="connsiteX32" fmla="*/ 76059 w 229729"/>
                <a:gd name="connsiteY32" fmla="*/ 212655 h 266983"/>
                <a:gd name="connsiteX33" fmla="*/ 81026 w 229729"/>
                <a:gd name="connsiteY33" fmla="*/ 220106 h 266983"/>
                <a:gd name="connsiteX34" fmla="*/ 86304 w 229729"/>
                <a:gd name="connsiteY34" fmla="*/ 229730 h 266983"/>
                <a:gd name="connsiteX35" fmla="*/ 112381 w 229729"/>
                <a:gd name="connsiteY35" fmla="*/ 217933 h 266983"/>
                <a:gd name="connsiteX36" fmla="*/ 139390 w 229729"/>
                <a:gd name="connsiteY36" fmla="*/ 205205 h 266983"/>
                <a:gd name="connsiteX37" fmla="*/ 163294 w 229729"/>
                <a:gd name="connsiteY37" fmla="*/ 192476 h 266983"/>
                <a:gd name="connsiteX38" fmla="*/ 165468 w 229729"/>
                <a:gd name="connsiteY38" fmla="*/ 170435 h 266983"/>
                <a:gd name="connsiteX39" fmla="*/ 168572 w 229729"/>
                <a:gd name="connsiteY39" fmla="*/ 152429 h 266983"/>
                <a:gd name="connsiteX40" fmla="*/ 172918 w 229729"/>
                <a:gd name="connsiteY40" fmla="*/ 138459 h 266983"/>
                <a:gd name="connsiteX41" fmla="*/ 173850 w 229729"/>
                <a:gd name="connsiteY41" fmla="*/ 125731 h 266983"/>
                <a:gd name="connsiteX42" fmla="*/ 173850 w 229729"/>
                <a:gd name="connsiteY42" fmla="*/ 113313 h 266983"/>
                <a:gd name="connsiteX43" fmla="*/ 172918 w 229729"/>
                <a:gd name="connsiteY43" fmla="*/ 96238 h 266983"/>
                <a:gd name="connsiteX44" fmla="*/ 166709 w 229729"/>
                <a:gd name="connsiteY44" fmla="*/ 73886 h 266983"/>
                <a:gd name="connsiteX45" fmla="*/ 170745 w 229729"/>
                <a:gd name="connsiteY45" fmla="*/ 72955 h 266983"/>
                <a:gd name="connsiteX46" fmla="*/ 172918 w 229729"/>
                <a:gd name="connsiteY46" fmla="*/ 68609 h 266983"/>
                <a:gd name="connsiteX47" fmla="*/ 176023 w 229729"/>
                <a:gd name="connsiteY47" fmla="*/ 66746 h 266983"/>
                <a:gd name="connsiteX48" fmla="*/ 180059 w 229729"/>
                <a:gd name="connsiteY48" fmla="*/ 65504 h 266983"/>
                <a:gd name="connsiteX49" fmla="*/ 183163 w 229729"/>
                <a:gd name="connsiteY49" fmla="*/ 66746 h 266983"/>
                <a:gd name="connsiteX50" fmla="*/ 186267 w 229729"/>
                <a:gd name="connsiteY50" fmla="*/ 68609 h 266983"/>
                <a:gd name="connsiteX51" fmla="*/ 190614 w 229729"/>
                <a:gd name="connsiteY51" fmla="*/ 73886 h 266983"/>
                <a:gd name="connsiteX52" fmla="*/ 200858 w 229729"/>
                <a:gd name="connsiteY52" fmla="*/ 68609 h 266983"/>
                <a:gd name="connsiteX53" fmla="*/ 208309 w 229729"/>
                <a:gd name="connsiteY53" fmla="*/ 61468 h 266983"/>
                <a:gd name="connsiteX54" fmla="*/ 217622 w 229729"/>
                <a:gd name="connsiteY54" fmla="*/ 54018 h 266983"/>
                <a:gd name="connsiteX55" fmla="*/ 230040 w 229729"/>
                <a:gd name="connsiteY55" fmla="*/ 50603 h 266983"/>
                <a:gd name="connsiteX56" fmla="*/ 230040 w 229729"/>
                <a:gd name="connsiteY56" fmla="*/ 44394 h 266983"/>
                <a:gd name="connsiteX57" fmla="*/ 230040 w 229729"/>
                <a:gd name="connsiteY57" fmla="*/ 41289 h 266983"/>
                <a:gd name="connsiteX58" fmla="*/ 229109 w 229729"/>
                <a:gd name="connsiteY58" fmla="*/ 36943 h 266983"/>
                <a:gd name="connsiteX59" fmla="*/ 226936 w 229729"/>
                <a:gd name="connsiteY59" fmla="*/ 33839 h 266983"/>
                <a:gd name="connsiteX60" fmla="*/ 219796 w 229729"/>
                <a:gd name="connsiteY60" fmla="*/ 28561 h 266983"/>
                <a:gd name="connsiteX61" fmla="*/ 212345 w 229729"/>
                <a:gd name="connsiteY61" fmla="*/ 24215 h 266983"/>
                <a:gd name="connsiteX62" fmla="*/ 200858 w 229729"/>
                <a:gd name="connsiteY62" fmla="*/ 21110 h 266983"/>
                <a:gd name="connsiteX63" fmla="*/ 192476 w 229729"/>
                <a:gd name="connsiteY63" fmla="*/ 13660 h 266983"/>
                <a:gd name="connsiteX64" fmla="*/ 183163 w 229729"/>
                <a:gd name="connsiteY64" fmla="*/ 0 h 266983"/>
                <a:gd name="connsiteX65" fmla="*/ 173850 w 229729"/>
                <a:gd name="connsiteY65" fmla="*/ 9624 h 266983"/>
                <a:gd name="connsiteX66" fmla="*/ 170745 w 229729"/>
                <a:gd name="connsiteY66" fmla="*/ 24215 h 266983"/>
                <a:gd name="connsiteX67" fmla="*/ 170745 w 229729"/>
                <a:gd name="connsiteY67" fmla="*/ 43462 h 266983"/>
                <a:gd name="connsiteX68" fmla="*/ 166709 w 229729"/>
                <a:gd name="connsiteY68" fmla="*/ 43462 h 266983"/>
                <a:gd name="connsiteX69" fmla="*/ 163294 w 229729"/>
                <a:gd name="connsiteY69" fmla="*/ 44394 h 266983"/>
                <a:gd name="connsiteX70" fmla="*/ 158327 w 229729"/>
                <a:gd name="connsiteY70" fmla="*/ 44394 h 266983"/>
                <a:gd name="connsiteX71" fmla="*/ 150877 w 229729"/>
                <a:gd name="connsiteY71" fmla="*/ 46567 h 266983"/>
                <a:gd name="connsiteX72" fmla="*/ 150877 w 229729"/>
                <a:gd name="connsiteY72" fmla="*/ 48740 h 266983"/>
                <a:gd name="connsiteX73" fmla="*/ 150877 w 229729"/>
                <a:gd name="connsiteY73" fmla="*/ 50603 h 266983"/>
                <a:gd name="connsiteX74" fmla="*/ 149014 w 229729"/>
                <a:gd name="connsiteY74" fmla="*/ 51844 h 266983"/>
                <a:gd name="connsiteX75" fmla="*/ 146841 w 229729"/>
                <a:gd name="connsiteY75" fmla="*/ 54018 h 266983"/>
                <a:gd name="connsiteX76" fmla="*/ 146841 w 229729"/>
                <a:gd name="connsiteY76" fmla="*/ 63331 h 266983"/>
                <a:gd name="connsiteX77" fmla="*/ 146841 w 229729"/>
                <a:gd name="connsiteY77" fmla="*/ 70782 h 266983"/>
                <a:gd name="connsiteX78" fmla="*/ 149014 w 229729"/>
                <a:gd name="connsiteY78" fmla="*/ 73886 h 266983"/>
                <a:gd name="connsiteX79" fmla="*/ 150877 w 229729"/>
                <a:gd name="connsiteY79" fmla="*/ 78232 h 266983"/>
                <a:gd name="connsiteX80" fmla="*/ 156154 w 229729"/>
                <a:gd name="connsiteY80" fmla="*/ 81337 h 266983"/>
                <a:gd name="connsiteX81" fmla="*/ 163294 w 229729"/>
                <a:gd name="connsiteY81" fmla="*/ 81337 h 266983"/>
                <a:gd name="connsiteX82" fmla="*/ 152118 w 229729"/>
                <a:gd name="connsiteY82" fmla="*/ 98411 h 266983"/>
                <a:gd name="connsiteX83" fmla="*/ 146841 w 229729"/>
                <a:gd name="connsiteY83" fmla="*/ 111140 h 266983"/>
                <a:gd name="connsiteX84" fmla="*/ 143737 w 229729"/>
                <a:gd name="connsiteY84" fmla="*/ 125731 h 266983"/>
                <a:gd name="connsiteX85" fmla="*/ 139390 w 229729"/>
                <a:gd name="connsiteY85" fmla="*/ 138459 h 266983"/>
                <a:gd name="connsiteX86" fmla="*/ 130077 w 229729"/>
                <a:gd name="connsiteY86" fmla="*/ 150256 h 266983"/>
                <a:gd name="connsiteX87" fmla="*/ 115486 w 229729"/>
                <a:gd name="connsiteY87" fmla="*/ 162984 h 266983"/>
                <a:gd name="connsiteX88" fmla="*/ 114555 w 229729"/>
                <a:gd name="connsiteY88" fmla="*/ 165157 h 266983"/>
                <a:gd name="connsiteX89" fmla="*/ 112381 w 229729"/>
                <a:gd name="connsiteY89" fmla="*/ 165157 h 266983"/>
                <a:gd name="connsiteX90" fmla="*/ 110208 w 229729"/>
                <a:gd name="connsiteY90" fmla="*/ 165157 h 266983"/>
                <a:gd name="connsiteX91" fmla="*/ 108346 w 229729"/>
                <a:gd name="connsiteY91" fmla="*/ 162984 h 266983"/>
                <a:gd name="connsiteX92" fmla="*/ 107104 w 229729"/>
                <a:gd name="connsiteY92" fmla="*/ 159880 h 266983"/>
                <a:gd name="connsiteX93" fmla="*/ 100895 w 229729"/>
                <a:gd name="connsiteY93" fmla="*/ 162984 h 266983"/>
                <a:gd name="connsiteX94" fmla="*/ 97790 w 229729"/>
                <a:gd name="connsiteY94" fmla="*/ 168262 h 266983"/>
                <a:gd name="connsiteX95" fmla="*/ 95617 w 229729"/>
                <a:gd name="connsiteY95" fmla="*/ 172297 h 266983"/>
                <a:gd name="connsiteX96" fmla="*/ 93754 w 229729"/>
                <a:gd name="connsiteY96" fmla="*/ 177886 h 266983"/>
                <a:gd name="connsiteX97" fmla="*/ 90650 w 229729"/>
                <a:gd name="connsiteY97" fmla="*/ 183163 h 266983"/>
                <a:gd name="connsiteX98" fmla="*/ 86304 w 229729"/>
                <a:gd name="connsiteY98" fmla="*/ 188441 h 266983"/>
                <a:gd name="connsiteX99" fmla="*/ 83200 w 229729"/>
                <a:gd name="connsiteY99" fmla="*/ 188441 h 266983"/>
                <a:gd name="connsiteX100" fmla="*/ 80095 w 229729"/>
                <a:gd name="connsiteY100" fmla="*/ 188441 h 266983"/>
                <a:gd name="connsiteX101" fmla="*/ 73886 w 229729"/>
                <a:gd name="connsiteY101" fmla="*/ 187199 h 266983"/>
                <a:gd name="connsiteX102" fmla="*/ 66435 w 229729"/>
                <a:gd name="connsiteY102" fmla="*/ 187199 h 266983"/>
                <a:gd name="connsiteX103" fmla="*/ 59295 w 229729"/>
                <a:gd name="connsiteY103" fmla="*/ 188441 h 266983"/>
                <a:gd name="connsiteX104" fmla="*/ 39426 w 229729"/>
                <a:gd name="connsiteY104" fmla="*/ 197754 h 266983"/>
                <a:gd name="connsiteX105" fmla="*/ 22663 w 229729"/>
                <a:gd name="connsiteY105" fmla="*/ 212655 h 266983"/>
                <a:gd name="connsiteX106" fmla="*/ 10245 w 229729"/>
                <a:gd name="connsiteY106" fmla="*/ 229730 h 266983"/>
                <a:gd name="connsiteX107" fmla="*/ 0 w 229729"/>
                <a:gd name="connsiteY107" fmla="*/ 229730 h 266983"/>
                <a:gd name="connsiteX108" fmla="*/ 3104 w 229729"/>
                <a:gd name="connsiteY108" fmla="*/ 240285 h 2669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</a:cxnLst>
              <a:rect l="l" t="t" r="r" b="b"/>
              <a:pathLst>
                <a:path w="229729" h="266983">
                  <a:moveTo>
                    <a:pt x="7140" y="247425"/>
                  </a:moveTo>
                  <a:lnTo>
                    <a:pt x="8382" y="254876"/>
                  </a:lnTo>
                  <a:lnTo>
                    <a:pt x="10245" y="269777"/>
                  </a:lnTo>
                  <a:lnTo>
                    <a:pt x="22663" y="269777"/>
                  </a:lnTo>
                  <a:lnTo>
                    <a:pt x="27009" y="262327"/>
                  </a:lnTo>
                  <a:lnTo>
                    <a:pt x="30113" y="254876"/>
                  </a:lnTo>
                  <a:lnTo>
                    <a:pt x="36322" y="249599"/>
                  </a:lnTo>
                  <a:lnTo>
                    <a:pt x="34149" y="240285"/>
                  </a:lnTo>
                  <a:lnTo>
                    <a:pt x="34149" y="235008"/>
                  </a:lnTo>
                  <a:lnTo>
                    <a:pt x="34149" y="231593"/>
                  </a:lnTo>
                  <a:lnTo>
                    <a:pt x="30113" y="229730"/>
                  </a:lnTo>
                  <a:lnTo>
                    <a:pt x="27009" y="224452"/>
                  </a:lnTo>
                  <a:lnTo>
                    <a:pt x="27009" y="220106"/>
                  </a:lnTo>
                  <a:lnTo>
                    <a:pt x="34149" y="222279"/>
                  </a:lnTo>
                  <a:lnTo>
                    <a:pt x="37253" y="224452"/>
                  </a:lnTo>
                  <a:lnTo>
                    <a:pt x="41600" y="224452"/>
                  </a:lnTo>
                  <a:lnTo>
                    <a:pt x="41600" y="225384"/>
                  </a:lnTo>
                  <a:lnTo>
                    <a:pt x="41600" y="229730"/>
                  </a:lnTo>
                  <a:lnTo>
                    <a:pt x="41600" y="231593"/>
                  </a:lnTo>
                  <a:lnTo>
                    <a:pt x="41600" y="236870"/>
                  </a:lnTo>
                  <a:lnTo>
                    <a:pt x="43773" y="240285"/>
                  </a:lnTo>
                  <a:lnTo>
                    <a:pt x="48740" y="239043"/>
                  </a:lnTo>
                  <a:lnTo>
                    <a:pt x="54018" y="239043"/>
                  </a:lnTo>
                  <a:lnTo>
                    <a:pt x="56191" y="236870"/>
                  </a:lnTo>
                  <a:lnTo>
                    <a:pt x="58364" y="235008"/>
                  </a:lnTo>
                  <a:lnTo>
                    <a:pt x="59295" y="235008"/>
                  </a:lnTo>
                  <a:lnTo>
                    <a:pt x="61468" y="232834"/>
                  </a:lnTo>
                  <a:lnTo>
                    <a:pt x="65504" y="232834"/>
                  </a:lnTo>
                  <a:lnTo>
                    <a:pt x="70782" y="232834"/>
                  </a:lnTo>
                  <a:lnTo>
                    <a:pt x="72955" y="229730"/>
                  </a:lnTo>
                  <a:lnTo>
                    <a:pt x="73886" y="224452"/>
                  </a:lnTo>
                  <a:lnTo>
                    <a:pt x="73886" y="220106"/>
                  </a:lnTo>
                  <a:lnTo>
                    <a:pt x="76059" y="212655"/>
                  </a:lnTo>
                  <a:lnTo>
                    <a:pt x="81026" y="220106"/>
                  </a:lnTo>
                  <a:lnTo>
                    <a:pt x="86304" y="229730"/>
                  </a:lnTo>
                  <a:lnTo>
                    <a:pt x="112381" y="217933"/>
                  </a:lnTo>
                  <a:lnTo>
                    <a:pt x="139390" y="205205"/>
                  </a:lnTo>
                  <a:lnTo>
                    <a:pt x="163294" y="192476"/>
                  </a:lnTo>
                  <a:lnTo>
                    <a:pt x="165468" y="170435"/>
                  </a:lnTo>
                  <a:lnTo>
                    <a:pt x="168572" y="152429"/>
                  </a:lnTo>
                  <a:lnTo>
                    <a:pt x="172918" y="138459"/>
                  </a:lnTo>
                  <a:lnTo>
                    <a:pt x="173850" y="125731"/>
                  </a:lnTo>
                  <a:lnTo>
                    <a:pt x="173850" y="113313"/>
                  </a:lnTo>
                  <a:lnTo>
                    <a:pt x="172918" y="96238"/>
                  </a:lnTo>
                  <a:lnTo>
                    <a:pt x="166709" y="73886"/>
                  </a:lnTo>
                  <a:lnTo>
                    <a:pt x="170745" y="72955"/>
                  </a:lnTo>
                  <a:lnTo>
                    <a:pt x="172918" y="68609"/>
                  </a:lnTo>
                  <a:lnTo>
                    <a:pt x="176023" y="66746"/>
                  </a:lnTo>
                  <a:lnTo>
                    <a:pt x="180059" y="65504"/>
                  </a:lnTo>
                  <a:lnTo>
                    <a:pt x="183163" y="66746"/>
                  </a:lnTo>
                  <a:lnTo>
                    <a:pt x="186267" y="68609"/>
                  </a:lnTo>
                  <a:lnTo>
                    <a:pt x="190614" y="73886"/>
                  </a:lnTo>
                  <a:lnTo>
                    <a:pt x="200858" y="68609"/>
                  </a:lnTo>
                  <a:lnTo>
                    <a:pt x="208309" y="61468"/>
                  </a:lnTo>
                  <a:lnTo>
                    <a:pt x="217622" y="54018"/>
                  </a:lnTo>
                  <a:lnTo>
                    <a:pt x="230040" y="50603"/>
                  </a:lnTo>
                  <a:lnTo>
                    <a:pt x="230040" y="44394"/>
                  </a:lnTo>
                  <a:lnTo>
                    <a:pt x="230040" y="41289"/>
                  </a:lnTo>
                  <a:lnTo>
                    <a:pt x="229109" y="36943"/>
                  </a:lnTo>
                  <a:lnTo>
                    <a:pt x="226936" y="33839"/>
                  </a:lnTo>
                  <a:lnTo>
                    <a:pt x="219796" y="28561"/>
                  </a:lnTo>
                  <a:lnTo>
                    <a:pt x="212345" y="24215"/>
                  </a:lnTo>
                  <a:lnTo>
                    <a:pt x="200858" y="21110"/>
                  </a:lnTo>
                  <a:lnTo>
                    <a:pt x="192476" y="13660"/>
                  </a:lnTo>
                  <a:lnTo>
                    <a:pt x="183163" y="0"/>
                  </a:lnTo>
                  <a:lnTo>
                    <a:pt x="173850" y="9624"/>
                  </a:lnTo>
                  <a:lnTo>
                    <a:pt x="170745" y="24215"/>
                  </a:lnTo>
                  <a:lnTo>
                    <a:pt x="170745" y="43462"/>
                  </a:lnTo>
                  <a:lnTo>
                    <a:pt x="166709" y="43462"/>
                  </a:lnTo>
                  <a:lnTo>
                    <a:pt x="163294" y="44394"/>
                  </a:lnTo>
                  <a:lnTo>
                    <a:pt x="158327" y="44394"/>
                  </a:lnTo>
                  <a:lnTo>
                    <a:pt x="150877" y="46567"/>
                  </a:lnTo>
                  <a:lnTo>
                    <a:pt x="150877" y="48740"/>
                  </a:lnTo>
                  <a:lnTo>
                    <a:pt x="150877" y="50603"/>
                  </a:lnTo>
                  <a:lnTo>
                    <a:pt x="149014" y="51844"/>
                  </a:lnTo>
                  <a:lnTo>
                    <a:pt x="146841" y="54018"/>
                  </a:lnTo>
                  <a:lnTo>
                    <a:pt x="146841" y="63331"/>
                  </a:lnTo>
                  <a:lnTo>
                    <a:pt x="146841" y="70782"/>
                  </a:lnTo>
                  <a:lnTo>
                    <a:pt x="149014" y="73886"/>
                  </a:lnTo>
                  <a:lnTo>
                    <a:pt x="150877" y="78232"/>
                  </a:lnTo>
                  <a:lnTo>
                    <a:pt x="156154" y="81337"/>
                  </a:lnTo>
                  <a:lnTo>
                    <a:pt x="163294" y="81337"/>
                  </a:lnTo>
                  <a:lnTo>
                    <a:pt x="152118" y="98411"/>
                  </a:lnTo>
                  <a:lnTo>
                    <a:pt x="146841" y="111140"/>
                  </a:lnTo>
                  <a:lnTo>
                    <a:pt x="143737" y="125731"/>
                  </a:lnTo>
                  <a:lnTo>
                    <a:pt x="139390" y="138459"/>
                  </a:lnTo>
                  <a:lnTo>
                    <a:pt x="130077" y="150256"/>
                  </a:lnTo>
                  <a:lnTo>
                    <a:pt x="115486" y="162984"/>
                  </a:lnTo>
                  <a:lnTo>
                    <a:pt x="114555" y="165157"/>
                  </a:lnTo>
                  <a:lnTo>
                    <a:pt x="112381" y="165157"/>
                  </a:lnTo>
                  <a:lnTo>
                    <a:pt x="110208" y="165157"/>
                  </a:lnTo>
                  <a:lnTo>
                    <a:pt x="108346" y="162984"/>
                  </a:lnTo>
                  <a:lnTo>
                    <a:pt x="107104" y="159880"/>
                  </a:lnTo>
                  <a:lnTo>
                    <a:pt x="100895" y="162984"/>
                  </a:lnTo>
                  <a:lnTo>
                    <a:pt x="97790" y="168262"/>
                  </a:lnTo>
                  <a:lnTo>
                    <a:pt x="95617" y="172297"/>
                  </a:lnTo>
                  <a:lnTo>
                    <a:pt x="93754" y="177886"/>
                  </a:lnTo>
                  <a:lnTo>
                    <a:pt x="90650" y="183163"/>
                  </a:lnTo>
                  <a:lnTo>
                    <a:pt x="86304" y="188441"/>
                  </a:lnTo>
                  <a:lnTo>
                    <a:pt x="83200" y="188441"/>
                  </a:lnTo>
                  <a:lnTo>
                    <a:pt x="80095" y="188441"/>
                  </a:lnTo>
                  <a:lnTo>
                    <a:pt x="73886" y="187199"/>
                  </a:lnTo>
                  <a:lnTo>
                    <a:pt x="66435" y="187199"/>
                  </a:lnTo>
                  <a:lnTo>
                    <a:pt x="59295" y="188441"/>
                  </a:lnTo>
                  <a:lnTo>
                    <a:pt x="39426" y="197754"/>
                  </a:lnTo>
                  <a:lnTo>
                    <a:pt x="22663" y="212655"/>
                  </a:lnTo>
                  <a:lnTo>
                    <a:pt x="10245" y="229730"/>
                  </a:lnTo>
                  <a:lnTo>
                    <a:pt x="0" y="229730"/>
                  </a:lnTo>
                  <a:lnTo>
                    <a:pt x="3104" y="240285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" name="Freeform: Shape 75">
              <a:extLst>
                <a:ext uri="{FF2B5EF4-FFF2-40B4-BE49-F238E27FC236}">
                  <a16:creationId xmlns:a16="http://schemas.microsoft.com/office/drawing/2014/main" id="{59325EE6-DAAB-4A3C-93DF-1FD41389C147}"/>
                </a:ext>
              </a:extLst>
            </p:cNvPr>
            <p:cNvSpPr/>
            <p:nvPr/>
          </p:nvSpPr>
          <p:spPr>
            <a:xfrm>
              <a:off x="6968829" y="5832193"/>
              <a:ext cx="43462" cy="18627"/>
            </a:xfrm>
            <a:custGeom>
              <a:avLst/>
              <a:gdLst>
                <a:gd name="connsiteX0" fmla="*/ 0 w 43462"/>
                <a:gd name="connsiteY0" fmla="*/ 0 h 18626"/>
                <a:gd name="connsiteX1" fmla="*/ 0 w 43462"/>
                <a:gd name="connsiteY1" fmla="*/ 11797 h 18626"/>
                <a:gd name="connsiteX2" fmla="*/ 16764 w 43462"/>
                <a:gd name="connsiteY2" fmla="*/ 11797 h 18626"/>
                <a:gd name="connsiteX3" fmla="*/ 29182 w 43462"/>
                <a:gd name="connsiteY3" fmla="*/ 13970 h 18626"/>
                <a:gd name="connsiteX4" fmla="*/ 39737 w 43462"/>
                <a:gd name="connsiteY4" fmla="*/ 20179 h 18626"/>
                <a:gd name="connsiteX5" fmla="*/ 43773 w 43462"/>
                <a:gd name="connsiteY5" fmla="*/ 20179 h 18626"/>
                <a:gd name="connsiteX6" fmla="*/ 41910 w 43462"/>
                <a:gd name="connsiteY6" fmla="*/ 14901 h 18626"/>
                <a:gd name="connsiteX7" fmla="*/ 41910 w 43462"/>
                <a:gd name="connsiteY7" fmla="*/ 11797 h 18626"/>
                <a:gd name="connsiteX8" fmla="*/ 39737 w 43462"/>
                <a:gd name="connsiteY8" fmla="*/ 7451 h 18626"/>
                <a:gd name="connsiteX9" fmla="*/ 39737 w 43462"/>
                <a:gd name="connsiteY9" fmla="*/ 4346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3462" h="18626">
                  <a:moveTo>
                    <a:pt x="0" y="0"/>
                  </a:moveTo>
                  <a:lnTo>
                    <a:pt x="0" y="11797"/>
                  </a:lnTo>
                  <a:lnTo>
                    <a:pt x="16764" y="11797"/>
                  </a:lnTo>
                  <a:lnTo>
                    <a:pt x="29182" y="13970"/>
                  </a:lnTo>
                  <a:lnTo>
                    <a:pt x="39737" y="20179"/>
                  </a:lnTo>
                  <a:lnTo>
                    <a:pt x="43773" y="20179"/>
                  </a:lnTo>
                  <a:lnTo>
                    <a:pt x="41910" y="14901"/>
                  </a:lnTo>
                  <a:lnTo>
                    <a:pt x="41910" y="11797"/>
                  </a:lnTo>
                  <a:lnTo>
                    <a:pt x="39737" y="7451"/>
                  </a:lnTo>
                  <a:lnTo>
                    <a:pt x="39737" y="434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" name="Freeform: Shape 76">
              <a:extLst>
                <a:ext uri="{FF2B5EF4-FFF2-40B4-BE49-F238E27FC236}">
                  <a16:creationId xmlns:a16="http://schemas.microsoft.com/office/drawing/2014/main" id="{AA6EF108-6021-40A6-A9A1-6B5AD38300A1}"/>
                </a:ext>
              </a:extLst>
            </p:cNvPr>
            <p:cNvSpPr/>
            <p:nvPr/>
          </p:nvSpPr>
          <p:spPr>
            <a:xfrm>
              <a:off x="6983420" y="5324304"/>
              <a:ext cx="15522" cy="24836"/>
            </a:xfrm>
            <a:custGeom>
              <a:avLst/>
              <a:gdLst>
                <a:gd name="connsiteX0" fmla="*/ 10555 w 15522"/>
                <a:gd name="connsiteY0" fmla="*/ 22352 h 24835"/>
                <a:gd name="connsiteX1" fmla="*/ 14591 w 15522"/>
                <a:gd name="connsiteY1" fmla="*/ 17075 h 24835"/>
                <a:gd name="connsiteX2" fmla="*/ 16764 w 15522"/>
                <a:gd name="connsiteY2" fmla="*/ 11797 h 24835"/>
                <a:gd name="connsiteX3" fmla="*/ 16764 w 15522"/>
                <a:gd name="connsiteY3" fmla="*/ 7451 h 24835"/>
                <a:gd name="connsiteX4" fmla="*/ 14591 w 15522"/>
                <a:gd name="connsiteY4" fmla="*/ 4346 h 24835"/>
                <a:gd name="connsiteX5" fmla="*/ 14591 w 15522"/>
                <a:gd name="connsiteY5" fmla="*/ 2173 h 24835"/>
                <a:gd name="connsiteX6" fmla="*/ 12728 w 15522"/>
                <a:gd name="connsiteY6" fmla="*/ 2173 h 24835"/>
                <a:gd name="connsiteX7" fmla="*/ 9624 w 15522"/>
                <a:gd name="connsiteY7" fmla="*/ 0 h 24835"/>
                <a:gd name="connsiteX8" fmla="*/ 7451 w 15522"/>
                <a:gd name="connsiteY8" fmla="*/ 6519 h 24835"/>
                <a:gd name="connsiteX9" fmla="*/ 5277 w 15522"/>
                <a:gd name="connsiteY9" fmla="*/ 9624 h 24835"/>
                <a:gd name="connsiteX10" fmla="*/ 3415 w 15522"/>
                <a:gd name="connsiteY10" fmla="*/ 13660 h 24835"/>
                <a:gd name="connsiteX11" fmla="*/ 0 w 15522"/>
                <a:gd name="connsiteY11" fmla="*/ 14901 h 24835"/>
                <a:gd name="connsiteX12" fmla="*/ 0 w 15522"/>
                <a:gd name="connsiteY12" fmla="*/ 27630 h 24835"/>
                <a:gd name="connsiteX13" fmla="*/ 9624 w 15522"/>
                <a:gd name="connsiteY13" fmla="*/ 27630 h 248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5522" h="24835">
                  <a:moveTo>
                    <a:pt x="10555" y="22352"/>
                  </a:moveTo>
                  <a:lnTo>
                    <a:pt x="14591" y="17075"/>
                  </a:lnTo>
                  <a:lnTo>
                    <a:pt x="16764" y="11797"/>
                  </a:lnTo>
                  <a:lnTo>
                    <a:pt x="16764" y="7451"/>
                  </a:lnTo>
                  <a:lnTo>
                    <a:pt x="14591" y="4346"/>
                  </a:lnTo>
                  <a:lnTo>
                    <a:pt x="14591" y="2173"/>
                  </a:lnTo>
                  <a:lnTo>
                    <a:pt x="12728" y="2173"/>
                  </a:lnTo>
                  <a:lnTo>
                    <a:pt x="9624" y="0"/>
                  </a:lnTo>
                  <a:lnTo>
                    <a:pt x="7451" y="6519"/>
                  </a:lnTo>
                  <a:lnTo>
                    <a:pt x="5277" y="9624"/>
                  </a:lnTo>
                  <a:lnTo>
                    <a:pt x="3415" y="13660"/>
                  </a:lnTo>
                  <a:lnTo>
                    <a:pt x="0" y="14901"/>
                  </a:lnTo>
                  <a:lnTo>
                    <a:pt x="0" y="27630"/>
                  </a:lnTo>
                  <a:lnTo>
                    <a:pt x="9624" y="2763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" name="Freeform: Shape 77">
              <a:extLst>
                <a:ext uri="{FF2B5EF4-FFF2-40B4-BE49-F238E27FC236}">
                  <a16:creationId xmlns:a16="http://schemas.microsoft.com/office/drawing/2014/main" id="{3D823CDC-0C5D-40B9-A8C6-F0D5F9112FAC}"/>
                </a:ext>
              </a:extLst>
            </p:cNvPr>
            <p:cNvSpPr/>
            <p:nvPr/>
          </p:nvSpPr>
          <p:spPr>
            <a:xfrm>
              <a:off x="6832543" y="5765758"/>
              <a:ext cx="99343" cy="108656"/>
            </a:xfrm>
            <a:custGeom>
              <a:avLst/>
              <a:gdLst>
                <a:gd name="connsiteX0" fmla="*/ 63641 w 99342"/>
                <a:gd name="connsiteY0" fmla="*/ 107725 h 108656"/>
                <a:gd name="connsiteX1" fmla="*/ 67677 w 99342"/>
                <a:gd name="connsiteY1" fmla="*/ 107725 h 108656"/>
                <a:gd name="connsiteX2" fmla="*/ 63641 w 99342"/>
                <a:gd name="connsiteY2" fmla="*/ 88787 h 108656"/>
                <a:gd name="connsiteX3" fmla="*/ 60537 w 99342"/>
                <a:gd name="connsiteY3" fmla="*/ 78232 h 108656"/>
                <a:gd name="connsiteX4" fmla="*/ 53086 w 99342"/>
                <a:gd name="connsiteY4" fmla="*/ 66435 h 108656"/>
                <a:gd name="connsiteX5" fmla="*/ 46877 w 99342"/>
                <a:gd name="connsiteY5" fmla="*/ 53707 h 108656"/>
                <a:gd name="connsiteX6" fmla="*/ 54017 w 99342"/>
                <a:gd name="connsiteY6" fmla="*/ 50603 h 108656"/>
                <a:gd name="connsiteX7" fmla="*/ 61468 w 99342"/>
                <a:gd name="connsiteY7" fmla="*/ 46567 h 108656"/>
                <a:gd name="connsiteX8" fmla="*/ 67677 w 99342"/>
                <a:gd name="connsiteY8" fmla="*/ 43152 h 108656"/>
                <a:gd name="connsiteX9" fmla="*/ 70781 w 99342"/>
                <a:gd name="connsiteY9" fmla="*/ 43152 h 108656"/>
                <a:gd name="connsiteX10" fmla="*/ 70781 w 99342"/>
                <a:gd name="connsiteY10" fmla="*/ 33838 h 108656"/>
                <a:gd name="connsiteX11" fmla="*/ 50913 w 99342"/>
                <a:gd name="connsiteY11" fmla="*/ 39116 h 108656"/>
                <a:gd name="connsiteX12" fmla="*/ 31355 w 99342"/>
                <a:gd name="connsiteY12" fmla="*/ 46567 h 108656"/>
                <a:gd name="connsiteX13" fmla="*/ 29182 w 99342"/>
                <a:gd name="connsiteY13" fmla="*/ 43152 h 108656"/>
                <a:gd name="connsiteX14" fmla="*/ 27009 w 99342"/>
                <a:gd name="connsiteY14" fmla="*/ 40979 h 108656"/>
                <a:gd name="connsiteX15" fmla="*/ 27009 w 99342"/>
                <a:gd name="connsiteY15" fmla="*/ 39116 h 108656"/>
                <a:gd name="connsiteX16" fmla="*/ 23904 w 99342"/>
                <a:gd name="connsiteY16" fmla="*/ 36943 h 108656"/>
                <a:gd name="connsiteX17" fmla="*/ 23904 w 99342"/>
                <a:gd name="connsiteY17" fmla="*/ 26388 h 108656"/>
                <a:gd name="connsiteX18" fmla="*/ 43773 w 99342"/>
                <a:gd name="connsiteY18" fmla="*/ 24215 h 108656"/>
                <a:gd name="connsiteX19" fmla="*/ 60537 w 99342"/>
                <a:gd name="connsiteY19" fmla="*/ 24215 h 108656"/>
                <a:gd name="connsiteX20" fmla="*/ 80095 w 99342"/>
                <a:gd name="connsiteY20" fmla="*/ 26388 h 108656"/>
                <a:gd name="connsiteX21" fmla="*/ 85373 w 99342"/>
                <a:gd name="connsiteY21" fmla="*/ 21110 h 108656"/>
                <a:gd name="connsiteX22" fmla="*/ 90650 w 99342"/>
                <a:gd name="connsiteY22" fmla="*/ 14591 h 108656"/>
                <a:gd name="connsiteX23" fmla="*/ 96859 w 99342"/>
                <a:gd name="connsiteY23" fmla="*/ 9313 h 108656"/>
                <a:gd name="connsiteX24" fmla="*/ 96859 w 99342"/>
                <a:gd name="connsiteY24" fmla="*/ 7140 h 108656"/>
                <a:gd name="connsiteX25" fmla="*/ 97790 w 99342"/>
                <a:gd name="connsiteY25" fmla="*/ 7140 h 108656"/>
                <a:gd name="connsiteX26" fmla="*/ 99963 w 99342"/>
                <a:gd name="connsiteY26" fmla="*/ 6209 h 108656"/>
                <a:gd name="connsiteX27" fmla="*/ 96859 w 99342"/>
                <a:gd name="connsiteY27" fmla="*/ 6209 h 108656"/>
                <a:gd name="connsiteX28" fmla="*/ 96859 w 99342"/>
                <a:gd name="connsiteY28" fmla="*/ 4036 h 108656"/>
                <a:gd name="connsiteX29" fmla="*/ 94686 w 99342"/>
                <a:gd name="connsiteY29" fmla="*/ 4036 h 108656"/>
                <a:gd name="connsiteX30" fmla="*/ 94686 w 99342"/>
                <a:gd name="connsiteY30" fmla="*/ 1863 h 108656"/>
                <a:gd name="connsiteX31" fmla="*/ 94686 w 99342"/>
                <a:gd name="connsiteY31" fmla="*/ 0 h 108656"/>
                <a:gd name="connsiteX32" fmla="*/ 92823 w 99342"/>
                <a:gd name="connsiteY32" fmla="*/ 0 h 108656"/>
                <a:gd name="connsiteX33" fmla="*/ 90650 w 99342"/>
                <a:gd name="connsiteY33" fmla="*/ 0 h 108656"/>
                <a:gd name="connsiteX34" fmla="*/ 80095 w 99342"/>
                <a:gd name="connsiteY34" fmla="*/ 6209 h 108656"/>
                <a:gd name="connsiteX35" fmla="*/ 68608 w 99342"/>
                <a:gd name="connsiteY35" fmla="*/ 9313 h 108656"/>
                <a:gd name="connsiteX36" fmla="*/ 60537 w 99342"/>
                <a:gd name="connsiteY36" fmla="*/ 11486 h 108656"/>
                <a:gd name="connsiteX37" fmla="*/ 49050 w 99342"/>
                <a:gd name="connsiteY37" fmla="*/ 11486 h 108656"/>
                <a:gd name="connsiteX38" fmla="*/ 31355 w 99342"/>
                <a:gd name="connsiteY38" fmla="*/ 6209 h 108656"/>
                <a:gd name="connsiteX39" fmla="*/ 27009 w 99342"/>
                <a:gd name="connsiteY39" fmla="*/ 11486 h 108656"/>
                <a:gd name="connsiteX40" fmla="*/ 19868 w 99342"/>
                <a:gd name="connsiteY40" fmla="*/ 22042 h 108656"/>
                <a:gd name="connsiteX41" fmla="*/ 12418 w 99342"/>
                <a:gd name="connsiteY41" fmla="*/ 35701 h 108656"/>
                <a:gd name="connsiteX42" fmla="*/ 5277 w 99342"/>
                <a:gd name="connsiteY42" fmla="*/ 50603 h 108656"/>
                <a:gd name="connsiteX43" fmla="*/ 0 w 99342"/>
                <a:gd name="connsiteY43" fmla="*/ 61158 h 108656"/>
                <a:gd name="connsiteX44" fmla="*/ 0 w 99342"/>
                <a:gd name="connsiteY44" fmla="*/ 70782 h 108656"/>
                <a:gd name="connsiteX45" fmla="*/ 4036 w 99342"/>
                <a:gd name="connsiteY45" fmla="*/ 80405 h 108656"/>
                <a:gd name="connsiteX46" fmla="*/ 7140 w 99342"/>
                <a:gd name="connsiteY46" fmla="*/ 86614 h 108656"/>
                <a:gd name="connsiteX47" fmla="*/ 9313 w 99342"/>
                <a:gd name="connsiteY47" fmla="*/ 94065 h 108656"/>
                <a:gd name="connsiteX48" fmla="*/ 7140 w 99342"/>
                <a:gd name="connsiteY48" fmla="*/ 107725 h 108656"/>
                <a:gd name="connsiteX49" fmla="*/ 9313 w 99342"/>
                <a:gd name="connsiteY49" fmla="*/ 107725 h 108656"/>
                <a:gd name="connsiteX50" fmla="*/ 9313 w 99342"/>
                <a:gd name="connsiteY50" fmla="*/ 108966 h 108656"/>
                <a:gd name="connsiteX51" fmla="*/ 11486 w 99342"/>
                <a:gd name="connsiteY51" fmla="*/ 108966 h 108656"/>
                <a:gd name="connsiteX52" fmla="*/ 11486 w 99342"/>
                <a:gd name="connsiteY52" fmla="*/ 110829 h 108656"/>
                <a:gd name="connsiteX53" fmla="*/ 27009 w 99342"/>
                <a:gd name="connsiteY53" fmla="*/ 110829 h 108656"/>
                <a:gd name="connsiteX54" fmla="*/ 27009 w 99342"/>
                <a:gd name="connsiteY54" fmla="*/ 70782 h 108656"/>
                <a:gd name="connsiteX55" fmla="*/ 36322 w 99342"/>
                <a:gd name="connsiteY55" fmla="*/ 83510 h 108656"/>
                <a:gd name="connsiteX56" fmla="*/ 45946 w 99342"/>
                <a:gd name="connsiteY56" fmla="*/ 96238 h 108656"/>
                <a:gd name="connsiteX57" fmla="*/ 56191 w 99342"/>
                <a:gd name="connsiteY57" fmla="*/ 107725 h 108656"/>
                <a:gd name="connsiteX58" fmla="*/ 58364 w 99342"/>
                <a:gd name="connsiteY58" fmla="*/ 107725 h 108656"/>
                <a:gd name="connsiteX59" fmla="*/ 58364 w 99342"/>
                <a:gd name="connsiteY59" fmla="*/ 108966 h 108656"/>
                <a:gd name="connsiteX60" fmla="*/ 60537 w 99342"/>
                <a:gd name="connsiteY60" fmla="*/ 108966 h 108656"/>
                <a:gd name="connsiteX61" fmla="*/ 63641 w 99342"/>
                <a:gd name="connsiteY61" fmla="*/ 110829 h 1086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99342" h="108656">
                  <a:moveTo>
                    <a:pt x="63641" y="107725"/>
                  </a:moveTo>
                  <a:lnTo>
                    <a:pt x="67677" y="107725"/>
                  </a:lnTo>
                  <a:lnTo>
                    <a:pt x="63641" y="88787"/>
                  </a:lnTo>
                  <a:lnTo>
                    <a:pt x="60537" y="78232"/>
                  </a:lnTo>
                  <a:lnTo>
                    <a:pt x="53086" y="66435"/>
                  </a:lnTo>
                  <a:lnTo>
                    <a:pt x="46877" y="53707"/>
                  </a:lnTo>
                  <a:lnTo>
                    <a:pt x="54017" y="50603"/>
                  </a:lnTo>
                  <a:lnTo>
                    <a:pt x="61468" y="46567"/>
                  </a:lnTo>
                  <a:lnTo>
                    <a:pt x="67677" y="43152"/>
                  </a:lnTo>
                  <a:lnTo>
                    <a:pt x="70781" y="43152"/>
                  </a:lnTo>
                  <a:lnTo>
                    <a:pt x="70781" y="33838"/>
                  </a:lnTo>
                  <a:lnTo>
                    <a:pt x="50913" y="39116"/>
                  </a:lnTo>
                  <a:lnTo>
                    <a:pt x="31355" y="46567"/>
                  </a:lnTo>
                  <a:lnTo>
                    <a:pt x="29182" y="43152"/>
                  </a:lnTo>
                  <a:lnTo>
                    <a:pt x="27009" y="40979"/>
                  </a:lnTo>
                  <a:lnTo>
                    <a:pt x="27009" y="39116"/>
                  </a:lnTo>
                  <a:lnTo>
                    <a:pt x="23904" y="36943"/>
                  </a:lnTo>
                  <a:lnTo>
                    <a:pt x="23904" y="26388"/>
                  </a:lnTo>
                  <a:lnTo>
                    <a:pt x="43773" y="24215"/>
                  </a:lnTo>
                  <a:lnTo>
                    <a:pt x="60537" y="24215"/>
                  </a:lnTo>
                  <a:lnTo>
                    <a:pt x="80095" y="26388"/>
                  </a:lnTo>
                  <a:lnTo>
                    <a:pt x="85373" y="21110"/>
                  </a:lnTo>
                  <a:lnTo>
                    <a:pt x="90650" y="14591"/>
                  </a:lnTo>
                  <a:lnTo>
                    <a:pt x="96859" y="9313"/>
                  </a:lnTo>
                  <a:lnTo>
                    <a:pt x="96859" y="7140"/>
                  </a:lnTo>
                  <a:lnTo>
                    <a:pt x="97790" y="7140"/>
                  </a:lnTo>
                  <a:lnTo>
                    <a:pt x="99963" y="6209"/>
                  </a:lnTo>
                  <a:lnTo>
                    <a:pt x="96859" y="6209"/>
                  </a:lnTo>
                  <a:lnTo>
                    <a:pt x="96859" y="4036"/>
                  </a:lnTo>
                  <a:lnTo>
                    <a:pt x="94686" y="4036"/>
                  </a:lnTo>
                  <a:lnTo>
                    <a:pt x="94686" y="1863"/>
                  </a:lnTo>
                  <a:lnTo>
                    <a:pt x="94686" y="0"/>
                  </a:lnTo>
                  <a:lnTo>
                    <a:pt x="92823" y="0"/>
                  </a:lnTo>
                  <a:lnTo>
                    <a:pt x="90650" y="0"/>
                  </a:lnTo>
                  <a:lnTo>
                    <a:pt x="80095" y="6209"/>
                  </a:lnTo>
                  <a:lnTo>
                    <a:pt x="68608" y="9313"/>
                  </a:lnTo>
                  <a:lnTo>
                    <a:pt x="60537" y="11486"/>
                  </a:lnTo>
                  <a:lnTo>
                    <a:pt x="49050" y="11486"/>
                  </a:lnTo>
                  <a:lnTo>
                    <a:pt x="31355" y="6209"/>
                  </a:lnTo>
                  <a:lnTo>
                    <a:pt x="27009" y="11486"/>
                  </a:lnTo>
                  <a:lnTo>
                    <a:pt x="19868" y="22042"/>
                  </a:lnTo>
                  <a:lnTo>
                    <a:pt x="12418" y="35701"/>
                  </a:lnTo>
                  <a:lnTo>
                    <a:pt x="5277" y="50603"/>
                  </a:lnTo>
                  <a:lnTo>
                    <a:pt x="0" y="61158"/>
                  </a:lnTo>
                  <a:lnTo>
                    <a:pt x="0" y="70782"/>
                  </a:lnTo>
                  <a:lnTo>
                    <a:pt x="4036" y="80405"/>
                  </a:lnTo>
                  <a:lnTo>
                    <a:pt x="7140" y="86614"/>
                  </a:lnTo>
                  <a:lnTo>
                    <a:pt x="9313" y="94065"/>
                  </a:lnTo>
                  <a:lnTo>
                    <a:pt x="7140" y="107725"/>
                  </a:lnTo>
                  <a:lnTo>
                    <a:pt x="9313" y="107725"/>
                  </a:lnTo>
                  <a:lnTo>
                    <a:pt x="9313" y="108966"/>
                  </a:lnTo>
                  <a:lnTo>
                    <a:pt x="11486" y="108966"/>
                  </a:lnTo>
                  <a:lnTo>
                    <a:pt x="11486" y="110829"/>
                  </a:lnTo>
                  <a:lnTo>
                    <a:pt x="27009" y="110829"/>
                  </a:lnTo>
                  <a:lnTo>
                    <a:pt x="27009" y="70782"/>
                  </a:lnTo>
                  <a:lnTo>
                    <a:pt x="36322" y="83510"/>
                  </a:lnTo>
                  <a:lnTo>
                    <a:pt x="45946" y="96238"/>
                  </a:lnTo>
                  <a:lnTo>
                    <a:pt x="56191" y="107725"/>
                  </a:lnTo>
                  <a:lnTo>
                    <a:pt x="58364" y="107725"/>
                  </a:lnTo>
                  <a:lnTo>
                    <a:pt x="58364" y="108966"/>
                  </a:lnTo>
                  <a:lnTo>
                    <a:pt x="60537" y="108966"/>
                  </a:lnTo>
                  <a:lnTo>
                    <a:pt x="63641" y="110829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" name="Freeform: Shape 78">
              <a:extLst>
                <a:ext uri="{FF2B5EF4-FFF2-40B4-BE49-F238E27FC236}">
                  <a16:creationId xmlns:a16="http://schemas.microsoft.com/office/drawing/2014/main" id="{C3969DFC-D7F3-44EC-8946-ADB6226CC3FC}"/>
                </a:ext>
              </a:extLst>
            </p:cNvPr>
            <p:cNvSpPr/>
            <p:nvPr/>
          </p:nvSpPr>
          <p:spPr>
            <a:xfrm>
              <a:off x="7352229" y="5852372"/>
              <a:ext cx="21731" cy="34149"/>
            </a:xfrm>
            <a:custGeom>
              <a:avLst/>
              <a:gdLst>
                <a:gd name="connsiteX0" fmla="*/ 18937 w 21731"/>
                <a:gd name="connsiteY0" fmla="*/ 18937 h 34149"/>
                <a:gd name="connsiteX1" fmla="*/ 11487 w 21731"/>
                <a:gd name="connsiteY1" fmla="*/ 7451 h 34149"/>
                <a:gd name="connsiteX2" fmla="*/ 0 w 21731"/>
                <a:gd name="connsiteY2" fmla="*/ 0 h 34149"/>
                <a:gd name="connsiteX3" fmla="*/ 2173 w 21731"/>
                <a:gd name="connsiteY3" fmla="*/ 13660 h 34149"/>
                <a:gd name="connsiteX4" fmla="*/ 4346 w 21731"/>
                <a:gd name="connsiteY4" fmla="*/ 22352 h 34149"/>
                <a:gd name="connsiteX5" fmla="*/ 7451 w 21731"/>
                <a:gd name="connsiteY5" fmla="*/ 31666 h 34149"/>
                <a:gd name="connsiteX6" fmla="*/ 20800 w 21731"/>
                <a:gd name="connsiteY6" fmla="*/ 36943 h 34149"/>
                <a:gd name="connsiteX7" fmla="*/ 20800 w 21731"/>
                <a:gd name="connsiteY7" fmla="*/ 31666 h 34149"/>
                <a:gd name="connsiteX8" fmla="*/ 24215 w 21731"/>
                <a:gd name="connsiteY8" fmla="*/ 31666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1731" h="34149">
                  <a:moveTo>
                    <a:pt x="18937" y="18937"/>
                  </a:moveTo>
                  <a:lnTo>
                    <a:pt x="11487" y="7451"/>
                  </a:lnTo>
                  <a:lnTo>
                    <a:pt x="0" y="0"/>
                  </a:lnTo>
                  <a:lnTo>
                    <a:pt x="2173" y="13660"/>
                  </a:lnTo>
                  <a:lnTo>
                    <a:pt x="4346" y="22352"/>
                  </a:lnTo>
                  <a:lnTo>
                    <a:pt x="7451" y="31666"/>
                  </a:lnTo>
                  <a:lnTo>
                    <a:pt x="20800" y="36943"/>
                  </a:lnTo>
                  <a:lnTo>
                    <a:pt x="20800" y="31666"/>
                  </a:lnTo>
                  <a:lnTo>
                    <a:pt x="24215" y="3166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" name="Freeform: Shape 79">
              <a:extLst>
                <a:ext uri="{FF2B5EF4-FFF2-40B4-BE49-F238E27FC236}">
                  <a16:creationId xmlns:a16="http://schemas.microsoft.com/office/drawing/2014/main" id="{D00EDA23-CF62-4E28-8B2D-D686E5A7BE6A}"/>
                </a:ext>
              </a:extLst>
            </p:cNvPr>
            <p:cNvSpPr/>
            <p:nvPr/>
          </p:nvSpPr>
          <p:spPr>
            <a:xfrm>
              <a:off x="6269084" y="5666105"/>
              <a:ext cx="24836" cy="55880"/>
            </a:xfrm>
            <a:custGeom>
              <a:avLst/>
              <a:gdLst>
                <a:gd name="connsiteX0" fmla="*/ 23904 w 24835"/>
                <a:gd name="connsiteY0" fmla="*/ 41289 h 55880"/>
                <a:gd name="connsiteX1" fmla="*/ 23904 w 24835"/>
                <a:gd name="connsiteY1" fmla="*/ 39116 h 55880"/>
                <a:gd name="connsiteX2" fmla="*/ 23904 w 24835"/>
                <a:gd name="connsiteY2" fmla="*/ 20179 h 55880"/>
                <a:gd name="connsiteX3" fmla="*/ 17695 w 24835"/>
                <a:gd name="connsiteY3" fmla="*/ 7451 h 55880"/>
                <a:gd name="connsiteX4" fmla="*/ 7140 w 24835"/>
                <a:gd name="connsiteY4" fmla="*/ 0 h 55880"/>
                <a:gd name="connsiteX5" fmla="*/ 4967 w 24835"/>
                <a:gd name="connsiteY5" fmla="*/ 5278 h 55880"/>
                <a:gd name="connsiteX6" fmla="*/ 4036 w 24835"/>
                <a:gd name="connsiteY6" fmla="*/ 9624 h 55880"/>
                <a:gd name="connsiteX7" fmla="*/ 1863 w 24835"/>
                <a:gd name="connsiteY7" fmla="*/ 11797 h 55880"/>
                <a:gd name="connsiteX8" fmla="*/ 0 w 24835"/>
                <a:gd name="connsiteY8" fmla="*/ 14901 h 55880"/>
                <a:gd name="connsiteX9" fmla="*/ 0 w 24835"/>
                <a:gd name="connsiteY9" fmla="*/ 36943 h 55880"/>
                <a:gd name="connsiteX10" fmla="*/ 7140 w 24835"/>
                <a:gd name="connsiteY10" fmla="*/ 51844 h 55880"/>
                <a:gd name="connsiteX11" fmla="*/ 9313 w 24835"/>
                <a:gd name="connsiteY11" fmla="*/ 54018 h 55880"/>
                <a:gd name="connsiteX12" fmla="*/ 10244 w 24835"/>
                <a:gd name="connsiteY12" fmla="*/ 54018 h 55880"/>
                <a:gd name="connsiteX13" fmla="*/ 12418 w 24835"/>
                <a:gd name="connsiteY13" fmla="*/ 56191 h 55880"/>
                <a:gd name="connsiteX14" fmla="*/ 14591 w 24835"/>
                <a:gd name="connsiteY14" fmla="*/ 56191 h 55880"/>
                <a:gd name="connsiteX15" fmla="*/ 17695 w 24835"/>
                <a:gd name="connsiteY15" fmla="*/ 54018 h 55880"/>
                <a:gd name="connsiteX16" fmla="*/ 19558 w 24835"/>
                <a:gd name="connsiteY16" fmla="*/ 49671 h 55880"/>
                <a:gd name="connsiteX17" fmla="*/ 23904 w 24835"/>
                <a:gd name="connsiteY17" fmla="*/ 48740 h 55880"/>
                <a:gd name="connsiteX18" fmla="*/ 27009 w 24835"/>
                <a:gd name="connsiteY18" fmla="*/ 48740 h 55880"/>
                <a:gd name="connsiteX19" fmla="*/ 27009 w 24835"/>
                <a:gd name="connsiteY19" fmla="*/ 44394 h 55880"/>
                <a:gd name="connsiteX20" fmla="*/ 27009 w 24835"/>
                <a:gd name="connsiteY20" fmla="*/ 42221 h 55880"/>
                <a:gd name="connsiteX21" fmla="*/ 24836 w 24835"/>
                <a:gd name="connsiteY21" fmla="*/ 41289 h 558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4835" h="55880">
                  <a:moveTo>
                    <a:pt x="23904" y="41289"/>
                  </a:moveTo>
                  <a:lnTo>
                    <a:pt x="23904" y="39116"/>
                  </a:lnTo>
                  <a:lnTo>
                    <a:pt x="23904" y="20179"/>
                  </a:lnTo>
                  <a:lnTo>
                    <a:pt x="17695" y="7451"/>
                  </a:lnTo>
                  <a:lnTo>
                    <a:pt x="7140" y="0"/>
                  </a:lnTo>
                  <a:lnTo>
                    <a:pt x="4967" y="5278"/>
                  </a:lnTo>
                  <a:lnTo>
                    <a:pt x="4036" y="9624"/>
                  </a:lnTo>
                  <a:lnTo>
                    <a:pt x="1863" y="11797"/>
                  </a:lnTo>
                  <a:lnTo>
                    <a:pt x="0" y="14901"/>
                  </a:lnTo>
                  <a:lnTo>
                    <a:pt x="0" y="36943"/>
                  </a:lnTo>
                  <a:lnTo>
                    <a:pt x="7140" y="51844"/>
                  </a:lnTo>
                  <a:lnTo>
                    <a:pt x="9313" y="54018"/>
                  </a:lnTo>
                  <a:lnTo>
                    <a:pt x="10244" y="54018"/>
                  </a:lnTo>
                  <a:lnTo>
                    <a:pt x="12418" y="56191"/>
                  </a:lnTo>
                  <a:lnTo>
                    <a:pt x="14591" y="56191"/>
                  </a:lnTo>
                  <a:lnTo>
                    <a:pt x="17695" y="54018"/>
                  </a:lnTo>
                  <a:lnTo>
                    <a:pt x="19558" y="49671"/>
                  </a:lnTo>
                  <a:lnTo>
                    <a:pt x="23904" y="48740"/>
                  </a:lnTo>
                  <a:lnTo>
                    <a:pt x="27009" y="48740"/>
                  </a:lnTo>
                  <a:lnTo>
                    <a:pt x="27009" y="44394"/>
                  </a:lnTo>
                  <a:lnTo>
                    <a:pt x="27009" y="42221"/>
                  </a:lnTo>
                  <a:lnTo>
                    <a:pt x="24836" y="41289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5" name="Freeform: Shape 80">
              <a:extLst>
                <a:ext uri="{FF2B5EF4-FFF2-40B4-BE49-F238E27FC236}">
                  <a16:creationId xmlns:a16="http://schemas.microsoft.com/office/drawing/2014/main" id="{3EB2C521-FF73-47AC-98B0-852971A2BD3C}"/>
                </a:ext>
              </a:extLst>
            </p:cNvPr>
            <p:cNvSpPr/>
            <p:nvPr/>
          </p:nvSpPr>
          <p:spPr>
            <a:xfrm>
              <a:off x="6752448" y="5941160"/>
              <a:ext cx="599160" cy="468773"/>
            </a:xfrm>
            <a:custGeom>
              <a:avLst/>
              <a:gdLst>
                <a:gd name="connsiteX0" fmla="*/ 587363 w 599160"/>
                <a:gd name="connsiteY0" fmla="*/ 227557 h 468773"/>
                <a:gd name="connsiteX1" fmla="*/ 578050 w 599160"/>
                <a:gd name="connsiteY1" fmla="*/ 214828 h 468773"/>
                <a:gd name="connsiteX2" fmla="*/ 567495 w 599160"/>
                <a:gd name="connsiteY2" fmla="*/ 202100 h 468773"/>
                <a:gd name="connsiteX3" fmla="*/ 560355 w 599160"/>
                <a:gd name="connsiteY3" fmla="*/ 183163 h 468773"/>
                <a:gd name="connsiteX4" fmla="*/ 540486 w 599160"/>
                <a:gd name="connsiteY4" fmla="*/ 183163 h 468773"/>
                <a:gd name="connsiteX5" fmla="*/ 536450 w 599160"/>
                <a:gd name="connsiteY5" fmla="*/ 165157 h 468773"/>
                <a:gd name="connsiteX6" fmla="*/ 526826 w 599160"/>
                <a:gd name="connsiteY6" fmla="*/ 151498 h 468773"/>
                <a:gd name="connsiteX7" fmla="*/ 523722 w 599160"/>
                <a:gd name="connsiteY7" fmla="*/ 146220 h 468773"/>
                <a:gd name="connsiteX8" fmla="*/ 520617 w 599160"/>
                <a:gd name="connsiteY8" fmla="*/ 143115 h 468773"/>
                <a:gd name="connsiteX9" fmla="*/ 514408 w 599160"/>
                <a:gd name="connsiteY9" fmla="*/ 140942 h 468773"/>
                <a:gd name="connsiteX10" fmla="*/ 509131 w 599160"/>
                <a:gd name="connsiteY10" fmla="*/ 138769 h 468773"/>
                <a:gd name="connsiteX11" fmla="*/ 499818 w 599160"/>
                <a:gd name="connsiteY11" fmla="*/ 138769 h 468773"/>
                <a:gd name="connsiteX12" fmla="*/ 496713 w 599160"/>
                <a:gd name="connsiteY12" fmla="*/ 129145 h 468773"/>
                <a:gd name="connsiteX13" fmla="*/ 492677 w 599160"/>
                <a:gd name="connsiteY13" fmla="*/ 116417 h 468773"/>
                <a:gd name="connsiteX14" fmla="*/ 487400 w 599160"/>
                <a:gd name="connsiteY14" fmla="*/ 98411 h 468773"/>
                <a:gd name="connsiteX15" fmla="*/ 484295 w 599160"/>
                <a:gd name="connsiteY15" fmla="*/ 83820 h 468773"/>
                <a:gd name="connsiteX16" fmla="*/ 479949 w 599160"/>
                <a:gd name="connsiteY16" fmla="*/ 71092 h 468773"/>
                <a:gd name="connsiteX17" fmla="*/ 479949 w 599160"/>
                <a:gd name="connsiteY17" fmla="*/ 64573 h 468773"/>
                <a:gd name="connsiteX18" fmla="*/ 476845 w 599160"/>
                <a:gd name="connsiteY18" fmla="*/ 63641 h 468773"/>
                <a:gd name="connsiteX19" fmla="*/ 472809 w 599160"/>
                <a:gd name="connsiteY19" fmla="*/ 63641 h 468773"/>
                <a:gd name="connsiteX20" fmla="*/ 467531 w 599160"/>
                <a:gd name="connsiteY20" fmla="*/ 61468 h 468773"/>
                <a:gd name="connsiteX21" fmla="*/ 463496 w 599160"/>
                <a:gd name="connsiteY21" fmla="*/ 61468 h 468773"/>
                <a:gd name="connsiteX22" fmla="*/ 458218 w 599160"/>
                <a:gd name="connsiteY22" fmla="*/ 59295 h 468773"/>
                <a:gd name="connsiteX23" fmla="*/ 456045 w 599160"/>
                <a:gd name="connsiteY23" fmla="*/ 57122 h 468773"/>
                <a:gd name="connsiteX24" fmla="*/ 452940 w 599160"/>
                <a:gd name="connsiteY24" fmla="*/ 49982 h 468773"/>
                <a:gd name="connsiteX25" fmla="*/ 448905 w 599160"/>
                <a:gd name="connsiteY25" fmla="*/ 37253 h 468773"/>
                <a:gd name="connsiteX26" fmla="*/ 443627 w 599160"/>
                <a:gd name="connsiteY26" fmla="*/ 22352 h 468773"/>
                <a:gd name="connsiteX27" fmla="*/ 441454 w 599160"/>
                <a:gd name="connsiteY27" fmla="*/ 9624 h 468773"/>
                <a:gd name="connsiteX28" fmla="*/ 440523 w 599160"/>
                <a:gd name="connsiteY28" fmla="*/ 0 h 468773"/>
                <a:gd name="connsiteX29" fmla="*/ 436487 w 599160"/>
                <a:gd name="connsiteY29" fmla="*/ 0 h 468773"/>
                <a:gd name="connsiteX30" fmla="*/ 431209 w 599160"/>
                <a:gd name="connsiteY30" fmla="*/ 19247 h 468773"/>
                <a:gd name="connsiteX31" fmla="*/ 426863 w 599160"/>
                <a:gd name="connsiteY31" fmla="*/ 42531 h 468773"/>
                <a:gd name="connsiteX32" fmla="*/ 425931 w 599160"/>
                <a:gd name="connsiteY32" fmla="*/ 66746 h 468773"/>
                <a:gd name="connsiteX33" fmla="*/ 420654 w 599160"/>
                <a:gd name="connsiteY33" fmla="*/ 91271 h 468773"/>
                <a:gd name="connsiteX34" fmla="*/ 411341 w 599160"/>
                <a:gd name="connsiteY34" fmla="*/ 105862 h 468773"/>
                <a:gd name="connsiteX35" fmla="*/ 398923 w 599160"/>
                <a:gd name="connsiteY35" fmla="*/ 105862 h 468773"/>
                <a:gd name="connsiteX36" fmla="*/ 382159 w 599160"/>
                <a:gd name="connsiteY36" fmla="*/ 100584 h 468773"/>
                <a:gd name="connsiteX37" fmla="*/ 365395 w 599160"/>
                <a:gd name="connsiteY37" fmla="*/ 91271 h 468773"/>
                <a:gd name="connsiteX38" fmla="*/ 348941 w 599160"/>
                <a:gd name="connsiteY38" fmla="*/ 81647 h 468773"/>
                <a:gd name="connsiteX39" fmla="*/ 336213 w 599160"/>
                <a:gd name="connsiteY39" fmla="*/ 74196 h 468773"/>
                <a:gd name="connsiteX40" fmla="*/ 343663 w 599160"/>
                <a:gd name="connsiteY40" fmla="*/ 49982 h 468773"/>
                <a:gd name="connsiteX41" fmla="*/ 356081 w 599160"/>
                <a:gd name="connsiteY41" fmla="*/ 33838 h 468773"/>
                <a:gd name="connsiteX42" fmla="*/ 356081 w 599160"/>
                <a:gd name="connsiteY42" fmla="*/ 24525 h 468773"/>
                <a:gd name="connsiteX43" fmla="*/ 338386 w 599160"/>
                <a:gd name="connsiteY43" fmla="*/ 26698 h 468773"/>
                <a:gd name="connsiteX44" fmla="*/ 321622 w 599160"/>
                <a:gd name="connsiteY44" fmla="*/ 26698 h 468773"/>
                <a:gd name="connsiteX45" fmla="*/ 306099 w 599160"/>
                <a:gd name="connsiteY45" fmla="*/ 24525 h 468773"/>
                <a:gd name="connsiteX46" fmla="*/ 291509 w 599160"/>
                <a:gd name="connsiteY46" fmla="*/ 17075 h 468773"/>
                <a:gd name="connsiteX47" fmla="*/ 276917 w 599160"/>
                <a:gd name="connsiteY47" fmla="*/ 17075 h 468773"/>
                <a:gd name="connsiteX48" fmla="*/ 277849 w 599160"/>
                <a:gd name="connsiteY48" fmla="*/ 19247 h 468773"/>
                <a:gd name="connsiteX49" fmla="*/ 280022 w 599160"/>
                <a:gd name="connsiteY49" fmla="*/ 20179 h 468773"/>
                <a:gd name="connsiteX50" fmla="*/ 280022 w 599160"/>
                <a:gd name="connsiteY50" fmla="*/ 22352 h 468773"/>
                <a:gd name="connsiteX51" fmla="*/ 284368 w 599160"/>
                <a:gd name="connsiteY51" fmla="*/ 24525 h 468773"/>
                <a:gd name="connsiteX52" fmla="*/ 274745 w 599160"/>
                <a:gd name="connsiteY52" fmla="*/ 33838 h 468773"/>
                <a:gd name="connsiteX53" fmla="*/ 265431 w 599160"/>
                <a:gd name="connsiteY53" fmla="*/ 37253 h 468773"/>
                <a:gd name="connsiteX54" fmla="*/ 256118 w 599160"/>
                <a:gd name="connsiteY54" fmla="*/ 42531 h 468773"/>
                <a:gd name="connsiteX55" fmla="*/ 248977 w 599160"/>
                <a:gd name="connsiteY55" fmla="*/ 48740 h 468773"/>
                <a:gd name="connsiteX56" fmla="*/ 243700 w 599160"/>
                <a:gd name="connsiteY56" fmla="*/ 57122 h 468773"/>
                <a:gd name="connsiteX57" fmla="*/ 240595 w 599160"/>
                <a:gd name="connsiteY57" fmla="*/ 74196 h 468773"/>
                <a:gd name="connsiteX58" fmla="*/ 234387 w 599160"/>
                <a:gd name="connsiteY58" fmla="*/ 72023 h 468773"/>
                <a:gd name="connsiteX59" fmla="*/ 230972 w 599160"/>
                <a:gd name="connsiteY59" fmla="*/ 71092 h 468773"/>
                <a:gd name="connsiteX60" fmla="*/ 226005 w 599160"/>
                <a:gd name="connsiteY60" fmla="*/ 71092 h 468773"/>
                <a:gd name="connsiteX61" fmla="*/ 220727 w 599160"/>
                <a:gd name="connsiteY61" fmla="*/ 68919 h 468773"/>
                <a:gd name="connsiteX62" fmla="*/ 218554 w 599160"/>
                <a:gd name="connsiteY62" fmla="*/ 63641 h 468773"/>
                <a:gd name="connsiteX63" fmla="*/ 218554 w 599160"/>
                <a:gd name="connsiteY63" fmla="*/ 59295 h 468773"/>
                <a:gd name="connsiteX64" fmla="*/ 218554 w 599160"/>
                <a:gd name="connsiteY64" fmla="*/ 56191 h 468773"/>
                <a:gd name="connsiteX65" fmla="*/ 216381 w 599160"/>
                <a:gd name="connsiteY65" fmla="*/ 54017 h 468773"/>
                <a:gd name="connsiteX66" fmla="*/ 209241 w 599160"/>
                <a:gd name="connsiteY66" fmla="*/ 49982 h 468773"/>
                <a:gd name="connsiteX67" fmla="*/ 198685 w 599160"/>
                <a:gd name="connsiteY67" fmla="*/ 56191 h 468773"/>
                <a:gd name="connsiteX68" fmla="*/ 187509 w 599160"/>
                <a:gd name="connsiteY68" fmla="*/ 63641 h 468773"/>
                <a:gd name="connsiteX69" fmla="*/ 176954 w 599160"/>
                <a:gd name="connsiteY69" fmla="*/ 72023 h 468773"/>
                <a:gd name="connsiteX70" fmla="*/ 167641 w 599160"/>
                <a:gd name="connsiteY70" fmla="*/ 81647 h 468773"/>
                <a:gd name="connsiteX71" fmla="*/ 160190 w 599160"/>
                <a:gd name="connsiteY71" fmla="*/ 85683 h 468773"/>
                <a:gd name="connsiteX72" fmla="*/ 160190 w 599160"/>
                <a:gd name="connsiteY72" fmla="*/ 98411 h 468773"/>
                <a:gd name="connsiteX73" fmla="*/ 145599 w 599160"/>
                <a:gd name="connsiteY73" fmla="*/ 103689 h 468773"/>
                <a:gd name="connsiteX74" fmla="*/ 134112 w 599160"/>
                <a:gd name="connsiteY74" fmla="*/ 114554 h 468773"/>
                <a:gd name="connsiteX75" fmla="*/ 126041 w 599160"/>
                <a:gd name="connsiteY75" fmla="*/ 129145 h 468773"/>
                <a:gd name="connsiteX76" fmla="*/ 120763 w 599160"/>
                <a:gd name="connsiteY76" fmla="*/ 143115 h 468773"/>
                <a:gd name="connsiteX77" fmla="*/ 106172 w 599160"/>
                <a:gd name="connsiteY77" fmla="*/ 146220 h 468773"/>
                <a:gd name="connsiteX78" fmla="*/ 89409 w 599160"/>
                <a:gd name="connsiteY78" fmla="*/ 150256 h 468773"/>
                <a:gd name="connsiteX79" fmla="*/ 70782 w 599160"/>
                <a:gd name="connsiteY79" fmla="*/ 153671 h 468773"/>
                <a:gd name="connsiteX80" fmla="*/ 56191 w 599160"/>
                <a:gd name="connsiteY80" fmla="*/ 155533 h 468773"/>
                <a:gd name="connsiteX81" fmla="*/ 47809 w 599160"/>
                <a:gd name="connsiteY81" fmla="*/ 155533 h 468773"/>
                <a:gd name="connsiteX82" fmla="*/ 34149 w 599160"/>
                <a:gd name="connsiteY82" fmla="*/ 161121 h 468773"/>
                <a:gd name="connsiteX83" fmla="*/ 23904 w 599160"/>
                <a:gd name="connsiteY83" fmla="*/ 170435 h 468773"/>
                <a:gd name="connsiteX84" fmla="*/ 16454 w 599160"/>
                <a:gd name="connsiteY84" fmla="*/ 180990 h 468773"/>
                <a:gd name="connsiteX85" fmla="*/ 9313 w 599160"/>
                <a:gd name="connsiteY85" fmla="*/ 192787 h 468773"/>
                <a:gd name="connsiteX86" fmla="*/ 0 w 599160"/>
                <a:gd name="connsiteY86" fmla="*/ 203342 h 468773"/>
                <a:gd name="connsiteX87" fmla="*/ 4036 w 599160"/>
                <a:gd name="connsiteY87" fmla="*/ 216070 h 468773"/>
                <a:gd name="connsiteX88" fmla="*/ 7140 w 599160"/>
                <a:gd name="connsiteY88" fmla="*/ 227557 h 468773"/>
                <a:gd name="connsiteX89" fmla="*/ 16454 w 599160"/>
                <a:gd name="connsiteY89" fmla="*/ 237180 h 468773"/>
                <a:gd name="connsiteX90" fmla="*/ 14591 w 599160"/>
                <a:gd name="connsiteY90" fmla="*/ 240285 h 468773"/>
                <a:gd name="connsiteX91" fmla="*/ 13349 w 599160"/>
                <a:gd name="connsiteY91" fmla="*/ 242458 h 468773"/>
                <a:gd name="connsiteX92" fmla="*/ 11176 w 599160"/>
                <a:gd name="connsiteY92" fmla="*/ 244631 h 468773"/>
                <a:gd name="connsiteX93" fmla="*/ 9313 w 599160"/>
                <a:gd name="connsiteY93" fmla="*/ 242458 h 468773"/>
                <a:gd name="connsiteX94" fmla="*/ 7140 w 599160"/>
                <a:gd name="connsiteY94" fmla="*/ 242458 h 468773"/>
                <a:gd name="connsiteX95" fmla="*/ 4036 w 599160"/>
                <a:gd name="connsiteY95" fmla="*/ 240285 h 468773"/>
                <a:gd name="connsiteX96" fmla="*/ 0 w 599160"/>
                <a:gd name="connsiteY96" fmla="*/ 240285 h 468773"/>
                <a:gd name="connsiteX97" fmla="*/ 4036 w 599160"/>
                <a:gd name="connsiteY97" fmla="*/ 253013 h 468773"/>
                <a:gd name="connsiteX98" fmla="*/ 9313 w 599160"/>
                <a:gd name="connsiteY98" fmla="*/ 270088 h 468773"/>
                <a:gd name="connsiteX99" fmla="*/ 18627 w 599160"/>
                <a:gd name="connsiteY99" fmla="*/ 289025 h 468773"/>
                <a:gd name="connsiteX100" fmla="*/ 25767 w 599160"/>
                <a:gd name="connsiteY100" fmla="*/ 309204 h 468773"/>
                <a:gd name="connsiteX101" fmla="*/ 33218 w 599160"/>
                <a:gd name="connsiteY101" fmla="*/ 327210 h 468773"/>
                <a:gd name="connsiteX102" fmla="*/ 34149 w 599160"/>
                <a:gd name="connsiteY102" fmla="*/ 346147 h 468773"/>
                <a:gd name="connsiteX103" fmla="*/ 33218 w 599160"/>
                <a:gd name="connsiteY103" fmla="*/ 361980 h 468773"/>
                <a:gd name="connsiteX104" fmla="*/ 23904 w 599160"/>
                <a:gd name="connsiteY104" fmla="*/ 375639 h 468773"/>
                <a:gd name="connsiteX105" fmla="*/ 27009 w 599160"/>
                <a:gd name="connsiteY105" fmla="*/ 381227 h 468773"/>
                <a:gd name="connsiteX106" fmla="*/ 33218 w 599160"/>
                <a:gd name="connsiteY106" fmla="*/ 386505 h 468773"/>
                <a:gd name="connsiteX107" fmla="*/ 36322 w 599160"/>
                <a:gd name="connsiteY107" fmla="*/ 391782 h 468773"/>
                <a:gd name="connsiteX108" fmla="*/ 40358 w 599160"/>
                <a:gd name="connsiteY108" fmla="*/ 398923 h 468773"/>
                <a:gd name="connsiteX109" fmla="*/ 54949 w 599160"/>
                <a:gd name="connsiteY109" fmla="*/ 398923 h 468773"/>
                <a:gd name="connsiteX110" fmla="*/ 67677 w 599160"/>
                <a:gd name="connsiteY110" fmla="*/ 397991 h 468773"/>
                <a:gd name="connsiteX111" fmla="*/ 77922 w 599160"/>
                <a:gd name="connsiteY111" fmla="*/ 391782 h 468773"/>
                <a:gd name="connsiteX112" fmla="*/ 91582 w 599160"/>
                <a:gd name="connsiteY112" fmla="*/ 386505 h 468773"/>
                <a:gd name="connsiteX113" fmla="*/ 103999 w 599160"/>
                <a:gd name="connsiteY113" fmla="*/ 383090 h 468773"/>
                <a:gd name="connsiteX114" fmla="*/ 121695 w 599160"/>
                <a:gd name="connsiteY114" fmla="*/ 381227 h 468773"/>
                <a:gd name="connsiteX115" fmla="*/ 138459 w 599160"/>
                <a:gd name="connsiteY115" fmla="*/ 383090 h 468773"/>
                <a:gd name="connsiteX116" fmla="*/ 156154 w 599160"/>
                <a:gd name="connsiteY116" fmla="*/ 383090 h 468773"/>
                <a:gd name="connsiteX117" fmla="*/ 163294 w 599160"/>
                <a:gd name="connsiteY117" fmla="*/ 358875 h 468773"/>
                <a:gd name="connsiteX118" fmla="*/ 176954 w 599160"/>
                <a:gd name="connsiteY118" fmla="*/ 354529 h 468773"/>
                <a:gd name="connsiteX119" fmla="*/ 194649 w 599160"/>
                <a:gd name="connsiteY119" fmla="*/ 351425 h 468773"/>
                <a:gd name="connsiteX120" fmla="*/ 214518 w 599160"/>
                <a:gd name="connsiteY120" fmla="*/ 347078 h 468773"/>
                <a:gd name="connsiteX121" fmla="*/ 234387 w 599160"/>
                <a:gd name="connsiteY121" fmla="*/ 346147 h 468773"/>
                <a:gd name="connsiteX122" fmla="*/ 255186 w 599160"/>
                <a:gd name="connsiteY122" fmla="*/ 343974 h 468773"/>
                <a:gd name="connsiteX123" fmla="*/ 269777 w 599160"/>
                <a:gd name="connsiteY123" fmla="*/ 346147 h 468773"/>
                <a:gd name="connsiteX124" fmla="*/ 280022 w 599160"/>
                <a:gd name="connsiteY124" fmla="*/ 349252 h 468773"/>
                <a:gd name="connsiteX125" fmla="*/ 296786 w 599160"/>
                <a:gd name="connsiteY125" fmla="*/ 351425 h 468773"/>
                <a:gd name="connsiteX126" fmla="*/ 309204 w 599160"/>
                <a:gd name="connsiteY126" fmla="*/ 358875 h 468773"/>
                <a:gd name="connsiteX127" fmla="*/ 318517 w 599160"/>
                <a:gd name="connsiteY127" fmla="*/ 368499 h 468773"/>
                <a:gd name="connsiteX128" fmla="*/ 325968 w 599160"/>
                <a:gd name="connsiteY128" fmla="*/ 379054 h 468773"/>
                <a:gd name="connsiteX129" fmla="*/ 331245 w 599160"/>
                <a:gd name="connsiteY129" fmla="*/ 390541 h 468773"/>
                <a:gd name="connsiteX130" fmla="*/ 345837 w 599160"/>
                <a:gd name="connsiteY130" fmla="*/ 384332 h 468773"/>
                <a:gd name="connsiteX131" fmla="*/ 355150 w 599160"/>
                <a:gd name="connsiteY131" fmla="*/ 379054 h 468773"/>
                <a:gd name="connsiteX132" fmla="*/ 363532 w 599160"/>
                <a:gd name="connsiteY132" fmla="*/ 369431 h 468773"/>
                <a:gd name="connsiteX133" fmla="*/ 363532 w 599160"/>
                <a:gd name="connsiteY133" fmla="*/ 375639 h 468773"/>
                <a:gd name="connsiteX134" fmla="*/ 367568 w 599160"/>
                <a:gd name="connsiteY134" fmla="*/ 375639 h 468773"/>
                <a:gd name="connsiteX135" fmla="*/ 363532 w 599160"/>
                <a:gd name="connsiteY135" fmla="*/ 381227 h 468773"/>
                <a:gd name="connsiteX136" fmla="*/ 358254 w 599160"/>
                <a:gd name="connsiteY136" fmla="*/ 386505 h 468773"/>
                <a:gd name="connsiteX137" fmla="*/ 350804 w 599160"/>
                <a:gd name="connsiteY137" fmla="*/ 390541 h 468773"/>
                <a:gd name="connsiteX138" fmla="*/ 350804 w 599160"/>
                <a:gd name="connsiteY138" fmla="*/ 393645 h 468773"/>
                <a:gd name="connsiteX139" fmla="*/ 356081 w 599160"/>
                <a:gd name="connsiteY139" fmla="*/ 393645 h 468773"/>
                <a:gd name="connsiteX140" fmla="*/ 356081 w 599160"/>
                <a:gd name="connsiteY140" fmla="*/ 398923 h 468773"/>
                <a:gd name="connsiteX141" fmla="*/ 358254 w 599160"/>
                <a:gd name="connsiteY141" fmla="*/ 398923 h 468773"/>
                <a:gd name="connsiteX142" fmla="*/ 360427 w 599160"/>
                <a:gd name="connsiteY142" fmla="*/ 398923 h 468773"/>
                <a:gd name="connsiteX143" fmla="*/ 362290 w 599160"/>
                <a:gd name="connsiteY143" fmla="*/ 397991 h 468773"/>
                <a:gd name="connsiteX144" fmla="*/ 362290 w 599160"/>
                <a:gd name="connsiteY144" fmla="*/ 395818 h 468773"/>
                <a:gd name="connsiteX145" fmla="*/ 363532 w 599160"/>
                <a:gd name="connsiteY145" fmla="*/ 393645 h 468773"/>
                <a:gd name="connsiteX146" fmla="*/ 369741 w 599160"/>
                <a:gd name="connsiteY146" fmla="*/ 395818 h 468773"/>
                <a:gd name="connsiteX147" fmla="*/ 370672 w 599160"/>
                <a:gd name="connsiteY147" fmla="*/ 397991 h 468773"/>
                <a:gd name="connsiteX148" fmla="*/ 372845 w 599160"/>
                <a:gd name="connsiteY148" fmla="*/ 398923 h 468773"/>
                <a:gd name="connsiteX149" fmla="*/ 372845 w 599160"/>
                <a:gd name="connsiteY149" fmla="*/ 401096 h 468773"/>
                <a:gd name="connsiteX150" fmla="*/ 372845 w 599160"/>
                <a:gd name="connsiteY150" fmla="*/ 403269 h 468773"/>
                <a:gd name="connsiteX151" fmla="*/ 370672 w 599160"/>
                <a:gd name="connsiteY151" fmla="*/ 405442 h 468773"/>
                <a:gd name="connsiteX152" fmla="*/ 370672 w 599160"/>
                <a:gd name="connsiteY152" fmla="*/ 406373 h 468773"/>
                <a:gd name="connsiteX153" fmla="*/ 372845 w 599160"/>
                <a:gd name="connsiteY153" fmla="*/ 408547 h 468773"/>
                <a:gd name="connsiteX154" fmla="*/ 376881 w 599160"/>
                <a:gd name="connsiteY154" fmla="*/ 410720 h 468773"/>
                <a:gd name="connsiteX155" fmla="*/ 379986 w 599160"/>
                <a:gd name="connsiteY155" fmla="*/ 413824 h 468773"/>
                <a:gd name="connsiteX156" fmla="*/ 385263 w 599160"/>
                <a:gd name="connsiteY156" fmla="*/ 415997 h 468773"/>
                <a:gd name="connsiteX157" fmla="*/ 391472 w 599160"/>
                <a:gd name="connsiteY157" fmla="*/ 418170 h 468773"/>
                <a:gd name="connsiteX158" fmla="*/ 396750 w 599160"/>
                <a:gd name="connsiteY158" fmla="*/ 419102 h 468773"/>
                <a:gd name="connsiteX159" fmla="*/ 403890 w 599160"/>
                <a:gd name="connsiteY159" fmla="*/ 456355 h 468773"/>
                <a:gd name="connsiteX160" fmla="*/ 420654 w 599160"/>
                <a:gd name="connsiteY160" fmla="*/ 458218 h 468773"/>
                <a:gd name="connsiteX161" fmla="*/ 434314 w 599160"/>
                <a:gd name="connsiteY161" fmla="*/ 460391 h 468773"/>
                <a:gd name="connsiteX162" fmla="*/ 447663 w 599160"/>
                <a:gd name="connsiteY162" fmla="*/ 462564 h 468773"/>
                <a:gd name="connsiteX163" fmla="*/ 458218 w 599160"/>
                <a:gd name="connsiteY163" fmla="*/ 458218 h 468773"/>
                <a:gd name="connsiteX164" fmla="*/ 467531 w 599160"/>
                <a:gd name="connsiteY164" fmla="*/ 451078 h 468773"/>
                <a:gd name="connsiteX165" fmla="*/ 479949 w 599160"/>
                <a:gd name="connsiteY165" fmla="*/ 462564 h 468773"/>
                <a:gd name="connsiteX166" fmla="*/ 491436 w 599160"/>
                <a:gd name="connsiteY166" fmla="*/ 470946 h 468773"/>
                <a:gd name="connsiteX167" fmla="*/ 499818 w 599160"/>
                <a:gd name="connsiteY167" fmla="*/ 467842 h 468773"/>
                <a:gd name="connsiteX168" fmla="*/ 513477 w 599160"/>
                <a:gd name="connsiteY168" fmla="*/ 462564 h 468773"/>
                <a:gd name="connsiteX169" fmla="*/ 525895 w 599160"/>
                <a:gd name="connsiteY169" fmla="*/ 456355 h 468773"/>
                <a:gd name="connsiteX170" fmla="*/ 536450 w 599160"/>
                <a:gd name="connsiteY170" fmla="*/ 451078 h 468773"/>
                <a:gd name="connsiteX171" fmla="*/ 545764 w 599160"/>
                <a:gd name="connsiteY171" fmla="*/ 441454 h 468773"/>
                <a:gd name="connsiteX172" fmla="*/ 551041 w 599160"/>
                <a:gd name="connsiteY172" fmla="*/ 428726 h 468773"/>
                <a:gd name="connsiteX173" fmla="*/ 555077 w 599160"/>
                <a:gd name="connsiteY173" fmla="*/ 412893 h 468773"/>
                <a:gd name="connsiteX174" fmla="*/ 560355 w 599160"/>
                <a:gd name="connsiteY174" fmla="*/ 397991 h 468773"/>
                <a:gd name="connsiteX175" fmla="*/ 563459 w 599160"/>
                <a:gd name="connsiteY175" fmla="*/ 383090 h 468773"/>
                <a:gd name="connsiteX176" fmla="*/ 574945 w 599160"/>
                <a:gd name="connsiteY176" fmla="*/ 358875 h 468773"/>
                <a:gd name="connsiteX177" fmla="*/ 584259 w 599160"/>
                <a:gd name="connsiteY177" fmla="*/ 336523 h 468773"/>
                <a:gd name="connsiteX178" fmla="*/ 592641 w 599160"/>
                <a:gd name="connsiteY178" fmla="*/ 316655 h 468773"/>
                <a:gd name="connsiteX179" fmla="*/ 598850 w 599160"/>
                <a:gd name="connsiteY179" fmla="*/ 294303 h 468773"/>
                <a:gd name="connsiteX180" fmla="*/ 599781 w 599160"/>
                <a:gd name="connsiteY180" fmla="*/ 271950 h 468773"/>
                <a:gd name="connsiteX181" fmla="*/ 596677 w 599160"/>
                <a:gd name="connsiteY181" fmla="*/ 244631 h 4687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</a:cxnLst>
              <a:rect l="l" t="t" r="r" b="b"/>
              <a:pathLst>
                <a:path w="599160" h="468773">
                  <a:moveTo>
                    <a:pt x="587363" y="227557"/>
                  </a:moveTo>
                  <a:lnTo>
                    <a:pt x="578050" y="214828"/>
                  </a:lnTo>
                  <a:lnTo>
                    <a:pt x="567495" y="202100"/>
                  </a:lnTo>
                  <a:lnTo>
                    <a:pt x="560355" y="183163"/>
                  </a:lnTo>
                  <a:lnTo>
                    <a:pt x="540486" y="183163"/>
                  </a:lnTo>
                  <a:lnTo>
                    <a:pt x="536450" y="165157"/>
                  </a:lnTo>
                  <a:lnTo>
                    <a:pt x="526826" y="151498"/>
                  </a:lnTo>
                  <a:lnTo>
                    <a:pt x="523722" y="146220"/>
                  </a:lnTo>
                  <a:lnTo>
                    <a:pt x="520617" y="143115"/>
                  </a:lnTo>
                  <a:lnTo>
                    <a:pt x="514408" y="140942"/>
                  </a:lnTo>
                  <a:lnTo>
                    <a:pt x="509131" y="138769"/>
                  </a:lnTo>
                  <a:lnTo>
                    <a:pt x="499818" y="138769"/>
                  </a:lnTo>
                  <a:lnTo>
                    <a:pt x="496713" y="129145"/>
                  </a:lnTo>
                  <a:lnTo>
                    <a:pt x="492677" y="116417"/>
                  </a:lnTo>
                  <a:lnTo>
                    <a:pt x="487400" y="98411"/>
                  </a:lnTo>
                  <a:lnTo>
                    <a:pt x="484295" y="83820"/>
                  </a:lnTo>
                  <a:lnTo>
                    <a:pt x="479949" y="71092"/>
                  </a:lnTo>
                  <a:lnTo>
                    <a:pt x="479949" y="64573"/>
                  </a:lnTo>
                  <a:lnTo>
                    <a:pt x="476845" y="63641"/>
                  </a:lnTo>
                  <a:lnTo>
                    <a:pt x="472809" y="63641"/>
                  </a:lnTo>
                  <a:lnTo>
                    <a:pt x="467531" y="61468"/>
                  </a:lnTo>
                  <a:lnTo>
                    <a:pt x="463496" y="61468"/>
                  </a:lnTo>
                  <a:lnTo>
                    <a:pt x="458218" y="59295"/>
                  </a:lnTo>
                  <a:lnTo>
                    <a:pt x="456045" y="57122"/>
                  </a:lnTo>
                  <a:lnTo>
                    <a:pt x="452940" y="49982"/>
                  </a:lnTo>
                  <a:lnTo>
                    <a:pt x="448905" y="37253"/>
                  </a:lnTo>
                  <a:lnTo>
                    <a:pt x="443627" y="22352"/>
                  </a:lnTo>
                  <a:lnTo>
                    <a:pt x="441454" y="9624"/>
                  </a:lnTo>
                  <a:lnTo>
                    <a:pt x="440523" y="0"/>
                  </a:lnTo>
                  <a:lnTo>
                    <a:pt x="436487" y="0"/>
                  </a:lnTo>
                  <a:lnTo>
                    <a:pt x="431209" y="19247"/>
                  </a:lnTo>
                  <a:lnTo>
                    <a:pt x="426863" y="42531"/>
                  </a:lnTo>
                  <a:lnTo>
                    <a:pt x="425931" y="66746"/>
                  </a:lnTo>
                  <a:lnTo>
                    <a:pt x="420654" y="91271"/>
                  </a:lnTo>
                  <a:lnTo>
                    <a:pt x="411341" y="105862"/>
                  </a:lnTo>
                  <a:lnTo>
                    <a:pt x="398923" y="105862"/>
                  </a:lnTo>
                  <a:lnTo>
                    <a:pt x="382159" y="100584"/>
                  </a:lnTo>
                  <a:lnTo>
                    <a:pt x="365395" y="91271"/>
                  </a:lnTo>
                  <a:lnTo>
                    <a:pt x="348941" y="81647"/>
                  </a:lnTo>
                  <a:lnTo>
                    <a:pt x="336213" y="74196"/>
                  </a:lnTo>
                  <a:lnTo>
                    <a:pt x="343663" y="49982"/>
                  </a:lnTo>
                  <a:lnTo>
                    <a:pt x="356081" y="33838"/>
                  </a:lnTo>
                  <a:lnTo>
                    <a:pt x="356081" y="24525"/>
                  </a:lnTo>
                  <a:lnTo>
                    <a:pt x="338386" y="26698"/>
                  </a:lnTo>
                  <a:lnTo>
                    <a:pt x="321622" y="26698"/>
                  </a:lnTo>
                  <a:lnTo>
                    <a:pt x="306099" y="24525"/>
                  </a:lnTo>
                  <a:lnTo>
                    <a:pt x="291509" y="17075"/>
                  </a:lnTo>
                  <a:lnTo>
                    <a:pt x="276917" y="17075"/>
                  </a:lnTo>
                  <a:lnTo>
                    <a:pt x="277849" y="19247"/>
                  </a:lnTo>
                  <a:lnTo>
                    <a:pt x="280022" y="20179"/>
                  </a:lnTo>
                  <a:lnTo>
                    <a:pt x="280022" y="22352"/>
                  </a:lnTo>
                  <a:lnTo>
                    <a:pt x="284368" y="24525"/>
                  </a:lnTo>
                  <a:lnTo>
                    <a:pt x="274745" y="33838"/>
                  </a:lnTo>
                  <a:lnTo>
                    <a:pt x="265431" y="37253"/>
                  </a:lnTo>
                  <a:lnTo>
                    <a:pt x="256118" y="42531"/>
                  </a:lnTo>
                  <a:lnTo>
                    <a:pt x="248977" y="48740"/>
                  </a:lnTo>
                  <a:lnTo>
                    <a:pt x="243700" y="57122"/>
                  </a:lnTo>
                  <a:lnTo>
                    <a:pt x="240595" y="74196"/>
                  </a:lnTo>
                  <a:lnTo>
                    <a:pt x="234387" y="72023"/>
                  </a:lnTo>
                  <a:lnTo>
                    <a:pt x="230972" y="71092"/>
                  </a:lnTo>
                  <a:lnTo>
                    <a:pt x="226005" y="71092"/>
                  </a:lnTo>
                  <a:lnTo>
                    <a:pt x="220727" y="68919"/>
                  </a:lnTo>
                  <a:lnTo>
                    <a:pt x="218554" y="63641"/>
                  </a:lnTo>
                  <a:lnTo>
                    <a:pt x="218554" y="59295"/>
                  </a:lnTo>
                  <a:lnTo>
                    <a:pt x="218554" y="56191"/>
                  </a:lnTo>
                  <a:lnTo>
                    <a:pt x="216381" y="54017"/>
                  </a:lnTo>
                  <a:lnTo>
                    <a:pt x="209241" y="49982"/>
                  </a:lnTo>
                  <a:lnTo>
                    <a:pt x="198685" y="56191"/>
                  </a:lnTo>
                  <a:lnTo>
                    <a:pt x="187509" y="63641"/>
                  </a:lnTo>
                  <a:lnTo>
                    <a:pt x="176954" y="72023"/>
                  </a:lnTo>
                  <a:lnTo>
                    <a:pt x="167641" y="81647"/>
                  </a:lnTo>
                  <a:lnTo>
                    <a:pt x="160190" y="85683"/>
                  </a:lnTo>
                  <a:lnTo>
                    <a:pt x="160190" y="98411"/>
                  </a:lnTo>
                  <a:lnTo>
                    <a:pt x="145599" y="103689"/>
                  </a:lnTo>
                  <a:lnTo>
                    <a:pt x="134112" y="114554"/>
                  </a:lnTo>
                  <a:lnTo>
                    <a:pt x="126041" y="129145"/>
                  </a:lnTo>
                  <a:lnTo>
                    <a:pt x="120763" y="143115"/>
                  </a:lnTo>
                  <a:lnTo>
                    <a:pt x="106172" y="146220"/>
                  </a:lnTo>
                  <a:lnTo>
                    <a:pt x="89409" y="150256"/>
                  </a:lnTo>
                  <a:lnTo>
                    <a:pt x="70782" y="153671"/>
                  </a:lnTo>
                  <a:lnTo>
                    <a:pt x="56191" y="155533"/>
                  </a:lnTo>
                  <a:lnTo>
                    <a:pt x="47809" y="155533"/>
                  </a:lnTo>
                  <a:lnTo>
                    <a:pt x="34149" y="161121"/>
                  </a:lnTo>
                  <a:lnTo>
                    <a:pt x="23904" y="170435"/>
                  </a:lnTo>
                  <a:lnTo>
                    <a:pt x="16454" y="180990"/>
                  </a:lnTo>
                  <a:lnTo>
                    <a:pt x="9313" y="192787"/>
                  </a:lnTo>
                  <a:lnTo>
                    <a:pt x="0" y="203342"/>
                  </a:lnTo>
                  <a:lnTo>
                    <a:pt x="4036" y="216070"/>
                  </a:lnTo>
                  <a:lnTo>
                    <a:pt x="7140" y="227557"/>
                  </a:lnTo>
                  <a:lnTo>
                    <a:pt x="16454" y="237180"/>
                  </a:lnTo>
                  <a:lnTo>
                    <a:pt x="14591" y="240285"/>
                  </a:lnTo>
                  <a:lnTo>
                    <a:pt x="13349" y="242458"/>
                  </a:lnTo>
                  <a:lnTo>
                    <a:pt x="11176" y="244631"/>
                  </a:lnTo>
                  <a:lnTo>
                    <a:pt x="9313" y="242458"/>
                  </a:lnTo>
                  <a:lnTo>
                    <a:pt x="7140" y="242458"/>
                  </a:lnTo>
                  <a:lnTo>
                    <a:pt x="4036" y="240285"/>
                  </a:lnTo>
                  <a:lnTo>
                    <a:pt x="0" y="240285"/>
                  </a:lnTo>
                  <a:lnTo>
                    <a:pt x="4036" y="253013"/>
                  </a:lnTo>
                  <a:lnTo>
                    <a:pt x="9313" y="270088"/>
                  </a:lnTo>
                  <a:lnTo>
                    <a:pt x="18627" y="289025"/>
                  </a:lnTo>
                  <a:lnTo>
                    <a:pt x="25767" y="309204"/>
                  </a:lnTo>
                  <a:lnTo>
                    <a:pt x="33218" y="327210"/>
                  </a:lnTo>
                  <a:lnTo>
                    <a:pt x="34149" y="346147"/>
                  </a:lnTo>
                  <a:lnTo>
                    <a:pt x="33218" y="361980"/>
                  </a:lnTo>
                  <a:lnTo>
                    <a:pt x="23904" y="375639"/>
                  </a:lnTo>
                  <a:lnTo>
                    <a:pt x="27009" y="381227"/>
                  </a:lnTo>
                  <a:lnTo>
                    <a:pt x="33218" y="386505"/>
                  </a:lnTo>
                  <a:lnTo>
                    <a:pt x="36322" y="391782"/>
                  </a:lnTo>
                  <a:lnTo>
                    <a:pt x="40358" y="398923"/>
                  </a:lnTo>
                  <a:lnTo>
                    <a:pt x="54949" y="398923"/>
                  </a:lnTo>
                  <a:lnTo>
                    <a:pt x="67677" y="397991"/>
                  </a:lnTo>
                  <a:lnTo>
                    <a:pt x="77922" y="391782"/>
                  </a:lnTo>
                  <a:lnTo>
                    <a:pt x="91582" y="386505"/>
                  </a:lnTo>
                  <a:lnTo>
                    <a:pt x="103999" y="383090"/>
                  </a:lnTo>
                  <a:lnTo>
                    <a:pt x="121695" y="381227"/>
                  </a:lnTo>
                  <a:lnTo>
                    <a:pt x="138459" y="383090"/>
                  </a:lnTo>
                  <a:lnTo>
                    <a:pt x="156154" y="383090"/>
                  </a:lnTo>
                  <a:lnTo>
                    <a:pt x="163294" y="358875"/>
                  </a:lnTo>
                  <a:lnTo>
                    <a:pt x="176954" y="354529"/>
                  </a:lnTo>
                  <a:lnTo>
                    <a:pt x="194649" y="351425"/>
                  </a:lnTo>
                  <a:lnTo>
                    <a:pt x="214518" y="347078"/>
                  </a:lnTo>
                  <a:lnTo>
                    <a:pt x="234387" y="346147"/>
                  </a:lnTo>
                  <a:lnTo>
                    <a:pt x="255186" y="343974"/>
                  </a:lnTo>
                  <a:lnTo>
                    <a:pt x="269777" y="346147"/>
                  </a:lnTo>
                  <a:lnTo>
                    <a:pt x="280022" y="349252"/>
                  </a:lnTo>
                  <a:lnTo>
                    <a:pt x="296786" y="351425"/>
                  </a:lnTo>
                  <a:lnTo>
                    <a:pt x="309204" y="358875"/>
                  </a:lnTo>
                  <a:lnTo>
                    <a:pt x="318517" y="368499"/>
                  </a:lnTo>
                  <a:lnTo>
                    <a:pt x="325968" y="379054"/>
                  </a:lnTo>
                  <a:lnTo>
                    <a:pt x="331245" y="390541"/>
                  </a:lnTo>
                  <a:lnTo>
                    <a:pt x="345837" y="384332"/>
                  </a:lnTo>
                  <a:lnTo>
                    <a:pt x="355150" y="379054"/>
                  </a:lnTo>
                  <a:lnTo>
                    <a:pt x="363532" y="369431"/>
                  </a:lnTo>
                  <a:lnTo>
                    <a:pt x="363532" y="375639"/>
                  </a:lnTo>
                  <a:lnTo>
                    <a:pt x="367568" y="375639"/>
                  </a:lnTo>
                  <a:lnTo>
                    <a:pt x="363532" y="381227"/>
                  </a:lnTo>
                  <a:lnTo>
                    <a:pt x="358254" y="386505"/>
                  </a:lnTo>
                  <a:lnTo>
                    <a:pt x="350804" y="390541"/>
                  </a:lnTo>
                  <a:lnTo>
                    <a:pt x="350804" y="393645"/>
                  </a:lnTo>
                  <a:lnTo>
                    <a:pt x="356081" y="393645"/>
                  </a:lnTo>
                  <a:lnTo>
                    <a:pt x="356081" y="398923"/>
                  </a:lnTo>
                  <a:lnTo>
                    <a:pt x="358254" y="398923"/>
                  </a:lnTo>
                  <a:lnTo>
                    <a:pt x="360427" y="398923"/>
                  </a:lnTo>
                  <a:lnTo>
                    <a:pt x="362290" y="397991"/>
                  </a:lnTo>
                  <a:lnTo>
                    <a:pt x="362290" y="395818"/>
                  </a:lnTo>
                  <a:lnTo>
                    <a:pt x="363532" y="393645"/>
                  </a:lnTo>
                  <a:lnTo>
                    <a:pt x="369741" y="395818"/>
                  </a:lnTo>
                  <a:lnTo>
                    <a:pt x="370672" y="397991"/>
                  </a:lnTo>
                  <a:lnTo>
                    <a:pt x="372845" y="398923"/>
                  </a:lnTo>
                  <a:lnTo>
                    <a:pt x="372845" y="401096"/>
                  </a:lnTo>
                  <a:lnTo>
                    <a:pt x="372845" y="403269"/>
                  </a:lnTo>
                  <a:lnTo>
                    <a:pt x="370672" y="405442"/>
                  </a:lnTo>
                  <a:lnTo>
                    <a:pt x="370672" y="406373"/>
                  </a:lnTo>
                  <a:lnTo>
                    <a:pt x="372845" y="408547"/>
                  </a:lnTo>
                  <a:lnTo>
                    <a:pt x="376881" y="410720"/>
                  </a:lnTo>
                  <a:lnTo>
                    <a:pt x="379986" y="413824"/>
                  </a:lnTo>
                  <a:lnTo>
                    <a:pt x="385263" y="415997"/>
                  </a:lnTo>
                  <a:lnTo>
                    <a:pt x="391472" y="418170"/>
                  </a:lnTo>
                  <a:lnTo>
                    <a:pt x="396750" y="419102"/>
                  </a:lnTo>
                  <a:lnTo>
                    <a:pt x="403890" y="456355"/>
                  </a:lnTo>
                  <a:lnTo>
                    <a:pt x="420654" y="458218"/>
                  </a:lnTo>
                  <a:lnTo>
                    <a:pt x="434314" y="460391"/>
                  </a:lnTo>
                  <a:lnTo>
                    <a:pt x="447663" y="462564"/>
                  </a:lnTo>
                  <a:lnTo>
                    <a:pt x="458218" y="458218"/>
                  </a:lnTo>
                  <a:lnTo>
                    <a:pt x="467531" y="451078"/>
                  </a:lnTo>
                  <a:lnTo>
                    <a:pt x="479949" y="462564"/>
                  </a:lnTo>
                  <a:lnTo>
                    <a:pt x="491436" y="470946"/>
                  </a:lnTo>
                  <a:lnTo>
                    <a:pt x="499818" y="467842"/>
                  </a:lnTo>
                  <a:lnTo>
                    <a:pt x="513477" y="462564"/>
                  </a:lnTo>
                  <a:lnTo>
                    <a:pt x="525895" y="456355"/>
                  </a:lnTo>
                  <a:lnTo>
                    <a:pt x="536450" y="451078"/>
                  </a:lnTo>
                  <a:lnTo>
                    <a:pt x="545764" y="441454"/>
                  </a:lnTo>
                  <a:lnTo>
                    <a:pt x="551041" y="428726"/>
                  </a:lnTo>
                  <a:lnTo>
                    <a:pt x="555077" y="412893"/>
                  </a:lnTo>
                  <a:lnTo>
                    <a:pt x="560355" y="397991"/>
                  </a:lnTo>
                  <a:lnTo>
                    <a:pt x="563459" y="383090"/>
                  </a:lnTo>
                  <a:lnTo>
                    <a:pt x="574945" y="358875"/>
                  </a:lnTo>
                  <a:lnTo>
                    <a:pt x="584259" y="336523"/>
                  </a:lnTo>
                  <a:lnTo>
                    <a:pt x="592641" y="316655"/>
                  </a:lnTo>
                  <a:lnTo>
                    <a:pt x="598850" y="294303"/>
                  </a:lnTo>
                  <a:lnTo>
                    <a:pt x="599781" y="271950"/>
                  </a:lnTo>
                  <a:lnTo>
                    <a:pt x="596677" y="24463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6" name="Freeform: Shape 81">
              <a:extLst>
                <a:ext uri="{FF2B5EF4-FFF2-40B4-BE49-F238E27FC236}">
                  <a16:creationId xmlns:a16="http://schemas.microsoft.com/office/drawing/2014/main" id="{B2AC0C06-C0EB-4CE9-A472-B8390A449EAC}"/>
                </a:ext>
              </a:extLst>
            </p:cNvPr>
            <p:cNvSpPr/>
            <p:nvPr/>
          </p:nvSpPr>
          <p:spPr>
            <a:xfrm>
              <a:off x="7376444" y="5893661"/>
              <a:ext cx="15522" cy="9313"/>
            </a:xfrm>
            <a:custGeom>
              <a:avLst/>
              <a:gdLst>
                <a:gd name="connsiteX0" fmla="*/ 9313 w 15522"/>
                <a:gd name="connsiteY0" fmla="*/ 5278 h 9313"/>
                <a:gd name="connsiteX1" fmla="*/ 9313 w 15522"/>
                <a:gd name="connsiteY1" fmla="*/ 3104 h 9313"/>
                <a:gd name="connsiteX2" fmla="*/ 7140 w 15522"/>
                <a:gd name="connsiteY2" fmla="*/ 2173 h 9313"/>
                <a:gd name="connsiteX3" fmla="*/ 4967 w 15522"/>
                <a:gd name="connsiteY3" fmla="*/ 2173 h 9313"/>
                <a:gd name="connsiteX4" fmla="*/ 3104 w 15522"/>
                <a:gd name="connsiteY4" fmla="*/ 0 h 9313"/>
                <a:gd name="connsiteX5" fmla="*/ 0 w 15522"/>
                <a:gd name="connsiteY5" fmla="*/ 0 h 9313"/>
                <a:gd name="connsiteX6" fmla="*/ 3104 w 15522"/>
                <a:gd name="connsiteY6" fmla="*/ 3104 h 9313"/>
                <a:gd name="connsiteX7" fmla="*/ 4967 w 15522"/>
                <a:gd name="connsiteY7" fmla="*/ 5278 h 9313"/>
                <a:gd name="connsiteX8" fmla="*/ 7140 w 15522"/>
                <a:gd name="connsiteY8" fmla="*/ 7451 h 9313"/>
                <a:gd name="connsiteX9" fmla="*/ 10245 w 15522"/>
                <a:gd name="connsiteY9" fmla="*/ 9624 h 9313"/>
                <a:gd name="connsiteX10" fmla="*/ 16454 w 15522"/>
                <a:gd name="connsiteY10" fmla="*/ 10555 h 9313"/>
                <a:gd name="connsiteX11" fmla="*/ 16454 w 15522"/>
                <a:gd name="connsiteY11" fmla="*/ 7451 h 9313"/>
                <a:gd name="connsiteX12" fmla="*/ 12418 w 15522"/>
                <a:gd name="connsiteY12" fmla="*/ 7451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5522" h="9313">
                  <a:moveTo>
                    <a:pt x="9313" y="5278"/>
                  </a:moveTo>
                  <a:lnTo>
                    <a:pt x="9313" y="3104"/>
                  </a:lnTo>
                  <a:lnTo>
                    <a:pt x="7140" y="2173"/>
                  </a:lnTo>
                  <a:lnTo>
                    <a:pt x="4967" y="2173"/>
                  </a:lnTo>
                  <a:lnTo>
                    <a:pt x="3104" y="0"/>
                  </a:lnTo>
                  <a:lnTo>
                    <a:pt x="0" y="0"/>
                  </a:lnTo>
                  <a:lnTo>
                    <a:pt x="3104" y="3104"/>
                  </a:lnTo>
                  <a:lnTo>
                    <a:pt x="4967" y="5278"/>
                  </a:lnTo>
                  <a:lnTo>
                    <a:pt x="7140" y="7451"/>
                  </a:lnTo>
                  <a:lnTo>
                    <a:pt x="10245" y="9624"/>
                  </a:lnTo>
                  <a:lnTo>
                    <a:pt x="16454" y="10555"/>
                  </a:lnTo>
                  <a:lnTo>
                    <a:pt x="16454" y="7451"/>
                  </a:lnTo>
                  <a:lnTo>
                    <a:pt x="12418" y="745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7" name="Freeform: Shape 82">
              <a:extLst>
                <a:ext uri="{FF2B5EF4-FFF2-40B4-BE49-F238E27FC236}">
                  <a16:creationId xmlns:a16="http://schemas.microsoft.com/office/drawing/2014/main" id="{8EEFD146-B149-4647-83DC-B7F393904EEB}"/>
                </a:ext>
              </a:extLst>
            </p:cNvPr>
            <p:cNvSpPr/>
            <p:nvPr/>
          </p:nvSpPr>
          <p:spPr>
            <a:xfrm>
              <a:off x="2900127" y="5457796"/>
              <a:ext cx="55880" cy="37253"/>
            </a:xfrm>
            <a:custGeom>
              <a:avLst/>
              <a:gdLst>
                <a:gd name="connsiteX0" fmla="*/ 29182 w 55880"/>
                <a:gd name="connsiteY0" fmla="*/ 5278 h 37253"/>
                <a:gd name="connsiteX1" fmla="*/ 12418 w 55880"/>
                <a:gd name="connsiteY1" fmla="*/ 0 h 37253"/>
                <a:gd name="connsiteX2" fmla="*/ 10245 w 55880"/>
                <a:gd name="connsiteY2" fmla="*/ 1863 h 37253"/>
                <a:gd name="connsiteX3" fmla="*/ 8072 w 55880"/>
                <a:gd name="connsiteY3" fmla="*/ 1863 h 37253"/>
                <a:gd name="connsiteX4" fmla="*/ 8072 w 55880"/>
                <a:gd name="connsiteY4" fmla="*/ 3104 h 37253"/>
                <a:gd name="connsiteX5" fmla="*/ 7140 w 55880"/>
                <a:gd name="connsiteY5" fmla="*/ 3104 h 37253"/>
                <a:gd name="connsiteX6" fmla="*/ 3104 w 55880"/>
                <a:gd name="connsiteY6" fmla="*/ 5278 h 37253"/>
                <a:gd name="connsiteX7" fmla="*/ 3104 w 55880"/>
                <a:gd name="connsiteY7" fmla="*/ 18006 h 37253"/>
                <a:gd name="connsiteX8" fmla="*/ 3104 w 55880"/>
                <a:gd name="connsiteY8" fmla="*/ 27319 h 37253"/>
                <a:gd name="connsiteX9" fmla="*/ 0 w 55880"/>
                <a:gd name="connsiteY9" fmla="*/ 36943 h 37253"/>
                <a:gd name="connsiteX10" fmla="*/ 3104 w 55880"/>
                <a:gd name="connsiteY10" fmla="*/ 36943 h 37253"/>
                <a:gd name="connsiteX11" fmla="*/ 3104 w 55880"/>
                <a:gd name="connsiteY11" fmla="*/ 40047 h 37253"/>
                <a:gd name="connsiteX12" fmla="*/ 15522 w 55880"/>
                <a:gd name="connsiteY12" fmla="*/ 36943 h 37253"/>
                <a:gd name="connsiteX13" fmla="*/ 27009 w 55880"/>
                <a:gd name="connsiteY13" fmla="*/ 34770 h 37253"/>
                <a:gd name="connsiteX14" fmla="*/ 39427 w 55880"/>
                <a:gd name="connsiteY14" fmla="*/ 32597 h 37253"/>
                <a:gd name="connsiteX15" fmla="*/ 51844 w 55880"/>
                <a:gd name="connsiteY15" fmla="*/ 24215 h 37253"/>
                <a:gd name="connsiteX16" fmla="*/ 56191 w 55880"/>
                <a:gd name="connsiteY16" fmla="*/ 24215 h 37253"/>
                <a:gd name="connsiteX17" fmla="*/ 56191 w 55880"/>
                <a:gd name="connsiteY17" fmla="*/ 19868 h 37253"/>
                <a:gd name="connsiteX18" fmla="*/ 41600 w 55880"/>
                <a:gd name="connsiteY18" fmla="*/ 12418 h 372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55880" h="37253">
                  <a:moveTo>
                    <a:pt x="29182" y="5278"/>
                  </a:moveTo>
                  <a:lnTo>
                    <a:pt x="12418" y="0"/>
                  </a:lnTo>
                  <a:lnTo>
                    <a:pt x="10245" y="1863"/>
                  </a:lnTo>
                  <a:lnTo>
                    <a:pt x="8072" y="1863"/>
                  </a:lnTo>
                  <a:lnTo>
                    <a:pt x="8072" y="3104"/>
                  </a:lnTo>
                  <a:lnTo>
                    <a:pt x="7140" y="3104"/>
                  </a:lnTo>
                  <a:lnTo>
                    <a:pt x="3104" y="5278"/>
                  </a:lnTo>
                  <a:lnTo>
                    <a:pt x="3104" y="18006"/>
                  </a:lnTo>
                  <a:lnTo>
                    <a:pt x="3104" y="27319"/>
                  </a:lnTo>
                  <a:lnTo>
                    <a:pt x="0" y="36943"/>
                  </a:lnTo>
                  <a:lnTo>
                    <a:pt x="3104" y="36943"/>
                  </a:lnTo>
                  <a:lnTo>
                    <a:pt x="3104" y="40047"/>
                  </a:lnTo>
                  <a:lnTo>
                    <a:pt x="15522" y="36943"/>
                  </a:lnTo>
                  <a:lnTo>
                    <a:pt x="27009" y="34770"/>
                  </a:lnTo>
                  <a:lnTo>
                    <a:pt x="39427" y="32597"/>
                  </a:lnTo>
                  <a:lnTo>
                    <a:pt x="51844" y="24215"/>
                  </a:lnTo>
                  <a:lnTo>
                    <a:pt x="56191" y="24215"/>
                  </a:lnTo>
                  <a:lnTo>
                    <a:pt x="56191" y="19868"/>
                  </a:lnTo>
                  <a:lnTo>
                    <a:pt x="41600" y="1241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8" name="Freeform: Shape 83">
              <a:extLst>
                <a:ext uri="{FF2B5EF4-FFF2-40B4-BE49-F238E27FC236}">
                  <a16:creationId xmlns:a16="http://schemas.microsoft.com/office/drawing/2014/main" id="{8A0A3331-D627-4F3C-B402-4EA9DF00AB31}"/>
                </a:ext>
              </a:extLst>
            </p:cNvPr>
            <p:cNvSpPr/>
            <p:nvPr/>
          </p:nvSpPr>
          <p:spPr>
            <a:xfrm>
              <a:off x="6488880" y="5710498"/>
              <a:ext cx="301132" cy="207999"/>
            </a:xfrm>
            <a:custGeom>
              <a:avLst/>
              <a:gdLst>
                <a:gd name="connsiteX0" fmla="*/ 284368 w 301132"/>
                <a:gd name="connsiteY0" fmla="*/ 210793 h 207998"/>
                <a:gd name="connsiteX1" fmla="*/ 294613 w 301132"/>
                <a:gd name="connsiteY1" fmla="*/ 207378 h 207998"/>
                <a:gd name="connsiteX2" fmla="*/ 297718 w 301132"/>
                <a:gd name="connsiteY2" fmla="*/ 205515 h 207998"/>
                <a:gd name="connsiteX3" fmla="*/ 299891 w 301132"/>
                <a:gd name="connsiteY3" fmla="*/ 205515 h 207998"/>
                <a:gd name="connsiteX4" fmla="*/ 302064 w 301132"/>
                <a:gd name="connsiteY4" fmla="*/ 203342 h 207998"/>
                <a:gd name="connsiteX5" fmla="*/ 303926 w 301132"/>
                <a:gd name="connsiteY5" fmla="*/ 203342 h 207998"/>
                <a:gd name="connsiteX6" fmla="*/ 287473 w 301132"/>
                <a:gd name="connsiteY6" fmla="*/ 195891 h 207998"/>
                <a:gd name="connsiteX7" fmla="*/ 269777 w 301132"/>
                <a:gd name="connsiteY7" fmla="*/ 186267 h 207998"/>
                <a:gd name="connsiteX8" fmla="*/ 250840 w 301132"/>
                <a:gd name="connsiteY8" fmla="*/ 178817 h 207998"/>
                <a:gd name="connsiteX9" fmla="*/ 234387 w 301132"/>
                <a:gd name="connsiteY9" fmla="*/ 173539 h 207998"/>
                <a:gd name="connsiteX10" fmla="*/ 226936 w 301132"/>
                <a:gd name="connsiteY10" fmla="*/ 175712 h 207998"/>
                <a:gd name="connsiteX11" fmla="*/ 219796 w 301132"/>
                <a:gd name="connsiteY11" fmla="*/ 178817 h 207998"/>
                <a:gd name="connsiteX12" fmla="*/ 211413 w 301132"/>
                <a:gd name="connsiteY12" fmla="*/ 183163 h 207998"/>
                <a:gd name="connsiteX13" fmla="*/ 199927 w 301132"/>
                <a:gd name="connsiteY13" fmla="*/ 183163 h 207998"/>
                <a:gd name="connsiteX14" fmla="*/ 190614 w 301132"/>
                <a:gd name="connsiteY14" fmla="*/ 177886 h 207998"/>
                <a:gd name="connsiteX15" fmla="*/ 184094 w 301132"/>
                <a:gd name="connsiteY15" fmla="*/ 171366 h 207998"/>
                <a:gd name="connsiteX16" fmla="*/ 174781 w 301132"/>
                <a:gd name="connsiteY16" fmla="*/ 168262 h 207998"/>
                <a:gd name="connsiteX17" fmla="*/ 160190 w 301132"/>
                <a:gd name="connsiteY17" fmla="*/ 166089 h 207998"/>
                <a:gd name="connsiteX18" fmla="*/ 160190 w 301132"/>
                <a:gd name="connsiteY18" fmla="*/ 144047 h 207998"/>
                <a:gd name="connsiteX19" fmla="*/ 163294 w 301132"/>
                <a:gd name="connsiteY19" fmla="*/ 126041 h 207998"/>
                <a:gd name="connsiteX20" fmla="*/ 145599 w 301132"/>
                <a:gd name="connsiteY20" fmla="*/ 111140 h 207998"/>
                <a:gd name="connsiteX21" fmla="*/ 133181 w 301132"/>
                <a:gd name="connsiteY21" fmla="*/ 92202 h 207998"/>
                <a:gd name="connsiteX22" fmla="*/ 121695 w 301132"/>
                <a:gd name="connsiteY22" fmla="*/ 76370 h 207998"/>
                <a:gd name="connsiteX23" fmla="*/ 109277 w 301132"/>
                <a:gd name="connsiteY23" fmla="*/ 61468 h 207998"/>
                <a:gd name="connsiteX24" fmla="*/ 101826 w 301132"/>
                <a:gd name="connsiteY24" fmla="*/ 54018 h 207998"/>
                <a:gd name="connsiteX25" fmla="*/ 99964 w 301132"/>
                <a:gd name="connsiteY25" fmla="*/ 54018 h 207998"/>
                <a:gd name="connsiteX26" fmla="*/ 99964 w 301132"/>
                <a:gd name="connsiteY26" fmla="*/ 51844 h 207998"/>
                <a:gd name="connsiteX27" fmla="*/ 94686 w 301132"/>
                <a:gd name="connsiteY27" fmla="*/ 47809 h 207998"/>
                <a:gd name="connsiteX28" fmla="*/ 76991 w 301132"/>
                <a:gd name="connsiteY28" fmla="*/ 39116 h 207998"/>
                <a:gd name="connsiteX29" fmla="*/ 62400 w 301132"/>
                <a:gd name="connsiteY29" fmla="*/ 29803 h 207998"/>
                <a:gd name="connsiteX30" fmla="*/ 47809 w 301132"/>
                <a:gd name="connsiteY30" fmla="*/ 20179 h 207998"/>
                <a:gd name="connsiteX31" fmla="*/ 34149 w 301132"/>
                <a:gd name="connsiteY31" fmla="*/ 4346 h 207998"/>
                <a:gd name="connsiteX32" fmla="*/ 0 w 301132"/>
                <a:gd name="connsiteY32" fmla="*/ 0 h 207998"/>
                <a:gd name="connsiteX33" fmla="*/ 4967 w 301132"/>
                <a:gd name="connsiteY33" fmla="*/ 17075 h 207998"/>
                <a:gd name="connsiteX34" fmla="*/ 16454 w 301132"/>
                <a:gd name="connsiteY34" fmla="*/ 27630 h 207998"/>
                <a:gd name="connsiteX35" fmla="*/ 29182 w 301132"/>
                <a:gd name="connsiteY35" fmla="*/ 39116 h 207998"/>
                <a:gd name="connsiteX36" fmla="*/ 40358 w 301132"/>
                <a:gd name="connsiteY36" fmla="*/ 47809 h 207998"/>
                <a:gd name="connsiteX37" fmla="*/ 50913 w 301132"/>
                <a:gd name="connsiteY37" fmla="*/ 61468 h 207998"/>
                <a:gd name="connsiteX38" fmla="*/ 62400 w 301132"/>
                <a:gd name="connsiteY38" fmla="*/ 77301 h 207998"/>
                <a:gd name="connsiteX39" fmla="*/ 72644 w 301132"/>
                <a:gd name="connsiteY39" fmla="*/ 98411 h 207998"/>
                <a:gd name="connsiteX40" fmla="*/ 85373 w 301132"/>
                <a:gd name="connsiteY40" fmla="*/ 118590 h 207998"/>
                <a:gd name="connsiteX41" fmla="*/ 97790 w 301132"/>
                <a:gd name="connsiteY41" fmla="*/ 136596 h 207998"/>
                <a:gd name="connsiteX42" fmla="*/ 114555 w 301132"/>
                <a:gd name="connsiteY42" fmla="*/ 153671 h 207998"/>
                <a:gd name="connsiteX43" fmla="*/ 133181 w 301132"/>
                <a:gd name="connsiteY43" fmla="*/ 164226 h 207998"/>
                <a:gd name="connsiteX44" fmla="*/ 155223 w 301132"/>
                <a:gd name="connsiteY44" fmla="*/ 170435 h 207998"/>
                <a:gd name="connsiteX45" fmla="*/ 153050 w 301132"/>
                <a:gd name="connsiteY45" fmla="*/ 173539 h 207998"/>
                <a:gd name="connsiteX46" fmla="*/ 150877 w 301132"/>
                <a:gd name="connsiteY46" fmla="*/ 175712 h 207998"/>
                <a:gd name="connsiteX47" fmla="*/ 147772 w 301132"/>
                <a:gd name="connsiteY47" fmla="*/ 178817 h 207998"/>
                <a:gd name="connsiteX48" fmla="*/ 155223 w 301132"/>
                <a:gd name="connsiteY48" fmla="*/ 183163 h 207998"/>
                <a:gd name="connsiteX49" fmla="*/ 170745 w 301132"/>
                <a:gd name="connsiteY49" fmla="*/ 190614 h 207998"/>
                <a:gd name="connsiteX50" fmla="*/ 190614 w 301132"/>
                <a:gd name="connsiteY50" fmla="*/ 195891 h 207998"/>
                <a:gd name="connsiteX51" fmla="*/ 216691 w 301132"/>
                <a:gd name="connsiteY51" fmla="*/ 201169 h 207998"/>
                <a:gd name="connsiteX52" fmla="*/ 240595 w 301132"/>
                <a:gd name="connsiteY52" fmla="*/ 207378 h 207998"/>
                <a:gd name="connsiteX53" fmla="*/ 263569 w 301132"/>
                <a:gd name="connsiteY53" fmla="*/ 210793 h 207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01132" h="207998">
                  <a:moveTo>
                    <a:pt x="284368" y="210793"/>
                  </a:moveTo>
                  <a:lnTo>
                    <a:pt x="294613" y="207378"/>
                  </a:lnTo>
                  <a:lnTo>
                    <a:pt x="297718" y="205515"/>
                  </a:lnTo>
                  <a:lnTo>
                    <a:pt x="299891" y="205515"/>
                  </a:lnTo>
                  <a:lnTo>
                    <a:pt x="302064" y="203342"/>
                  </a:lnTo>
                  <a:lnTo>
                    <a:pt x="303926" y="203342"/>
                  </a:lnTo>
                  <a:lnTo>
                    <a:pt x="287473" y="195891"/>
                  </a:lnTo>
                  <a:lnTo>
                    <a:pt x="269777" y="186267"/>
                  </a:lnTo>
                  <a:lnTo>
                    <a:pt x="250840" y="178817"/>
                  </a:lnTo>
                  <a:lnTo>
                    <a:pt x="234387" y="173539"/>
                  </a:lnTo>
                  <a:lnTo>
                    <a:pt x="226936" y="175712"/>
                  </a:lnTo>
                  <a:lnTo>
                    <a:pt x="219796" y="178817"/>
                  </a:lnTo>
                  <a:lnTo>
                    <a:pt x="211413" y="183163"/>
                  </a:lnTo>
                  <a:lnTo>
                    <a:pt x="199927" y="183163"/>
                  </a:lnTo>
                  <a:lnTo>
                    <a:pt x="190614" y="177886"/>
                  </a:lnTo>
                  <a:lnTo>
                    <a:pt x="184094" y="171366"/>
                  </a:lnTo>
                  <a:lnTo>
                    <a:pt x="174781" y="168262"/>
                  </a:lnTo>
                  <a:lnTo>
                    <a:pt x="160190" y="166089"/>
                  </a:lnTo>
                  <a:lnTo>
                    <a:pt x="160190" y="144047"/>
                  </a:lnTo>
                  <a:lnTo>
                    <a:pt x="163294" y="126041"/>
                  </a:lnTo>
                  <a:lnTo>
                    <a:pt x="145599" y="111140"/>
                  </a:lnTo>
                  <a:lnTo>
                    <a:pt x="133181" y="92202"/>
                  </a:lnTo>
                  <a:lnTo>
                    <a:pt x="121695" y="76370"/>
                  </a:lnTo>
                  <a:lnTo>
                    <a:pt x="109277" y="61468"/>
                  </a:lnTo>
                  <a:lnTo>
                    <a:pt x="101826" y="54018"/>
                  </a:lnTo>
                  <a:lnTo>
                    <a:pt x="99964" y="54018"/>
                  </a:lnTo>
                  <a:lnTo>
                    <a:pt x="99964" y="51844"/>
                  </a:lnTo>
                  <a:lnTo>
                    <a:pt x="94686" y="47809"/>
                  </a:lnTo>
                  <a:lnTo>
                    <a:pt x="76991" y="39116"/>
                  </a:lnTo>
                  <a:lnTo>
                    <a:pt x="62400" y="29803"/>
                  </a:lnTo>
                  <a:lnTo>
                    <a:pt x="47809" y="20179"/>
                  </a:lnTo>
                  <a:lnTo>
                    <a:pt x="34149" y="4346"/>
                  </a:lnTo>
                  <a:lnTo>
                    <a:pt x="0" y="0"/>
                  </a:lnTo>
                  <a:lnTo>
                    <a:pt x="4967" y="17075"/>
                  </a:lnTo>
                  <a:lnTo>
                    <a:pt x="16454" y="27630"/>
                  </a:lnTo>
                  <a:lnTo>
                    <a:pt x="29182" y="39116"/>
                  </a:lnTo>
                  <a:lnTo>
                    <a:pt x="40358" y="47809"/>
                  </a:lnTo>
                  <a:lnTo>
                    <a:pt x="50913" y="61468"/>
                  </a:lnTo>
                  <a:lnTo>
                    <a:pt x="62400" y="77301"/>
                  </a:lnTo>
                  <a:lnTo>
                    <a:pt x="72644" y="98411"/>
                  </a:lnTo>
                  <a:lnTo>
                    <a:pt x="85373" y="118590"/>
                  </a:lnTo>
                  <a:lnTo>
                    <a:pt x="97790" y="136596"/>
                  </a:lnTo>
                  <a:lnTo>
                    <a:pt x="114555" y="153671"/>
                  </a:lnTo>
                  <a:lnTo>
                    <a:pt x="133181" y="164226"/>
                  </a:lnTo>
                  <a:lnTo>
                    <a:pt x="155223" y="170435"/>
                  </a:lnTo>
                  <a:lnTo>
                    <a:pt x="153050" y="173539"/>
                  </a:lnTo>
                  <a:lnTo>
                    <a:pt x="150877" y="175712"/>
                  </a:lnTo>
                  <a:lnTo>
                    <a:pt x="147772" y="178817"/>
                  </a:lnTo>
                  <a:lnTo>
                    <a:pt x="155223" y="183163"/>
                  </a:lnTo>
                  <a:lnTo>
                    <a:pt x="170745" y="190614"/>
                  </a:lnTo>
                  <a:lnTo>
                    <a:pt x="190614" y="195891"/>
                  </a:lnTo>
                  <a:lnTo>
                    <a:pt x="216691" y="201169"/>
                  </a:lnTo>
                  <a:lnTo>
                    <a:pt x="240595" y="207378"/>
                  </a:lnTo>
                  <a:lnTo>
                    <a:pt x="263569" y="21079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9" name="Freeform: Shape 84">
              <a:extLst>
                <a:ext uri="{FF2B5EF4-FFF2-40B4-BE49-F238E27FC236}">
                  <a16:creationId xmlns:a16="http://schemas.microsoft.com/office/drawing/2014/main" id="{CB08C698-7DE6-49C8-89C1-2141BB225121}"/>
                </a:ext>
              </a:extLst>
            </p:cNvPr>
            <p:cNvSpPr/>
            <p:nvPr/>
          </p:nvSpPr>
          <p:spPr>
            <a:xfrm>
              <a:off x="7403453" y="5901112"/>
              <a:ext cx="24836" cy="21731"/>
            </a:xfrm>
            <a:custGeom>
              <a:avLst/>
              <a:gdLst>
                <a:gd name="connsiteX0" fmla="*/ 26078 w 24835"/>
                <a:gd name="connsiteY0" fmla="*/ 24215 h 21731"/>
                <a:gd name="connsiteX1" fmla="*/ 21731 w 24835"/>
                <a:gd name="connsiteY1" fmla="*/ 18006 h 21731"/>
                <a:gd name="connsiteX2" fmla="*/ 19869 w 24835"/>
                <a:gd name="connsiteY2" fmla="*/ 12728 h 21731"/>
                <a:gd name="connsiteX3" fmla="*/ 16454 w 24835"/>
                <a:gd name="connsiteY3" fmla="*/ 9624 h 21731"/>
                <a:gd name="connsiteX4" fmla="*/ 11487 w 24835"/>
                <a:gd name="connsiteY4" fmla="*/ 5278 h 21731"/>
                <a:gd name="connsiteX5" fmla="*/ 7140 w 24835"/>
                <a:gd name="connsiteY5" fmla="*/ 3104 h 21731"/>
                <a:gd name="connsiteX6" fmla="*/ 0 w 24835"/>
                <a:gd name="connsiteY6" fmla="*/ 0 h 21731"/>
                <a:gd name="connsiteX7" fmla="*/ 4036 w 24835"/>
                <a:gd name="connsiteY7" fmla="*/ 7451 h 21731"/>
                <a:gd name="connsiteX8" fmla="*/ 7140 w 24835"/>
                <a:gd name="connsiteY8" fmla="*/ 12728 h 21731"/>
                <a:gd name="connsiteX9" fmla="*/ 11487 w 24835"/>
                <a:gd name="connsiteY9" fmla="*/ 16764 h 21731"/>
                <a:gd name="connsiteX10" fmla="*/ 16454 w 24835"/>
                <a:gd name="connsiteY10" fmla="*/ 20179 h 21731"/>
                <a:gd name="connsiteX11" fmla="*/ 19869 w 24835"/>
                <a:gd name="connsiteY11" fmla="*/ 24215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4835" h="21731">
                  <a:moveTo>
                    <a:pt x="26078" y="24215"/>
                  </a:moveTo>
                  <a:lnTo>
                    <a:pt x="21731" y="18006"/>
                  </a:lnTo>
                  <a:lnTo>
                    <a:pt x="19869" y="12728"/>
                  </a:lnTo>
                  <a:lnTo>
                    <a:pt x="16454" y="9624"/>
                  </a:lnTo>
                  <a:lnTo>
                    <a:pt x="11487" y="5278"/>
                  </a:lnTo>
                  <a:lnTo>
                    <a:pt x="7140" y="3104"/>
                  </a:lnTo>
                  <a:lnTo>
                    <a:pt x="0" y="0"/>
                  </a:lnTo>
                  <a:lnTo>
                    <a:pt x="4036" y="7451"/>
                  </a:lnTo>
                  <a:lnTo>
                    <a:pt x="7140" y="12728"/>
                  </a:lnTo>
                  <a:lnTo>
                    <a:pt x="11487" y="16764"/>
                  </a:lnTo>
                  <a:lnTo>
                    <a:pt x="16454" y="20179"/>
                  </a:lnTo>
                  <a:lnTo>
                    <a:pt x="19869" y="24215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0" name="Freeform: Shape 85">
              <a:extLst>
                <a:ext uri="{FF2B5EF4-FFF2-40B4-BE49-F238E27FC236}">
                  <a16:creationId xmlns:a16="http://schemas.microsoft.com/office/drawing/2014/main" id="{05769673-69A5-4616-8515-F449C5E09743}"/>
                </a:ext>
              </a:extLst>
            </p:cNvPr>
            <p:cNvSpPr/>
            <p:nvPr/>
          </p:nvSpPr>
          <p:spPr>
            <a:xfrm>
              <a:off x="7568921" y="6290411"/>
              <a:ext cx="93134" cy="145910"/>
            </a:xfrm>
            <a:custGeom>
              <a:avLst/>
              <a:gdLst>
                <a:gd name="connsiteX0" fmla="*/ 89719 w 93133"/>
                <a:gd name="connsiteY0" fmla="*/ 63641 h 145909"/>
                <a:gd name="connsiteX1" fmla="*/ 87546 w 93133"/>
                <a:gd name="connsiteY1" fmla="*/ 66746 h 145909"/>
                <a:gd name="connsiteX2" fmla="*/ 83510 w 93133"/>
                <a:gd name="connsiteY2" fmla="*/ 69850 h 145909"/>
                <a:gd name="connsiteX3" fmla="*/ 80406 w 93133"/>
                <a:gd name="connsiteY3" fmla="*/ 69850 h 145909"/>
                <a:gd name="connsiteX4" fmla="*/ 78232 w 93133"/>
                <a:gd name="connsiteY4" fmla="*/ 69850 h 145909"/>
                <a:gd name="connsiteX5" fmla="*/ 75128 w 93133"/>
                <a:gd name="connsiteY5" fmla="*/ 69850 h 145909"/>
                <a:gd name="connsiteX6" fmla="*/ 68919 w 93133"/>
                <a:gd name="connsiteY6" fmla="*/ 69850 h 145909"/>
                <a:gd name="connsiteX7" fmla="*/ 63641 w 93133"/>
                <a:gd name="connsiteY7" fmla="*/ 69850 h 145909"/>
                <a:gd name="connsiteX8" fmla="*/ 53086 w 93133"/>
                <a:gd name="connsiteY8" fmla="*/ 48740 h 145909"/>
                <a:gd name="connsiteX9" fmla="*/ 38495 w 93133"/>
                <a:gd name="connsiteY9" fmla="*/ 31976 h 145909"/>
                <a:gd name="connsiteX10" fmla="*/ 23904 w 93133"/>
                <a:gd name="connsiteY10" fmla="*/ 17075 h 145909"/>
                <a:gd name="connsiteX11" fmla="*/ 7451 w 93133"/>
                <a:gd name="connsiteY11" fmla="*/ 0 h 145909"/>
                <a:gd name="connsiteX12" fmla="*/ 0 w 93133"/>
                <a:gd name="connsiteY12" fmla="*/ 0 h 145909"/>
                <a:gd name="connsiteX13" fmla="*/ 4346 w 93133"/>
                <a:gd name="connsiteY13" fmla="*/ 11797 h 145909"/>
                <a:gd name="connsiteX14" fmla="*/ 9313 w 93133"/>
                <a:gd name="connsiteY14" fmla="*/ 26388 h 145909"/>
                <a:gd name="connsiteX15" fmla="*/ 17695 w 93133"/>
                <a:gd name="connsiteY15" fmla="*/ 42531 h 145909"/>
                <a:gd name="connsiteX16" fmla="*/ 29182 w 93133"/>
                <a:gd name="connsiteY16" fmla="*/ 61468 h 145909"/>
                <a:gd name="connsiteX17" fmla="*/ 36633 w 93133"/>
                <a:gd name="connsiteY17" fmla="*/ 74196 h 145909"/>
                <a:gd name="connsiteX18" fmla="*/ 43773 w 93133"/>
                <a:gd name="connsiteY18" fmla="*/ 81647 h 145909"/>
                <a:gd name="connsiteX19" fmla="*/ 38495 w 93133"/>
                <a:gd name="connsiteY19" fmla="*/ 86925 h 145909"/>
                <a:gd name="connsiteX20" fmla="*/ 32286 w 93133"/>
                <a:gd name="connsiteY20" fmla="*/ 92202 h 145909"/>
                <a:gd name="connsiteX21" fmla="*/ 27319 w 93133"/>
                <a:gd name="connsiteY21" fmla="*/ 96238 h 145909"/>
                <a:gd name="connsiteX22" fmla="*/ 23904 w 93133"/>
                <a:gd name="connsiteY22" fmla="*/ 101826 h 145909"/>
                <a:gd name="connsiteX23" fmla="*/ 22042 w 93133"/>
                <a:gd name="connsiteY23" fmla="*/ 103689 h 145909"/>
                <a:gd name="connsiteX24" fmla="*/ 22042 w 93133"/>
                <a:gd name="connsiteY24" fmla="*/ 105862 h 145909"/>
                <a:gd name="connsiteX25" fmla="*/ 23904 w 93133"/>
                <a:gd name="connsiteY25" fmla="*/ 107104 h 145909"/>
                <a:gd name="connsiteX26" fmla="*/ 27319 w 93133"/>
                <a:gd name="connsiteY26" fmla="*/ 108966 h 145909"/>
                <a:gd name="connsiteX27" fmla="*/ 31355 w 93133"/>
                <a:gd name="connsiteY27" fmla="*/ 111140 h 145909"/>
                <a:gd name="connsiteX28" fmla="*/ 34459 w 93133"/>
                <a:gd name="connsiteY28" fmla="*/ 113313 h 145909"/>
                <a:gd name="connsiteX29" fmla="*/ 38495 w 93133"/>
                <a:gd name="connsiteY29" fmla="*/ 114244 h 145909"/>
                <a:gd name="connsiteX30" fmla="*/ 41910 w 93133"/>
                <a:gd name="connsiteY30" fmla="*/ 116417 h 145909"/>
                <a:gd name="connsiteX31" fmla="*/ 43773 w 93133"/>
                <a:gd name="connsiteY31" fmla="*/ 118590 h 145909"/>
                <a:gd name="connsiteX32" fmla="*/ 43773 w 93133"/>
                <a:gd name="connsiteY32" fmla="*/ 121695 h 145909"/>
                <a:gd name="connsiteX33" fmla="*/ 43773 w 93133"/>
                <a:gd name="connsiteY33" fmla="*/ 126041 h 145909"/>
                <a:gd name="connsiteX34" fmla="*/ 41910 w 93133"/>
                <a:gd name="connsiteY34" fmla="*/ 129145 h 145909"/>
                <a:gd name="connsiteX35" fmla="*/ 41910 w 93133"/>
                <a:gd name="connsiteY35" fmla="*/ 135665 h 145909"/>
                <a:gd name="connsiteX36" fmla="*/ 41910 w 93133"/>
                <a:gd name="connsiteY36" fmla="*/ 138769 h 145909"/>
                <a:gd name="connsiteX37" fmla="*/ 43773 w 93133"/>
                <a:gd name="connsiteY37" fmla="*/ 142805 h 145909"/>
                <a:gd name="connsiteX38" fmla="*/ 43773 w 93133"/>
                <a:gd name="connsiteY38" fmla="*/ 148083 h 145909"/>
                <a:gd name="connsiteX39" fmla="*/ 54328 w 93133"/>
                <a:gd name="connsiteY39" fmla="*/ 136596 h 145909"/>
                <a:gd name="connsiteX40" fmla="*/ 63641 w 93133"/>
                <a:gd name="connsiteY40" fmla="*/ 126041 h 145909"/>
                <a:gd name="connsiteX41" fmla="*/ 75128 w 93133"/>
                <a:gd name="connsiteY41" fmla="*/ 114244 h 145909"/>
                <a:gd name="connsiteX42" fmla="*/ 75128 w 93133"/>
                <a:gd name="connsiteY42" fmla="*/ 101826 h 145909"/>
                <a:gd name="connsiteX43" fmla="*/ 87546 w 93133"/>
                <a:gd name="connsiteY43" fmla="*/ 101826 h 145909"/>
                <a:gd name="connsiteX44" fmla="*/ 89719 w 93133"/>
                <a:gd name="connsiteY44" fmla="*/ 98411 h 145909"/>
                <a:gd name="connsiteX45" fmla="*/ 90650 w 93133"/>
                <a:gd name="connsiteY45" fmla="*/ 92202 h 145909"/>
                <a:gd name="connsiteX46" fmla="*/ 92823 w 93133"/>
                <a:gd name="connsiteY46" fmla="*/ 86925 h 145909"/>
                <a:gd name="connsiteX47" fmla="*/ 94996 w 93133"/>
                <a:gd name="connsiteY47" fmla="*/ 81647 h 145909"/>
                <a:gd name="connsiteX48" fmla="*/ 94996 w 93133"/>
                <a:gd name="connsiteY48" fmla="*/ 57122 h 145909"/>
                <a:gd name="connsiteX49" fmla="*/ 90650 w 93133"/>
                <a:gd name="connsiteY49" fmla="*/ 57122 h 1459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93133" h="145909">
                  <a:moveTo>
                    <a:pt x="89719" y="63641"/>
                  </a:moveTo>
                  <a:lnTo>
                    <a:pt x="87546" y="66746"/>
                  </a:lnTo>
                  <a:lnTo>
                    <a:pt x="83510" y="69850"/>
                  </a:lnTo>
                  <a:lnTo>
                    <a:pt x="80406" y="69850"/>
                  </a:lnTo>
                  <a:lnTo>
                    <a:pt x="78232" y="69850"/>
                  </a:lnTo>
                  <a:lnTo>
                    <a:pt x="75128" y="69850"/>
                  </a:lnTo>
                  <a:lnTo>
                    <a:pt x="68919" y="69850"/>
                  </a:lnTo>
                  <a:lnTo>
                    <a:pt x="63641" y="69850"/>
                  </a:lnTo>
                  <a:lnTo>
                    <a:pt x="53086" y="48740"/>
                  </a:lnTo>
                  <a:lnTo>
                    <a:pt x="38495" y="31976"/>
                  </a:lnTo>
                  <a:lnTo>
                    <a:pt x="23904" y="17075"/>
                  </a:lnTo>
                  <a:lnTo>
                    <a:pt x="7451" y="0"/>
                  </a:lnTo>
                  <a:lnTo>
                    <a:pt x="0" y="0"/>
                  </a:lnTo>
                  <a:lnTo>
                    <a:pt x="4346" y="11797"/>
                  </a:lnTo>
                  <a:lnTo>
                    <a:pt x="9313" y="26388"/>
                  </a:lnTo>
                  <a:lnTo>
                    <a:pt x="17695" y="42531"/>
                  </a:lnTo>
                  <a:lnTo>
                    <a:pt x="29182" y="61468"/>
                  </a:lnTo>
                  <a:lnTo>
                    <a:pt x="36633" y="74196"/>
                  </a:lnTo>
                  <a:lnTo>
                    <a:pt x="43773" y="81647"/>
                  </a:lnTo>
                  <a:lnTo>
                    <a:pt x="38495" y="86925"/>
                  </a:lnTo>
                  <a:lnTo>
                    <a:pt x="32286" y="92202"/>
                  </a:lnTo>
                  <a:lnTo>
                    <a:pt x="27319" y="96238"/>
                  </a:lnTo>
                  <a:lnTo>
                    <a:pt x="23904" y="101826"/>
                  </a:lnTo>
                  <a:lnTo>
                    <a:pt x="22042" y="103689"/>
                  </a:lnTo>
                  <a:lnTo>
                    <a:pt x="22042" y="105862"/>
                  </a:lnTo>
                  <a:lnTo>
                    <a:pt x="23904" y="107104"/>
                  </a:lnTo>
                  <a:lnTo>
                    <a:pt x="27319" y="108966"/>
                  </a:lnTo>
                  <a:lnTo>
                    <a:pt x="31355" y="111140"/>
                  </a:lnTo>
                  <a:lnTo>
                    <a:pt x="34459" y="113313"/>
                  </a:lnTo>
                  <a:lnTo>
                    <a:pt x="38495" y="114244"/>
                  </a:lnTo>
                  <a:lnTo>
                    <a:pt x="41910" y="116417"/>
                  </a:lnTo>
                  <a:lnTo>
                    <a:pt x="43773" y="118590"/>
                  </a:lnTo>
                  <a:lnTo>
                    <a:pt x="43773" y="121695"/>
                  </a:lnTo>
                  <a:lnTo>
                    <a:pt x="43773" y="126041"/>
                  </a:lnTo>
                  <a:lnTo>
                    <a:pt x="41910" y="129145"/>
                  </a:lnTo>
                  <a:lnTo>
                    <a:pt x="41910" y="135665"/>
                  </a:lnTo>
                  <a:lnTo>
                    <a:pt x="41910" y="138769"/>
                  </a:lnTo>
                  <a:lnTo>
                    <a:pt x="43773" y="142805"/>
                  </a:lnTo>
                  <a:lnTo>
                    <a:pt x="43773" y="148083"/>
                  </a:lnTo>
                  <a:lnTo>
                    <a:pt x="54328" y="136596"/>
                  </a:lnTo>
                  <a:lnTo>
                    <a:pt x="63641" y="126041"/>
                  </a:lnTo>
                  <a:lnTo>
                    <a:pt x="75128" y="114244"/>
                  </a:lnTo>
                  <a:lnTo>
                    <a:pt x="75128" y="101826"/>
                  </a:lnTo>
                  <a:lnTo>
                    <a:pt x="87546" y="101826"/>
                  </a:lnTo>
                  <a:lnTo>
                    <a:pt x="89719" y="98411"/>
                  </a:lnTo>
                  <a:lnTo>
                    <a:pt x="90650" y="92202"/>
                  </a:lnTo>
                  <a:lnTo>
                    <a:pt x="92823" y="86925"/>
                  </a:lnTo>
                  <a:lnTo>
                    <a:pt x="94996" y="81647"/>
                  </a:lnTo>
                  <a:lnTo>
                    <a:pt x="94996" y="57122"/>
                  </a:lnTo>
                  <a:lnTo>
                    <a:pt x="90650" y="57122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1" name="Freeform: Shape 86">
              <a:extLst>
                <a:ext uri="{FF2B5EF4-FFF2-40B4-BE49-F238E27FC236}">
                  <a16:creationId xmlns:a16="http://schemas.microsoft.com/office/drawing/2014/main" id="{C64645F9-4867-4864-A43C-67F9EE0721C9}"/>
                </a:ext>
              </a:extLst>
            </p:cNvPr>
            <p:cNvSpPr/>
            <p:nvPr/>
          </p:nvSpPr>
          <p:spPr>
            <a:xfrm>
              <a:off x="7483548" y="6426076"/>
              <a:ext cx="117969" cy="136596"/>
            </a:xfrm>
            <a:custGeom>
              <a:avLst/>
              <a:gdLst>
                <a:gd name="connsiteX0" fmla="*/ 116728 w 117969"/>
                <a:gd name="connsiteY0" fmla="*/ 7140 h 136596"/>
                <a:gd name="connsiteX1" fmla="*/ 116728 w 117969"/>
                <a:gd name="connsiteY1" fmla="*/ 3104 h 136596"/>
                <a:gd name="connsiteX2" fmla="*/ 114555 w 117969"/>
                <a:gd name="connsiteY2" fmla="*/ 3104 h 136596"/>
                <a:gd name="connsiteX3" fmla="*/ 112692 w 117969"/>
                <a:gd name="connsiteY3" fmla="*/ 3104 h 136596"/>
                <a:gd name="connsiteX4" fmla="*/ 112692 w 117969"/>
                <a:gd name="connsiteY4" fmla="*/ 5278 h 136596"/>
                <a:gd name="connsiteX5" fmla="*/ 110519 w 117969"/>
                <a:gd name="connsiteY5" fmla="*/ 8382 h 136596"/>
                <a:gd name="connsiteX6" fmla="*/ 109277 w 117969"/>
                <a:gd name="connsiteY6" fmla="*/ 10555 h 136596"/>
                <a:gd name="connsiteX7" fmla="*/ 109277 w 117969"/>
                <a:gd name="connsiteY7" fmla="*/ 12418 h 136596"/>
                <a:gd name="connsiteX8" fmla="*/ 105241 w 117969"/>
                <a:gd name="connsiteY8" fmla="*/ 8382 h 136596"/>
                <a:gd name="connsiteX9" fmla="*/ 103068 w 117969"/>
                <a:gd name="connsiteY9" fmla="*/ 7140 h 136596"/>
                <a:gd name="connsiteX10" fmla="*/ 102137 w 117969"/>
                <a:gd name="connsiteY10" fmla="*/ 5278 h 136596"/>
                <a:gd name="connsiteX11" fmla="*/ 99963 w 117969"/>
                <a:gd name="connsiteY11" fmla="*/ 3104 h 136596"/>
                <a:gd name="connsiteX12" fmla="*/ 95928 w 117969"/>
                <a:gd name="connsiteY12" fmla="*/ 931 h 136596"/>
                <a:gd name="connsiteX13" fmla="*/ 92823 w 117969"/>
                <a:gd name="connsiteY13" fmla="*/ 0 h 136596"/>
                <a:gd name="connsiteX14" fmla="*/ 87546 w 117969"/>
                <a:gd name="connsiteY14" fmla="*/ 8382 h 136596"/>
                <a:gd name="connsiteX15" fmla="*/ 80406 w 117969"/>
                <a:gd name="connsiteY15" fmla="*/ 23283 h 136596"/>
                <a:gd name="connsiteX16" fmla="*/ 70782 w 117969"/>
                <a:gd name="connsiteY16" fmla="*/ 37874 h 136596"/>
                <a:gd name="connsiteX17" fmla="*/ 63641 w 117969"/>
                <a:gd name="connsiteY17" fmla="*/ 52776 h 136596"/>
                <a:gd name="connsiteX18" fmla="*/ 54328 w 117969"/>
                <a:gd name="connsiteY18" fmla="*/ 65504 h 136596"/>
                <a:gd name="connsiteX19" fmla="*/ 49051 w 117969"/>
                <a:gd name="connsiteY19" fmla="*/ 71713 h 136596"/>
                <a:gd name="connsiteX20" fmla="*/ 38495 w 117969"/>
                <a:gd name="connsiteY20" fmla="*/ 75128 h 136596"/>
                <a:gd name="connsiteX21" fmla="*/ 27009 w 117969"/>
                <a:gd name="connsiteY21" fmla="*/ 76991 h 136596"/>
                <a:gd name="connsiteX22" fmla="*/ 16764 w 117969"/>
                <a:gd name="connsiteY22" fmla="*/ 80406 h 136596"/>
                <a:gd name="connsiteX23" fmla="*/ 12418 w 117969"/>
                <a:gd name="connsiteY23" fmla="*/ 84441 h 136596"/>
                <a:gd name="connsiteX24" fmla="*/ 10555 w 117969"/>
                <a:gd name="connsiteY24" fmla="*/ 89719 h 136596"/>
                <a:gd name="connsiteX25" fmla="*/ 9313 w 117969"/>
                <a:gd name="connsiteY25" fmla="*/ 94997 h 136596"/>
                <a:gd name="connsiteX26" fmla="*/ 7451 w 117969"/>
                <a:gd name="connsiteY26" fmla="*/ 99343 h 136596"/>
                <a:gd name="connsiteX27" fmla="*/ 5277 w 117969"/>
                <a:gd name="connsiteY27" fmla="*/ 104620 h 136596"/>
                <a:gd name="connsiteX28" fmla="*/ 0 w 117969"/>
                <a:gd name="connsiteY28" fmla="*/ 108967 h 136596"/>
                <a:gd name="connsiteX29" fmla="*/ 7451 w 117969"/>
                <a:gd name="connsiteY29" fmla="*/ 119522 h 136596"/>
                <a:gd name="connsiteX30" fmla="*/ 14591 w 117969"/>
                <a:gd name="connsiteY30" fmla="*/ 124799 h 136596"/>
                <a:gd name="connsiteX31" fmla="*/ 23904 w 117969"/>
                <a:gd name="connsiteY31" fmla="*/ 131008 h 136596"/>
                <a:gd name="connsiteX32" fmla="*/ 32286 w 117969"/>
                <a:gd name="connsiteY32" fmla="*/ 137528 h 136596"/>
                <a:gd name="connsiteX33" fmla="*/ 39737 w 117969"/>
                <a:gd name="connsiteY33" fmla="*/ 137528 h 136596"/>
                <a:gd name="connsiteX34" fmla="*/ 45946 w 117969"/>
                <a:gd name="connsiteY34" fmla="*/ 132250 h 136596"/>
                <a:gd name="connsiteX35" fmla="*/ 51224 w 117969"/>
                <a:gd name="connsiteY35" fmla="*/ 128835 h 136596"/>
                <a:gd name="connsiteX36" fmla="*/ 56191 w 117969"/>
                <a:gd name="connsiteY36" fmla="*/ 124799 h 136596"/>
                <a:gd name="connsiteX37" fmla="*/ 61468 w 117969"/>
                <a:gd name="connsiteY37" fmla="*/ 121695 h 136596"/>
                <a:gd name="connsiteX38" fmla="*/ 65814 w 117969"/>
                <a:gd name="connsiteY38" fmla="*/ 117349 h 136596"/>
                <a:gd name="connsiteX39" fmla="*/ 67677 w 117969"/>
                <a:gd name="connsiteY39" fmla="*/ 109898 h 136596"/>
                <a:gd name="connsiteX40" fmla="*/ 67677 w 117969"/>
                <a:gd name="connsiteY40" fmla="*/ 104620 h 136596"/>
                <a:gd name="connsiteX41" fmla="*/ 68919 w 117969"/>
                <a:gd name="connsiteY41" fmla="*/ 99343 h 136596"/>
                <a:gd name="connsiteX42" fmla="*/ 68919 w 117969"/>
                <a:gd name="connsiteY42" fmla="*/ 94065 h 136596"/>
                <a:gd name="connsiteX43" fmla="*/ 72955 w 117969"/>
                <a:gd name="connsiteY43" fmla="*/ 87856 h 136596"/>
                <a:gd name="connsiteX44" fmla="*/ 76059 w 117969"/>
                <a:gd name="connsiteY44" fmla="*/ 86614 h 136596"/>
                <a:gd name="connsiteX45" fmla="*/ 82268 w 117969"/>
                <a:gd name="connsiteY45" fmla="*/ 82268 h 136596"/>
                <a:gd name="connsiteX46" fmla="*/ 87546 w 117969"/>
                <a:gd name="connsiteY46" fmla="*/ 80406 h 136596"/>
                <a:gd name="connsiteX47" fmla="*/ 92823 w 117969"/>
                <a:gd name="connsiteY47" fmla="*/ 79164 h 136596"/>
                <a:gd name="connsiteX48" fmla="*/ 98101 w 117969"/>
                <a:gd name="connsiteY48" fmla="*/ 75128 h 136596"/>
                <a:gd name="connsiteX49" fmla="*/ 99963 w 117969"/>
                <a:gd name="connsiteY49" fmla="*/ 71713 h 136596"/>
                <a:gd name="connsiteX50" fmla="*/ 95928 w 117969"/>
                <a:gd name="connsiteY50" fmla="*/ 60227 h 136596"/>
                <a:gd name="connsiteX51" fmla="*/ 107414 w 117969"/>
                <a:gd name="connsiteY51" fmla="*/ 42221 h 136596"/>
                <a:gd name="connsiteX52" fmla="*/ 119832 w 117969"/>
                <a:gd name="connsiteY52" fmla="*/ 27319 h 136596"/>
                <a:gd name="connsiteX53" fmla="*/ 119832 w 117969"/>
                <a:gd name="connsiteY53" fmla="*/ 22042 h 136596"/>
                <a:gd name="connsiteX54" fmla="*/ 119832 w 117969"/>
                <a:gd name="connsiteY54" fmla="*/ 15833 h 136596"/>
                <a:gd name="connsiteX55" fmla="*/ 117659 w 117969"/>
                <a:gd name="connsiteY55" fmla="*/ 10555 h 1365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117969" h="136596">
                  <a:moveTo>
                    <a:pt x="116728" y="7140"/>
                  </a:moveTo>
                  <a:lnTo>
                    <a:pt x="116728" y="3104"/>
                  </a:lnTo>
                  <a:lnTo>
                    <a:pt x="114555" y="3104"/>
                  </a:lnTo>
                  <a:lnTo>
                    <a:pt x="112692" y="3104"/>
                  </a:lnTo>
                  <a:lnTo>
                    <a:pt x="112692" y="5278"/>
                  </a:lnTo>
                  <a:lnTo>
                    <a:pt x="110519" y="8382"/>
                  </a:lnTo>
                  <a:lnTo>
                    <a:pt x="109277" y="10555"/>
                  </a:lnTo>
                  <a:lnTo>
                    <a:pt x="109277" y="12418"/>
                  </a:lnTo>
                  <a:lnTo>
                    <a:pt x="105241" y="8382"/>
                  </a:lnTo>
                  <a:lnTo>
                    <a:pt x="103068" y="7140"/>
                  </a:lnTo>
                  <a:lnTo>
                    <a:pt x="102137" y="5278"/>
                  </a:lnTo>
                  <a:lnTo>
                    <a:pt x="99963" y="3104"/>
                  </a:lnTo>
                  <a:lnTo>
                    <a:pt x="95928" y="931"/>
                  </a:lnTo>
                  <a:lnTo>
                    <a:pt x="92823" y="0"/>
                  </a:lnTo>
                  <a:lnTo>
                    <a:pt x="87546" y="8382"/>
                  </a:lnTo>
                  <a:lnTo>
                    <a:pt x="80406" y="23283"/>
                  </a:lnTo>
                  <a:lnTo>
                    <a:pt x="70782" y="37874"/>
                  </a:lnTo>
                  <a:lnTo>
                    <a:pt x="63641" y="52776"/>
                  </a:lnTo>
                  <a:lnTo>
                    <a:pt x="54328" y="65504"/>
                  </a:lnTo>
                  <a:lnTo>
                    <a:pt x="49051" y="71713"/>
                  </a:lnTo>
                  <a:lnTo>
                    <a:pt x="38495" y="75128"/>
                  </a:lnTo>
                  <a:lnTo>
                    <a:pt x="27009" y="76991"/>
                  </a:lnTo>
                  <a:lnTo>
                    <a:pt x="16764" y="80406"/>
                  </a:lnTo>
                  <a:lnTo>
                    <a:pt x="12418" y="84441"/>
                  </a:lnTo>
                  <a:lnTo>
                    <a:pt x="10555" y="89719"/>
                  </a:lnTo>
                  <a:lnTo>
                    <a:pt x="9313" y="94997"/>
                  </a:lnTo>
                  <a:lnTo>
                    <a:pt x="7451" y="99343"/>
                  </a:lnTo>
                  <a:lnTo>
                    <a:pt x="5277" y="104620"/>
                  </a:lnTo>
                  <a:lnTo>
                    <a:pt x="0" y="108967"/>
                  </a:lnTo>
                  <a:lnTo>
                    <a:pt x="7451" y="119522"/>
                  </a:lnTo>
                  <a:lnTo>
                    <a:pt x="14591" y="124799"/>
                  </a:lnTo>
                  <a:lnTo>
                    <a:pt x="23904" y="131008"/>
                  </a:lnTo>
                  <a:lnTo>
                    <a:pt x="32286" y="137528"/>
                  </a:lnTo>
                  <a:lnTo>
                    <a:pt x="39737" y="137528"/>
                  </a:lnTo>
                  <a:lnTo>
                    <a:pt x="45946" y="132250"/>
                  </a:lnTo>
                  <a:lnTo>
                    <a:pt x="51224" y="128835"/>
                  </a:lnTo>
                  <a:lnTo>
                    <a:pt x="56191" y="124799"/>
                  </a:lnTo>
                  <a:lnTo>
                    <a:pt x="61468" y="121695"/>
                  </a:lnTo>
                  <a:lnTo>
                    <a:pt x="65814" y="117349"/>
                  </a:lnTo>
                  <a:lnTo>
                    <a:pt x="67677" y="109898"/>
                  </a:lnTo>
                  <a:lnTo>
                    <a:pt x="67677" y="104620"/>
                  </a:lnTo>
                  <a:lnTo>
                    <a:pt x="68919" y="99343"/>
                  </a:lnTo>
                  <a:lnTo>
                    <a:pt x="68919" y="94065"/>
                  </a:lnTo>
                  <a:lnTo>
                    <a:pt x="72955" y="87856"/>
                  </a:lnTo>
                  <a:lnTo>
                    <a:pt x="76059" y="86614"/>
                  </a:lnTo>
                  <a:lnTo>
                    <a:pt x="82268" y="82268"/>
                  </a:lnTo>
                  <a:lnTo>
                    <a:pt x="87546" y="80406"/>
                  </a:lnTo>
                  <a:lnTo>
                    <a:pt x="92823" y="79164"/>
                  </a:lnTo>
                  <a:lnTo>
                    <a:pt x="98101" y="75128"/>
                  </a:lnTo>
                  <a:lnTo>
                    <a:pt x="99963" y="71713"/>
                  </a:lnTo>
                  <a:lnTo>
                    <a:pt x="95928" y="60227"/>
                  </a:lnTo>
                  <a:lnTo>
                    <a:pt x="107414" y="42221"/>
                  </a:lnTo>
                  <a:lnTo>
                    <a:pt x="119832" y="27319"/>
                  </a:lnTo>
                  <a:lnTo>
                    <a:pt x="119832" y="22042"/>
                  </a:lnTo>
                  <a:lnTo>
                    <a:pt x="119832" y="15833"/>
                  </a:lnTo>
                  <a:lnTo>
                    <a:pt x="117659" y="10555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2" name="Freeform: Shape 87">
              <a:extLst>
                <a:ext uri="{FF2B5EF4-FFF2-40B4-BE49-F238E27FC236}">
                  <a16:creationId xmlns:a16="http://schemas.microsoft.com/office/drawing/2014/main" id="{7A62156B-DABD-4775-B2EB-0C08737BDB50}"/>
                </a:ext>
              </a:extLst>
            </p:cNvPr>
            <p:cNvSpPr/>
            <p:nvPr/>
          </p:nvSpPr>
          <p:spPr>
            <a:xfrm>
              <a:off x="7696203" y="6032431"/>
              <a:ext cx="18627" cy="27940"/>
            </a:xfrm>
            <a:custGeom>
              <a:avLst/>
              <a:gdLst>
                <a:gd name="connsiteX0" fmla="*/ 19558 w 18626"/>
                <a:gd name="connsiteY0" fmla="*/ 30424 h 27940"/>
                <a:gd name="connsiteX1" fmla="*/ 18627 w 18626"/>
                <a:gd name="connsiteY1" fmla="*/ 23283 h 27940"/>
                <a:gd name="connsiteX2" fmla="*/ 16454 w 18626"/>
                <a:gd name="connsiteY2" fmla="*/ 16764 h 27940"/>
                <a:gd name="connsiteX3" fmla="*/ 12418 w 18626"/>
                <a:gd name="connsiteY3" fmla="*/ 10555 h 27940"/>
                <a:gd name="connsiteX4" fmla="*/ 11486 w 18626"/>
                <a:gd name="connsiteY4" fmla="*/ 7140 h 27940"/>
                <a:gd name="connsiteX5" fmla="*/ 9313 w 18626"/>
                <a:gd name="connsiteY5" fmla="*/ 5278 h 27940"/>
                <a:gd name="connsiteX6" fmla="*/ 9313 w 18626"/>
                <a:gd name="connsiteY6" fmla="*/ 3104 h 27940"/>
                <a:gd name="connsiteX7" fmla="*/ 7140 w 18626"/>
                <a:gd name="connsiteY7" fmla="*/ 1863 h 27940"/>
                <a:gd name="connsiteX8" fmla="*/ 4036 w 18626"/>
                <a:gd name="connsiteY8" fmla="*/ 0 h 27940"/>
                <a:gd name="connsiteX9" fmla="*/ 0 w 18626"/>
                <a:gd name="connsiteY9" fmla="*/ 0 h 27940"/>
                <a:gd name="connsiteX10" fmla="*/ 1863 w 18626"/>
                <a:gd name="connsiteY10" fmla="*/ 5278 h 27940"/>
                <a:gd name="connsiteX11" fmla="*/ 4036 w 18626"/>
                <a:gd name="connsiteY11" fmla="*/ 10555 h 27940"/>
                <a:gd name="connsiteX12" fmla="*/ 4967 w 18626"/>
                <a:gd name="connsiteY12" fmla="*/ 14591 h 27940"/>
                <a:gd name="connsiteX13" fmla="*/ 7140 w 18626"/>
                <a:gd name="connsiteY13" fmla="*/ 19869 h 27940"/>
                <a:gd name="connsiteX14" fmla="*/ 12418 w 18626"/>
                <a:gd name="connsiteY14" fmla="*/ 23283 h 27940"/>
                <a:gd name="connsiteX15" fmla="*/ 12418 w 18626"/>
                <a:gd name="connsiteY15" fmla="*/ 30424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8626" h="27940">
                  <a:moveTo>
                    <a:pt x="19558" y="30424"/>
                  </a:moveTo>
                  <a:lnTo>
                    <a:pt x="18627" y="23283"/>
                  </a:lnTo>
                  <a:lnTo>
                    <a:pt x="16454" y="16764"/>
                  </a:lnTo>
                  <a:lnTo>
                    <a:pt x="12418" y="10555"/>
                  </a:lnTo>
                  <a:lnTo>
                    <a:pt x="11486" y="7140"/>
                  </a:lnTo>
                  <a:lnTo>
                    <a:pt x="9313" y="5278"/>
                  </a:lnTo>
                  <a:lnTo>
                    <a:pt x="9313" y="3104"/>
                  </a:lnTo>
                  <a:lnTo>
                    <a:pt x="7140" y="1863"/>
                  </a:lnTo>
                  <a:lnTo>
                    <a:pt x="4036" y="0"/>
                  </a:lnTo>
                  <a:lnTo>
                    <a:pt x="0" y="0"/>
                  </a:lnTo>
                  <a:lnTo>
                    <a:pt x="1863" y="5278"/>
                  </a:lnTo>
                  <a:lnTo>
                    <a:pt x="4036" y="10555"/>
                  </a:lnTo>
                  <a:lnTo>
                    <a:pt x="4967" y="14591"/>
                  </a:lnTo>
                  <a:lnTo>
                    <a:pt x="7140" y="19869"/>
                  </a:lnTo>
                  <a:lnTo>
                    <a:pt x="12418" y="23283"/>
                  </a:lnTo>
                  <a:lnTo>
                    <a:pt x="12418" y="30424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3" name="Freeform: Shape 88">
              <a:extLst>
                <a:ext uri="{FF2B5EF4-FFF2-40B4-BE49-F238E27FC236}">
                  <a16:creationId xmlns:a16="http://schemas.microsoft.com/office/drawing/2014/main" id="{F3AB8A74-D85A-4658-9F62-33E8DBE3E9E7}"/>
                </a:ext>
              </a:extLst>
            </p:cNvPr>
            <p:cNvSpPr/>
            <p:nvPr/>
          </p:nvSpPr>
          <p:spPr>
            <a:xfrm>
              <a:off x="7436671" y="5917876"/>
              <a:ext cx="18627" cy="21731"/>
            </a:xfrm>
            <a:custGeom>
              <a:avLst/>
              <a:gdLst>
                <a:gd name="connsiteX0" fmla="*/ 12418 w 18626"/>
                <a:gd name="connsiteY0" fmla="*/ 23283 h 21731"/>
                <a:gd name="connsiteX1" fmla="*/ 19869 w 18626"/>
                <a:gd name="connsiteY1" fmla="*/ 23283 h 21731"/>
                <a:gd name="connsiteX2" fmla="*/ 12418 w 18626"/>
                <a:gd name="connsiteY2" fmla="*/ 0 h 21731"/>
                <a:gd name="connsiteX3" fmla="*/ 0 w 18626"/>
                <a:gd name="connsiteY3" fmla="*/ 0 h 21731"/>
                <a:gd name="connsiteX4" fmla="*/ 931 w 18626"/>
                <a:gd name="connsiteY4" fmla="*/ 5277 h 21731"/>
                <a:gd name="connsiteX5" fmla="*/ 3104 w 18626"/>
                <a:gd name="connsiteY5" fmla="*/ 8692 h 21731"/>
                <a:gd name="connsiteX6" fmla="*/ 5277 w 18626"/>
                <a:gd name="connsiteY6" fmla="*/ 12728 h 21731"/>
                <a:gd name="connsiteX7" fmla="*/ 7451 w 18626"/>
                <a:gd name="connsiteY7" fmla="*/ 16143 h 21731"/>
                <a:gd name="connsiteX8" fmla="*/ 12418 w 18626"/>
                <a:gd name="connsiteY8" fmla="*/ 20179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626" h="21731">
                  <a:moveTo>
                    <a:pt x="12418" y="23283"/>
                  </a:moveTo>
                  <a:lnTo>
                    <a:pt x="19869" y="23283"/>
                  </a:lnTo>
                  <a:lnTo>
                    <a:pt x="12418" y="0"/>
                  </a:lnTo>
                  <a:lnTo>
                    <a:pt x="0" y="0"/>
                  </a:lnTo>
                  <a:lnTo>
                    <a:pt x="931" y="5277"/>
                  </a:lnTo>
                  <a:lnTo>
                    <a:pt x="3104" y="8692"/>
                  </a:lnTo>
                  <a:lnTo>
                    <a:pt x="5277" y="12728"/>
                  </a:lnTo>
                  <a:lnTo>
                    <a:pt x="7451" y="16143"/>
                  </a:lnTo>
                  <a:lnTo>
                    <a:pt x="12418" y="20179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" name="Freeform: Shape 89">
              <a:extLst>
                <a:ext uri="{FF2B5EF4-FFF2-40B4-BE49-F238E27FC236}">
                  <a16:creationId xmlns:a16="http://schemas.microsoft.com/office/drawing/2014/main" id="{F6A1389B-9E8E-406A-A81A-9A476F4913BC}"/>
                </a:ext>
              </a:extLst>
            </p:cNvPr>
            <p:cNvSpPr/>
            <p:nvPr/>
          </p:nvSpPr>
          <p:spPr>
            <a:xfrm>
              <a:off x="7423321" y="5928431"/>
              <a:ext cx="18627" cy="15522"/>
            </a:xfrm>
            <a:custGeom>
              <a:avLst/>
              <a:gdLst>
                <a:gd name="connsiteX0" fmla="*/ 13349 w 18626"/>
                <a:gd name="connsiteY0" fmla="*/ 4346 h 15522"/>
                <a:gd name="connsiteX1" fmla="*/ 9313 w 18626"/>
                <a:gd name="connsiteY1" fmla="*/ 0 h 15522"/>
                <a:gd name="connsiteX2" fmla="*/ 6209 w 18626"/>
                <a:gd name="connsiteY2" fmla="*/ 4346 h 15522"/>
                <a:gd name="connsiteX3" fmla="*/ 4036 w 18626"/>
                <a:gd name="connsiteY3" fmla="*/ 4346 h 15522"/>
                <a:gd name="connsiteX4" fmla="*/ 1863 w 18626"/>
                <a:gd name="connsiteY4" fmla="*/ 4346 h 15522"/>
                <a:gd name="connsiteX5" fmla="*/ 1863 w 18626"/>
                <a:gd name="connsiteY5" fmla="*/ 5588 h 15522"/>
                <a:gd name="connsiteX6" fmla="*/ 1863 w 18626"/>
                <a:gd name="connsiteY6" fmla="*/ 9624 h 15522"/>
                <a:gd name="connsiteX7" fmla="*/ 0 w 18626"/>
                <a:gd name="connsiteY7" fmla="*/ 12728 h 15522"/>
                <a:gd name="connsiteX8" fmla="*/ 6209 w 18626"/>
                <a:gd name="connsiteY8" fmla="*/ 14901 h 15522"/>
                <a:gd name="connsiteX9" fmla="*/ 7140 w 18626"/>
                <a:gd name="connsiteY9" fmla="*/ 14901 h 15522"/>
                <a:gd name="connsiteX10" fmla="*/ 9313 w 18626"/>
                <a:gd name="connsiteY10" fmla="*/ 14901 h 15522"/>
                <a:gd name="connsiteX11" fmla="*/ 11176 w 18626"/>
                <a:gd name="connsiteY11" fmla="*/ 17075 h 15522"/>
                <a:gd name="connsiteX12" fmla="*/ 13349 w 18626"/>
                <a:gd name="connsiteY12" fmla="*/ 17075 h 15522"/>
                <a:gd name="connsiteX13" fmla="*/ 20800 w 18626"/>
                <a:gd name="connsiteY13" fmla="*/ 17075 h 15522"/>
                <a:gd name="connsiteX14" fmla="*/ 20800 w 18626"/>
                <a:gd name="connsiteY14" fmla="*/ 9624 h 15522"/>
                <a:gd name="connsiteX15" fmla="*/ 16454 w 18626"/>
                <a:gd name="connsiteY15" fmla="*/ 745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8626" h="15522">
                  <a:moveTo>
                    <a:pt x="13349" y="4346"/>
                  </a:moveTo>
                  <a:lnTo>
                    <a:pt x="9313" y="0"/>
                  </a:lnTo>
                  <a:lnTo>
                    <a:pt x="6209" y="4346"/>
                  </a:lnTo>
                  <a:lnTo>
                    <a:pt x="4036" y="4346"/>
                  </a:lnTo>
                  <a:lnTo>
                    <a:pt x="1863" y="4346"/>
                  </a:lnTo>
                  <a:lnTo>
                    <a:pt x="1863" y="5588"/>
                  </a:lnTo>
                  <a:lnTo>
                    <a:pt x="1863" y="9624"/>
                  </a:lnTo>
                  <a:lnTo>
                    <a:pt x="0" y="12728"/>
                  </a:lnTo>
                  <a:lnTo>
                    <a:pt x="6209" y="14901"/>
                  </a:lnTo>
                  <a:lnTo>
                    <a:pt x="7140" y="14901"/>
                  </a:lnTo>
                  <a:lnTo>
                    <a:pt x="9313" y="14901"/>
                  </a:lnTo>
                  <a:lnTo>
                    <a:pt x="11176" y="17075"/>
                  </a:lnTo>
                  <a:lnTo>
                    <a:pt x="13349" y="17075"/>
                  </a:lnTo>
                  <a:lnTo>
                    <a:pt x="20800" y="17075"/>
                  </a:lnTo>
                  <a:lnTo>
                    <a:pt x="20800" y="9624"/>
                  </a:lnTo>
                  <a:lnTo>
                    <a:pt x="16454" y="745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" name="Freeform: Shape 90">
              <a:extLst>
                <a:ext uri="{FF2B5EF4-FFF2-40B4-BE49-F238E27FC236}">
                  <a16:creationId xmlns:a16="http://schemas.microsoft.com/office/drawing/2014/main" id="{6A8F640F-6D1F-493A-BC5E-6E5CE7615F2E}"/>
                </a:ext>
              </a:extLst>
            </p:cNvPr>
            <p:cNvSpPr/>
            <p:nvPr/>
          </p:nvSpPr>
          <p:spPr>
            <a:xfrm>
              <a:off x="7449089" y="5945506"/>
              <a:ext cx="12418" cy="12418"/>
            </a:xfrm>
            <a:custGeom>
              <a:avLst/>
              <a:gdLst>
                <a:gd name="connsiteX0" fmla="*/ 0 w 12417"/>
                <a:gd name="connsiteY0" fmla="*/ 3104 h 12417"/>
                <a:gd name="connsiteX1" fmla="*/ 0 w 12417"/>
                <a:gd name="connsiteY1" fmla="*/ 5278 h 12417"/>
                <a:gd name="connsiteX2" fmla="*/ 2173 w 12417"/>
                <a:gd name="connsiteY2" fmla="*/ 5278 h 12417"/>
                <a:gd name="connsiteX3" fmla="*/ 2173 w 12417"/>
                <a:gd name="connsiteY3" fmla="*/ 7451 h 12417"/>
                <a:gd name="connsiteX4" fmla="*/ 3104 w 12417"/>
                <a:gd name="connsiteY4" fmla="*/ 8382 h 12417"/>
                <a:gd name="connsiteX5" fmla="*/ 3104 w 12417"/>
                <a:gd name="connsiteY5" fmla="*/ 12728 h 12417"/>
                <a:gd name="connsiteX6" fmla="*/ 14591 w 12417"/>
                <a:gd name="connsiteY6" fmla="*/ 12728 h 12417"/>
                <a:gd name="connsiteX7" fmla="*/ 14591 w 12417"/>
                <a:gd name="connsiteY7" fmla="*/ 5278 h 12417"/>
                <a:gd name="connsiteX8" fmla="*/ 0 w 12417"/>
                <a:gd name="connsiteY8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417" h="12417">
                  <a:moveTo>
                    <a:pt x="0" y="3104"/>
                  </a:moveTo>
                  <a:lnTo>
                    <a:pt x="0" y="5278"/>
                  </a:lnTo>
                  <a:lnTo>
                    <a:pt x="2173" y="5278"/>
                  </a:lnTo>
                  <a:lnTo>
                    <a:pt x="2173" y="7451"/>
                  </a:lnTo>
                  <a:lnTo>
                    <a:pt x="3104" y="8382"/>
                  </a:lnTo>
                  <a:lnTo>
                    <a:pt x="3104" y="12728"/>
                  </a:lnTo>
                  <a:lnTo>
                    <a:pt x="14591" y="12728"/>
                  </a:lnTo>
                  <a:lnTo>
                    <a:pt x="14591" y="527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" name="Freeform: Shape 91">
              <a:extLst>
                <a:ext uri="{FF2B5EF4-FFF2-40B4-BE49-F238E27FC236}">
                  <a16:creationId xmlns:a16="http://schemas.microsoft.com/office/drawing/2014/main" id="{D542179B-DFF2-458A-88CC-7B7F18ED9472}"/>
                </a:ext>
              </a:extLst>
            </p:cNvPr>
            <p:cNvSpPr/>
            <p:nvPr/>
          </p:nvSpPr>
          <p:spPr>
            <a:xfrm>
              <a:off x="7229293" y="6429180"/>
              <a:ext cx="52776" cy="68298"/>
            </a:xfrm>
            <a:custGeom>
              <a:avLst/>
              <a:gdLst>
                <a:gd name="connsiteX0" fmla="*/ 46877 w 52775"/>
                <a:gd name="connsiteY0" fmla="*/ 0 h 68298"/>
                <a:gd name="connsiteX1" fmla="*/ 37564 w 52775"/>
                <a:gd name="connsiteY1" fmla="*/ 9313 h 68298"/>
                <a:gd name="connsiteX2" fmla="*/ 27319 w 52775"/>
                <a:gd name="connsiteY2" fmla="*/ 11487 h 68298"/>
                <a:gd name="connsiteX3" fmla="*/ 14591 w 52775"/>
                <a:gd name="connsiteY3" fmla="*/ 4036 h 68298"/>
                <a:gd name="connsiteX4" fmla="*/ 0 w 52775"/>
                <a:gd name="connsiteY4" fmla="*/ 4036 h 68298"/>
                <a:gd name="connsiteX5" fmla="*/ 7451 w 52775"/>
                <a:gd name="connsiteY5" fmla="*/ 24215 h 68298"/>
                <a:gd name="connsiteX6" fmla="*/ 14591 w 52775"/>
                <a:gd name="connsiteY6" fmla="*/ 46567 h 68298"/>
                <a:gd name="connsiteX7" fmla="*/ 19869 w 52775"/>
                <a:gd name="connsiteY7" fmla="*/ 68609 h 68298"/>
                <a:gd name="connsiteX8" fmla="*/ 32286 w 52775"/>
                <a:gd name="connsiteY8" fmla="*/ 62400 h 68298"/>
                <a:gd name="connsiteX9" fmla="*/ 41910 w 52775"/>
                <a:gd name="connsiteY9" fmla="*/ 57122 h 68298"/>
                <a:gd name="connsiteX10" fmla="*/ 49982 w 52775"/>
                <a:gd name="connsiteY10" fmla="*/ 47498 h 68298"/>
                <a:gd name="connsiteX11" fmla="*/ 54328 w 52775"/>
                <a:gd name="connsiteY11" fmla="*/ 31666 h 68298"/>
                <a:gd name="connsiteX12" fmla="*/ 52155 w 52775"/>
                <a:gd name="connsiteY12" fmla="*/ 14902 h 682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2775" h="68298">
                  <a:moveTo>
                    <a:pt x="46877" y="0"/>
                  </a:moveTo>
                  <a:lnTo>
                    <a:pt x="37564" y="9313"/>
                  </a:lnTo>
                  <a:lnTo>
                    <a:pt x="27319" y="11487"/>
                  </a:lnTo>
                  <a:lnTo>
                    <a:pt x="14591" y="4036"/>
                  </a:lnTo>
                  <a:lnTo>
                    <a:pt x="0" y="4036"/>
                  </a:lnTo>
                  <a:lnTo>
                    <a:pt x="7451" y="24215"/>
                  </a:lnTo>
                  <a:lnTo>
                    <a:pt x="14591" y="46567"/>
                  </a:lnTo>
                  <a:lnTo>
                    <a:pt x="19869" y="68609"/>
                  </a:lnTo>
                  <a:lnTo>
                    <a:pt x="32286" y="62400"/>
                  </a:lnTo>
                  <a:lnTo>
                    <a:pt x="41910" y="57122"/>
                  </a:lnTo>
                  <a:lnTo>
                    <a:pt x="49982" y="47498"/>
                  </a:lnTo>
                  <a:lnTo>
                    <a:pt x="54328" y="31666"/>
                  </a:lnTo>
                  <a:lnTo>
                    <a:pt x="52155" y="14902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7" name="Freeform: Shape 92">
              <a:extLst>
                <a:ext uri="{FF2B5EF4-FFF2-40B4-BE49-F238E27FC236}">
                  <a16:creationId xmlns:a16="http://schemas.microsoft.com/office/drawing/2014/main" id="{9A8064F2-5775-4ED0-A17A-7F92A42E5890}"/>
                </a:ext>
              </a:extLst>
            </p:cNvPr>
            <p:cNvSpPr/>
            <p:nvPr/>
          </p:nvSpPr>
          <p:spPr>
            <a:xfrm>
              <a:off x="4103104" y="5644063"/>
              <a:ext cx="9313" cy="12418"/>
            </a:xfrm>
            <a:custGeom>
              <a:avLst/>
              <a:gdLst>
                <a:gd name="connsiteX0" fmla="*/ 2173 w 9313"/>
                <a:gd name="connsiteY0" fmla="*/ 5278 h 12417"/>
                <a:gd name="connsiteX1" fmla="*/ 2173 w 9313"/>
                <a:gd name="connsiteY1" fmla="*/ 7140 h 12417"/>
                <a:gd name="connsiteX2" fmla="*/ 2173 w 9313"/>
                <a:gd name="connsiteY2" fmla="*/ 9313 h 12417"/>
                <a:gd name="connsiteX3" fmla="*/ 4346 w 9313"/>
                <a:gd name="connsiteY3" fmla="*/ 11487 h 12417"/>
                <a:gd name="connsiteX4" fmla="*/ 5278 w 9313"/>
                <a:gd name="connsiteY4" fmla="*/ 11487 h 12417"/>
                <a:gd name="connsiteX5" fmla="*/ 9624 w 9313"/>
                <a:gd name="connsiteY5" fmla="*/ 12418 h 12417"/>
                <a:gd name="connsiteX6" fmla="*/ 9624 w 9313"/>
                <a:gd name="connsiteY6" fmla="*/ 5278 h 12417"/>
                <a:gd name="connsiteX7" fmla="*/ 0 w 9313"/>
                <a:gd name="connsiteY7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313" h="12417">
                  <a:moveTo>
                    <a:pt x="2173" y="5278"/>
                  </a:moveTo>
                  <a:lnTo>
                    <a:pt x="2173" y="7140"/>
                  </a:lnTo>
                  <a:lnTo>
                    <a:pt x="2173" y="9313"/>
                  </a:lnTo>
                  <a:lnTo>
                    <a:pt x="4346" y="11487"/>
                  </a:lnTo>
                  <a:lnTo>
                    <a:pt x="5278" y="11487"/>
                  </a:lnTo>
                  <a:lnTo>
                    <a:pt x="9624" y="12418"/>
                  </a:lnTo>
                  <a:lnTo>
                    <a:pt x="9624" y="527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8" name="Freeform: Shape 93">
              <a:extLst>
                <a:ext uri="{FF2B5EF4-FFF2-40B4-BE49-F238E27FC236}">
                  <a16:creationId xmlns:a16="http://schemas.microsoft.com/office/drawing/2014/main" id="{29329488-4362-43DE-B571-6F512FB07B78}"/>
                </a:ext>
              </a:extLst>
            </p:cNvPr>
            <p:cNvSpPr/>
            <p:nvPr/>
          </p:nvSpPr>
          <p:spPr>
            <a:xfrm>
              <a:off x="4008418" y="5514917"/>
              <a:ext cx="34149" cy="18627"/>
            </a:xfrm>
            <a:custGeom>
              <a:avLst/>
              <a:gdLst>
                <a:gd name="connsiteX0" fmla="*/ 21731 w 34149"/>
                <a:gd name="connsiteY0" fmla="*/ 5278 h 18626"/>
                <a:gd name="connsiteX1" fmla="*/ 16764 w 34149"/>
                <a:gd name="connsiteY1" fmla="*/ 1863 h 18626"/>
                <a:gd name="connsiteX2" fmla="*/ 7140 w 34149"/>
                <a:gd name="connsiteY2" fmla="*/ 0 h 18626"/>
                <a:gd name="connsiteX3" fmla="*/ 6209 w 34149"/>
                <a:gd name="connsiteY3" fmla="*/ 1863 h 18626"/>
                <a:gd name="connsiteX4" fmla="*/ 4036 w 34149"/>
                <a:gd name="connsiteY4" fmla="*/ 1863 h 18626"/>
                <a:gd name="connsiteX5" fmla="*/ 2173 w 34149"/>
                <a:gd name="connsiteY5" fmla="*/ 4036 h 18626"/>
                <a:gd name="connsiteX6" fmla="*/ 0 w 34149"/>
                <a:gd name="connsiteY6" fmla="*/ 4036 h 18626"/>
                <a:gd name="connsiteX7" fmla="*/ 0 w 34149"/>
                <a:gd name="connsiteY7" fmla="*/ 16764 h 18626"/>
                <a:gd name="connsiteX8" fmla="*/ 6209 w 34149"/>
                <a:gd name="connsiteY8" fmla="*/ 18937 h 18626"/>
                <a:gd name="connsiteX9" fmla="*/ 13660 w 34149"/>
                <a:gd name="connsiteY9" fmla="*/ 18937 h 18626"/>
                <a:gd name="connsiteX10" fmla="*/ 16764 w 34149"/>
                <a:gd name="connsiteY10" fmla="*/ 19869 h 18626"/>
                <a:gd name="connsiteX11" fmla="*/ 21731 w 34149"/>
                <a:gd name="connsiteY11" fmla="*/ 18937 h 18626"/>
                <a:gd name="connsiteX12" fmla="*/ 28251 w 34149"/>
                <a:gd name="connsiteY12" fmla="*/ 16764 h 18626"/>
                <a:gd name="connsiteX13" fmla="*/ 35391 w 34149"/>
                <a:gd name="connsiteY13" fmla="*/ 16764 h 18626"/>
                <a:gd name="connsiteX14" fmla="*/ 35391 w 34149"/>
                <a:gd name="connsiteY14" fmla="*/ 12728 h 18626"/>
                <a:gd name="connsiteX15" fmla="*/ 29182 w 34149"/>
                <a:gd name="connsiteY15" fmla="*/ 9313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4149" h="18626">
                  <a:moveTo>
                    <a:pt x="21731" y="5278"/>
                  </a:moveTo>
                  <a:lnTo>
                    <a:pt x="16764" y="1863"/>
                  </a:lnTo>
                  <a:lnTo>
                    <a:pt x="7140" y="0"/>
                  </a:lnTo>
                  <a:lnTo>
                    <a:pt x="6209" y="1863"/>
                  </a:lnTo>
                  <a:lnTo>
                    <a:pt x="4036" y="1863"/>
                  </a:lnTo>
                  <a:lnTo>
                    <a:pt x="2173" y="4036"/>
                  </a:lnTo>
                  <a:lnTo>
                    <a:pt x="0" y="4036"/>
                  </a:lnTo>
                  <a:lnTo>
                    <a:pt x="0" y="16764"/>
                  </a:lnTo>
                  <a:lnTo>
                    <a:pt x="6209" y="18937"/>
                  </a:lnTo>
                  <a:lnTo>
                    <a:pt x="13660" y="18937"/>
                  </a:lnTo>
                  <a:lnTo>
                    <a:pt x="16764" y="19869"/>
                  </a:lnTo>
                  <a:lnTo>
                    <a:pt x="21731" y="18937"/>
                  </a:lnTo>
                  <a:lnTo>
                    <a:pt x="28251" y="16764"/>
                  </a:lnTo>
                  <a:lnTo>
                    <a:pt x="35391" y="16764"/>
                  </a:lnTo>
                  <a:lnTo>
                    <a:pt x="35391" y="12728"/>
                  </a:lnTo>
                  <a:lnTo>
                    <a:pt x="29182" y="931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9" name="Freeform: Shape 94">
              <a:extLst>
                <a:ext uri="{FF2B5EF4-FFF2-40B4-BE49-F238E27FC236}">
                  <a16:creationId xmlns:a16="http://schemas.microsoft.com/office/drawing/2014/main" id="{EBD323D5-7C28-4B1A-AE6C-47B2A1E3752A}"/>
                </a:ext>
              </a:extLst>
            </p:cNvPr>
            <p:cNvSpPr/>
            <p:nvPr/>
          </p:nvSpPr>
          <p:spPr>
            <a:xfrm>
              <a:off x="3912490" y="5445999"/>
              <a:ext cx="155223" cy="58985"/>
            </a:xfrm>
            <a:custGeom>
              <a:avLst/>
              <a:gdLst>
                <a:gd name="connsiteX0" fmla="*/ 156465 w 155222"/>
                <a:gd name="connsiteY0" fmla="*/ 44394 h 58984"/>
                <a:gd name="connsiteX1" fmla="*/ 134423 w 155222"/>
                <a:gd name="connsiteY1" fmla="*/ 33838 h 58984"/>
                <a:gd name="connsiteX2" fmla="*/ 114554 w 155222"/>
                <a:gd name="connsiteY2" fmla="*/ 24215 h 58984"/>
                <a:gd name="connsiteX3" fmla="*/ 94996 w 155222"/>
                <a:gd name="connsiteY3" fmla="*/ 14901 h 58984"/>
                <a:gd name="connsiteX4" fmla="*/ 68919 w 155222"/>
                <a:gd name="connsiteY4" fmla="*/ 6519 h 58984"/>
                <a:gd name="connsiteX5" fmla="*/ 39737 w 155222"/>
                <a:gd name="connsiteY5" fmla="*/ 0 h 58984"/>
                <a:gd name="connsiteX6" fmla="*/ 36633 w 155222"/>
                <a:gd name="connsiteY6" fmla="*/ 2173 h 58984"/>
                <a:gd name="connsiteX7" fmla="*/ 32286 w 155222"/>
                <a:gd name="connsiteY7" fmla="*/ 2173 h 58984"/>
                <a:gd name="connsiteX8" fmla="*/ 29182 w 155222"/>
                <a:gd name="connsiteY8" fmla="*/ 4346 h 58984"/>
                <a:gd name="connsiteX9" fmla="*/ 23904 w 155222"/>
                <a:gd name="connsiteY9" fmla="*/ 4346 h 58984"/>
                <a:gd name="connsiteX10" fmla="*/ 17695 w 155222"/>
                <a:gd name="connsiteY10" fmla="*/ 9624 h 58984"/>
                <a:gd name="connsiteX11" fmla="*/ 12418 w 155222"/>
                <a:gd name="connsiteY11" fmla="*/ 13660 h 58984"/>
                <a:gd name="connsiteX12" fmla="*/ 7451 w 155222"/>
                <a:gd name="connsiteY12" fmla="*/ 21110 h 58984"/>
                <a:gd name="connsiteX13" fmla="*/ 0 w 155222"/>
                <a:gd name="connsiteY13" fmla="*/ 21110 h 58984"/>
                <a:gd name="connsiteX14" fmla="*/ 3104 w 155222"/>
                <a:gd name="connsiteY14" fmla="*/ 22352 h 58984"/>
                <a:gd name="connsiteX15" fmla="*/ 10555 w 155222"/>
                <a:gd name="connsiteY15" fmla="*/ 26388 h 58984"/>
                <a:gd name="connsiteX16" fmla="*/ 16764 w 155222"/>
                <a:gd name="connsiteY16" fmla="*/ 28561 h 58984"/>
                <a:gd name="connsiteX17" fmla="*/ 22042 w 155222"/>
                <a:gd name="connsiteY17" fmla="*/ 22352 h 58984"/>
                <a:gd name="connsiteX18" fmla="*/ 25146 w 155222"/>
                <a:gd name="connsiteY18" fmla="*/ 17075 h 58984"/>
                <a:gd name="connsiteX19" fmla="*/ 31355 w 155222"/>
                <a:gd name="connsiteY19" fmla="*/ 11797 h 58984"/>
                <a:gd name="connsiteX20" fmla="*/ 58364 w 155222"/>
                <a:gd name="connsiteY20" fmla="*/ 24215 h 58984"/>
                <a:gd name="connsiteX21" fmla="*/ 83510 w 155222"/>
                <a:gd name="connsiteY21" fmla="*/ 36943 h 58984"/>
                <a:gd name="connsiteX22" fmla="*/ 110519 w 155222"/>
                <a:gd name="connsiteY22" fmla="*/ 44394 h 58984"/>
                <a:gd name="connsiteX23" fmla="*/ 112692 w 155222"/>
                <a:gd name="connsiteY23" fmla="*/ 48740 h 58984"/>
                <a:gd name="connsiteX24" fmla="*/ 112692 w 155222"/>
                <a:gd name="connsiteY24" fmla="*/ 50913 h 58984"/>
                <a:gd name="connsiteX25" fmla="*/ 112692 w 155222"/>
                <a:gd name="connsiteY25" fmla="*/ 51844 h 58984"/>
                <a:gd name="connsiteX26" fmla="*/ 112692 w 155222"/>
                <a:gd name="connsiteY26" fmla="*/ 54017 h 58984"/>
                <a:gd name="connsiteX27" fmla="*/ 112692 w 155222"/>
                <a:gd name="connsiteY27" fmla="*/ 58364 h 58984"/>
                <a:gd name="connsiteX28" fmla="*/ 110519 w 155222"/>
                <a:gd name="connsiteY28" fmla="*/ 61468 h 58984"/>
                <a:gd name="connsiteX29" fmla="*/ 124178 w 155222"/>
                <a:gd name="connsiteY29" fmla="*/ 59295 h 58984"/>
                <a:gd name="connsiteX30" fmla="*/ 136596 w 155222"/>
                <a:gd name="connsiteY30" fmla="*/ 56191 h 58984"/>
                <a:gd name="connsiteX31" fmla="*/ 146841 w 155222"/>
                <a:gd name="connsiteY31" fmla="*/ 51844 h 58984"/>
                <a:gd name="connsiteX32" fmla="*/ 156465 w 155222"/>
                <a:gd name="connsiteY32" fmla="*/ 51844 h 58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55222" h="58984">
                  <a:moveTo>
                    <a:pt x="156465" y="44394"/>
                  </a:moveTo>
                  <a:lnTo>
                    <a:pt x="134423" y="33838"/>
                  </a:lnTo>
                  <a:lnTo>
                    <a:pt x="114554" y="24215"/>
                  </a:lnTo>
                  <a:lnTo>
                    <a:pt x="94996" y="14901"/>
                  </a:lnTo>
                  <a:lnTo>
                    <a:pt x="68919" y="6519"/>
                  </a:lnTo>
                  <a:lnTo>
                    <a:pt x="39737" y="0"/>
                  </a:lnTo>
                  <a:lnTo>
                    <a:pt x="36633" y="2173"/>
                  </a:lnTo>
                  <a:lnTo>
                    <a:pt x="32286" y="2173"/>
                  </a:lnTo>
                  <a:lnTo>
                    <a:pt x="29182" y="4346"/>
                  </a:lnTo>
                  <a:lnTo>
                    <a:pt x="23904" y="4346"/>
                  </a:lnTo>
                  <a:lnTo>
                    <a:pt x="17695" y="9624"/>
                  </a:lnTo>
                  <a:lnTo>
                    <a:pt x="12418" y="13660"/>
                  </a:lnTo>
                  <a:lnTo>
                    <a:pt x="7451" y="21110"/>
                  </a:lnTo>
                  <a:lnTo>
                    <a:pt x="0" y="21110"/>
                  </a:lnTo>
                  <a:lnTo>
                    <a:pt x="3104" y="22352"/>
                  </a:lnTo>
                  <a:lnTo>
                    <a:pt x="10555" y="26388"/>
                  </a:lnTo>
                  <a:lnTo>
                    <a:pt x="16764" y="28561"/>
                  </a:lnTo>
                  <a:lnTo>
                    <a:pt x="22042" y="22352"/>
                  </a:lnTo>
                  <a:lnTo>
                    <a:pt x="25146" y="17075"/>
                  </a:lnTo>
                  <a:lnTo>
                    <a:pt x="31355" y="11797"/>
                  </a:lnTo>
                  <a:lnTo>
                    <a:pt x="58364" y="24215"/>
                  </a:lnTo>
                  <a:lnTo>
                    <a:pt x="83510" y="36943"/>
                  </a:lnTo>
                  <a:lnTo>
                    <a:pt x="110519" y="44394"/>
                  </a:lnTo>
                  <a:lnTo>
                    <a:pt x="112692" y="48740"/>
                  </a:lnTo>
                  <a:lnTo>
                    <a:pt x="112692" y="50913"/>
                  </a:lnTo>
                  <a:lnTo>
                    <a:pt x="112692" y="51844"/>
                  </a:lnTo>
                  <a:lnTo>
                    <a:pt x="112692" y="54017"/>
                  </a:lnTo>
                  <a:lnTo>
                    <a:pt x="112692" y="58364"/>
                  </a:lnTo>
                  <a:lnTo>
                    <a:pt x="110519" y="61468"/>
                  </a:lnTo>
                  <a:lnTo>
                    <a:pt x="124178" y="59295"/>
                  </a:lnTo>
                  <a:lnTo>
                    <a:pt x="136596" y="56191"/>
                  </a:lnTo>
                  <a:lnTo>
                    <a:pt x="146841" y="51844"/>
                  </a:lnTo>
                  <a:lnTo>
                    <a:pt x="156465" y="51844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0" name="Freeform: Shape 95">
              <a:extLst>
                <a:ext uri="{FF2B5EF4-FFF2-40B4-BE49-F238E27FC236}">
                  <a16:creationId xmlns:a16="http://schemas.microsoft.com/office/drawing/2014/main" id="{0E9D23F4-19F6-4C7A-B5E9-EB177F94D5EE}"/>
                </a:ext>
              </a:extLst>
            </p:cNvPr>
            <p:cNvSpPr/>
            <p:nvPr/>
          </p:nvSpPr>
          <p:spPr>
            <a:xfrm>
              <a:off x="4008418" y="5417438"/>
              <a:ext cx="12418" cy="24836"/>
            </a:xfrm>
            <a:custGeom>
              <a:avLst/>
              <a:gdLst>
                <a:gd name="connsiteX0" fmla="*/ 6209 w 12417"/>
                <a:gd name="connsiteY0" fmla="*/ 3104 h 24835"/>
                <a:gd name="connsiteX1" fmla="*/ 0 w 12417"/>
                <a:gd name="connsiteY1" fmla="*/ 0 h 24835"/>
                <a:gd name="connsiteX2" fmla="*/ 0 w 12417"/>
                <a:gd name="connsiteY2" fmla="*/ 7451 h 24835"/>
                <a:gd name="connsiteX3" fmla="*/ 0 w 12417"/>
                <a:gd name="connsiteY3" fmla="*/ 10555 h 24835"/>
                <a:gd name="connsiteX4" fmla="*/ 2173 w 12417"/>
                <a:gd name="connsiteY4" fmla="*/ 14901 h 24835"/>
                <a:gd name="connsiteX5" fmla="*/ 4036 w 12417"/>
                <a:gd name="connsiteY5" fmla="*/ 18006 h 24835"/>
                <a:gd name="connsiteX6" fmla="*/ 6209 w 12417"/>
                <a:gd name="connsiteY6" fmla="*/ 20179 h 24835"/>
                <a:gd name="connsiteX7" fmla="*/ 7140 w 12417"/>
                <a:gd name="connsiteY7" fmla="*/ 25457 h 24835"/>
                <a:gd name="connsiteX8" fmla="*/ 14591 w 12417"/>
                <a:gd name="connsiteY8" fmla="*/ 25457 h 24835"/>
                <a:gd name="connsiteX9" fmla="*/ 14591 w 12417"/>
                <a:gd name="connsiteY9" fmla="*/ 15833 h 24835"/>
                <a:gd name="connsiteX10" fmla="*/ 13660 w 12417"/>
                <a:gd name="connsiteY10" fmla="*/ 10555 h 24835"/>
                <a:gd name="connsiteX11" fmla="*/ 9313 w 12417"/>
                <a:gd name="connsiteY11" fmla="*/ 7451 h 248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2417" h="24835">
                  <a:moveTo>
                    <a:pt x="6209" y="3104"/>
                  </a:moveTo>
                  <a:lnTo>
                    <a:pt x="0" y="0"/>
                  </a:lnTo>
                  <a:lnTo>
                    <a:pt x="0" y="7451"/>
                  </a:lnTo>
                  <a:lnTo>
                    <a:pt x="0" y="10555"/>
                  </a:lnTo>
                  <a:lnTo>
                    <a:pt x="2173" y="14901"/>
                  </a:lnTo>
                  <a:lnTo>
                    <a:pt x="4036" y="18006"/>
                  </a:lnTo>
                  <a:lnTo>
                    <a:pt x="6209" y="20179"/>
                  </a:lnTo>
                  <a:lnTo>
                    <a:pt x="7140" y="25457"/>
                  </a:lnTo>
                  <a:lnTo>
                    <a:pt x="14591" y="25457"/>
                  </a:lnTo>
                  <a:lnTo>
                    <a:pt x="14591" y="15833"/>
                  </a:lnTo>
                  <a:lnTo>
                    <a:pt x="13660" y="10555"/>
                  </a:lnTo>
                  <a:lnTo>
                    <a:pt x="9313" y="745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1" name="Freeform: Shape 96">
              <a:extLst>
                <a:ext uri="{FF2B5EF4-FFF2-40B4-BE49-F238E27FC236}">
                  <a16:creationId xmlns:a16="http://schemas.microsoft.com/office/drawing/2014/main" id="{B7A10BF0-6CCC-41E0-8593-A29FC197497C}"/>
                </a:ext>
              </a:extLst>
            </p:cNvPr>
            <p:cNvSpPr/>
            <p:nvPr/>
          </p:nvSpPr>
          <p:spPr>
            <a:xfrm>
              <a:off x="4000036" y="5393223"/>
              <a:ext cx="27940" cy="15522"/>
            </a:xfrm>
            <a:custGeom>
              <a:avLst/>
              <a:gdLst>
                <a:gd name="connsiteX0" fmla="*/ 29182 w 27940"/>
                <a:gd name="connsiteY0" fmla="*/ 16764 h 15522"/>
                <a:gd name="connsiteX1" fmla="*/ 29182 w 27940"/>
                <a:gd name="connsiteY1" fmla="*/ 12728 h 15522"/>
                <a:gd name="connsiteX2" fmla="*/ 30113 w 27940"/>
                <a:gd name="connsiteY2" fmla="*/ 10555 h 15522"/>
                <a:gd name="connsiteX3" fmla="*/ 30113 w 27940"/>
                <a:gd name="connsiteY3" fmla="*/ 9313 h 15522"/>
                <a:gd name="connsiteX4" fmla="*/ 29182 w 27940"/>
                <a:gd name="connsiteY4" fmla="*/ 7451 h 15522"/>
                <a:gd name="connsiteX5" fmla="*/ 29182 w 27940"/>
                <a:gd name="connsiteY5" fmla="*/ 5277 h 15522"/>
                <a:gd name="connsiteX6" fmla="*/ 25146 w 27940"/>
                <a:gd name="connsiteY6" fmla="*/ 3104 h 15522"/>
                <a:gd name="connsiteX7" fmla="*/ 22973 w 27940"/>
                <a:gd name="connsiteY7" fmla="*/ 0 h 15522"/>
                <a:gd name="connsiteX8" fmla="*/ 0 w 27940"/>
                <a:gd name="connsiteY8" fmla="*/ 0 h 15522"/>
                <a:gd name="connsiteX9" fmla="*/ 0 w 27940"/>
                <a:gd name="connsiteY9" fmla="*/ 3104 h 15522"/>
                <a:gd name="connsiteX10" fmla="*/ 931 w 27940"/>
                <a:gd name="connsiteY10" fmla="*/ 7451 h 15522"/>
                <a:gd name="connsiteX11" fmla="*/ 5278 w 27940"/>
                <a:gd name="connsiteY11" fmla="*/ 9313 h 15522"/>
                <a:gd name="connsiteX12" fmla="*/ 8382 w 27940"/>
                <a:gd name="connsiteY12" fmla="*/ 9313 h 15522"/>
                <a:gd name="connsiteX13" fmla="*/ 12418 w 27940"/>
                <a:gd name="connsiteY13" fmla="*/ 10555 h 15522"/>
                <a:gd name="connsiteX14" fmla="*/ 17695 w 27940"/>
                <a:gd name="connsiteY14" fmla="*/ 10555 h 15522"/>
                <a:gd name="connsiteX15" fmla="*/ 22973 w 27940"/>
                <a:gd name="connsiteY15" fmla="*/ 12728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7940" h="15522">
                  <a:moveTo>
                    <a:pt x="29182" y="16764"/>
                  </a:moveTo>
                  <a:lnTo>
                    <a:pt x="29182" y="12728"/>
                  </a:lnTo>
                  <a:lnTo>
                    <a:pt x="30113" y="10555"/>
                  </a:lnTo>
                  <a:lnTo>
                    <a:pt x="30113" y="9313"/>
                  </a:lnTo>
                  <a:lnTo>
                    <a:pt x="29182" y="7451"/>
                  </a:lnTo>
                  <a:lnTo>
                    <a:pt x="29182" y="5277"/>
                  </a:lnTo>
                  <a:lnTo>
                    <a:pt x="25146" y="3104"/>
                  </a:lnTo>
                  <a:lnTo>
                    <a:pt x="22973" y="0"/>
                  </a:lnTo>
                  <a:lnTo>
                    <a:pt x="0" y="0"/>
                  </a:lnTo>
                  <a:lnTo>
                    <a:pt x="0" y="3104"/>
                  </a:lnTo>
                  <a:lnTo>
                    <a:pt x="931" y="7451"/>
                  </a:lnTo>
                  <a:lnTo>
                    <a:pt x="5278" y="9313"/>
                  </a:lnTo>
                  <a:lnTo>
                    <a:pt x="8382" y="9313"/>
                  </a:lnTo>
                  <a:lnTo>
                    <a:pt x="12418" y="10555"/>
                  </a:lnTo>
                  <a:lnTo>
                    <a:pt x="17695" y="10555"/>
                  </a:lnTo>
                  <a:lnTo>
                    <a:pt x="22973" y="1272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2" name="Freeform: Shape 98">
              <a:extLst>
                <a:ext uri="{FF2B5EF4-FFF2-40B4-BE49-F238E27FC236}">
                  <a16:creationId xmlns:a16="http://schemas.microsoft.com/office/drawing/2014/main" id="{4359C013-6E81-4B45-8ACA-BAD8C86FED72}"/>
                </a:ext>
              </a:extLst>
            </p:cNvPr>
            <p:cNvSpPr/>
            <p:nvPr/>
          </p:nvSpPr>
          <p:spPr>
            <a:xfrm>
              <a:off x="5743810" y="6002628"/>
              <a:ext cx="99343" cy="207999"/>
            </a:xfrm>
            <a:custGeom>
              <a:avLst/>
              <a:gdLst>
                <a:gd name="connsiteX0" fmla="*/ 92823 w 99342"/>
                <a:gd name="connsiteY0" fmla="*/ 0 h 207998"/>
                <a:gd name="connsiteX1" fmla="*/ 83510 w 99342"/>
                <a:gd name="connsiteY1" fmla="*/ 5278 h 207998"/>
                <a:gd name="connsiteX2" fmla="*/ 72023 w 99342"/>
                <a:gd name="connsiteY2" fmla="*/ 14901 h 207998"/>
                <a:gd name="connsiteX3" fmla="*/ 59606 w 99342"/>
                <a:gd name="connsiteY3" fmla="*/ 27630 h 207998"/>
                <a:gd name="connsiteX4" fmla="*/ 49051 w 99342"/>
                <a:gd name="connsiteY4" fmla="*/ 40358 h 207998"/>
                <a:gd name="connsiteX5" fmla="*/ 37564 w 99342"/>
                <a:gd name="connsiteY5" fmla="*/ 51844 h 207998"/>
                <a:gd name="connsiteX6" fmla="*/ 32286 w 99342"/>
                <a:gd name="connsiteY6" fmla="*/ 60226 h 207998"/>
                <a:gd name="connsiteX7" fmla="*/ 12728 w 99342"/>
                <a:gd name="connsiteY7" fmla="*/ 60226 h 207998"/>
                <a:gd name="connsiteX8" fmla="*/ 12728 w 99342"/>
                <a:gd name="connsiteY8" fmla="*/ 75128 h 207998"/>
                <a:gd name="connsiteX9" fmla="*/ 14591 w 99342"/>
                <a:gd name="connsiteY9" fmla="*/ 90029 h 207998"/>
                <a:gd name="connsiteX10" fmla="*/ 15833 w 99342"/>
                <a:gd name="connsiteY10" fmla="*/ 104931 h 207998"/>
                <a:gd name="connsiteX11" fmla="*/ 15833 w 99342"/>
                <a:gd name="connsiteY11" fmla="*/ 114244 h 207998"/>
                <a:gd name="connsiteX12" fmla="*/ 10555 w 99342"/>
                <a:gd name="connsiteY12" fmla="*/ 129145 h 207998"/>
                <a:gd name="connsiteX13" fmla="*/ 5278 w 99342"/>
                <a:gd name="connsiteY13" fmla="*/ 144047 h 207998"/>
                <a:gd name="connsiteX14" fmla="*/ 0 w 99342"/>
                <a:gd name="connsiteY14" fmla="*/ 156775 h 207998"/>
                <a:gd name="connsiteX15" fmla="*/ 1242 w 99342"/>
                <a:gd name="connsiteY15" fmla="*/ 171366 h 207998"/>
                <a:gd name="connsiteX16" fmla="*/ 8382 w 99342"/>
                <a:gd name="connsiteY16" fmla="*/ 186267 h 207998"/>
                <a:gd name="connsiteX17" fmla="*/ 10555 w 99342"/>
                <a:gd name="connsiteY17" fmla="*/ 193718 h 207998"/>
                <a:gd name="connsiteX18" fmla="*/ 14591 w 99342"/>
                <a:gd name="connsiteY18" fmla="*/ 198996 h 207998"/>
                <a:gd name="connsiteX19" fmla="*/ 19869 w 99342"/>
                <a:gd name="connsiteY19" fmla="*/ 203342 h 207998"/>
                <a:gd name="connsiteX20" fmla="*/ 25146 w 99342"/>
                <a:gd name="connsiteY20" fmla="*/ 205205 h 207998"/>
                <a:gd name="connsiteX21" fmla="*/ 32286 w 99342"/>
                <a:gd name="connsiteY21" fmla="*/ 206446 h 207998"/>
                <a:gd name="connsiteX22" fmla="*/ 32286 w 99342"/>
                <a:gd name="connsiteY22" fmla="*/ 210482 h 207998"/>
                <a:gd name="connsiteX23" fmla="*/ 45015 w 99342"/>
                <a:gd name="connsiteY23" fmla="*/ 201169 h 207998"/>
                <a:gd name="connsiteX24" fmla="*/ 52155 w 99342"/>
                <a:gd name="connsiteY24" fmla="*/ 190614 h 207998"/>
                <a:gd name="connsiteX25" fmla="*/ 54328 w 99342"/>
                <a:gd name="connsiteY25" fmla="*/ 176644 h 207998"/>
                <a:gd name="connsiteX26" fmla="*/ 56501 w 99342"/>
                <a:gd name="connsiteY26" fmla="*/ 160811 h 207998"/>
                <a:gd name="connsiteX27" fmla="*/ 59606 w 99342"/>
                <a:gd name="connsiteY27" fmla="*/ 141874 h 207998"/>
                <a:gd name="connsiteX28" fmla="*/ 66746 w 99342"/>
                <a:gd name="connsiteY28" fmla="*/ 126972 h 207998"/>
                <a:gd name="connsiteX29" fmla="*/ 76059 w 99342"/>
                <a:gd name="connsiteY29" fmla="*/ 108966 h 207998"/>
                <a:gd name="connsiteX30" fmla="*/ 86614 w 99342"/>
                <a:gd name="connsiteY30" fmla="*/ 90029 h 207998"/>
                <a:gd name="connsiteX31" fmla="*/ 95928 w 99342"/>
                <a:gd name="connsiteY31" fmla="*/ 69850 h 207998"/>
                <a:gd name="connsiteX32" fmla="*/ 101205 w 99342"/>
                <a:gd name="connsiteY32" fmla="*/ 49671 h 207998"/>
                <a:gd name="connsiteX33" fmla="*/ 101205 w 99342"/>
                <a:gd name="connsiteY33" fmla="*/ 27630 h 207998"/>
                <a:gd name="connsiteX34" fmla="*/ 92823 w 99342"/>
                <a:gd name="connsiteY34" fmla="*/ 7451 h 207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99342" h="207998">
                  <a:moveTo>
                    <a:pt x="92823" y="0"/>
                  </a:moveTo>
                  <a:lnTo>
                    <a:pt x="83510" y="5278"/>
                  </a:lnTo>
                  <a:lnTo>
                    <a:pt x="72023" y="14901"/>
                  </a:lnTo>
                  <a:lnTo>
                    <a:pt x="59606" y="27630"/>
                  </a:lnTo>
                  <a:lnTo>
                    <a:pt x="49051" y="40358"/>
                  </a:lnTo>
                  <a:lnTo>
                    <a:pt x="37564" y="51844"/>
                  </a:lnTo>
                  <a:lnTo>
                    <a:pt x="32286" y="60226"/>
                  </a:lnTo>
                  <a:lnTo>
                    <a:pt x="12728" y="60226"/>
                  </a:lnTo>
                  <a:lnTo>
                    <a:pt x="12728" y="75128"/>
                  </a:lnTo>
                  <a:lnTo>
                    <a:pt x="14591" y="90029"/>
                  </a:lnTo>
                  <a:lnTo>
                    <a:pt x="15833" y="104931"/>
                  </a:lnTo>
                  <a:lnTo>
                    <a:pt x="15833" y="114244"/>
                  </a:lnTo>
                  <a:lnTo>
                    <a:pt x="10555" y="129145"/>
                  </a:lnTo>
                  <a:lnTo>
                    <a:pt x="5278" y="144047"/>
                  </a:lnTo>
                  <a:lnTo>
                    <a:pt x="0" y="156775"/>
                  </a:lnTo>
                  <a:lnTo>
                    <a:pt x="1242" y="171366"/>
                  </a:lnTo>
                  <a:lnTo>
                    <a:pt x="8382" y="186267"/>
                  </a:lnTo>
                  <a:lnTo>
                    <a:pt x="10555" y="193718"/>
                  </a:lnTo>
                  <a:lnTo>
                    <a:pt x="14591" y="198996"/>
                  </a:lnTo>
                  <a:lnTo>
                    <a:pt x="19869" y="203342"/>
                  </a:lnTo>
                  <a:lnTo>
                    <a:pt x="25146" y="205205"/>
                  </a:lnTo>
                  <a:lnTo>
                    <a:pt x="32286" y="206446"/>
                  </a:lnTo>
                  <a:lnTo>
                    <a:pt x="32286" y="210482"/>
                  </a:lnTo>
                  <a:lnTo>
                    <a:pt x="45015" y="201169"/>
                  </a:lnTo>
                  <a:lnTo>
                    <a:pt x="52155" y="190614"/>
                  </a:lnTo>
                  <a:lnTo>
                    <a:pt x="54328" y="176644"/>
                  </a:lnTo>
                  <a:lnTo>
                    <a:pt x="56501" y="160811"/>
                  </a:lnTo>
                  <a:lnTo>
                    <a:pt x="59606" y="141874"/>
                  </a:lnTo>
                  <a:lnTo>
                    <a:pt x="66746" y="126972"/>
                  </a:lnTo>
                  <a:lnTo>
                    <a:pt x="76059" y="108966"/>
                  </a:lnTo>
                  <a:lnTo>
                    <a:pt x="86614" y="90029"/>
                  </a:lnTo>
                  <a:lnTo>
                    <a:pt x="95928" y="69850"/>
                  </a:lnTo>
                  <a:lnTo>
                    <a:pt x="101205" y="49671"/>
                  </a:lnTo>
                  <a:lnTo>
                    <a:pt x="101205" y="27630"/>
                  </a:lnTo>
                  <a:lnTo>
                    <a:pt x="92823" y="745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3" name="Freeform: Shape 99">
              <a:extLst>
                <a:ext uri="{FF2B5EF4-FFF2-40B4-BE49-F238E27FC236}">
                  <a16:creationId xmlns:a16="http://schemas.microsoft.com/office/drawing/2014/main" id="{FD4B82B6-6F38-4200-908B-3D28CF446ECB}"/>
                </a:ext>
              </a:extLst>
            </p:cNvPr>
            <p:cNvSpPr/>
            <p:nvPr/>
          </p:nvSpPr>
          <p:spPr>
            <a:xfrm>
              <a:off x="4236596" y="6662015"/>
              <a:ext cx="74507" cy="31045"/>
            </a:xfrm>
            <a:custGeom>
              <a:avLst/>
              <a:gdLst>
                <a:gd name="connsiteX0" fmla="*/ 46877 w 74506"/>
                <a:gd name="connsiteY0" fmla="*/ 3104 h 31044"/>
                <a:gd name="connsiteX1" fmla="*/ 32286 w 74506"/>
                <a:gd name="connsiteY1" fmla="*/ 0 h 31044"/>
                <a:gd name="connsiteX2" fmla="*/ 21731 w 74506"/>
                <a:gd name="connsiteY2" fmla="*/ 5278 h 31044"/>
                <a:gd name="connsiteX3" fmla="*/ 10245 w 74506"/>
                <a:gd name="connsiteY3" fmla="*/ 10555 h 31044"/>
                <a:gd name="connsiteX4" fmla="*/ 0 w 74506"/>
                <a:gd name="connsiteY4" fmla="*/ 14591 h 31044"/>
                <a:gd name="connsiteX5" fmla="*/ 0 w 74506"/>
                <a:gd name="connsiteY5" fmla="*/ 31666 h 31044"/>
                <a:gd name="connsiteX6" fmla="*/ 12418 w 74506"/>
                <a:gd name="connsiteY6" fmla="*/ 27319 h 31044"/>
                <a:gd name="connsiteX7" fmla="*/ 21731 w 74506"/>
                <a:gd name="connsiteY7" fmla="*/ 25457 h 31044"/>
                <a:gd name="connsiteX8" fmla="*/ 30113 w 74506"/>
                <a:gd name="connsiteY8" fmla="*/ 20179 h 31044"/>
                <a:gd name="connsiteX9" fmla="*/ 39427 w 74506"/>
                <a:gd name="connsiteY9" fmla="*/ 10555 h 31044"/>
                <a:gd name="connsiteX10" fmla="*/ 42531 w 74506"/>
                <a:gd name="connsiteY10" fmla="*/ 10555 h 31044"/>
                <a:gd name="connsiteX11" fmla="*/ 41600 w 74506"/>
                <a:gd name="connsiteY11" fmla="*/ 14591 h 31044"/>
                <a:gd name="connsiteX12" fmla="*/ 39427 w 74506"/>
                <a:gd name="connsiteY12" fmla="*/ 16764 h 31044"/>
                <a:gd name="connsiteX13" fmla="*/ 39427 w 74506"/>
                <a:gd name="connsiteY13" fmla="*/ 18006 h 31044"/>
                <a:gd name="connsiteX14" fmla="*/ 37564 w 74506"/>
                <a:gd name="connsiteY14" fmla="*/ 20179 h 31044"/>
                <a:gd name="connsiteX15" fmla="*/ 34460 w 74506"/>
                <a:gd name="connsiteY15" fmla="*/ 22042 h 31044"/>
                <a:gd name="connsiteX16" fmla="*/ 32286 w 74506"/>
                <a:gd name="connsiteY16" fmla="*/ 24215 h 31044"/>
                <a:gd name="connsiteX17" fmla="*/ 32286 w 74506"/>
                <a:gd name="connsiteY17" fmla="*/ 31666 h 31044"/>
                <a:gd name="connsiteX18" fmla="*/ 46877 w 74506"/>
                <a:gd name="connsiteY18" fmla="*/ 27319 h 31044"/>
                <a:gd name="connsiteX19" fmla="*/ 59295 w 74506"/>
                <a:gd name="connsiteY19" fmla="*/ 22042 h 31044"/>
                <a:gd name="connsiteX20" fmla="*/ 71713 w 74506"/>
                <a:gd name="connsiteY20" fmla="*/ 14591 h 31044"/>
                <a:gd name="connsiteX21" fmla="*/ 76059 w 74506"/>
                <a:gd name="connsiteY21" fmla="*/ 14591 h 31044"/>
                <a:gd name="connsiteX22" fmla="*/ 63641 w 74506"/>
                <a:gd name="connsiteY22" fmla="*/ 9313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4506" h="31044">
                  <a:moveTo>
                    <a:pt x="46877" y="3104"/>
                  </a:moveTo>
                  <a:lnTo>
                    <a:pt x="32286" y="0"/>
                  </a:lnTo>
                  <a:lnTo>
                    <a:pt x="21731" y="5278"/>
                  </a:lnTo>
                  <a:lnTo>
                    <a:pt x="10245" y="10555"/>
                  </a:lnTo>
                  <a:lnTo>
                    <a:pt x="0" y="14591"/>
                  </a:lnTo>
                  <a:lnTo>
                    <a:pt x="0" y="31666"/>
                  </a:lnTo>
                  <a:lnTo>
                    <a:pt x="12418" y="27319"/>
                  </a:lnTo>
                  <a:lnTo>
                    <a:pt x="21731" y="25457"/>
                  </a:lnTo>
                  <a:lnTo>
                    <a:pt x="30113" y="20179"/>
                  </a:lnTo>
                  <a:lnTo>
                    <a:pt x="39427" y="10555"/>
                  </a:lnTo>
                  <a:lnTo>
                    <a:pt x="42531" y="10555"/>
                  </a:lnTo>
                  <a:lnTo>
                    <a:pt x="41600" y="14591"/>
                  </a:lnTo>
                  <a:lnTo>
                    <a:pt x="39427" y="16764"/>
                  </a:lnTo>
                  <a:lnTo>
                    <a:pt x="39427" y="18006"/>
                  </a:lnTo>
                  <a:lnTo>
                    <a:pt x="37564" y="20179"/>
                  </a:lnTo>
                  <a:lnTo>
                    <a:pt x="34460" y="22042"/>
                  </a:lnTo>
                  <a:lnTo>
                    <a:pt x="32286" y="24215"/>
                  </a:lnTo>
                  <a:lnTo>
                    <a:pt x="32286" y="31666"/>
                  </a:lnTo>
                  <a:lnTo>
                    <a:pt x="46877" y="27319"/>
                  </a:lnTo>
                  <a:lnTo>
                    <a:pt x="59295" y="22042"/>
                  </a:lnTo>
                  <a:lnTo>
                    <a:pt x="71713" y="14591"/>
                  </a:lnTo>
                  <a:lnTo>
                    <a:pt x="76059" y="14591"/>
                  </a:lnTo>
                  <a:lnTo>
                    <a:pt x="63641" y="931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4" name="Freeform: Shape 100">
              <a:extLst>
                <a:ext uri="{FF2B5EF4-FFF2-40B4-BE49-F238E27FC236}">
                  <a16:creationId xmlns:a16="http://schemas.microsoft.com/office/drawing/2014/main" id="{253EAE26-9E03-46D4-A8CF-38AF46984E95}"/>
                </a:ext>
              </a:extLst>
            </p:cNvPr>
            <p:cNvSpPr/>
            <p:nvPr/>
          </p:nvSpPr>
          <p:spPr>
            <a:xfrm>
              <a:off x="4403305" y="5779417"/>
              <a:ext cx="34149" cy="31045"/>
            </a:xfrm>
            <a:custGeom>
              <a:avLst/>
              <a:gdLst>
                <a:gd name="connsiteX0" fmla="*/ 27009 w 34149"/>
                <a:gd name="connsiteY0" fmla="*/ 23283 h 31044"/>
                <a:gd name="connsiteX1" fmla="*/ 26078 w 34149"/>
                <a:gd name="connsiteY1" fmla="*/ 22042 h 31044"/>
                <a:gd name="connsiteX2" fmla="*/ 23904 w 34149"/>
                <a:gd name="connsiteY2" fmla="*/ 22042 h 31044"/>
                <a:gd name="connsiteX3" fmla="*/ 19558 w 34149"/>
                <a:gd name="connsiteY3" fmla="*/ 22042 h 31044"/>
                <a:gd name="connsiteX4" fmla="*/ 16454 w 34149"/>
                <a:gd name="connsiteY4" fmla="*/ 20179 h 31044"/>
                <a:gd name="connsiteX5" fmla="*/ 16454 w 34149"/>
                <a:gd name="connsiteY5" fmla="*/ 0 h 31044"/>
                <a:gd name="connsiteX6" fmla="*/ 12418 w 34149"/>
                <a:gd name="connsiteY6" fmla="*/ 0 h 31044"/>
                <a:gd name="connsiteX7" fmla="*/ 4967 w 34149"/>
                <a:gd name="connsiteY7" fmla="*/ 12728 h 31044"/>
                <a:gd name="connsiteX8" fmla="*/ 0 w 34149"/>
                <a:gd name="connsiteY8" fmla="*/ 12728 h 31044"/>
                <a:gd name="connsiteX9" fmla="*/ 0 w 34149"/>
                <a:gd name="connsiteY9" fmla="*/ 15833 h 31044"/>
                <a:gd name="connsiteX10" fmla="*/ 11487 w 34149"/>
                <a:gd name="connsiteY10" fmla="*/ 20179 h 31044"/>
                <a:gd name="connsiteX11" fmla="*/ 21731 w 34149"/>
                <a:gd name="connsiteY11" fmla="*/ 25457 h 31044"/>
                <a:gd name="connsiteX12" fmla="*/ 29182 w 34149"/>
                <a:gd name="connsiteY12" fmla="*/ 30734 h 31044"/>
                <a:gd name="connsiteX13" fmla="*/ 33218 w 34149"/>
                <a:gd name="connsiteY13" fmla="*/ 32907 h 31044"/>
                <a:gd name="connsiteX14" fmla="*/ 34149 w 34149"/>
                <a:gd name="connsiteY14" fmla="*/ 30734 h 31044"/>
                <a:gd name="connsiteX15" fmla="*/ 34149 w 34149"/>
                <a:gd name="connsiteY15" fmla="*/ 29492 h 31044"/>
                <a:gd name="connsiteX16" fmla="*/ 36322 w 34149"/>
                <a:gd name="connsiteY16" fmla="*/ 27319 h 31044"/>
                <a:gd name="connsiteX17" fmla="*/ 36322 w 34149"/>
                <a:gd name="connsiteY17" fmla="*/ 23283 h 31044"/>
                <a:gd name="connsiteX18" fmla="*/ 29182 w 34149"/>
                <a:gd name="connsiteY18" fmla="*/ 23283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4149" h="31044">
                  <a:moveTo>
                    <a:pt x="27009" y="23283"/>
                  </a:moveTo>
                  <a:lnTo>
                    <a:pt x="26078" y="22042"/>
                  </a:lnTo>
                  <a:lnTo>
                    <a:pt x="23904" y="22042"/>
                  </a:lnTo>
                  <a:lnTo>
                    <a:pt x="19558" y="22042"/>
                  </a:lnTo>
                  <a:lnTo>
                    <a:pt x="16454" y="20179"/>
                  </a:lnTo>
                  <a:lnTo>
                    <a:pt x="16454" y="0"/>
                  </a:lnTo>
                  <a:lnTo>
                    <a:pt x="12418" y="0"/>
                  </a:lnTo>
                  <a:lnTo>
                    <a:pt x="4967" y="12728"/>
                  </a:lnTo>
                  <a:lnTo>
                    <a:pt x="0" y="12728"/>
                  </a:lnTo>
                  <a:lnTo>
                    <a:pt x="0" y="15833"/>
                  </a:lnTo>
                  <a:lnTo>
                    <a:pt x="11487" y="20179"/>
                  </a:lnTo>
                  <a:lnTo>
                    <a:pt x="21731" y="25457"/>
                  </a:lnTo>
                  <a:lnTo>
                    <a:pt x="29182" y="30734"/>
                  </a:lnTo>
                  <a:lnTo>
                    <a:pt x="33218" y="32907"/>
                  </a:lnTo>
                  <a:lnTo>
                    <a:pt x="34149" y="30734"/>
                  </a:lnTo>
                  <a:lnTo>
                    <a:pt x="34149" y="29492"/>
                  </a:lnTo>
                  <a:lnTo>
                    <a:pt x="36322" y="27319"/>
                  </a:lnTo>
                  <a:lnTo>
                    <a:pt x="36322" y="23283"/>
                  </a:lnTo>
                  <a:lnTo>
                    <a:pt x="29182" y="2328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5" name="Freeform: Shape 101">
              <a:extLst>
                <a:ext uri="{FF2B5EF4-FFF2-40B4-BE49-F238E27FC236}">
                  <a16:creationId xmlns:a16="http://schemas.microsoft.com/office/drawing/2014/main" id="{E0F8C622-AB5B-4892-9C4A-1DC020BA8ED2}"/>
                </a:ext>
              </a:extLst>
            </p:cNvPr>
            <p:cNvSpPr/>
            <p:nvPr/>
          </p:nvSpPr>
          <p:spPr>
            <a:xfrm>
              <a:off x="4237527" y="6453395"/>
              <a:ext cx="12418" cy="18627"/>
            </a:xfrm>
            <a:custGeom>
              <a:avLst/>
              <a:gdLst>
                <a:gd name="connsiteX0" fmla="*/ 4346 w 12417"/>
                <a:gd name="connsiteY0" fmla="*/ 15833 h 18626"/>
                <a:gd name="connsiteX1" fmla="*/ 6209 w 12417"/>
                <a:gd name="connsiteY1" fmla="*/ 20179 h 18626"/>
                <a:gd name="connsiteX2" fmla="*/ 14591 w 12417"/>
                <a:gd name="connsiteY2" fmla="*/ 20179 h 18626"/>
                <a:gd name="connsiteX3" fmla="*/ 13660 w 12417"/>
                <a:gd name="connsiteY3" fmla="*/ 14901 h 18626"/>
                <a:gd name="connsiteX4" fmla="*/ 13660 w 12417"/>
                <a:gd name="connsiteY4" fmla="*/ 10555 h 18626"/>
                <a:gd name="connsiteX5" fmla="*/ 11487 w 12417"/>
                <a:gd name="connsiteY5" fmla="*/ 7451 h 18626"/>
                <a:gd name="connsiteX6" fmla="*/ 9313 w 12417"/>
                <a:gd name="connsiteY6" fmla="*/ 5277 h 18626"/>
                <a:gd name="connsiteX7" fmla="*/ 6209 w 12417"/>
                <a:gd name="connsiteY7" fmla="*/ 3104 h 18626"/>
                <a:gd name="connsiteX8" fmla="*/ 2173 w 12417"/>
                <a:gd name="connsiteY8" fmla="*/ 0 h 18626"/>
                <a:gd name="connsiteX9" fmla="*/ 2173 w 12417"/>
                <a:gd name="connsiteY9" fmla="*/ 5277 h 18626"/>
                <a:gd name="connsiteX10" fmla="*/ 0 w 12417"/>
                <a:gd name="connsiteY10" fmla="*/ 8382 h 18626"/>
                <a:gd name="connsiteX11" fmla="*/ 2173 w 12417"/>
                <a:gd name="connsiteY11" fmla="*/ 10555 h 18626"/>
                <a:gd name="connsiteX12" fmla="*/ 2173 w 12417"/>
                <a:gd name="connsiteY12" fmla="*/ 12728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417" h="18626">
                  <a:moveTo>
                    <a:pt x="4346" y="15833"/>
                  </a:moveTo>
                  <a:lnTo>
                    <a:pt x="6209" y="20179"/>
                  </a:lnTo>
                  <a:lnTo>
                    <a:pt x="14591" y="20179"/>
                  </a:lnTo>
                  <a:lnTo>
                    <a:pt x="13660" y="14901"/>
                  </a:lnTo>
                  <a:lnTo>
                    <a:pt x="13660" y="10555"/>
                  </a:lnTo>
                  <a:lnTo>
                    <a:pt x="11487" y="7451"/>
                  </a:lnTo>
                  <a:lnTo>
                    <a:pt x="9313" y="5277"/>
                  </a:lnTo>
                  <a:lnTo>
                    <a:pt x="6209" y="3104"/>
                  </a:lnTo>
                  <a:lnTo>
                    <a:pt x="2173" y="0"/>
                  </a:lnTo>
                  <a:lnTo>
                    <a:pt x="2173" y="5277"/>
                  </a:lnTo>
                  <a:lnTo>
                    <a:pt x="0" y="8382"/>
                  </a:lnTo>
                  <a:lnTo>
                    <a:pt x="2173" y="10555"/>
                  </a:lnTo>
                  <a:lnTo>
                    <a:pt x="2173" y="1272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6" name="Freeform: Shape 102">
              <a:extLst>
                <a:ext uri="{FF2B5EF4-FFF2-40B4-BE49-F238E27FC236}">
                  <a16:creationId xmlns:a16="http://schemas.microsoft.com/office/drawing/2014/main" id="{049C57A1-B00C-4985-9A98-2CB50F19C049}"/>
                </a:ext>
              </a:extLst>
            </p:cNvPr>
            <p:cNvSpPr/>
            <p:nvPr/>
          </p:nvSpPr>
          <p:spPr>
            <a:xfrm>
              <a:off x="4152155" y="6693680"/>
              <a:ext cx="58985" cy="52776"/>
            </a:xfrm>
            <a:custGeom>
              <a:avLst/>
              <a:gdLst>
                <a:gd name="connsiteX0" fmla="*/ 29182 w 58984"/>
                <a:gd name="connsiteY0" fmla="*/ 22352 h 52775"/>
                <a:gd name="connsiteX1" fmla="*/ 14591 w 58984"/>
                <a:gd name="connsiteY1" fmla="*/ 8382 h 52775"/>
                <a:gd name="connsiteX2" fmla="*/ 0 w 58984"/>
                <a:gd name="connsiteY2" fmla="*/ 0 h 52775"/>
                <a:gd name="connsiteX3" fmla="*/ 0 w 58984"/>
                <a:gd name="connsiteY3" fmla="*/ 15833 h 52775"/>
                <a:gd name="connsiteX4" fmla="*/ 4036 w 58984"/>
                <a:gd name="connsiteY4" fmla="*/ 34770 h 52775"/>
                <a:gd name="connsiteX5" fmla="*/ 7451 w 58984"/>
                <a:gd name="connsiteY5" fmla="*/ 49671 h 52775"/>
                <a:gd name="connsiteX6" fmla="*/ 14591 w 58984"/>
                <a:gd name="connsiteY6" fmla="*/ 51844 h 52775"/>
                <a:gd name="connsiteX7" fmla="*/ 27009 w 58984"/>
                <a:gd name="connsiteY7" fmla="*/ 54949 h 52775"/>
                <a:gd name="connsiteX8" fmla="*/ 41600 w 58984"/>
                <a:gd name="connsiteY8" fmla="*/ 54949 h 52775"/>
                <a:gd name="connsiteX9" fmla="*/ 50913 w 58984"/>
                <a:gd name="connsiteY9" fmla="*/ 52776 h 52775"/>
                <a:gd name="connsiteX10" fmla="*/ 60537 w 58984"/>
                <a:gd name="connsiteY10" fmla="*/ 52776 h 52775"/>
                <a:gd name="connsiteX11" fmla="*/ 60537 w 58984"/>
                <a:gd name="connsiteY11" fmla="*/ 44394 h 52775"/>
                <a:gd name="connsiteX12" fmla="*/ 43773 w 58984"/>
                <a:gd name="connsiteY12" fmla="*/ 34770 h 52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8984" h="52775">
                  <a:moveTo>
                    <a:pt x="29182" y="22352"/>
                  </a:moveTo>
                  <a:lnTo>
                    <a:pt x="14591" y="8382"/>
                  </a:lnTo>
                  <a:lnTo>
                    <a:pt x="0" y="0"/>
                  </a:lnTo>
                  <a:lnTo>
                    <a:pt x="0" y="15833"/>
                  </a:lnTo>
                  <a:lnTo>
                    <a:pt x="4036" y="34770"/>
                  </a:lnTo>
                  <a:lnTo>
                    <a:pt x="7451" y="49671"/>
                  </a:lnTo>
                  <a:lnTo>
                    <a:pt x="14591" y="51844"/>
                  </a:lnTo>
                  <a:lnTo>
                    <a:pt x="27009" y="54949"/>
                  </a:lnTo>
                  <a:lnTo>
                    <a:pt x="41600" y="54949"/>
                  </a:lnTo>
                  <a:lnTo>
                    <a:pt x="50913" y="52776"/>
                  </a:lnTo>
                  <a:lnTo>
                    <a:pt x="60537" y="52776"/>
                  </a:lnTo>
                  <a:lnTo>
                    <a:pt x="60537" y="44394"/>
                  </a:lnTo>
                  <a:lnTo>
                    <a:pt x="43773" y="3477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7" name="Freeform: Shape 103">
              <a:extLst>
                <a:ext uri="{FF2B5EF4-FFF2-40B4-BE49-F238E27FC236}">
                  <a16:creationId xmlns:a16="http://schemas.microsoft.com/office/drawing/2014/main" id="{8590882F-A5EE-4CDB-907B-1EC3AD059ECA}"/>
                </a:ext>
              </a:extLst>
            </p:cNvPr>
            <p:cNvSpPr/>
            <p:nvPr/>
          </p:nvSpPr>
          <p:spPr>
            <a:xfrm>
              <a:off x="4063677" y="5497843"/>
              <a:ext cx="86925" cy="34149"/>
            </a:xfrm>
            <a:custGeom>
              <a:avLst/>
              <a:gdLst>
                <a:gd name="connsiteX0" fmla="*/ 88477 w 86924"/>
                <a:gd name="connsiteY0" fmla="*/ 17075 h 34149"/>
                <a:gd name="connsiteX1" fmla="*/ 70782 w 86924"/>
                <a:gd name="connsiteY1" fmla="*/ 11797 h 34149"/>
                <a:gd name="connsiteX2" fmla="*/ 56191 w 86924"/>
                <a:gd name="connsiteY2" fmla="*/ 6519 h 34149"/>
                <a:gd name="connsiteX3" fmla="*/ 37564 w 86924"/>
                <a:gd name="connsiteY3" fmla="*/ 2173 h 34149"/>
                <a:gd name="connsiteX4" fmla="*/ 15522 w 86924"/>
                <a:gd name="connsiteY4" fmla="*/ 0 h 34149"/>
                <a:gd name="connsiteX5" fmla="*/ 17695 w 86924"/>
                <a:gd name="connsiteY5" fmla="*/ 6519 h 34149"/>
                <a:gd name="connsiteX6" fmla="*/ 19869 w 86924"/>
                <a:gd name="connsiteY6" fmla="*/ 9624 h 34149"/>
                <a:gd name="connsiteX7" fmla="*/ 21731 w 86924"/>
                <a:gd name="connsiteY7" fmla="*/ 11797 h 34149"/>
                <a:gd name="connsiteX8" fmla="*/ 24836 w 86924"/>
                <a:gd name="connsiteY8" fmla="*/ 14902 h 34149"/>
                <a:gd name="connsiteX9" fmla="*/ 29182 w 86924"/>
                <a:gd name="connsiteY9" fmla="*/ 17075 h 34149"/>
                <a:gd name="connsiteX10" fmla="*/ 22973 w 86924"/>
                <a:gd name="connsiteY10" fmla="*/ 18937 h 34149"/>
                <a:gd name="connsiteX11" fmla="*/ 15522 w 86924"/>
                <a:gd name="connsiteY11" fmla="*/ 21110 h 34149"/>
                <a:gd name="connsiteX12" fmla="*/ 9313 w 86924"/>
                <a:gd name="connsiteY12" fmla="*/ 21110 h 34149"/>
                <a:gd name="connsiteX13" fmla="*/ 0 w 86924"/>
                <a:gd name="connsiteY13" fmla="*/ 21110 h 34149"/>
                <a:gd name="connsiteX14" fmla="*/ 5278 w 86924"/>
                <a:gd name="connsiteY14" fmla="*/ 33839 h 34149"/>
                <a:gd name="connsiteX15" fmla="*/ 15522 w 86924"/>
                <a:gd name="connsiteY15" fmla="*/ 33839 h 34149"/>
                <a:gd name="connsiteX16" fmla="*/ 30113 w 86924"/>
                <a:gd name="connsiteY16" fmla="*/ 36012 h 34149"/>
                <a:gd name="connsiteX17" fmla="*/ 43773 w 86924"/>
                <a:gd name="connsiteY17" fmla="*/ 36943 h 34149"/>
                <a:gd name="connsiteX18" fmla="*/ 49050 w 86924"/>
                <a:gd name="connsiteY18" fmla="*/ 36943 h 34149"/>
                <a:gd name="connsiteX19" fmla="*/ 52155 w 86924"/>
                <a:gd name="connsiteY19" fmla="*/ 26388 h 34149"/>
                <a:gd name="connsiteX20" fmla="*/ 54018 w 86924"/>
                <a:gd name="connsiteY20" fmla="*/ 24525 h 34149"/>
                <a:gd name="connsiteX21" fmla="*/ 56191 w 86924"/>
                <a:gd name="connsiteY21" fmla="*/ 26388 h 34149"/>
                <a:gd name="connsiteX22" fmla="*/ 58364 w 86924"/>
                <a:gd name="connsiteY22" fmla="*/ 28561 h 34149"/>
                <a:gd name="connsiteX23" fmla="*/ 59295 w 86924"/>
                <a:gd name="connsiteY23" fmla="*/ 29803 h 34149"/>
                <a:gd name="connsiteX24" fmla="*/ 59295 w 86924"/>
                <a:gd name="connsiteY24" fmla="*/ 31666 h 34149"/>
                <a:gd name="connsiteX25" fmla="*/ 59295 w 86924"/>
                <a:gd name="connsiteY25" fmla="*/ 33839 h 34149"/>
                <a:gd name="connsiteX26" fmla="*/ 65504 w 86924"/>
                <a:gd name="connsiteY26" fmla="*/ 33839 h 34149"/>
                <a:gd name="connsiteX27" fmla="*/ 68609 w 86924"/>
                <a:gd name="connsiteY27" fmla="*/ 31666 h 34149"/>
                <a:gd name="connsiteX28" fmla="*/ 72955 w 86924"/>
                <a:gd name="connsiteY28" fmla="*/ 29803 h 34149"/>
                <a:gd name="connsiteX29" fmla="*/ 77922 w 86924"/>
                <a:gd name="connsiteY29" fmla="*/ 28561 h 34149"/>
                <a:gd name="connsiteX30" fmla="*/ 81337 w 86924"/>
                <a:gd name="connsiteY30" fmla="*/ 26388 h 34149"/>
                <a:gd name="connsiteX31" fmla="*/ 88477 w 86924"/>
                <a:gd name="connsiteY31" fmla="*/ 26388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86924" h="34149">
                  <a:moveTo>
                    <a:pt x="88477" y="17075"/>
                  </a:moveTo>
                  <a:lnTo>
                    <a:pt x="70782" y="11797"/>
                  </a:lnTo>
                  <a:lnTo>
                    <a:pt x="56191" y="6519"/>
                  </a:lnTo>
                  <a:lnTo>
                    <a:pt x="37564" y="2173"/>
                  </a:lnTo>
                  <a:lnTo>
                    <a:pt x="15522" y="0"/>
                  </a:lnTo>
                  <a:lnTo>
                    <a:pt x="17695" y="6519"/>
                  </a:lnTo>
                  <a:lnTo>
                    <a:pt x="19869" y="9624"/>
                  </a:lnTo>
                  <a:lnTo>
                    <a:pt x="21731" y="11797"/>
                  </a:lnTo>
                  <a:lnTo>
                    <a:pt x="24836" y="14902"/>
                  </a:lnTo>
                  <a:lnTo>
                    <a:pt x="29182" y="17075"/>
                  </a:lnTo>
                  <a:lnTo>
                    <a:pt x="22973" y="18937"/>
                  </a:lnTo>
                  <a:lnTo>
                    <a:pt x="15522" y="21110"/>
                  </a:lnTo>
                  <a:lnTo>
                    <a:pt x="9313" y="21110"/>
                  </a:lnTo>
                  <a:lnTo>
                    <a:pt x="0" y="21110"/>
                  </a:lnTo>
                  <a:lnTo>
                    <a:pt x="5278" y="33839"/>
                  </a:lnTo>
                  <a:lnTo>
                    <a:pt x="15522" y="33839"/>
                  </a:lnTo>
                  <a:lnTo>
                    <a:pt x="30113" y="36012"/>
                  </a:lnTo>
                  <a:lnTo>
                    <a:pt x="43773" y="36943"/>
                  </a:lnTo>
                  <a:lnTo>
                    <a:pt x="49050" y="36943"/>
                  </a:lnTo>
                  <a:lnTo>
                    <a:pt x="52155" y="26388"/>
                  </a:lnTo>
                  <a:lnTo>
                    <a:pt x="54018" y="24525"/>
                  </a:lnTo>
                  <a:lnTo>
                    <a:pt x="56191" y="26388"/>
                  </a:lnTo>
                  <a:lnTo>
                    <a:pt x="58364" y="28561"/>
                  </a:lnTo>
                  <a:lnTo>
                    <a:pt x="59295" y="29803"/>
                  </a:lnTo>
                  <a:lnTo>
                    <a:pt x="59295" y="31666"/>
                  </a:lnTo>
                  <a:lnTo>
                    <a:pt x="59295" y="33839"/>
                  </a:lnTo>
                  <a:lnTo>
                    <a:pt x="65504" y="33839"/>
                  </a:lnTo>
                  <a:lnTo>
                    <a:pt x="68609" y="31666"/>
                  </a:lnTo>
                  <a:lnTo>
                    <a:pt x="72955" y="29803"/>
                  </a:lnTo>
                  <a:lnTo>
                    <a:pt x="77922" y="28561"/>
                  </a:lnTo>
                  <a:lnTo>
                    <a:pt x="81337" y="26388"/>
                  </a:lnTo>
                  <a:lnTo>
                    <a:pt x="88477" y="2638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8" name="Freeform: Shape 104">
              <a:extLst>
                <a:ext uri="{FF2B5EF4-FFF2-40B4-BE49-F238E27FC236}">
                  <a16:creationId xmlns:a16="http://schemas.microsoft.com/office/drawing/2014/main" id="{A19CD421-DF40-447D-8007-C1C539163347}"/>
                </a:ext>
              </a:extLst>
            </p:cNvPr>
            <p:cNvSpPr/>
            <p:nvPr/>
          </p:nvSpPr>
          <p:spPr>
            <a:xfrm>
              <a:off x="4215796" y="5526404"/>
              <a:ext cx="34149" cy="12418"/>
            </a:xfrm>
            <a:custGeom>
              <a:avLst/>
              <a:gdLst>
                <a:gd name="connsiteX0" fmla="*/ 27940 w 34149"/>
                <a:gd name="connsiteY0" fmla="*/ 12728 h 12417"/>
                <a:gd name="connsiteX1" fmla="*/ 31045 w 34149"/>
                <a:gd name="connsiteY1" fmla="*/ 10555 h 12417"/>
                <a:gd name="connsiteX2" fmla="*/ 33218 w 34149"/>
                <a:gd name="connsiteY2" fmla="*/ 7451 h 12417"/>
                <a:gd name="connsiteX3" fmla="*/ 36322 w 34149"/>
                <a:gd name="connsiteY3" fmla="*/ 5278 h 12417"/>
                <a:gd name="connsiteX4" fmla="*/ 27940 w 34149"/>
                <a:gd name="connsiteY4" fmla="*/ 1242 h 12417"/>
                <a:gd name="connsiteX5" fmla="*/ 20800 w 34149"/>
                <a:gd name="connsiteY5" fmla="*/ 0 h 12417"/>
                <a:gd name="connsiteX6" fmla="*/ 13349 w 34149"/>
                <a:gd name="connsiteY6" fmla="*/ 0 h 12417"/>
                <a:gd name="connsiteX7" fmla="*/ 0 w 34149"/>
                <a:gd name="connsiteY7" fmla="*/ 1242 h 12417"/>
                <a:gd name="connsiteX8" fmla="*/ 0 w 34149"/>
                <a:gd name="connsiteY8" fmla="*/ 12728 h 12417"/>
                <a:gd name="connsiteX9" fmla="*/ 6209 w 34149"/>
                <a:gd name="connsiteY9" fmla="*/ 10555 h 12417"/>
                <a:gd name="connsiteX10" fmla="*/ 11487 w 34149"/>
                <a:gd name="connsiteY10" fmla="*/ 10555 h 12417"/>
                <a:gd name="connsiteX11" fmla="*/ 16454 w 34149"/>
                <a:gd name="connsiteY11" fmla="*/ 10555 h 12417"/>
                <a:gd name="connsiteX12" fmla="*/ 21731 w 34149"/>
                <a:gd name="connsiteY12" fmla="*/ 12728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4149" h="12417">
                  <a:moveTo>
                    <a:pt x="27940" y="12728"/>
                  </a:moveTo>
                  <a:lnTo>
                    <a:pt x="31045" y="10555"/>
                  </a:lnTo>
                  <a:lnTo>
                    <a:pt x="33218" y="7451"/>
                  </a:lnTo>
                  <a:lnTo>
                    <a:pt x="36322" y="5278"/>
                  </a:lnTo>
                  <a:lnTo>
                    <a:pt x="27940" y="1242"/>
                  </a:lnTo>
                  <a:lnTo>
                    <a:pt x="20800" y="0"/>
                  </a:lnTo>
                  <a:lnTo>
                    <a:pt x="13349" y="0"/>
                  </a:lnTo>
                  <a:lnTo>
                    <a:pt x="0" y="1242"/>
                  </a:lnTo>
                  <a:lnTo>
                    <a:pt x="0" y="12728"/>
                  </a:lnTo>
                  <a:lnTo>
                    <a:pt x="6209" y="10555"/>
                  </a:lnTo>
                  <a:lnTo>
                    <a:pt x="11487" y="10555"/>
                  </a:lnTo>
                  <a:lnTo>
                    <a:pt x="16454" y="10555"/>
                  </a:lnTo>
                  <a:lnTo>
                    <a:pt x="21731" y="1272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9" name="Freeform: Shape 105">
              <a:extLst>
                <a:ext uri="{FF2B5EF4-FFF2-40B4-BE49-F238E27FC236}">
                  <a16:creationId xmlns:a16="http://schemas.microsoft.com/office/drawing/2014/main" id="{C6FE018D-7DAF-428F-B689-D34472CE6BE3}"/>
                </a:ext>
              </a:extLst>
            </p:cNvPr>
            <p:cNvSpPr/>
            <p:nvPr/>
          </p:nvSpPr>
          <p:spPr>
            <a:xfrm>
              <a:off x="4066782" y="5047076"/>
              <a:ext cx="12418" cy="15522"/>
            </a:xfrm>
            <a:custGeom>
              <a:avLst/>
              <a:gdLst>
                <a:gd name="connsiteX0" fmla="*/ 6209 w 12417"/>
                <a:gd name="connsiteY0" fmla="*/ 17075 h 15522"/>
                <a:gd name="connsiteX1" fmla="*/ 7140 w 12417"/>
                <a:gd name="connsiteY1" fmla="*/ 11487 h 15522"/>
                <a:gd name="connsiteX2" fmla="*/ 7140 w 12417"/>
                <a:gd name="connsiteY2" fmla="*/ 9624 h 15522"/>
                <a:gd name="connsiteX3" fmla="*/ 9313 w 12417"/>
                <a:gd name="connsiteY3" fmla="*/ 6209 h 15522"/>
                <a:gd name="connsiteX4" fmla="*/ 11487 w 12417"/>
                <a:gd name="connsiteY4" fmla="*/ 4346 h 15522"/>
                <a:gd name="connsiteX5" fmla="*/ 12418 w 12417"/>
                <a:gd name="connsiteY5" fmla="*/ 0 h 15522"/>
                <a:gd name="connsiteX6" fmla="*/ 9313 w 12417"/>
                <a:gd name="connsiteY6" fmla="*/ 0 h 15522"/>
                <a:gd name="connsiteX7" fmla="*/ 7140 w 12417"/>
                <a:gd name="connsiteY7" fmla="*/ 4346 h 15522"/>
                <a:gd name="connsiteX8" fmla="*/ 4036 w 12417"/>
                <a:gd name="connsiteY8" fmla="*/ 7451 h 15522"/>
                <a:gd name="connsiteX9" fmla="*/ 2173 w 12417"/>
                <a:gd name="connsiteY9" fmla="*/ 9624 h 15522"/>
                <a:gd name="connsiteX10" fmla="*/ 0 w 12417"/>
                <a:gd name="connsiteY10" fmla="*/ 11487 h 15522"/>
                <a:gd name="connsiteX11" fmla="*/ 0 w 12417"/>
                <a:gd name="connsiteY11" fmla="*/ 13660 h 15522"/>
                <a:gd name="connsiteX12" fmla="*/ 2173 w 12417"/>
                <a:gd name="connsiteY12" fmla="*/ 1490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417" h="15522">
                  <a:moveTo>
                    <a:pt x="6209" y="17075"/>
                  </a:moveTo>
                  <a:lnTo>
                    <a:pt x="7140" y="11487"/>
                  </a:lnTo>
                  <a:lnTo>
                    <a:pt x="7140" y="9624"/>
                  </a:lnTo>
                  <a:lnTo>
                    <a:pt x="9313" y="6209"/>
                  </a:lnTo>
                  <a:lnTo>
                    <a:pt x="11487" y="4346"/>
                  </a:lnTo>
                  <a:lnTo>
                    <a:pt x="12418" y="0"/>
                  </a:lnTo>
                  <a:lnTo>
                    <a:pt x="9313" y="0"/>
                  </a:lnTo>
                  <a:lnTo>
                    <a:pt x="7140" y="4346"/>
                  </a:lnTo>
                  <a:lnTo>
                    <a:pt x="4036" y="7451"/>
                  </a:lnTo>
                  <a:lnTo>
                    <a:pt x="2173" y="9624"/>
                  </a:lnTo>
                  <a:lnTo>
                    <a:pt x="0" y="11487"/>
                  </a:lnTo>
                  <a:lnTo>
                    <a:pt x="0" y="13660"/>
                  </a:lnTo>
                  <a:lnTo>
                    <a:pt x="2173" y="1490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0" name="Freeform: Shape 106">
              <a:extLst>
                <a:ext uri="{FF2B5EF4-FFF2-40B4-BE49-F238E27FC236}">
                  <a16:creationId xmlns:a16="http://schemas.microsoft.com/office/drawing/2014/main" id="{22067E0D-F8A9-4E1E-A124-7F1A6D7DF0BF}"/>
                </a:ext>
              </a:extLst>
            </p:cNvPr>
            <p:cNvSpPr/>
            <p:nvPr/>
          </p:nvSpPr>
          <p:spPr>
            <a:xfrm>
              <a:off x="3707286" y="4372477"/>
              <a:ext cx="55880" cy="43462"/>
            </a:xfrm>
            <a:custGeom>
              <a:avLst/>
              <a:gdLst>
                <a:gd name="connsiteX0" fmla="*/ 16764 w 55880"/>
                <a:gd name="connsiteY0" fmla="*/ 37564 h 43462"/>
                <a:gd name="connsiteX1" fmla="*/ 23904 w 55880"/>
                <a:gd name="connsiteY1" fmla="*/ 45015 h 43462"/>
                <a:gd name="connsiteX2" fmla="*/ 32286 w 55880"/>
                <a:gd name="connsiteY2" fmla="*/ 45015 h 43462"/>
                <a:gd name="connsiteX3" fmla="*/ 38495 w 55880"/>
                <a:gd name="connsiteY3" fmla="*/ 44083 h 43462"/>
                <a:gd name="connsiteX4" fmla="*/ 43773 w 55880"/>
                <a:gd name="connsiteY4" fmla="*/ 44083 h 43462"/>
                <a:gd name="connsiteX5" fmla="*/ 46877 w 55880"/>
                <a:gd name="connsiteY5" fmla="*/ 41910 h 43462"/>
                <a:gd name="connsiteX6" fmla="*/ 51224 w 55880"/>
                <a:gd name="connsiteY6" fmla="*/ 36633 h 43462"/>
                <a:gd name="connsiteX7" fmla="*/ 56191 w 55880"/>
                <a:gd name="connsiteY7" fmla="*/ 36633 h 43462"/>
                <a:gd name="connsiteX8" fmla="*/ 41600 w 55880"/>
                <a:gd name="connsiteY8" fmla="*/ 22973 h 43462"/>
                <a:gd name="connsiteX9" fmla="*/ 27009 w 55880"/>
                <a:gd name="connsiteY9" fmla="*/ 10245 h 43462"/>
                <a:gd name="connsiteX10" fmla="*/ 10555 w 55880"/>
                <a:gd name="connsiteY10" fmla="*/ 0 h 43462"/>
                <a:gd name="connsiteX11" fmla="*/ 12418 w 55880"/>
                <a:gd name="connsiteY11" fmla="*/ 7140 h 43462"/>
                <a:gd name="connsiteX12" fmla="*/ 12418 w 55880"/>
                <a:gd name="connsiteY12" fmla="*/ 10245 h 43462"/>
                <a:gd name="connsiteX13" fmla="*/ 14591 w 55880"/>
                <a:gd name="connsiteY13" fmla="*/ 12418 h 43462"/>
                <a:gd name="connsiteX14" fmla="*/ 16764 w 55880"/>
                <a:gd name="connsiteY14" fmla="*/ 15522 h 43462"/>
                <a:gd name="connsiteX15" fmla="*/ 0 w 55880"/>
                <a:gd name="connsiteY15" fmla="*/ 25146 h 43462"/>
                <a:gd name="connsiteX16" fmla="*/ 0 w 55880"/>
                <a:gd name="connsiteY16" fmla="*/ 29182 h 43462"/>
                <a:gd name="connsiteX17" fmla="*/ 9313 w 55880"/>
                <a:gd name="connsiteY17" fmla="*/ 32286 h 434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55880" h="43462">
                  <a:moveTo>
                    <a:pt x="16764" y="37564"/>
                  </a:moveTo>
                  <a:lnTo>
                    <a:pt x="23904" y="45015"/>
                  </a:lnTo>
                  <a:lnTo>
                    <a:pt x="32286" y="45015"/>
                  </a:lnTo>
                  <a:lnTo>
                    <a:pt x="38495" y="44083"/>
                  </a:lnTo>
                  <a:lnTo>
                    <a:pt x="43773" y="44083"/>
                  </a:lnTo>
                  <a:lnTo>
                    <a:pt x="46877" y="41910"/>
                  </a:lnTo>
                  <a:lnTo>
                    <a:pt x="51224" y="36633"/>
                  </a:lnTo>
                  <a:lnTo>
                    <a:pt x="56191" y="36633"/>
                  </a:lnTo>
                  <a:lnTo>
                    <a:pt x="41600" y="22973"/>
                  </a:lnTo>
                  <a:lnTo>
                    <a:pt x="27009" y="10245"/>
                  </a:lnTo>
                  <a:lnTo>
                    <a:pt x="10555" y="0"/>
                  </a:lnTo>
                  <a:lnTo>
                    <a:pt x="12418" y="7140"/>
                  </a:lnTo>
                  <a:lnTo>
                    <a:pt x="12418" y="10245"/>
                  </a:lnTo>
                  <a:lnTo>
                    <a:pt x="14591" y="12418"/>
                  </a:lnTo>
                  <a:lnTo>
                    <a:pt x="16764" y="15522"/>
                  </a:lnTo>
                  <a:lnTo>
                    <a:pt x="0" y="25146"/>
                  </a:lnTo>
                  <a:lnTo>
                    <a:pt x="0" y="29182"/>
                  </a:lnTo>
                  <a:lnTo>
                    <a:pt x="9313" y="3228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1" name="Freeform: Shape 107">
              <a:extLst>
                <a:ext uri="{FF2B5EF4-FFF2-40B4-BE49-F238E27FC236}">
                  <a16:creationId xmlns:a16="http://schemas.microsoft.com/office/drawing/2014/main" id="{4713F979-ABCC-4081-95A1-174FFA4EFB43}"/>
                </a:ext>
              </a:extLst>
            </p:cNvPr>
            <p:cNvSpPr/>
            <p:nvPr/>
          </p:nvSpPr>
          <p:spPr>
            <a:xfrm>
              <a:off x="3927081" y="4626422"/>
              <a:ext cx="24836" cy="21731"/>
            </a:xfrm>
            <a:custGeom>
              <a:avLst/>
              <a:gdLst>
                <a:gd name="connsiteX0" fmla="*/ 24215 w 24835"/>
                <a:gd name="connsiteY0" fmla="*/ 4346 h 21731"/>
                <a:gd name="connsiteX1" fmla="*/ 19869 w 24835"/>
                <a:gd name="connsiteY1" fmla="*/ 0 h 21731"/>
                <a:gd name="connsiteX2" fmla="*/ 14591 w 24835"/>
                <a:gd name="connsiteY2" fmla="*/ 6519 h 21731"/>
                <a:gd name="connsiteX3" fmla="*/ 7451 w 24835"/>
                <a:gd name="connsiteY3" fmla="*/ 9624 h 21731"/>
                <a:gd name="connsiteX4" fmla="*/ 0 w 24835"/>
                <a:gd name="connsiteY4" fmla="*/ 12728 h 21731"/>
                <a:gd name="connsiteX5" fmla="*/ 0 w 24835"/>
                <a:gd name="connsiteY5" fmla="*/ 17075 h 21731"/>
                <a:gd name="connsiteX6" fmla="*/ 4346 w 24835"/>
                <a:gd name="connsiteY6" fmla="*/ 17075 h 21731"/>
                <a:gd name="connsiteX7" fmla="*/ 9624 w 24835"/>
                <a:gd name="connsiteY7" fmla="*/ 20179 h 21731"/>
                <a:gd name="connsiteX8" fmla="*/ 16764 w 24835"/>
                <a:gd name="connsiteY8" fmla="*/ 22042 h 21731"/>
                <a:gd name="connsiteX9" fmla="*/ 24215 w 24835"/>
                <a:gd name="connsiteY9" fmla="*/ 24215 h 21731"/>
                <a:gd name="connsiteX10" fmla="*/ 24215 w 24835"/>
                <a:gd name="connsiteY10" fmla="*/ 20179 h 21731"/>
                <a:gd name="connsiteX11" fmla="*/ 27319 w 24835"/>
                <a:gd name="connsiteY11" fmla="*/ 20179 h 21731"/>
                <a:gd name="connsiteX12" fmla="*/ 27319 w 24835"/>
                <a:gd name="connsiteY12" fmla="*/ 14901 h 21731"/>
                <a:gd name="connsiteX13" fmla="*/ 27319 w 24835"/>
                <a:gd name="connsiteY13" fmla="*/ 11797 h 21731"/>
                <a:gd name="connsiteX14" fmla="*/ 26077 w 24835"/>
                <a:gd name="connsiteY14" fmla="*/ 7451 h 21731"/>
                <a:gd name="connsiteX15" fmla="*/ 26077 w 24835"/>
                <a:gd name="connsiteY15" fmla="*/ 6519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4835" h="21731">
                  <a:moveTo>
                    <a:pt x="24215" y="4346"/>
                  </a:moveTo>
                  <a:lnTo>
                    <a:pt x="19869" y="0"/>
                  </a:lnTo>
                  <a:lnTo>
                    <a:pt x="14591" y="6519"/>
                  </a:lnTo>
                  <a:lnTo>
                    <a:pt x="7451" y="9624"/>
                  </a:lnTo>
                  <a:lnTo>
                    <a:pt x="0" y="12728"/>
                  </a:lnTo>
                  <a:lnTo>
                    <a:pt x="0" y="17075"/>
                  </a:lnTo>
                  <a:lnTo>
                    <a:pt x="4346" y="17075"/>
                  </a:lnTo>
                  <a:lnTo>
                    <a:pt x="9624" y="20179"/>
                  </a:lnTo>
                  <a:lnTo>
                    <a:pt x="16764" y="22042"/>
                  </a:lnTo>
                  <a:lnTo>
                    <a:pt x="24215" y="24215"/>
                  </a:lnTo>
                  <a:lnTo>
                    <a:pt x="24215" y="20179"/>
                  </a:lnTo>
                  <a:lnTo>
                    <a:pt x="27319" y="20179"/>
                  </a:lnTo>
                  <a:lnTo>
                    <a:pt x="27319" y="14901"/>
                  </a:lnTo>
                  <a:lnTo>
                    <a:pt x="27319" y="11797"/>
                  </a:lnTo>
                  <a:lnTo>
                    <a:pt x="26077" y="7451"/>
                  </a:lnTo>
                  <a:lnTo>
                    <a:pt x="26077" y="6519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2" name="Freeform: Shape 108">
              <a:extLst>
                <a:ext uri="{FF2B5EF4-FFF2-40B4-BE49-F238E27FC236}">
                  <a16:creationId xmlns:a16="http://schemas.microsoft.com/office/drawing/2014/main" id="{02684725-D608-44EB-9138-AE76FB9B7AC4}"/>
                </a:ext>
              </a:extLst>
            </p:cNvPr>
            <p:cNvSpPr/>
            <p:nvPr/>
          </p:nvSpPr>
          <p:spPr>
            <a:xfrm>
              <a:off x="3587454" y="4223153"/>
              <a:ext cx="37253" cy="31045"/>
            </a:xfrm>
            <a:custGeom>
              <a:avLst/>
              <a:gdLst>
                <a:gd name="connsiteX0" fmla="*/ 19869 w 37253"/>
                <a:gd name="connsiteY0" fmla="*/ 33528 h 31044"/>
                <a:gd name="connsiteX1" fmla="*/ 25146 w 37253"/>
                <a:gd name="connsiteY1" fmla="*/ 31665 h 31044"/>
                <a:gd name="connsiteX2" fmla="*/ 30424 w 37253"/>
                <a:gd name="connsiteY2" fmla="*/ 31665 h 31044"/>
                <a:gd name="connsiteX3" fmla="*/ 34460 w 37253"/>
                <a:gd name="connsiteY3" fmla="*/ 29492 h 31044"/>
                <a:gd name="connsiteX4" fmla="*/ 39737 w 37253"/>
                <a:gd name="connsiteY4" fmla="*/ 29492 h 31044"/>
                <a:gd name="connsiteX5" fmla="*/ 39737 w 37253"/>
                <a:gd name="connsiteY5" fmla="*/ 22042 h 31044"/>
                <a:gd name="connsiteX6" fmla="*/ 37564 w 37253"/>
                <a:gd name="connsiteY6" fmla="*/ 16764 h 31044"/>
                <a:gd name="connsiteX7" fmla="*/ 37564 w 37253"/>
                <a:gd name="connsiteY7" fmla="*/ 12728 h 31044"/>
                <a:gd name="connsiteX8" fmla="*/ 36633 w 37253"/>
                <a:gd name="connsiteY8" fmla="*/ 7451 h 31044"/>
                <a:gd name="connsiteX9" fmla="*/ 30424 w 37253"/>
                <a:gd name="connsiteY9" fmla="*/ 4346 h 31044"/>
                <a:gd name="connsiteX10" fmla="*/ 22973 w 37253"/>
                <a:gd name="connsiteY10" fmla="*/ 2173 h 31044"/>
                <a:gd name="connsiteX11" fmla="*/ 15833 w 37253"/>
                <a:gd name="connsiteY11" fmla="*/ 0 h 31044"/>
                <a:gd name="connsiteX12" fmla="*/ 7451 w 37253"/>
                <a:gd name="connsiteY12" fmla="*/ 0 h 31044"/>
                <a:gd name="connsiteX13" fmla="*/ 0 w 37253"/>
                <a:gd name="connsiteY13" fmla="*/ 16764 h 31044"/>
                <a:gd name="connsiteX14" fmla="*/ 10555 w 37253"/>
                <a:gd name="connsiteY14" fmla="*/ 24215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7253" h="31044">
                  <a:moveTo>
                    <a:pt x="19869" y="33528"/>
                  </a:moveTo>
                  <a:lnTo>
                    <a:pt x="25146" y="31665"/>
                  </a:lnTo>
                  <a:lnTo>
                    <a:pt x="30424" y="31665"/>
                  </a:lnTo>
                  <a:lnTo>
                    <a:pt x="34460" y="29492"/>
                  </a:lnTo>
                  <a:lnTo>
                    <a:pt x="39737" y="29492"/>
                  </a:lnTo>
                  <a:lnTo>
                    <a:pt x="39737" y="22042"/>
                  </a:lnTo>
                  <a:lnTo>
                    <a:pt x="37564" y="16764"/>
                  </a:lnTo>
                  <a:lnTo>
                    <a:pt x="37564" y="12728"/>
                  </a:lnTo>
                  <a:lnTo>
                    <a:pt x="36633" y="7451"/>
                  </a:lnTo>
                  <a:lnTo>
                    <a:pt x="30424" y="4346"/>
                  </a:lnTo>
                  <a:lnTo>
                    <a:pt x="22973" y="2173"/>
                  </a:lnTo>
                  <a:lnTo>
                    <a:pt x="15833" y="0"/>
                  </a:lnTo>
                  <a:lnTo>
                    <a:pt x="7451" y="0"/>
                  </a:lnTo>
                  <a:lnTo>
                    <a:pt x="0" y="16764"/>
                  </a:lnTo>
                  <a:lnTo>
                    <a:pt x="10555" y="24215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3" name="Freeform: Shape 109">
              <a:extLst>
                <a:ext uri="{FF2B5EF4-FFF2-40B4-BE49-F238E27FC236}">
                  <a16:creationId xmlns:a16="http://schemas.microsoft.com/office/drawing/2014/main" id="{D5BCE3AF-B5E7-46AF-9ED5-E952B694FC4B}"/>
                </a:ext>
              </a:extLst>
            </p:cNvPr>
            <p:cNvSpPr/>
            <p:nvPr/>
          </p:nvSpPr>
          <p:spPr>
            <a:xfrm>
              <a:off x="2717274" y="4696893"/>
              <a:ext cx="18627" cy="9313"/>
            </a:xfrm>
            <a:custGeom>
              <a:avLst/>
              <a:gdLst>
                <a:gd name="connsiteX0" fmla="*/ 4346 w 18626"/>
                <a:gd name="connsiteY0" fmla="*/ 3104 h 9313"/>
                <a:gd name="connsiteX1" fmla="*/ 7451 w 18626"/>
                <a:gd name="connsiteY1" fmla="*/ 5278 h 9313"/>
                <a:gd name="connsiteX2" fmla="*/ 11486 w 18626"/>
                <a:gd name="connsiteY2" fmla="*/ 8382 h 9313"/>
                <a:gd name="connsiteX3" fmla="*/ 16764 w 18626"/>
                <a:gd name="connsiteY3" fmla="*/ 10555 h 9313"/>
                <a:gd name="connsiteX4" fmla="*/ 16764 w 18626"/>
                <a:gd name="connsiteY4" fmla="*/ 7451 h 9313"/>
                <a:gd name="connsiteX5" fmla="*/ 20800 w 18626"/>
                <a:gd name="connsiteY5" fmla="*/ 7451 h 9313"/>
                <a:gd name="connsiteX6" fmla="*/ 20800 w 18626"/>
                <a:gd name="connsiteY6" fmla="*/ 0 h 9313"/>
                <a:gd name="connsiteX7" fmla="*/ 0 w 18626"/>
                <a:gd name="connsiteY7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626" h="9313">
                  <a:moveTo>
                    <a:pt x="4346" y="3104"/>
                  </a:moveTo>
                  <a:lnTo>
                    <a:pt x="7451" y="5278"/>
                  </a:lnTo>
                  <a:lnTo>
                    <a:pt x="11486" y="8382"/>
                  </a:lnTo>
                  <a:lnTo>
                    <a:pt x="16764" y="10555"/>
                  </a:lnTo>
                  <a:lnTo>
                    <a:pt x="16764" y="7451"/>
                  </a:lnTo>
                  <a:lnTo>
                    <a:pt x="20800" y="7451"/>
                  </a:lnTo>
                  <a:lnTo>
                    <a:pt x="2080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4" name="Freeform: Shape 110">
              <a:extLst>
                <a:ext uri="{FF2B5EF4-FFF2-40B4-BE49-F238E27FC236}">
                  <a16:creationId xmlns:a16="http://schemas.microsoft.com/office/drawing/2014/main" id="{42D8830F-CF49-4D6A-981A-F1AFDC8D5354}"/>
                </a:ext>
              </a:extLst>
            </p:cNvPr>
            <p:cNvSpPr/>
            <p:nvPr/>
          </p:nvSpPr>
          <p:spPr>
            <a:xfrm>
              <a:off x="2917512" y="4768295"/>
              <a:ext cx="31045" cy="34149"/>
            </a:xfrm>
            <a:custGeom>
              <a:avLst/>
              <a:gdLst>
                <a:gd name="connsiteX0" fmla="*/ 21731 w 31044"/>
                <a:gd name="connsiteY0" fmla="*/ 3104 h 34149"/>
                <a:gd name="connsiteX1" fmla="*/ 16764 w 31044"/>
                <a:gd name="connsiteY1" fmla="*/ 5278 h 34149"/>
                <a:gd name="connsiteX2" fmla="*/ 13349 w 31044"/>
                <a:gd name="connsiteY2" fmla="*/ 7451 h 34149"/>
                <a:gd name="connsiteX3" fmla="*/ 0 w 31044"/>
                <a:gd name="connsiteY3" fmla="*/ 12728 h 34149"/>
                <a:gd name="connsiteX4" fmla="*/ 2173 w 31044"/>
                <a:gd name="connsiteY4" fmla="*/ 18006 h 34149"/>
                <a:gd name="connsiteX5" fmla="*/ 2173 w 31044"/>
                <a:gd name="connsiteY5" fmla="*/ 23283 h 34149"/>
                <a:gd name="connsiteX6" fmla="*/ 4036 w 31044"/>
                <a:gd name="connsiteY6" fmla="*/ 29492 h 34149"/>
                <a:gd name="connsiteX7" fmla="*/ 6209 w 31044"/>
                <a:gd name="connsiteY7" fmla="*/ 32597 h 34149"/>
                <a:gd name="connsiteX8" fmla="*/ 9313 w 31044"/>
                <a:gd name="connsiteY8" fmla="*/ 36943 h 34149"/>
                <a:gd name="connsiteX9" fmla="*/ 11487 w 31044"/>
                <a:gd name="connsiteY9" fmla="*/ 34770 h 34149"/>
                <a:gd name="connsiteX10" fmla="*/ 18627 w 31044"/>
                <a:gd name="connsiteY10" fmla="*/ 30424 h 34149"/>
                <a:gd name="connsiteX11" fmla="*/ 26077 w 31044"/>
                <a:gd name="connsiteY11" fmla="*/ 25146 h 34149"/>
                <a:gd name="connsiteX12" fmla="*/ 31355 w 31044"/>
                <a:gd name="connsiteY12" fmla="*/ 15833 h 34149"/>
                <a:gd name="connsiteX13" fmla="*/ 31355 w 31044"/>
                <a:gd name="connsiteY13" fmla="*/ 8382 h 34149"/>
                <a:gd name="connsiteX14" fmla="*/ 26077 w 31044"/>
                <a:gd name="connsiteY14" fmla="*/ 0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1044" h="34149">
                  <a:moveTo>
                    <a:pt x="21731" y="3104"/>
                  </a:moveTo>
                  <a:lnTo>
                    <a:pt x="16764" y="5278"/>
                  </a:lnTo>
                  <a:lnTo>
                    <a:pt x="13349" y="7451"/>
                  </a:lnTo>
                  <a:lnTo>
                    <a:pt x="0" y="12728"/>
                  </a:lnTo>
                  <a:lnTo>
                    <a:pt x="2173" y="18006"/>
                  </a:lnTo>
                  <a:lnTo>
                    <a:pt x="2173" y="23283"/>
                  </a:lnTo>
                  <a:lnTo>
                    <a:pt x="4036" y="29492"/>
                  </a:lnTo>
                  <a:lnTo>
                    <a:pt x="6209" y="32597"/>
                  </a:lnTo>
                  <a:lnTo>
                    <a:pt x="9313" y="36943"/>
                  </a:lnTo>
                  <a:lnTo>
                    <a:pt x="11487" y="34770"/>
                  </a:lnTo>
                  <a:lnTo>
                    <a:pt x="18627" y="30424"/>
                  </a:lnTo>
                  <a:lnTo>
                    <a:pt x="26077" y="25146"/>
                  </a:lnTo>
                  <a:lnTo>
                    <a:pt x="31355" y="15833"/>
                  </a:lnTo>
                  <a:lnTo>
                    <a:pt x="31355" y="8382"/>
                  </a:lnTo>
                  <a:lnTo>
                    <a:pt x="26077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5" name="Freeform: Shape 111">
              <a:extLst>
                <a:ext uri="{FF2B5EF4-FFF2-40B4-BE49-F238E27FC236}">
                  <a16:creationId xmlns:a16="http://schemas.microsoft.com/office/drawing/2014/main" id="{05DA78DF-EAA9-45D2-AAE1-823B2A0FD057}"/>
                </a:ext>
              </a:extLst>
            </p:cNvPr>
            <p:cNvSpPr/>
            <p:nvPr/>
          </p:nvSpPr>
          <p:spPr>
            <a:xfrm>
              <a:off x="3423849" y="4239917"/>
              <a:ext cx="245252" cy="170745"/>
            </a:xfrm>
            <a:custGeom>
              <a:avLst/>
              <a:gdLst>
                <a:gd name="connsiteX0" fmla="*/ 7451 w 245252"/>
                <a:gd name="connsiteY0" fmla="*/ 86304 h 170745"/>
                <a:gd name="connsiteX1" fmla="*/ 12418 w 245252"/>
                <a:gd name="connsiteY1" fmla="*/ 96859 h 170745"/>
                <a:gd name="connsiteX2" fmla="*/ 14591 w 245252"/>
                <a:gd name="connsiteY2" fmla="*/ 108346 h 170745"/>
                <a:gd name="connsiteX3" fmla="*/ 30424 w 245252"/>
                <a:gd name="connsiteY3" fmla="*/ 108346 h 170745"/>
                <a:gd name="connsiteX4" fmla="*/ 43773 w 245252"/>
                <a:gd name="connsiteY4" fmla="*/ 108346 h 170745"/>
                <a:gd name="connsiteX5" fmla="*/ 49982 w 245252"/>
                <a:gd name="connsiteY5" fmla="*/ 108346 h 170745"/>
                <a:gd name="connsiteX6" fmla="*/ 63641 w 245252"/>
                <a:gd name="connsiteY6" fmla="*/ 110519 h 170745"/>
                <a:gd name="connsiteX7" fmla="*/ 70782 w 245252"/>
                <a:gd name="connsiteY7" fmla="*/ 111450 h 170745"/>
                <a:gd name="connsiteX8" fmla="*/ 76059 w 245252"/>
                <a:gd name="connsiteY8" fmla="*/ 115486 h 170745"/>
                <a:gd name="connsiteX9" fmla="*/ 83510 w 245252"/>
                <a:gd name="connsiteY9" fmla="*/ 120763 h 170745"/>
                <a:gd name="connsiteX10" fmla="*/ 83510 w 245252"/>
                <a:gd name="connsiteY10" fmla="*/ 125110 h 170745"/>
                <a:gd name="connsiteX11" fmla="*/ 66746 w 245252"/>
                <a:gd name="connsiteY11" fmla="*/ 126041 h 170745"/>
                <a:gd name="connsiteX12" fmla="*/ 49982 w 245252"/>
                <a:gd name="connsiteY12" fmla="*/ 128214 h 170745"/>
                <a:gd name="connsiteX13" fmla="*/ 36633 w 245252"/>
                <a:gd name="connsiteY13" fmla="*/ 132560 h 170745"/>
                <a:gd name="connsiteX14" fmla="*/ 27009 w 245252"/>
                <a:gd name="connsiteY14" fmla="*/ 140942 h 170745"/>
                <a:gd name="connsiteX15" fmla="*/ 22973 w 245252"/>
                <a:gd name="connsiteY15" fmla="*/ 140942 h 170745"/>
                <a:gd name="connsiteX16" fmla="*/ 29182 w 245252"/>
                <a:gd name="connsiteY16" fmla="*/ 152429 h 170745"/>
                <a:gd name="connsiteX17" fmla="*/ 37564 w 245252"/>
                <a:gd name="connsiteY17" fmla="*/ 157706 h 170745"/>
                <a:gd name="connsiteX18" fmla="*/ 46877 w 245252"/>
                <a:gd name="connsiteY18" fmla="*/ 159880 h 170745"/>
                <a:gd name="connsiteX19" fmla="*/ 57432 w 245252"/>
                <a:gd name="connsiteY19" fmla="*/ 161742 h 170745"/>
                <a:gd name="connsiteX20" fmla="*/ 70782 w 245252"/>
                <a:gd name="connsiteY20" fmla="*/ 164847 h 170745"/>
                <a:gd name="connsiteX21" fmla="*/ 95928 w 245252"/>
                <a:gd name="connsiteY21" fmla="*/ 172297 h 170745"/>
                <a:gd name="connsiteX22" fmla="*/ 117659 w 245252"/>
                <a:gd name="connsiteY22" fmla="*/ 172297 h 170745"/>
                <a:gd name="connsiteX23" fmla="*/ 137527 w 245252"/>
                <a:gd name="connsiteY23" fmla="*/ 169193 h 170745"/>
                <a:gd name="connsiteX24" fmla="*/ 157396 w 245252"/>
                <a:gd name="connsiteY24" fmla="*/ 162984 h 170745"/>
                <a:gd name="connsiteX25" fmla="*/ 178196 w 245252"/>
                <a:gd name="connsiteY25" fmla="*/ 159880 h 170745"/>
                <a:gd name="connsiteX26" fmla="*/ 195891 w 245252"/>
                <a:gd name="connsiteY26" fmla="*/ 161742 h 170745"/>
                <a:gd name="connsiteX27" fmla="*/ 214828 w 245252"/>
                <a:gd name="connsiteY27" fmla="*/ 169193 h 170745"/>
                <a:gd name="connsiteX28" fmla="*/ 225073 w 245252"/>
                <a:gd name="connsiteY28" fmla="*/ 169193 h 170745"/>
                <a:gd name="connsiteX29" fmla="*/ 234387 w 245252"/>
                <a:gd name="connsiteY29" fmla="*/ 167020 h 170745"/>
                <a:gd name="connsiteX30" fmla="*/ 244010 w 245252"/>
                <a:gd name="connsiteY30" fmla="*/ 164847 h 170745"/>
                <a:gd name="connsiteX31" fmla="*/ 241837 w 245252"/>
                <a:gd name="connsiteY31" fmla="*/ 159880 h 170745"/>
                <a:gd name="connsiteX32" fmla="*/ 241837 w 245252"/>
                <a:gd name="connsiteY32" fmla="*/ 157706 h 170745"/>
                <a:gd name="connsiteX33" fmla="*/ 241837 w 245252"/>
                <a:gd name="connsiteY33" fmla="*/ 154602 h 170745"/>
                <a:gd name="connsiteX34" fmla="*/ 239664 w 245252"/>
                <a:gd name="connsiteY34" fmla="*/ 154602 h 170745"/>
                <a:gd name="connsiteX35" fmla="*/ 237491 w 245252"/>
                <a:gd name="connsiteY35" fmla="*/ 152429 h 170745"/>
                <a:gd name="connsiteX36" fmla="*/ 234387 w 245252"/>
                <a:gd name="connsiteY36" fmla="*/ 148083 h 170745"/>
                <a:gd name="connsiteX37" fmla="*/ 234387 w 245252"/>
                <a:gd name="connsiteY37" fmla="*/ 140942 h 170745"/>
                <a:gd name="connsiteX38" fmla="*/ 237491 w 245252"/>
                <a:gd name="connsiteY38" fmla="*/ 142805 h 170745"/>
                <a:gd name="connsiteX39" fmla="*/ 239664 w 245252"/>
                <a:gd name="connsiteY39" fmla="*/ 144978 h 170745"/>
                <a:gd name="connsiteX40" fmla="*/ 241837 w 245252"/>
                <a:gd name="connsiteY40" fmla="*/ 147151 h 170745"/>
                <a:gd name="connsiteX41" fmla="*/ 244010 w 245252"/>
                <a:gd name="connsiteY41" fmla="*/ 148083 h 170745"/>
                <a:gd name="connsiteX42" fmla="*/ 247115 w 245252"/>
                <a:gd name="connsiteY42" fmla="*/ 148083 h 170745"/>
                <a:gd name="connsiteX43" fmla="*/ 244942 w 245252"/>
                <a:gd name="connsiteY43" fmla="*/ 132560 h 170745"/>
                <a:gd name="connsiteX44" fmla="*/ 239664 w 245252"/>
                <a:gd name="connsiteY44" fmla="*/ 122937 h 170745"/>
                <a:gd name="connsiteX45" fmla="*/ 230351 w 245252"/>
                <a:gd name="connsiteY45" fmla="*/ 115486 h 170745"/>
                <a:gd name="connsiteX46" fmla="*/ 219796 w 245252"/>
                <a:gd name="connsiteY46" fmla="*/ 113623 h 170745"/>
                <a:gd name="connsiteX47" fmla="*/ 203342 w 245252"/>
                <a:gd name="connsiteY47" fmla="*/ 111450 h 170745"/>
                <a:gd name="connsiteX48" fmla="*/ 198064 w 245252"/>
                <a:gd name="connsiteY48" fmla="*/ 83199 h 170745"/>
                <a:gd name="connsiteX49" fmla="*/ 192787 w 245252"/>
                <a:gd name="connsiteY49" fmla="*/ 54638 h 170745"/>
                <a:gd name="connsiteX50" fmla="*/ 185647 w 245252"/>
                <a:gd name="connsiteY50" fmla="*/ 32597 h 170745"/>
                <a:gd name="connsiteX51" fmla="*/ 171987 w 245252"/>
                <a:gd name="connsiteY51" fmla="*/ 14901 h 170745"/>
                <a:gd name="connsiteX52" fmla="*/ 150256 w 245252"/>
                <a:gd name="connsiteY52" fmla="*/ 0 h 170745"/>
                <a:gd name="connsiteX53" fmla="*/ 144978 w 245252"/>
                <a:gd name="connsiteY53" fmla="*/ 10555 h 170745"/>
                <a:gd name="connsiteX54" fmla="*/ 143736 w 245252"/>
                <a:gd name="connsiteY54" fmla="*/ 22042 h 170745"/>
                <a:gd name="connsiteX55" fmla="*/ 150256 w 245252"/>
                <a:gd name="connsiteY55" fmla="*/ 32597 h 170745"/>
                <a:gd name="connsiteX56" fmla="*/ 150256 w 245252"/>
                <a:gd name="connsiteY56" fmla="*/ 40048 h 170745"/>
                <a:gd name="connsiteX57" fmla="*/ 150256 w 245252"/>
                <a:gd name="connsiteY57" fmla="*/ 46256 h 170745"/>
                <a:gd name="connsiteX58" fmla="*/ 149014 w 245252"/>
                <a:gd name="connsiteY58" fmla="*/ 51534 h 170745"/>
                <a:gd name="connsiteX59" fmla="*/ 146841 w 245252"/>
                <a:gd name="connsiteY59" fmla="*/ 56812 h 170745"/>
                <a:gd name="connsiteX60" fmla="*/ 141874 w 245252"/>
                <a:gd name="connsiteY60" fmla="*/ 49361 h 170745"/>
                <a:gd name="connsiteX61" fmla="*/ 134423 w 245252"/>
                <a:gd name="connsiteY61" fmla="*/ 38806 h 170745"/>
                <a:gd name="connsiteX62" fmla="*/ 127283 w 245252"/>
                <a:gd name="connsiteY62" fmla="*/ 24215 h 170745"/>
                <a:gd name="connsiteX63" fmla="*/ 122005 w 245252"/>
                <a:gd name="connsiteY63" fmla="*/ 25457 h 170745"/>
                <a:gd name="connsiteX64" fmla="*/ 115796 w 245252"/>
                <a:gd name="connsiteY64" fmla="*/ 25457 h 170745"/>
                <a:gd name="connsiteX65" fmla="*/ 114555 w 245252"/>
                <a:gd name="connsiteY65" fmla="*/ 27319 h 170745"/>
                <a:gd name="connsiteX66" fmla="*/ 110519 w 245252"/>
                <a:gd name="connsiteY66" fmla="*/ 29492 h 170745"/>
                <a:gd name="connsiteX67" fmla="*/ 108346 w 245252"/>
                <a:gd name="connsiteY67" fmla="*/ 31666 h 170745"/>
                <a:gd name="connsiteX68" fmla="*/ 107414 w 245252"/>
                <a:gd name="connsiteY68" fmla="*/ 36943 h 170745"/>
                <a:gd name="connsiteX69" fmla="*/ 103068 w 245252"/>
                <a:gd name="connsiteY69" fmla="*/ 32597 h 170745"/>
                <a:gd name="connsiteX70" fmla="*/ 99964 w 245252"/>
                <a:gd name="connsiteY70" fmla="*/ 31666 h 170745"/>
                <a:gd name="connsiteX71" fmla="*/ 98101 w 245252"/>
                <a:gd name="connsiteY71" fmla="*/ 27319 h 170745"/>
                <a:gd name="connsiteX72" fmla="*/ 95928 w 245252"/>
                <a:gd name="connsiteY72" fmla="*/ 24215 h 170745"/>
                <a:gd name="connsiteX73" fmla="*/ 93755 w 245252"/>
                <a:gd name="connsiteY73" fmla="*/ 22042 h 170745"/>
                <a:gd name="connsiteX74" fmla="*/ 90650 w 245252"/>
                <a:gd name="connsiteY74" fmla="*/ 20179 h 170745"/>
                <a:gd name="connsiteX75" fmla="*/ 83510 w 245252"/>
                <a:gd name="connsiteY75" fmla="*/ 20179 h 170745"/>
                <a:gd name="connsiteX76" fmla="*/ 72023 w 245252"/>
                <a:gd name="connsiteY76" fmla="*/ 20179 h 170745"/>
                <a:gd name="connsiteX77" fmla="*/ 59295 w 245252"/>
                <a:gd name="connsiteY77" fmla="*/ 20179 h 170745"/>
                <a:gd name="connsiteX78" fmla="*/ 49982 w 245252"/>
                <a:gd name="connsiteY78" fmla="*/ 20179 h 170745"/>
                <a:gd name="connsiteX79" fmla="*/ 49982 w 245252"/>
                <a:gd name="connsiteY79" fmla="*/ 16764 h 170745"/>
                <a:gd name="connsiteX80" fmla="*/ 49050 w 245252"/>
                <a:gd name="connsiteY80" fmla="*/ 14901 h 170745"/>
                <a:gd name="connsiteX81" fmla="*/ 49050 w 245252"/>
                <a:gd name="connsiteY81" fmla="*/ 12728 h 170745"/>
                <a:gd name="connsiteX82" fmla="*/ 49982 w 245252"/>
                <a:gd name="connsiteY82" fmla="*/ 12728 h 170745"/>
                <a:gd name="connsiteX83" fmla="*/ 49982 w 245252"/>
                <a:gd name="connsiteY83" fmla="*/ 10555 h 170745"/>
                <a:gd name="connsiteX84" fmla="*/ 49982 w 245252"/>
                <a:gd name="connsiteY84" fmla="*/ 7451 h 170745"/>
                <a:gd name="connsiteX85" fmla="*/ 46877 w 245252"/>
                <a:gd name="connsiteY85" fmla="*/ 7451 h 170745"/>
                <a:gd name="connsiteX86" fmla="*/ 34459 w 245252"/>
                <a:gd name="connsiteY86" fmla="*/ 5278 h 170745"/>
                <a:gd name="connsiteX87" fmla="*/ 22973 w 245252"/>
                <a:gd name="connsiteY87" fmla="*/ 12728 h 170745"/>
                <a:gd name="connsiteX88" fmla="*/ 14591 w 245252"/>
                <a:gd name="connsiteY88" fmla="*/ 24215 h 170745"/>
                <a:gd name="connsiteX89" fmla="*/ 7451 w 245252"/>
                <a:gd name="connsiteY89" fmla="*/ 36943 h 170745"/>
                <a:gd name="connsiteX90" fmla="*/ 0 w 245252"/>
                <a:gd name="connsiteY90" fmla="*/ 47498 h 170745"/>
                <a:gd name="connsiteX91" fmla="*/ 0 w 245252"/>
                <a:gd name="connsiteY91" fmla="*/ 66125 h 170745"/>
                <a:gd name="connsiteX92" fmla="*/ 3104 w 245252"/>
                <a:gd name="connsiteY92" fmla="*/ 76680 h 170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</a:cxnLst>
              <a:rect l="l" t="t" r="r" b="b"/>
              <a:pathLst>
                <a:path w="245252" h="170745">
                  <a:moveTo>
                    <a:pt x="7451" y="86304"/>
                  </a:moveTo>
                  <a:lnTo>
                    <a:pt x="12418" y="96859"/>
                  </a:lnTo>
                  <a:lnTo>
                    <a:pt x="14591" y="108346"/>
                  </a:lnTo>
                  <a:lnTo>
                    <a:pt x="30424" y="108346"/>
                  </a:lnTo>
                  <a:lnTo>
                    <a:pt x="43773" y="108346"/>
                  </a:lnTo>
                  <a:lnTo>
                    <a:pt x="49982" y="108346"/>
                  </a:lnTo>
                  <a:lnTo>
                    <a:pt x="63641" y="110519"/>
                  </a:lnTo>
                  <a:lnTo>
                    <a:pt x="70782" y="111450"/>
                  </a:lnTo>
                  <a:lnTo>
                    <a:pt x="76059" y="115486"/>
                  </a:lnTo>
                  <a:lnTo>
                    <a:pt x="83510" y="120763"/>
                  </a:lnTo>
                  <a:lnTo>
                    <a:pt x="83510" y="125110"/>
                  </a:lnTo>
                  <a:lnTo>
                    <a:pt x="66746" y="126041"/>
                  </a:lnTo>
                  <a:lnTo>
                    <a:pt x="49982" y="128214"/>
                  </a:lnTo>
                  <a:lnTo>
                    <a:pt x="36633" y="132560"/>
                  </a:lnTo>
                  <a:lnTo>
                    <a:pt x="27009" y="140942"/>
                  </a:lnTo>
                  <a:lnTo>
                    <a:pt x="22973" y="140942"/>
                  </a:lnTo>
                  <a:lnTo>
                    <a:pt x="29182" y="152429"/>
                  </a:lnTo>
                  <a:lnTo>
                    <a:pt x="37564" y="157706"/>
                  </a:lnTo>
                  <a:lnTo>
                    <a:pt x="46877" y="159880"/>
                  </a:lnTo>
                  <a:lnTo>
                    <a:pt x="57432" y="161742"/>
                  </a:lnTo>
                  <a:lnTo>
                    <a:pt x="70782" y="164847"/>
                  </a:lnTo>
                  <a:lnTo>
                    <a:pt x="95928" y="172297"/>
                  </a:lnTo>
                  <a:lnTo>
                    <a:pt x="117659" y="172297"/>
                  </a:lnTo>
                  <a:lnTo>
                    <a:pt x="137527" y="169193"/>
                  </a:lnTo>
                  <a:lnTo>
                    <a:pt x="157396" y="162984"/>
                  </a:lnTo>
                  <a:lnTo>
                    <a:pt x="178196" y="159880"/>
                  </a:lnTo>
                  <a:lnTo>
                    <a:pt x="195891" y="161742"/>
                  </a:lnTo>
                  <a:lnTo>
                    <a:pt x="214828" y="169193"/>
                  </a:lnTo>
                  <a:lnTo>
                    <a:pt x="225073" y="169193"/>
                  </a:lnTo>
                  <a:lnTo>
                    <a:pt x="234387" y="167020"/>
                  </a:lnTo>
                  <a:lnTo>
                    <a:pt x="244010" y="164847"/>
                  </a:lnTo>
                  <a:lnTo>
                    <a:pt x="241837" y="159880"/>
                  </a:lnTo>
                  <a:lnTo>
                    <a:pt x="241837" y="157706"/>
                  </a:lnTo>
                  <a:lnTo>
                    <a:pt x="241837" y="154602"/>
                  </a:lnTo>
                  <a:lnTo>
                    <a:pt x="239664" y="154602"/>
                  </a:lnTo>
                  <a:lnTo>
                    <a:pt x="237491" y="152429"/>
                  </a:lnTo>
                  <a:lnTo>
                    <a:pt x="234387" y="148083"/>
                  </a:lnTo>
                  <a:lnTo>
                    <a:pt x="234387" y="140942"/>
                  </a:lnTo>
                  <a:lnTo>
                    <a:pt x="237491" y="142805"/>
                  </a:lnTo>
                  <a:lnTo>
                    <a:pt x="239664" y="144978"/>
                  </a:lnTo>
                  <a:lnTo>
                    <a:pt x="241837" y="147151"/>
                  </a:lnTo>
                  <a:lnTo>
                    <a:pt x="244010" y="148083"/>
                  </a:lnTo>
                  <a:lnTo>
                    <a:pt x="247115" y="148083"/>
                  </a:lnTo>
                  <a:lnTo>
                    <a:pt x="244942" y="132560"/>
                  </a:lnTo>
                  <a:lnTo>
                    <a:pt x="239664" y="122937"/>
                  </a:lnTo>
                  <a:lnTo>
                    <a:pt x="230351" y="115486"/>
                  </a:lnTo>
                  <a:lnTo>
                    <a:pt x="219796" y="113623"/>
                  </a:lnTo>
                  <a:lnTo>
                    <a:pt x="203342" y="111450"/>
                  </a:lnTo>
                  <a:lnTo>
                    <a:pt x="198064" y="83199"/>
                  </a:lnTo>
                  <a:lnTo>
                    <a:pt x="192787" y="54638"/>
                  </a:lnTo>
                  <a:lnTo>
                    <a:pt x="185647" y="32597"/>
                  </a:lnTo>
                  <a:lnTo>
                    <a:pt x="171987" y="14901"/>
                  </a:lnTo>
                  <a:lnTo>
                    <a:pt x="150256" y="0"/>
                  </a:lnTo>
                  <a:lnTo>
                    <a:pt x="144978" y="10555"/>
                  </a:lnTo>
                  <a:lnTo>
                    <a:pt x="143736" y="22042"/>
                  </a:lnTo>
                  <a:lnTo>
                    <a:pt x="150256" y="32597"/>
                  </a:lnTo>
                  <a:lnTo>
                    <a:pt x="150256" y="40048"/>
                  </a:lnTo>
                  <a:lnTo>
                    <a:pt x="150256" y="46256"/>
                  </a:lnTo>
                  <a:lnTo>
                    <a:pt x="149014" y="51534"/>
                  </a:lnTo>
                  <a:lnTo>
                    <a:pt x="146841" y="56812"/>
                  </a:lnTo>
                  <a:lnTo>
                    <a:pt x="141874" y="49361"/>
                  </a:lnTo>
                  <a:lnTo>
                    <a:pt x="134423" y="38806"/>
                  </a:lnTo>
                  <a:lnTo>
                    <a:pt x="127283" y="24215"/>
                  </a:lnTo>
                  <a:lnTo>
                    <a:pt x="122005" y="25457"/>
                  </a:lnTo>
                  <a:lnTo>
                    <a:pt x="115796" y="25457"/>
                  </a:lnTo>
                  <a:lnTo>
                    <a:pt x="114555" y="27319"/>
                  </a:lnTo>
                  <a:lnTo>
                    <a:pt x="110519" y="29492"/>
                  </a:lnTo>
                  <a:lnTo>
                    <a:pt x="108346" y="31666"/>
                  </a:lnTo>
                  <a:lnTo>
                    <a:pt x="107414" y="36943"/>
                  </a:lnTo>
                  <a:lnTo>
                    <a:pt x="103068" y="32597"/>
                  </a:lnTo>
                  <a:lnTo>
                    <a:pt x="99964" y="31666"/>
                  </a:lnTo>
                  <a:lnTo>
                    <a:pt x="98101" y="27319"/>
                  </a:lnTo>
                  <a:lnTo>
                    <a:pt x="95928" y="24215"/>
                  </a:lnTo>
                  <a:lnTo>
                    <a:pt x="93755" y="22042"/>
                  </a:lnTo>
                  <a:lnTo>
                    <a:pt x="90650" y="20179"/>
                  </a:lnTo>
                  <a:lnTo>
                    <a:pt x="83510" y="20179"/>
                  </a:lnTo>
                  <a:lnTo>
                    <a:pt x="72023" y="20179"/>
                  </a:lnTo>
                  <a:lnTo>
                    <a:pt x="59295" y="20179"/>
                  </a:lnTo>
                  <a:lnTo>
                    <a:pt x="49982" y="20179"/>
                  </a:lnTo>
                  <a:lnTo>
                    <a:pt x="49982" y="16764"/>
                  </a:lnTo>
                  <a:lnTo>
                    <a:pt x="49050" y="14901"/>
                  </a:lnTo>
                  <a:lnTo>
                    <a:pt x="49050" y="12728"/>
                  </a:lnTo>
                  <a:lnTo>
                    <a:pt x="49982" y="12728"/>
                  </a:lnTo>
                  <a:lnTo>
                    <a:pt x="49982" y="10555"/>
                  </a:lnTo>
                  <a:lnTo>
                    <a:pt x="49982" y="7451"/>
                  </a:lnTo>
                  <a:lnTo>
                    <a:pt x="46877" y="7451"/>
                  </a:lnTo>
                  <a:lnTo>
                    <a:pt x="34459" y="5278"/>
                  </a:lnTo>
                  <a:lnTo>
                    <a:pt x="22973" y="12728"/>
                  </a:lnTo>
                  <a:lnTo>
                    <a:pt x="14591" y="24215"/>
                  </a:lnTo>
                  <a:lnTo>
                    <a:pt x="7451" y="36943"/>
                  </a:lnTo>
                  <a:lnTo>
                    <a:pt x="0" y="47498"/>
                  </a:lnTo>
                  <a:lnTo>
                    <a:pt x="0" y="66125"/>
                  </a:lnTo>
                  <a:lnTo>
                    <a:pt x="3104" y="7668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6" name="Freeform: Shape 112">
              <a:extLst>
                <a:ext uri="{FF2B5EF4-FFF2-40B4-BE49-F238E27FC236}">
                  <a16:creationId xmlns:a16="http://schemas.microsoft.com/office/drawing/2014/main" id="{B6A129CD-CD2D-4996-8CE2-80A393797F93}"/>
                </a:ext>
              </a:extLst>
            </p:cNvPr>
            <p:cNvSpPr/>
            <p:nvPr/>
          </p:nvSpPr>
          <p:spPr>
            <a:xfrm>
              <a:off x="2687161" y="4573956"/>
              <a:ext cx="37253" cy="27940"/>
            </a:xfrm>
            <a:custGeom>
              <a:avLst/>
              <a:gdLst>
                <a:gd name="connsiteX0" fmla="*/ 32286 w 37253"/>
                <a:gd name="connsiteY0" fmla="*/ 23283 h 27940"/>
                <a:gd name="connsiteX1" fmla="*/ 36322 w 37253"/>
                <a:gd name="connsiteY1" fmla="*/ 23283 h 27940"/>
                <a:gd name="connsiteX2" fmla="*/ 39737 w 37253"/>
                <a:gd name="connsiteY2" fmla="*/ 19869 h 27940"/>
                <a:gd name="connsiteX3" fmla="*/ 30113 w 37253"/>
                <a:gd name="connsiteY3" fmla="*/ 8382 h 27940"/>
                <a:gd name="connsiteX4" fmla="*/ 17695 w 37253"/>
                <a:gd name="connsiteY4" fmla="*/ 3104 h 27940"/>
                <a:gd name="connsiteX5" fmla="*/ 0 w 37253"/>
                <a:gd name="connsiteY5" fmla="*/ 0 h 27940"/>
                <a:gd name="connsiteX6" fmla="*/ 0 w 37253"/>
                <a:gd name="connsiteY6" fmla="*/ 7451 h 27940"/>
                <a:gd name="connsiteX7" fmla="*/ 0 w 37253"/>
                <a:gd name="connsiteY7" fmla="*/ 10555 h 27940"/>
                <a:gd name="connsiteX8" fmla="*/ 3104 w 37253"/>
                <a:gd name="connsiteY8" fmla="*/ 14901 h 27940"/>
                <a:gd name="connsiteX9" fmla="*/ 5278 w 37253"/>
                <a:gd name="connsiteY9" fmla="*/ 15833 h 27940"/>
                <a:gd name="connsiteX10" fmla="*/ 10555 w 37253"/>
                <a:gd name="connsiteY10" fmla="*/ 18006 h 27940"/>
                <a:gd name="connsiteX11" fmla="*/ 14591 w 37253"/>
                <a:gd name="connsiteY11" fmla="*/ 22042 h 27940"/>
                <a:gd name="connsiteX12" fmla="*/ 19869 w 37253"/>
                <a:gd name="connsiteY12" fmla="*/ 25146 h 27940"/>
                <a:gd name="connsiteX13" fmla="*/ 22973 w 37253"/>
                <a:gd name="connsiteY13" fmla="*/ 29492 h 27940"/>
                <a:gd name="connsiteX14" fmla="*/ 29182 w 37253"/>
                <a:gd name="connsiteY14" fmla="*/ 27319 h 27940"/>
                <a:gd name="connsiteX15" fmla="*/ 30113 w 37253"/>
                <a:gd name="connsiteY15" fmla="*/ 25146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7253" h="27940">
                  <a:moveTo>
                    <a:pt x="32286" y="23283"/>
                  </a:moveTo>
                  <a:lnTo>
                    <a:pt x="36322" y="23283"/>
                  </a:lnTo>
                  <a:lnTo>
                    <a:pt x="39737" y="19869"/>
                  </a:lnTo>
                  <a:lnTo>
                    <a:pt x="30113" y="8382"/>
                  </a:lnTo>
                  <a:lnTo>
                    <a:pt x="17695" y="3104"/>
                  </a:lnTo>
                  <a:lnTo>
                    <a:pt x="0" y="0"/>
                  </a:lnTo>
                  <a:lnTo>
                    <a:pt x="0" y="7451"/>
                  </a:lnTo>
                  <a:lnTo>
                    <a:pt x="0" y="10555"/>
                  </a:lnTo>
                  <a:lnTo>
                    <a:pt x="3104" y="14901"/>
                  </a:lnTo>
                  <a:lnTo>
                    <a:pt x="5278" y="15833"/>
                  </a:lnTo>
                  <a:lnTo>
                    <a:pt x="10555" y="18006"/>
                  </a:lnTo>
                  <a:lnTo>
                    <a:pt x="14591" y="22042"/>
                  </a:lnTo>
                  <a:lnTo>
                    <a:pt x="19869" y="25146"/>
                  </a:lnTo>
                  <a:lnTo>
                    <a:pt x="22973" y="29492"/>
                  </a:lnTo>
                  <a:lnTo>
                    <a:pt x="29182" y="27319"/>
                  </a:lnTo>
                  <a:lnTo>
                    <a:pt x="30113" y="2514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7" name="Freeform: Shape 113">
              <a:extLst>
                <a:ext uri="{FF2B5EF4-FFF2-40B4-BE49-F238E27FC236}">
                  <a16:creationId xmlns:a16="http://schemas.microsoft.com/office/drawing/2014/main" id="{65469185-DC7C-4814-B589-AF5BB6E8A0C0}"/>
                </a:ext>
              </a:extLst>
            </p:cNvPr>
            <p:cNvSpPr/>
            <p:nvPr/>
          </p:nvSpPr>
          <p:spPr>
            <a:xfrm>
              <a:off x="3878341" y="4529873"/>
              <a:ext cx="93134" cy="86925"/>
            </a:xfrm>
            <a:custGeom>
              <a:avLst/>
              <a:gdLst>
                <a:gd name="connsiteX0" fmla="*/ 60226 w 93133"/>
                <a:gd name="connsiteY0" fmla="*/ 29492 h 86924"/>
                <a:gd name="connsiteX1" fmla="*/ 39427 w 93133"/>
                <a:gd name="connsiteY1" fmla="*/ 29492 h 86924"/>
                <a:gd name="connsiteX2" fmla="*/ 39427 w 93133"/>
                <a:gd name="connsiteY2" fmla="*/ 22042 h 86924"/>
                <a:gd name="connsiteX3" fmla="*/ 39427 w 93133"/>
                <a:gd name="connsiteY3" fmla="*/ 15833 h 86924"/>
                <a:gd name="connsiteX4" fmla="*/ 38495 w 93133"/>
                <a:gd name="connsiteY4" fmla="*/ 12728 h 86924"/>
                <a:gd name="connsiteX5" fmla="*/ 36322 w 93133"/>
                <a:gd name="connsiteY5" fmla="*/ 8382 h 86924"/>
                <a:gd name="connsiteX6" fmla="*/ 36322 w 93133"/>
                <a:gd name="connsiteY6" fmla="*/ 0 h 86924"/>
                <a:gd name="connsiteX7" fmla="*/ 24836 w 93133"/>
                <a:gd name="connsiteY7" fmla="*/ 10555 h 86924"/>
                <a:gd name="connsiteX8" fmla="*/ 17695 w 93133"/>
                <a:gd name="connsiteY8" fmla="*/ 25146 h 86924"/>
                <a:gd name="connsiteX9" fmla="*/ 10245 w 93133"/>
                <a:gd name="connsiteY9" fmla="*/ 40048 h 86924"/>
                <a:gd name="connsiteX10" fmla="*/ 0 w 93133"/>
                <a:gd name="connsiteY10" fmla="*/ 52465 h 86924"/>
                <a:gd name="connsiteX11" fmla="*/ 3104 w 93133"/>
                <a:gd name="connsiteY11" fmla="*/ 56812 h 86924"/>
                <a:gd name="connsiteX12" fmla="*/ 7140 w 93133"/>
                <a:gd name="connsiteY12" fmla="*/ 58985 h 86924"/>
                <a:gd name="connsiteX13" fmla="*/ 9313 w 93133"/>
                <a:gd name="connsiteY13" fmla="*/ 58985 h 86924"/>
                <a:gd name="connsiteX14" fmla="*/ 12418 w 93133"/>
                <a:gd name="connsiteY14" fmla="*/ 59916 h 86924"/>
                <a:gd name="connsiteX15" fmla="*/ 16454 w 93133"/>
                <a:gd name="connsiteY15" fmla="*/ 59916 h 86924"/>
                <a:gd name="connsiteX16" fmla="*/ 19558 w 93133"/>
                <a:gd name="connsiteY16" fmla="*/ 62089 h 86924"/>
                <a:gd name="connsiteX17" fmla="*/ 24836 w 93133"/>
                <a:gd name="connsiteY17" fmla="*/ 63952 h 86924"/>
                <a:gd name="connsiteX18" fmla="*/ 27009 w 93133"/>
                <a:gd name="connsiteY18" fmla="*/ 69229 h 86924"/>
                <a:gd name="connsiteX19" fmla="*/ 29182 w 93133"/>
                <a:gd name="connsiteY19" fmla="*/ 73576 h 86924"/>
                <a:gd name="connsiteX20" fmla="*/ 31045 w 93133"/>
                <a:gd name="connsiteY20" fmla="*/ 76680 h 86924"/>
                <a:gd name="connsiteX21" fmla="*/ 29182 w 93133"/>
                <a:gd name="connsiteY21" fmla="*/ 81026 h 86924"/>
                <a:gd name="connsiteX22" fmla="*/ 29182 w 93133"/>
                <a:gd name="connsiteY22" fmla="*/ 84131 h 86924"/>
                <a:gd name="connsiteX23" fmla="*/ 29182 w 93133"/>
                <a:gd name="connsiteY23" fmla="*/ 89408 h 86924"/>
                <a:gd name="connsiteX24" fmla="*/ 43773 w 93133"/>
                <a:gd name="connsiteY24" fmla="*/ 84131 h 86924"/>
                <a:gd name="connsiteX25" fmla="*/ 54018 w 93133"/>
                <a:gd name="connsiteY25" fmla="*/ 74507 h 86924"/>
                <a:gd name="connsiteX26" fmla="*/ 60226 w 93133"/>
                <a:gd name="connsiteY26" fmla="*/ 59916 h 86924"/>
                <a:gd name="connsiteX27" fmla="*/ 65504 w 93133"/>
                <a:gd name="connsiteY27" fmla="*/ 63952 h 86924"/>
                <a:gd name="connsiteX28" fmla="*/ 68608 w 93133"/>
                <a:gd name="connsiteY28" fmla="*/ 66125 h 86924"/>
                <a:gd name="connsiteX29" fmla="*/ 72955 w 93133"/>
                <a:gd name="connsiteY29" fmla="*/ 69229 h 86924"/>
                <a:gd name="connsiteX30" fmla="*/ 72955 w 93133"/>
                <a:gd name="connsiteY30" fmla="*/ 71403 h 86924"/>
                <a:gd name="connsiteX31" fmla="*/ 72955 w 93133"/>
                <a:gd name="connsiteY31" fmla="*/ 74507 h 86924"/>
                <a:gd name="connsiteX32" fmla="*/ 72955 w 93133"/>
                <a:gd name="connsiteY32" fmla="*/ 81026 h 86924"/>
                <a:gd name="connsiteX33" fmla="*/ 72955 w 93133"/>
                <a:gd name="connsiteY33" fmla="*/ 86304 h 86924"/>
                <a:gd name="connsiteX34" fmla="*/ 77922 w 93133"/>
                <a:gd name="connsiteY34" fmla="*/ 84131 h 86924"/>
                <a:gd name="connsiteX35" fmla="*/ 83199 w 93133"/>
                <a:gd name="connsiteY35" fmla="*/ 84131 h 86924"/>
                <a:gd name="connsiteX36" fmla="*/ 85373 w 93133"/>
                <a:gd name="connsiteY36" fmla="*/ 84131 h 86924"/>
                <a:gd name="connsiteX37" fmla="*/ 87546 w 93133"/>
                <a:gd name="connsiteY37" fmla="*/ 81958 h 86924"/>
                <a:gd name="connsiteX38" fmla="*/ 89408 w 93133"/>
                <a:gd name="connsiteY38" fmla="*/ 81026 h 86924"/>
                <a:gd name="connsiteX39" fmla="*/ 92513 w 93133"/>
                <a:gd name="connsiteY39" fmla="*/ 76680 h 86924"/>
                <a:gd name="connsiteX40" fmla="*/ 94686 w 93133"/>
                <a:gd name="connsiteY40" fmla="*/ 74507 h 86924"/>
                <a:gd name="connsiteX41" fmla="*/ 94686 w 93133"/>
                <a:gd name="connsiteY41" fmla="*/ 73576 h 86924"/>
                <a:gd name="connsiteX42" fmla="*/ 95617 w 93133"/>
                <a:gd name="connsiteY42" fmla="*/ 71403 h 86924"/>
                <a:gd name="connsiteX43" fmla="*/ 95617 w 93133"/>
                <a:gd name="connsiteY43" fmla="*/ 69229 h 86924"/>
                <a:gd name="connsiteX44" fmla="*/ 77922 w 93133"/>
                <a:gd name="connsiteY44" fmla="*/ 49361 h 86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93133" h="86924">
                  <a:moveTo>
                    <a:pt x="60226" y="29492"/>
                  </a:moveTo>
                  <a:lnTo>
                    <a:pt x="39427" y="29492"/>
                  </a:lnTo>
                  <a:lnTo>
                    <a:pt x="39427" y="22042"/>
                  </a:lnTo>
                  <a:lnTo>
                    <a:pt x="39427" y="15833"/>
                  </a:lnTo>
                  <a:lnTo>
                    <a:pt x="38495" y="12728"/>
                  </a:lnTo>
                  <a:lnTo>
                    <a:pt x="36322" y="8382"/>
                  </a:lnTo>
                  <a:lnTo>
                    <a:pt x="36322" y="0"/>
                  </a:lnTo>
                  <a:lnTo>
                    <a:pt x="24836" y="10555"/>
                  </a:lnTo>
                  <a:lnTo>
                    <a:pt x="17695" y="25146"/>
                  </a:lnTo>
                  <a:lnTo>
                    <a:pt x="10245" y="40048"/>
                  </a:lnTo>
                  <a:lnTo>
                    <a:pt x="0" y="52465"/>
                  </a:lnTo>
                  <a:lnTo>
                    <a:pt x="3104" y="56812"/>
                  </a:lnTo>
                  <a:lnTo>
                    <a:pt x="7140" y="58985"/>
                  </a:lnTo>
                  <a:lnTo>
                    <a:pt x="9313" y="58985"/>
                  </a:lnTo>
                  <a:lnTo>
                    <a:pt x="12418" y="59916"/>
                  </a:lnTo>
                  <a:lnTo>
                    <a:pt x="16454" y="59916"/>
                  </a:lnTo>
                  <a:lnTo>
                    <a:pt x="19558" y="62089"/>
                  </a:lnTo>
                  <a:lnTo>
                    <a:pt x="24836" y="63952"/>
                  </a:lnTo>
                  <a:lnTo>
                    <a:pt x="27009" y="69229"/>
                  </a:lnTo>
                  <a:lnTo>
                    <a:pt x="29182" y="73576"/>
                  </a:lnTo>
                  <a:lnTo>
                    <a:pt x="31045" y="76680"/>
                  </a:lnTo>
                  <a:lnTo>
                    <a:pt x="29182" y="81026"/>
                  </a:lnTo>
                  <a:lnTo>
                    <a:pt x="29182" y="84131"/>
                  </a:lnTo>
                  <a:lnTo>
                    <a:pt x="29182" y="89408"/>
                  </a:lnTo>
                  <a:lnTo>
                    <a:pt x="43773" y="84131"/>
                  </a:lnTo>
                  <a:lnTo>
                    <a:pt x="54018" y="74507"/>
                  </a:lnTo>
                  <a:lnTo>
                    <a:pt x="60226" y="59916"/>
                  </a:lnTo>
                  <a:lnTo>
                    <a:pt x="65504" y="63952"/>
                  </a:lnTo>
                  <a:lnTo>
                    <a:pt x="68608" y="66125"/>
                  </a:lnTo>
                  <a:lnTo>
                    <a:pt x="72955" y="69229"/>
                  </a:lnTo>
                  <a:lnTo>
                    <a:pt x="72955" y="71403"/>
                  </a:lnTo>
                  <a:lnTo>
                    <a:pt x="72955" y="74507"/>
                  </a:lnTo>
                  <a:lnTo>
                    <a:pt x="72955" y="81026"/>
                  </a:lnTo>
                  <a:lnTo>
                    <a:pt x="72955" y="86304"/>
                  </a:lnTo>
                  <a:lnTo>
                    <a:pt x="77922" y="84131"/>
                  </a:lnTo>
                  <a:lnTo>
                    <a:pt x="83199" y="84131"/>
                  </a:lnTo>
                  <a:lnTo>
                    <a:pt x="85373" y="84131"/>
                  </a:lnTo>
                  <a:lnTo>
                    <a:pt x="87546" y="81958"/>
                  </a:lnTo>
                  <a:lnTo>
                    <a:pt x="89408" y="81026"/>
                  </a:lnTo>
                  <a:lnTo>
                    <a:pt x="92513" y="76680"/>
                  </a:lnTo>
                  <a:lnTo>
                    <a:pt x="94686" y="74507"/>
                  </a:lnTo>
                  <a:lnTo>
                    <a:pt x="94686" y="73576"/>
                  </a:lnTo>
                  <a:lnTo>
                    <a:pt x="95617" y="71403"/>
                  </a:lnTo>
                  <a:lnTo>
                    <a:pt x="95617" y="69229"/>
                  </a:lnTo>
                  <a:lnTo>
                    <a:pt x="77922" y="4936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8" name="Freeform: Shape 114">
              <a:extLst>
                <a:ext uri="{FF2B5EF4-FFF2-40B4-BE49-F238E27FC236}">
                  <a16:creationId xmlns:a16="http://schemas.microsoft.com/office/drawing/2014/main" id="{B47169BB-C0B5-4DD8-8996-86EB5445100A}"/>
                </a:ext>
              </a:extLst>
            </p:cNvPr>
            <p:cNvSpPr/>
            <p:nvPr/>
          </p:nvSpPr>
          <p:spPr>
            <a:xfrm>
              <a:off x="4263915" y="4941524"/>
              <a:ext cx="93134" cy="111760"/>
            </a:xfrm>
            <a:custGeom>
              <a:avLst/>
              <a:gdLst>
                <a:gd name="connsiteX0" fmla="*/ 54018 w 93133"/>
                <a:gd name="connsiteY0" fmla="*/ 51534 h 111760"/>
                <a:gd name="connsiteX1" fmla="*/ 53086 w 93133"/>
                <a:gd name="connsiteY1" fmla="*/ 39116 h 111760"/>
                <a:gd name="connsiteX2" fmla="*/ 50913 w 93133"/>
                <a:gd name="connsiteY2" fmla="*/ 28561 h 111760"/>
                <a:gd name="connsiteX3" fmla="*/ 50913 w 93133"/>
                <a:gd name="connsiteY3" fmla="*/ 14901 h 111760"/>
                <a:gd name="connsiteX4" fmla="*/ 50913 w 93133"/>
                <a:gd name="connsiteY4" fmla="*/ 0 h 111760"/>
                <a:gd name="connsiteX5" fmla="*/ 39427 w 93133"/>
                <a:gd name="connsiteY5" fmla="*/ 0 h 111760"/>
                <a:gd name="connsiteX6" fmla="*/ 29182 w 93133"/>
                <a:gd name="connsiteY6" fmla="*/ 24215 h 111760"/>
                <a:gd name="connsiteX7" fmla="*/ 21731 w 93133"/>
                <a:gd name="connsiteY7" fmla="*/ 48430 h 111760"/>
                <a:gd name="connsiteX8" fmla="*/ 10245 w 93133"/>
                <a:gd name="connsiteY8" fmla="*/ 70471 h 111760"/>
                <a:gd name="connsiteX9" fmla="*/ 0 w 93133"/>
                <a:gd name="connsiteY9" fmla="*/ 85062 h 111760"/>
                <a:gd name="connsiteX10" fmla="*/ 4036 w 93133"/>
                <a:gd name="connsiteY10" fmla="*/ 88477 h 111760"/>
                <a:gd name="connsiteX11" fmla="*/ 9313 w 93133"/>
                <a:gd name="connsiteY11" fmla="*/ 90340 h 111760"/>
                <a:gd name="connsiteX12" fmla="*/ 14591 w 93133"/>
                <a:gd name="connsiteY12" fmla="*/ 90340 h 111760"/>
                <a:gd name="connsiteX13" fmla="*/ 19558 w 93133"/>
                <a:gd name="connsiteY13" fmla="*/ 92513 h 111760"/>
                <a:gd name="connsiteX14" fmla="*/ 23904 w 93133"/>
                <a:gd name="connsiteY14" fmla="*/ 92513 h 111760"/>
                <a:gd name="connsiteX15" fmla="*/ 27009 w 93133"/>
                <a:gd name="connsiteY15" fmla="*/ 92513 h 111760"/>
                <a:gd name="connsiteX16" fmla="*/ 36322 w 93133"/>
                <a:gd name="connsiteY16" fmla="*/ 92513 h 111760"/>
                <a:gd name="connsiteX17" fmla="*/ 41600 w 93133"/>
                <a:gd name="connsiteY17" fmla="*/ 92513 h 111760"/>
                <a:gd name="connsiteX18" fmla="*/ 45635 w 93133"/>
                <a:gd name="connsiteY18" fmla="*/ 94686 h 111760"/>
                <a:gd name="connsiteX19" fmla="*/ 46877 w 93133"/>
                <a:gd name="connsiteY19" fmla="*/ 95617 h 111760"/>
                <a:gd name="connsiteX20" fmla="*/ 46877 w 93133"/>
                <a:gd name="connsiteY20" fmla="*/ 97790 h 111760"/>
                <a:gd name="connsiteX21" fmla="*/ 46877 w 93133"/>
                <a:gd name="connsiteY21" fmla="*/ 103068 h 111760"/>
                <a:gd name="connsiteX22" fmla="*/ 46877 w 93133"/>
                <a:gd name="connsiteY22" fmla="*/ 108346 h 111760"/>
                <a:gd name="connsiteX23" fmla="*/ 56191 w 93133"/>
                <a:gd name="connsiteY23" fmla="*/ 103068 h 111760"/>
                <a:gd name="connsiteX24" fmla="*/ 63331 w 93133"/>
                <a:gd name="connsiteY24" fmla="*/ 95617 h 111760"/>
                <a:gd name="connsiteX25" fmla="*/ 70782 w 93133"/>
                <a:gd name="connsiteY25" fmla="*/ 88477 h 111760"/>
                <a:gd name="connsiteX26" fmla="*/ 74817 w 93133"/>
                <a:gd name="connsiteY26" fmla="*/ 88477 h 111760"/>
                <a:gd name="connsiteX27" fmla="*/ 74817 w 93133"/>
                <a:gd name="connsiteY27" fmla="*/ 92513 h 111760"/>
                <a:gd name="connsiteX28" fmla="*/ 74817 w 93133"/>
                <a:gd name="connsiteY28" fmla="*/ 95617 h 111760"/>
                <a:gd name="connsiteX29" fmla="*/ 72955 w 93133"/>
                <a:gd name="connsiteY29" fmla="*/ 97790 h 111760"/>
                <a:gd name="connsiteX30" fmla="*/ 72955 w 93133"/>
                <a:gd name="connsiteY30" fmla="*/ 99964 h 111760"/>
                <a:gd name="connsiteX31" fmla="*/ 70782 w 93133"/>
                <a:gd name="connsiteY31" fmla="*/ 100895 h 111760"/>
                <a:gd name="connsiteX32" fmla="*/ 70782 w 93133"/>
                <a:gd name="connsiteY32" fmla="*/ 108346 h 111760"/>
                <a:gd name="connsiteX33" fmla="*/ 74817 w 93133"/>
                <a:gd name="connsiteY33" fmla="*/ 107104 h 111760"/>
                <a:gd name="connsiteX34" fmla="*/ 76059 w 93133"/>
                <a:gd name="connsiteY34" fmla="*/ 107104 h 111760"/>
                <a:gd name="connsiteX35" fmla="*/ 76059 w 93133"/>
                <a:gd name="connsiteY35" fmla="*/ 105241 h 111760"/>
                <a:gd name="connsiteX36" fmla="*/ 77922 w 93133"/>
                <a:gd name="connsiteY36" fmla="*/ 105241 h 111760"/>
                <a:gd name="connsiteX37" fmla="*/ 80095 w 93133"/>
                <a:gd name="connsiteY37" fmla="*/ 100895 h 111760"/>
                <a:gd name="connsiteX38" fmla="*/ 80095 w 93133"/>
                <a:gd name="connsiteY38" fmla="*/ 103068 h 111760"/>
                <a:gd name="connsiteX39" fmla="*/ 82268 w 93133"/>
                <a:gd name="connsiteY39" fmla="*/ 105241 h 111760"/>
                <a:gd name="connsiteX40" fmla="*/ 82268 w 93133"/>
                <a:gd name="connsiteY40" fmla="*/ 107104 h 111760"/>
                <a:gd name="connsiteX41" fmla="*/ 82268 w 93133"/>
                <a:gd name="connsiteY41" fmla="*/ 108346 h 111760"/>
                <a:gd name="connsiteX42" fmla="*/ 83200 w 93133"/>
                <a:gd name="connsiteY42" fmla="*/ 112381 h 111760"/>
                <a:gd name="connsiteX43" fmla="*/ 87546 w 93133"/>
                <a:gd name="connsiteY43" fmla="*/ 112381 h 111760"/>
                <a:gd name="connsiteX44" fmla="*/ 89408 w 93133"/>
                <a:gd name="connsiteY44" fmla="*/ 99964 h 111760"/>
                <a:gd name="connsiteX45" fmla="*/ 92513 w 93133"/>
                <a:gd name="connsiteY45" fmla="*/ 87235 h 111760"/>
                <a:gd name="connsiteX46" fmla="*/ 94686 w 93133"/>
                <a:gd name="connsiteY46" fmla="*/ 75749 h 111760"/>
                <a:gd name="connsiteX47" fmla="*/ 92513 w 93133"/>
                <a:gd name="connsiteY47" fmla="*/ 73576 h 111760"/>
                <a:gd name="connsiteX48" fmla="*/ 90650 w 93133"/>
                <a:gd name="connsiteY48" fmla="*/ 73576 h 111760"/>
                <a:gd name="connsiteX49" fmla="*/ 89408 w 93133"/>
                <a:gd name="connsiteY49" fmla="*/ 73576 h 111760"/>
                <a:gd name="connsiteX50" fmla="*/ 87546 w 93133"/>
                <a:gd name="connsiteY50" fmla="*/ 73576 h 111760"/>
                <a:gd name="connsiteX51" fmla="*/ 85373 w 93133"/>
                <a:gd name="connsiteY51" fmla="*/ 73576 h 111760"/>
                <a:gd name="connsiteX52" fmla="*/ 83200 w 93133"/>
                <a:gd name="connsiteY52" fmla="*/ 72644 h 111760"/>
                <a:gd name="connsiteX53" fmla="*/ 74817 w 93133"/>
                <a:gd name="connsiteY53" fmla="*/ 72644 h 111760"/>
                <a:gd name="connsiteX54" fmla="*/ 74817 w 93133"/>
                <a:gd name="connsiteY54" fmla="*/ 51534 h 111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93133" h="111760">
                  <a:moveTo>
                    <a:pt x="54018" y="51534"/>
                  </a:moveTo>
                  <a:lnTo>
                    <a:pt x="53086" y="39116"/>
                  </a:lnTo>
                  <a:lnTo>
                    <a:pt x="50913" y="28561"/>
                  </a:lnTo>
                  <a:lnTo>
                    <a:pt x="50913" y="14901"/>
                  </a:lnTo>
                  <a:lnTo>
                    <a:pt x="50913" y="0"/>
                  </a:lnTo>
                  <a:lnTo>
                    <a:pt x="39427" y="0"/>
                  </a:lnTo>
                  <a:lnTo>
                    <a:pt x="29182" y="24215"/>
                  </a:lnTo>
                  <a:lnTo>
                    <a:pt x="21731" y="48430"/>
                  </a:lnTo>
                  <a:lnTo>
                    <a:pt x="10245" y="70471"/>
                  </a:lnTo>
                  <a:lnTo>
                    <a:pt x="0" y="85062"/>
                  </a:lnTo>
                  <a:lnTo>
                    <a:pt x="4036" y="88477"/>
                  </a:lnTo>
                  <a:lnTo>
                    <a:pt x="9313" y="90340"/>
                  </a:lnTo>
                  <a:lnTo>
                    <a:pt x="14591" y="90340"/>
                  </a:lnTo>
                  <a:lnTo>
                    <a:pt x="19558" y="92513"/>
                  </a:lnTo>
                  <a:lnTo>
                    <a:pt x="23904" y="92513"/>
                  </a:lnTo>
                  <a:lnTo>
                    <a:pt x="27009" y="92513"/>
                  </a:lnTo>
                  <a:lnTo>
                    <a:pt x="36322" y="92513"/>
                  </a:lnTo>
                  <a:lnTo>
                    <a:pt x="41600" y="92513"/>
                  </a:lnTo>
                  <a:lnTo>
                    <a:pt x="45635" y="94686"/>
                  </a:lnTo>
                  <a:lnTo>
                    <a:pt x="46877" y="95617"/>
                  </a:lnTo>
                  <a:lnTo>
                    <a:pt x="46877" y="97790"/>
                  </a:lnTo>
                  <a:lnTo>
                    <a:pt x="46877" y="103068"/>
                  </a:lnTo>
                  <a:lnTo>
                    <a:pt x="46877" y="108346"/>
                  </a:lnTo>
                  <a:lnTo>
                    <a:pt x="56191" y="103068"/>
                  </a:lnTo>
                  <a:lnTo>
                    <a:pt x="63331" y="95617"/>
                  </a:lnTo>
                  <a:lnTo>
                    <a:pt x="70782" y="88477"/>
                  </a:lnTo>
                  <a:lnTo>
                    <a:pt x="74817" y="88477"/>
                  </a:lnTo>
                  <a:lnTo>
                    <a:pt x="74817" y="92513"/>
                  </a:lnTo>
                  <a:lnTo>
                    <a:pt x="74817" y="95617"/>
                  </a:lnTo>
                  <a:lnTo>
                    <a:pt x="72955" y="97790"/>
                  </a:lnTo>
                  <a:lnTo>
                    <a:pt x="72955" y="99964"/>
                  </a:lnTo>
                  <a:lnTo>
                    <a:pt x="70782" y="100895"/>
                  </a:lnTo>
                  <a:lnTo>
                    <a:pt x="70782" y="108346"/>
                  </a:lnTo>
                  <a:lnTo>
                    <a:pt x="74817" y="107104"/>
                  </a:lnTo>
                  <a:lnTo>
                    <a:pt x="76059" y="107104"/>
                  </a:lnTo>
                  <a:lnTo>
                    <a:pt x="76059" y="105241"/>
                  </a:lnTo>
                  <a:lnTo>
                    <a:pt x="77922" y="105241"/>
                  </a:lnTo>
                  <a:lnTo>
                    <a:pt x="80095" y="100895"/>
                  </a:lnTo>
                  <a:lnTo>
                    <a:pt x="80095" y="103068"/>
                  </a:lnTo>
                  <a:lnTo>
                    <a:pt x="82268" y="105241"/>
                  </a:lnTo>
                  <a:lnTo>
                    <a:pt x="82268" y="107104"/>
                  </a:lnTo>
                  <a:lnTo>
                    <a:pt x="82268" y="108346"/>
                  </a:lnTo>
                  <a:lnTo>
                    <a:pt x="83200" y="112381"/>
                  </a:lnTo>
                  <a:lnTo>
                    <a:pt x="87546" y="112381"/>
                  </a:lnTo>
                  <a:lnTo>
                    <a:pt x="89408" y="99964"/>
                  </a:lnTo>
                  <a:lnTo>
                    <a:pt x="92513" y="87235"/>
                  </a:lnTo>
                  <a:lnTo>
                    <a:pt x="94686" y="75749"/>
                  </a:lnTo>
                  <a:lnTo>
                    <a:pt x="92513" y="73576"/>
                  </a:lnTo>
                  <a:lnTo>
                    <a:pt x="90650" y="73576"/>
                  </a:lnTo>
                  <a:lnTo>
                    <a:pt x="89408" y="73576"/>
                  </a:lnTo>
                  <a:lnTo>
                    <a:pt x="87546" y="73576"/>
                  </a:lnTo>
                  <a:lnTo>
                    <a:pt x="85373" y="73576"/>
                  </a:lnTo>
                  <a:lnTo>
                    <a:pt x="83200" y="72644"/>
                  </a:lnTo>
                  <a:lnTo>
                    <a:pt x="74817" y="72644"/>
                  </a:lnTo>
                  <a:lnTo>
                    <a:pt x="74817" y="51534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9" name="Freeform: Shape 115">
              <a:extLst>
                <a:ext uri="{FF2B5EF4-FFF2-40B4-BE49-F238E27FC236}">
                  <a16:creationId xmlns:a16="http://schemas.microsoft.com/office/drawing/2014/main" id="{D1FAFFCA-8948-4AF3-BDE1-BDEFD8282637}"/>
                </a:ext>
              </a:extLst>
            </p:cNvPr>
            <p:cNvSpPr/>
            <p:nvPr/>
          </p:nvSpPr>
          <p:spPr>
            <a:xfrm>
              <a:off x="4034496" y="4432083"/>
              <a:ext cx="27940" cy="40358"/>
            </a:xfrm>
            <a:custGeom>
              <a:avLst/>
              <a:gdLst>
                <a:gd name="connsiteX0" fmla="*/ 4346 w 27940"/>
                <a:gd name="connsiteY0" fmla="*/ 42221 h 40357"/>
                <a:gd name="connsiteX1" fmla="*/ 12418 w 27940"/>
                <a:gd name="connsiteY1" fmla="*/ 40979 h 40357"/>
                <a:gd name="connsiteX2" fmla="*/ 18937 w 27940"/>
                <a:gd name="connsiteY2" fmla="*/ 40979 h 40357"/>
                <a:gd name="connsiteX3" fmla="*/ 23904 w 27940"/>
                <a:gd name="connsiteY3" fmla="*/ 39116 h 40357"/>
                <a:gd name="connsiteX4" fmla="*/ 29182 w 27940"/>
                <a:gd name="connsiteY4" fmla="*/ 36943 h 40357"/>
                <a:gd name="connsiteX5" fmla="*/ 27009 w 27940"/>
                <a:gd name="connsiteY5" fmla="*/ 29492 h 40357"/>
                <a:gd name="connsiteX6" fmla="*/ 26077 w 27940"/>
                <a:gd name="connsiteY6" fmla="*/ 24215 h 40357"/>
                <a:gd name="connsiteX7" fmla="*/ 23904 w 27940"/>
                <a:gd name="connsiteY7" fmla="*/ 18937 h 40357"/>
                <a:gd name="connsiteX8" fmla="*/ 19869 w 27940"/>
                <a:gd name="connsiteY8" fmla="*/ 12728 h 40357"/>
                <a:gd name="connsiteX9" fmla="*/ 18937 w 27940"/>
                <a:gd name="connsiteY9" fmla="*/ 9624 h 40357"/>
                <a:gd name="connsiteX10" fmla="*/ 18937 w 27940"/>
                <a:gd name="connsiteY10" fmla="*/ 7451 h 40357"/>
                <a:gd name="connsiteX11" fmla="*/ 18937 w 27940"/>
                <a:gd name="connsiteY11" fmla="*/ 5278 h 40357"/>
                <a:gd name="connsiteX12" fmla="*/ 16764 w 27940"/>
                <a:gd name="connsiteY12" fmla="*/ 4346 h 40357"/>
                <a:gd name="connsiteX13" fmla="*/ 14591 w 27940"/>
                <a:gd name="connsiteY13" fmla="*/ 4346 h 40357"/>
                <a:gd name="connsiteX14" fmla="*/ 12418 w 27940"/>
                <a:gd name="connsiteY14" fmla="*/ 2173 h 40357"/>
                <a:gd name="connsiteX15" fmla="*/ 9313 w 27940"/>
                <a:gd name="connsiteY15" fmla="*/ 0 h 40357"/>
                <a:gd name="connsiteX16" fmla="*/ 5278 w 27940"/>
                <a:gd name="connsiteY16" fmla="*/ 5278 h 40357"/>
                <a:gd name="connsiteX17" fmla="*/ 4346 w 27940"/>
                <a:gd name="connsiteY17" fmla="*/ 9624 h 40357"/>
                <a:gd name="connsiteX18" fmla="*/ 0 w 27940"/>
                <a:gd name="connsiteY18" fmla="*/ 12728 h 40357"/>
                <a:gd name="connsiteX19" fmla="*/ 0 w 27940"/>
                <a:gd name="connsiteY19" fmla="*/ 24215 h 40357"/>
                <a:gd name="connsiteX20" fmla="*/ 2173 w 27940"/>
                <a:gd name="connsiteY20" fmla="*/ 33839 h 40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940" h="40357">
                  <a:moveTo>
                    <a:pt x="4346" y="42221"/>
                  </a:moveTo>
                  <a:lnTo>
                    <a:pt x="12418" y="40979"/>
                  </a:lnTo>
                  <a:lnTo>
                    <a:pt x="18937" y="40979"/>
                  </a:lnTo>
                  <a:lnTo>
                    <a:pt x="23904" y="39116"/>
                  </a:lnTo>
                  <a:lnTo>
                    <a:pt x="29182" y="36943"/>
                  </a:lnTo>
                  <a:lnTo>
                    <a:pt x="27009" y="29492"/>
                  </a:lnTo>
                  <a:lnTo>
                    <a:pt x="26077" y="24215"/>
                  </a:lnTo>
                  <a:lnTo>
                    <a:pt x="23904" y="18937"/>
                  </a:lnTo>
                  <a:lnTo>
                    <a:pt x="19869" y="12728"/>
                  </a:lnTo>
                  <a:lnTo>
                    <a:pt x="18937" y="9624"/>
                  </a:lnTo>
                  <a:lnTo>
                    <a:pt x="18937" y="7451"/>
                  </a:lnTo>
                  <a:lnTo>
                    <a:pt x="18937" y="5278"/>
                  </a:lnTo>
                  <a:lnTo>
                    <a:pt x="16764" y="4346"/>
                  </a:lnTo>
                  <a:lnTo>
                    <a:pt x="14591" y="4346"/>
                  </a:lnTo>
                  <a:lnTo>
                    <a:pt x="12418" y="2173"/>
                  </a:lnTo>
                  <a:lnTo>
                    <a:pt x="9313" y="0"/>
                  </a:lnTo>
                  <a:lnTo>
                    <a:pt x="5278" y="5278"/>
                  </a:lnTo>
                  <a:lnTo>
                    <a:pt x="4346" y="9624"/>
                  </a:lnTo>
                  <a:lnTo>
                    <a:pt x="0" y="12728"/>
                  </a:lnTo>
                  <a:lnTo>
                    <a:pt x="0" y="24215"/>
                  </a:lnTo>
                  <a:lnTo>
                    <a:pt x="2173" y="33839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0" name="Freeform: Shape 116">
              <a:extLst>
                <a:ext uri="{FF2B5EF4-FFF2-40B4-BE49-F238E27FC236}">
                  <a16:creationId xmlns:a16="http://schemas.microsoft.com/office/drawing/2014/main" id="{D2851FC1-F38A-4E24-9D81-2FF9ACC4A025}"/>
                </a:ext>
              </a:extLst>
            </p:cNvPr>
            <p:cNvSpPr/>
            <p:nvPr/>
          </p:nvSpPr>
          <p:spPr>
            <a:xfrm>
              <a:off x="3958436" y="4877572"/>
              <a:ext cx="15522" cy="9313"/>
            </a:xfrm>
            <a:custGeom>
              <a:avLst/>
              <a:gdLst>
                <a:gd name="connsiteX0" fmla="*/ 0 w 15522"/>
                <a:gd name="connsiteY0" fmla="*/ 11487 h 9313"/>
                <a:gd name="connsiteX1" fmla="*/ 5278 w 15522"/>
                <a:gd name="connsiteY1" fmla="*/ 11487 h 9313"/>
                <a:gd name="connsiteX2" fmla="*/ 7451 w 15522"/>
                <a:gd name="connsiteY2" fmla="*/ 9313 h 9313"/>
                <a:gd name="connsiteX3" fmla="*/ 9313 w 15522"/>
                <a:gd name="connsiteY3" fmla="*/ 9313 h 9313"/>
                <a:gd name="connsiteX4" fmla="*/ 10555 w 15522"/>
                <a:gd name="connsiteY4" fmla="*/ 9313 h 9313"/>
                <a:gd name="connsiteX5" fmla="*/ 12418 w 15522"/>
                <a:gd name="connsiteY5" fmla="*/ 7451 h 9313"/>
                <a:gd name="connsiteX6" fmla="*/ 15522 w 15522"/>
                <a:gd name="connsiteY6" fmla="*/ 7451 h 9313"/>
                <a:gd name="connsiteX7" fmla="*/ 15522 w 15522"/>
                <a:gd name="connsiteY7" fmla="*/ 0 h 9313"/>
                <a:gd name="connsiteX8" fmla="*/ 0 w 15522"/>
                <a:gd name="connsiteY8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522" h="9313">
                  <a:moveTo>
                    <a:pt x="0" y="11487"/>
                  </a:moveTo>
                  <a:lnTo>
                    <a:pt x="5278" y="11487"/>
                  </a:lnTo>
                  <a:lnTo>
                    <a:pt x="7451" y="9313"/>
                  </a:lnTo>
                  <a:lnTo>
                    <a:pt x="9313" y="9313"/>
                  </a:lnTo>
                  <a:lnTo>
                    <a:pt x="10555" y="9313"/>
                  </a:lnTo>
                  <a:lnTo>
                    <a:pt x="12418" y="7451"/>
                  </a:lnTo>
                  <a:lnTo>
                    <a:pt x="15522" y="7451"/>
                  </a:lnTo>
                  <a:lnTo>
                    <a:pt x="15522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1" name="Freeform: Shape 117">
              <a:extLst>
                <a:ext uri="{FF2B5EF4-FFF2-40B4-BE49-F238E27FC236}">
                  <a16:creationId xmlns:a16="http://schemas.microsoft.com/office/drawing/2014/main" id="{B6341620-594B-4042-9BD4-FAE6876A441E}"/>
                </a:ext>
              </a:extLst>
            </p:cNvPr>
            <p:cNvSpPr/>
            <p:nvPr/>
          </p:nvSpPr>
          <p:spPr>
            <a:xfrm>
              <a:off x="4347115" y="4401659"/>
              <a:ext cx="40358" cy="34149"/>
            </a:xfrm>
            <a:custGeom>
              <a:avLst/>
              <a:gdLst>
                <a:gd name="connsiteX0" fmla="*/ 13660 w 40357"/>
                <a:gd name="connsiteY0" fmla="*/ 25457 h 34149"/>
                <a:gd name="connsiteX1" fmla="*/ 18937 w 40357"/>
                <a:gd name="connsiteY1" fmla="*/ 30424 h 34149"/>
                <a:gd name="connsiteX2" fmla="*/ 23904 w 40357"/>
                <a:gd name="connsiteY2" fmla="*/ 35701 h 34149"/>
                <a:gd name="connsiteX3" fmla="*/ 27009 w 40357"/>
                <a:gd name="connsiteY3" fmla="*/ 34770 h 34149"/>
                <a:gd name="connsiteX4" fmla="*/ 29182 w 40357"/>
                <a:gd name="connsiteY4" fmla="*/ 32597 h 34149"/>
                <a:gd name="connsiteX5" fmla="*/ 31355 w 40357"/>
                <a:gd name="connsiteY5" fmla="*/ 32597 h 34149"/>
                <a:gd name="connsiteX6" fmla="*/ 33528 w 40357"/>
                <a:gd name="connsiteY6" fmla="*/ 32597 h 34149"/>
                <a:gd name="connsiteX7" fmla="*/ 33528 w 40357"/>
                <a:gd name="connsiteY7" fmla="*/ 30424 h 34149"/>
                <a:gd name="connsiteX8" fmla="*/ 36633 w 40357"/>
                <a:gd name="connsiteY8" fmla="*/ 27319 h 34149"/>
                <a:gd name="connsiteX9" fmla="*/ 36633 w 40357"/>
                <a:gd name="connsiteY9" fmla="*/ 25457 h 34149"/>
                <a:gd name="connsiteX10" fmla="*/ 38495 w 40357"/>
                <a:gd name="connsiteY10" fmla="*/ 25457 h 34149"/>
                <a:gd name="connsiteX11" fmla="*/ 38495 w 40357"/>
                <a:gd name="connsiteY11" fmla="*/ 23283 h 34149"/>
                <a:gd name="connsiteX12" fmla="*/ 40668 w 40357"/>
                <a:gd name="connsiteY12" fmla="*/ 20179 h 34149"/>
                <a:gd name="connsiteX13" fmla="*/ 34459 w 40357"/>
                <a:gd name="connsiteY13" fmla="*/ 14901 h 34149"/>
                <a:gd name="connsiteX14" fmla="*/ 29182 w 40357"/>
                <a:gd name="connsiteY14" fmla="*/ 10555 h 34149"/>
                <a:gd name="connsiteX15" fmla="*/ 26077 w 40357"/>
                <a:gd name="connsiteY15" fmla="*/ 7451 h 34149"/>
                <a:gd name="connsiteX16" fmla="*/ 18937 w 40357"/>
                <a:gd name="connsiteY16" fmla="*/ 3104 h 34149"/>
                <a:gd name="connsiteX17" fmla="*/ 11487 w 40357"/>
                <a:gd name="connsiteY17" fmla="*/ 0 h 34149"/>
                <a:gd name="connsiteX18" fmla="*/ 9313 w 40357"/>
                <a:gd name="connsiteY18" fmla="*/ 1242 h 34149"/>
                <a:gd name="connsiteX19" fmla="*/ 7451 w 40357"/>
                <a:gd name="connsiteY19" fmla="*/ 3104 h 34149"/>
                <a:gd name="connsiteX20" fmla="*/ 4346 w 40357"/>
                <a:gd name="connsiteY20" fmla="*/ 3104 h 34149"/>
                <a:gd name="connsiteX21" fmla="*/ 0 w 40357"/>
                <a:gd name="connsiteY21" fmla="*/ 15833 h 34149"/>
                <a:gd name="connsiteX22" fmla="*/ 6209 w 40357"/>
                <a:gd name="connsiteY22" fmla="*/ 20179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40357" h="34149">
                  <a:moveTo>
                    <a:pt x="13660" y="25457"/>
                  </a:moveTo>
                  <a:lnTo>
                    <a:pt x="18937" y="30424"/>
                  </a:lnTo>
                  <a:lnTo>
                    <a:pt x="23904" y="35701"/>
                  </a:lnTo>
                  <a:lnTo>
                    <a:pt x="27009" y="34770"/>
                  </a:lnTo>
                  <a:lnTo>
                    <a:pt x="29182" y="32597"/>
                  </a:lnTo>
                  <a:lnTo>
                    <a:pt x="31355" y="32597"/>
                  </a:lnTo>
                  <a:lnTo>
                    <a:pt x="33528" y="32597"/>
                  </a:lnTo>
                  <a:lnTo>
                    <a:pt x="33528" y="30424"/>
                  </a:lnTo>
                  <a:lnTo>
                    <a:pt x="36633" y="27319"/>
                  </a:lnTo>
                  <a:lnTo>
                    <a:pt x="36633" y="25457"/>
                  </a:lnTo>
                  <a:lnTo>
                    <a:pt x="38495" y="25457"/>
                  </a:lnTo>
                  <a:lnTo>
                    <a:pt x="38495" y="23283"/>
                  </a:lnTo>
                  <a:lnTo>
                    <a:pt x="40668" y="20179"/>
                  </a:lnTo>
                  <a:lnTo>
                    <a:pt x="34459" y="14901"/>
                  </a:lnTo>
                  <a:lnTo>
                    <a:pt x="29182" y="10555"/>
                  </a:lnTo>
                  <a:lnTo>
                    <a:pt x="26077" y="7451"/>
                  </a:lnTo>
                  <a:lnTo>
                    <a:pt x="18937" y="3104"/>
                  </a:lnTo>
                  <a:lnTo>
                    <a:pt x="11487" y="0"/>
                  </a:lnTo>
                  <a:lnTo>
                    <a:pt x="9313" y="1242"/>
                  </a:lnTo>
                  <a:lnTo>
                    <a:pt x="7451" y="3104"/>
                  </a:lnTo>
                  <a:lnTo>
                    <a:pt x="4346" y="3104"/>
                  </a:lnTo>
                  <a:lnTo>
                    <a:pt x="0" y="15833"/>
                  </a:lnTo>
                  <a:lnTo>
                    <a:pt x="6209" y="20179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2" name="Freeform: Shape 118">
              <a:extLst>
                <a:ext uri="{FF2B5EF4-FFF2-40B4-BE49-F238E27FC236}">
                  <a16:creationId xmlns:a16="http://schemas.microsoft.com/office/drawing/2014/main" id="{6FEE2A16-9152-496A-B53A-E478A9CD7FA7}"/>
                </a:ext>
              </a:extLst>
            </p:cNvPr>
            <p:cNvSpPr/>
            <p:nvPr/>
          </p:nvSpPr>
          <p:spPr>
            <a:xfrm>
              <a:off x="4024251" y="4593825"/>
              <a:ext cx="12418" cy="15522"/>
            </a:xfrm>
            <a:custGeom>
              <a:avLst/>
              <a:gdLst>
                <a:gd name="connsiteX0" fmla="*/ 4967 w 12417"/>
                <a:gd name="connsiteY0" fmla="*/ 17075 h 15522"/>
                <a:gd name="connsiteX1" fmla="*/ 7140 w 12417"/>
                <a:gd name="connsiteY1" fmla="*/ 14901 h 15522"/>
                <a:gd name="connsiteX2" fmla="*/ 8072 w 12417"/>
                <a:gd name="connsiteY2" fmla="*/ 14901 h 15522"/>
                <a:gd name="connsiteX3" fmla="*/ 10245 w 12417"/>
                <a:gd name="connsiteY3" fmla="*/ 12728 h 15522"/>
                <a:gd name="connsiteX4" fmla="*/ 12418 w 12417"/>
                <a:gd name="connsiteY4" fmla="*/ 10555 h 15522"/>
                <a:gd name="connsiteX5" fmla="*/ 14591 w 12417"/>
                <a:gd name="connsiteY5" fmla="*/ 9624 h 15522"/>
                <a:gd name="connsiteX6" fmla="*/ 14591 w 12417"/>
                <a:gd name="connsiteY6" fmla="*/ 7451 h 15522"/>
                <a:gd name="connsiteX7" fmla="*/ 14591 w 12417"/>
                <a:gd name="connsiteY7" fmla="*/ 5278 h 15522"/>
                <a:gd name="connsiteX8" fmla="*/ 10245 w 12417"/>
                <a:gd name="connsiteY8" fmla="*/ 5278 h 15522"/>
                <a:gd name="connsiteX9" fmla="*/ 8072 w 12417"/>
                <a:gd name="connsiteY9" fmla="*/ 3415 h 15522"/>
                <a:gd name="connsiteX10" fmla="*/ 7140 w 12417"/>
                <a:gd name="connsiteY10" fmla="*/ 2173 h 15522"/>
                <a:gd name="connsiteX11" fmla="*/ 3104 w 12417"/>
                <a:gd name="connsiteY11" fmla="*/ 0 h 15522"/>
                <a:gd name="connsiteX12" fmla="*/ 931 w 12417"/>
                <a:gd name="connsiteY12" fmla="*/ 5278 h 15522"/>
                <a:gd name="connsiteX13" fmla="*/ 0 w 12417"/>
                <a:gd name="connsiteY13" fmla="*/ 7451 h 15522"/>
                <a:gd name="connsiteX14" fmla="*/ 0 w 12417"/>
                <a:gd name="connsiteY14" fmla="*/ 10555 h 15522"/>
                <a:gd name="connsiteX15" fmla="*/ 0 w 12417"/>
                <a:gd name="connsiteY15" fmla="*/ 17075 h 15522"/>
                <a:gd name="connsiteX16" fmla="*/ 3104 w 12417"/>
                <a:gd name="connsiteY16" fmla="*/ 17075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2417" h="15522">
                  <a:moveTo>
                    <a:pt x="4967" y="17075"/>
                  </a:moveTo>
                  <a:lnTo>
                    <a:pt x="7140" y="14901"/>
                  </a:lnTo>
                  <a:lnTo>
                    <a:pt x="8072" y="14901"/>
                  </a:lnTo>
                  <a:lnTo>
                    <a:pt x="10245" y="12728"/>
                  </a:lnTo>
                  <a:lnTo>
                    <a:pt x="12418" y="10555"/>
                  </a:lnTo>
                  <a:lnTo>
                    <a:pt x="14591" y="9624"/>
                  </a:lnTo>
                  <a:lnTo>
                    <a:pt x="14591" y="7451"/>
                  </a:lnTo>
                  <a:lnTo>
                    <a:pt x="14591" y="5278"/>
                  </a:lnTo>
                  <a:lnTo>
                    <a:pt x="10245" y="5278"/>
                  </a:lnTo>
                  <a:lnTo>
                    <a:pt x="8072" y="3415"/>
                  </a:lnTo>
                  <a:lnTo>
                    <a:pt x="7140" y="2173"/>
                  </a:lnTo>
                  <a:lnTo>
                    <a:pt x="3104" y="0"/>
                  </a:lnTo>
                  <a:lnTo>
                    <a:pt x="931" y="5278"/>
                  </a:lnTo>
                  <a:lnTo>
                    <a:pt x="0" y="7451"/>
                  </a:lnTo>
                  <a:lnTo>
                    <a:pt x="0" y="10555"/>
                  </a:lnTo>
                  <a:lnTo>
                    <a:pt x="0" y="17075"/>
                  </a:lnTo>
                  <a:lnTo>
                    <a:pt x="3104" y="17075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3" name="Freeform: Shape 119">
              <a:extLst>
                <a:ext uri="{FF2B5EF4-FFF2-40B4-BE49-F238E27FC236}">
                  <a16:creationId xmlns:a16="http://schemas.microsoft.com/office/drawing/2014/main" id="{28BE0447-55F9-4C00-94AF-E73544ACB61E}"/>
                </a:ext>
              </a:extLst>
            </p:cNvPr>
            <p:cNvSpPr/>
            <p:nvPr/>
          </p:nvSpPr>
          <p:spPr>
            <a:xfrm>
              <a:off x="3970854" y="4639150"/>
              <a:ext cx="21731" cy="27940"/>
            </a:xfrm>
            <a:custGeom>
              <a:avLst/>
              <a:gdLst>
                <a:gd name="connsiteX0" fmla="*/ 2173 w 21731"/>
                <a:gd name="connsiteY0" fmla="*/ 13660 h 27940"/>
                <a:gd name="connsiteX1" fmla="*/ 2173 w 21731"/>
                <a:gd name="connsiteY1" fmla="*/ 14591 h 27940"/>
                <a:gd name="connsiteX2" fmla="*/ 2173 w 21731"/>
                <a:gd name="connsiteY2" fmla="*/ 16764 h 27940"/>
                <a:gd name="connsiteX3" fmla="*/ 0 w 21731"/>
                <a:gd name="connsiteY3" fmla="*/ 21110 h 27940"/>
                <a:gd name="connsiteX4" fmla="*/ 2173 w 21731"/>
                <a:gd name="connsiteY4" fmla="*/ 22042 h 27940"/>
                <a:gd name="connsiteX5" fmla="*/ 2173 w 21731"/>
                <a:gd name="connsiteY5" fmla="*/ 24215 h 27940"/>
                <a:gd name="connsiteX6" fmla="*/ 3104 w 21731"/>
                <a:gd name="connsiteY6" fmla="*/ 24215 h 27940"/>
                <a:gd name="connsiteX7" fmla="*/ 3104 w 21731"/>
                <a:gd name="connsiteY7" fmla="*/ 28251 h 27940"/>
                <a:gd name="connsiteX8" fmla="*/ 9624 w 21731"/>
                <a:gd name="connsiteY8" fmla="*/ 28251 h 27940"/>
                <a:gd name="connsiteX9" fmla="*/ 14591 w 21731"/>
                <a:gd name="connsiteY9" fmla="*/ 26388 h 27940"/>
                <a:gd name="connsiteX10" fmla="*/ 16764 w 21731"/>
                <a:gd name="connsiteY10" fmla="*/ 26388 h 27940"/>
                <a:gd name="connsiteX11" fmla="*/ 19869 w 21731"/>
                <a:gd name="connsiteY11" fmla="*/ 24215 h 27940"/>
                <a:gd name="connsiteX12" fmla="*/ 24215 w 21731"/>
                <a:gd name="connsiteY12" fmla="*/ 24215 h 27940"/>
                <a:gd name="connsiteX13" fmla="*/ 22042 w 21731"/>
                <a:gd name="connsiteY13" fmla="*/ 16764 h 27940"/>
                <a:gd name="connsiteX14" fmla="*/ 17695 w 21731"/>
                <a:gd name="connsiteY14" fmla="*/ 9313 h 27940"/>
                <a:gd name="connsiteX15" fmla="*/ 12728 w 21731"/>
                <a:gd name="connsiteY15" fmla="*/ 4346 h 27940"/>
                <a:gd name="connsiteX16" fmla="*/ 7451 w 21731"/>
                <a:gd name="connsiteY16" fmla="*/ 0 h 27940"/>
                <a:gd name="connsiteX17" fmla="*/ 3104 w 21731"/>
                <a:gd name="connsiteY17" fmla="*/ 11487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1731" h="27940">
                  <a:moveTo>
                    <a:pt x="2173" y="13660"/>
                  </a:moveTo>
                  <a:lnTo>
                    <a:pt x="2173" y="14591"/>
                  </a:lnTo>
                  <a:lnTo>
                    <a:pt x="2173" y="16764"/>
                  </a:lnTo>
                  <a:lnTo>
                    <a:pt x="0" y="21110"/>
                  </a:lnTo>
                  <a:lnTo>
                    <a:pt x="2173" y="22042"/>
                  </a:lnTo>
                  <a:lnTo>
                    <a:pt x="2173" y="24215"/>
                  </a:lnTo>
                  <a:lnTo>
                    <a:pt x="3104" y="24215"/>
                  </a:lnTo>
                  <a:lnTo>
                    <a:pt x="3104" y="28251"/>
                  </a:lnTo>
                  <a:lnTo>
                    <a:pt x="9624" y="28251"/>
                  </a:lnTo>
                  <a:lnTo>
                    <a:pt x="14591" y="26388"/>
                  </a:lnTo>
                  <a:lnTo>
                    <a:pt x="16764" y="26388"/>
                  </a:lnTo>
                  <a:lnTo>
                    <a:pt x="19869" y="24215"/>
                  </a:lnTo>
                  <a:lnTo>
                    <a:pt x="24215" y="24215"/>
                  </a:lnTo>
                  <a:lnTo>
                    <a:pt x="22042" y="16764"/>
                  </a:lnTo>
                  <a:lnTo>
                    <a:pt x="17695" y="9313"/>
                  </a:lnTo>
                  <a:lnTo>
                    <a:pt x="12728" y="4346"/>
                  </a:lnTo>
                  <a:lnTo>
                    <a:pt x="7451" y="0"/>
                  </a:lnTo>
                  <a:lnTo>
                    <a:pt x="3104" y="11487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4" name="Freeform: Shape 120">
              <a:extLst>
                <a:ext uri="{FF2B5EF4-FFF2-40B4-BE49-F238E27FC236}">
                  <a16:creationId xmlns:a16="http://schemas.microsoft.com/office/drawing/2014/main" id="{081CACED-E12B-4519-9481-C1EEC7CC4D2F}"/>
                </a:ext>
              </a:extLst>
            </p:cNvPr>
            <p:cNvSpPr/>
            <p:nvPr/>
          </p:nvSpPr>
          <p:spPr>
            <a:xfrm>
              <a:off x="7159753" y="4855531"/>
              <a:ext cx="43462" cy="189372"/>
            </a:xfrm>
            <a:custGeom>
              <a:avLst/>
              <a:gdLst>
                <a:gd name="connsiteX0" fmla="*/ 44704 w 43462"/>
                <a:gd name="connsiteY0" fmla="*/ 130077 h 189371"/>
                <a:gd name="connsiteX1" fmla="*/ 39427 w 43462"/>
                <a:gd name="connsiteY1" fmla="*/ 108035 h 189371"/>
                <a:gd name="connsiteX2" fmla="*/ 30113 w 43462"/>
                <a:gd name="connsiteY2" fmla="*/ 88167 h 189371"/>
                <a:gd name="connsiteX3" fmla="*/ 24836 w 43462"/>
                <a:gd name="connsiteY3" fmla="*/ 70471 h 189371"/>
                <a:gd name="connsiteX4" fmla="*/ 21731 w 43462"/>
                <a:gd name="connsiteY4" fmla="*/ 51534 h 189371"/>
                <a:gd name="connsiteX5" fmla="*/ 21731 w 43462"/>
                <a:gd name="connsiteY5" fmla="*/ 35701 h 189371"/>
                <a:gd name="connsiteX6" fmla="*/ 21731 w 43462"/>
                <a:gd name="connsiteY6" fmla="*/ 18937 h 189371"/>
                <a:gd name="connsiteX7" fmla="*/ 15522 w 43462"/>
                <a:gd name="connsiteY7" fmla="*/ 6209 h 189371"/>
                <a:gd name="connsiteX8" fmla="*/ 15522 w 43462"/>
                <a:gd name="connsiteY8" fmla="*/ 4036 h 189371"/>
                <a:gd name="connsiteX9" fmla="*/ 14591 w 43462"/>
                <a:gd name="connsiteY9" fmla="*/ 4036 h 189371"/>
                <a:gd name="connsiteX10" fmla="*/ 14591 w 43462"/>
                <a:gd name="connsiteY10" fmla="*/ 2173 h 189371"/>
                <a:gd name="connsiteX11" fmla="*/ 12418 w 43462"/>
                <a:gd name="connsiteY11" fmla="*/ 0 h 189371"/>
                <a:gd name="connsiteX12" fmla="*/ 10245 w 43462"/>
                <a:gd name="connsiteY12" fmla="*/ 7451 h 189371"/>
                <a:gd name="connsiteX13" fmla="*/ 9313 w 43462"/>
                <a:gd name="connsiteY13" fmla="*/ 13660 h 189371"/>
                <a:gd name="connsiteX14" fmla="*/ 7140 w 43462"/>
                <a:gd name="connsiteY14" fmla="*/ 16764 h 189371"/>
                <a:gd name="connsiteX15" fmla="*/ 5278 w 43462"/>
                <a:gd name="connsiteY15" fmla="*/ 21110 h 189371"/>
                <a:gd name="connsiteX16" fmla="*/ 3104 w 43462"/>
                <a:gd name="connsiteY16" fmla="*/ 24215 h 189371"/>
                <a:gd name="connsiteX17" fmla="*/ 0 w 43462"/>
                <a:gd name="connsiteY17" fmla="*/ 29492 h 189371"/>
                <a:gd name="connsiteX18" fmla="*/ 0 w 43462"/>
                <a:gd name="connsiteY18" fmla="*/ 70471 h 189371"/>
                <a:gd name="connsiteX19" fmla="*/ 3104 w 43462"/>
                <a:gd name="connsiteY19" fmla="*/ 85993 h 189371"/>
                <a:gd name="connsiteX20" fmla="*/ 3104 w 43462"/>
                <a:gd name="connsiteY20" fmla="*/ 110208 h 189371"/>
                <a:gd name="connsiteX21" fmla="*/ 3104 w 43462"/>
                <a:gd name="connsiteY21" fmla="*/ 136596 h 189371"/>
                <a:gd name="connsiteX22" fmla="*/ 3104 w 43462"/>
                <a:gd name="connsiteY22" fmla="*/ 159569 h 189371"/>
                <a:gd name="connsiteX23" fmla="*/ 5278 w 43462"/>
                <a:gd name="connsiteY23" fmla="*/ 180679 h 189371"/>
                <a:gd name="connsiteX24" fmla="*/ 9313 w 43462"/>
                <a:gd name="connsiteY24" fmla="*/ 191235 h 189371"/>
                <a:gd name="connsiteX25" fmla="*/ 12418 w 43462"/>
                <a:gd name="connsiteY25" fmla="*/ 189061 h 189371"/>
                <a:gd name="connsiteX26" fmla="*/ 14591 w 43462"/>
                <a:gd name="connsiteY26" fmla="*/ 189061 h 189371"/>
                <a:gd name="connsiteX27" fmla="*/ 19869 w 43462"/>
                <a:gd name="connsiteY27" fmla="*/ 186888 h 189371"/>
                <a:gd name="connsiteX28" fmla="*/ 22973 w 43462"/>
                <a:gd name="connsiteY28" fmla="*/ 186888 h 189371"/>
                <a:gd name="connsiteX29" fmla="*/ 29182 w 43462"/>
                <a:gd name="connsiteY29" fmla="*/ 186888 h 189371"/>
                <a:gd name="connsiteX30" fmla="*/ 24836 w 43462"/>
                <a:gd name="connsiteY30" fmla="*/ 169193 h 189371"/>
                <a:gd name="connsiteX31" fmla="*/ 22973 w 43462"/>
                <a:gd name="connsiteY31" fmla="*/ 156465 h 189371"/>
                <a:gd name="connsiteX32" fmla="*/ 19869 w 43462"/>
                <a:gd name="connsiteY32" fmla="*/ 143736 h 189371"/>
                <a:gd name="connsiteX33" fmla="*/ 19869 w 43462"/>
                <a:gd name="connsiteY33" fmla="*/ 126972 h 1893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43462" h="189371">
                  <a:moveTo>
                    <a:pt x="44704" y="130077"/>
                  </a:moveTo>
                  <a:lnTo>
                    <a:pt x="39427" y="108035"/>
                  </a:lnTo>
                  <a:lnTo>
                    <a:pt x="30113" y="88167"/>
                  </a:lnTo>
                  <a:lnTo>
                    <a:pt x="24836" y="70471"/>
                  </a:lnTo>
                  <a:lnTo>
                    <a:pt x="21731" y="51534"/>
                  </a:lnTo>
                  <a:lnTo>
                    <a:pt x="21731" y="35701"/>
                  </a:lnTo>
                  <a:lnTo>
                    <a:pt x="21731" y="18937"/>
                  </a:lnTo>
                  <a:lnTo>
                    <a:pt x="15522" y="6209"/>
                  </a:lnTo>
                  <a:lnTo>
                    <a:pt x="15522" y="4036"/>
                  </a:lnTo>
                  <a:lnTo>
                    <a:pt x="14591" y="4036"/>
                  </a:lnTo>
                  <a:lnTo>
                    <a:pt x="14591" y="2173"/>
                  </a:lnTo>
                  <a:lnTo>
                    <a:pt x="12418" y="0"/>
                  </a:lnTo>
                  <a:lnTo>
                    <a:pt x="10245" y="7451"/>
                  </a:lnTo>
                  <a:lnTo>
                    <a:pt x="9313" y="13660"/>
                  </a:lnTo>
                  <a:lnTo>
                    <a:pt x="7140" y="16764"/>
                  </a:lnTo>
                  <a:lnTo>
                    <a:pt x="5278" y="21110"/>
                  </a:lnTo>
                  <a:lnTo>
                    <a:pt x="3104" y="24215"/>
                  </a:lnTo>
                  <a:lnTo>
                    <a:pt x="0" y="29492"/>
                  </a:lnTo>
                  <a:lnTo>
                    <a:pt x="0" y="70471"/>
                  </a:lnTo>
                  <a:lnTo>
                    <a:pt x="3104" y="85993"/>
                  </a:lnTo>
                  <a:lnTo>
                    <a:pt x="3104" y="110208"/>
                  </a:lnTo>
                  <a:lnTo>
                    <a:pt x="3104" y="136596"/>
                  </a:lnTo>
                  <a:lnTo>
                    <a:pt x="3104" y="159569"/>
                  </a:lnTo>
                  <a:lnTo>
                    <a:pt x="5278" y="180679"/>
                  </a:lnTo>
                  <a:lnTo>
                    <a:pt x="9313" y="191235"/>
                  </a:lnTo>
                  <a:lnTo>
                    <a:pt x="12418" y="189061"/>
                  </a:lnTo>
                  <a:lnTo>
                    <a:pt x="14591" y="189061"/>
                  </a:lnTo>
                  <a:lnTo>
                    <a:pt x="19869" y="186888"/>
                  </a:lnTo>
                  <a:lnTo>
                    <a:pt x="22973" y="186888"/>
                  </a:lnTo>
                  <a:lnTo>
                    <a:pt x="29182" y="186888"/>
                  </a:lnTo>
                  <a:lnTo>
                    <a:pt x="24836" y="169193"/>
                  </a:lnTo>
                  <a:lnTo>
                    <a:pt x="22973" y="156465"/>
                  </a:lnTo>
                  <a:lnTo>
                    <a:pt x="19869" y="143736"/>
                  </a:lnTo>
                  <a:lnTo>
                    <a:pt x="19869" y="126972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5" name="Freeform: Shape 121">
              <a:extLst>
                <a:ext uri="{FF2B5EF4-FFF2-40B4-BE49-F238E27FC236}">
                  <a16:creationId xmlns:a16="http://schemas.microsoft.com/office/drawing/2014/main" id="{1DA20190-021E-42B1-9AAB-098A02ED55BA}"/>
                </a:ext>
              </a:extLst>
            </p:cNvPr>
            <p:cNvSpPr/>
            <p:nvPr/>
          </p:nvSpPr>
          <p:spPr>
            <a:xfrm>
              <a:off x="3223922" y="4869190"/>
              <a:ext cx="34149" cy="43462"/>
            </a:xfrm>
            <a:custGeom>
              <a:avLst/>
              <a:gdLst>
                <a:gd name="connsiteX0" fmla="*/ 29182 w 34149"/>
                <a:gd name="connsiteY0" fmla="*/ 17695 h 43462"/>
                <a:gd name="connsiteX1" fmla="*/ 27009 w 34149"/>
                <a:gd name="connsiteY1" fmla="*/ 3104 h 43462"/>
                <a:gd name="connsiteX2" fmla="*/ 19558 w 34149"/>
                <a:gd name="connsiteY2" fmla="*/ 3104 h 43462"/>
                <a:gd name="connsiteX3" fmla="*/ 14591 w 34149"/>
                <a:gd name="connsiteY3" fmla="*/ 3104 h 43462"/>
                <a:gd name="connsiteX4" fmla="*/ 10245 w 34149"/>
                <a:gd name="connsiteY4" fmla="*/ 931 h 43462"/>
                <a:gd name="connsiteX5" fmla="*/ 7140 w 34149"/>
                <a:gd name="connsiteY5" fmla="*/ 0 h 43462"/>
                <a:gd name="connsiteX6" fmla="*/ 0 w 34149"/>
                <a:gd name="connsiteY6" fmla="*/ 0 h 43462"/>
                <a:gd name="connsiteX7" fmla="*/ 0 w 34149"/>
                <a:gd name="connsiteY7" fmla="*/ 5278 h 43462"/>
                <a:gd name="connsiteX8" fmla="*/ 0 w 34149"/>
                <a:gd name="connsiteY8" fmla="*/ 8382 h 43462"/>
                <a:gd name="connsiteX9" fmla="*/ 931 w 34149"/>
                <a:gd name="connsiteY9" fmla="*/ 12728 h 43462"/>
                <a:gd name="connsiteX10" fmla="*/ 3104 w 34149"/>
                <a:gd name="connsiteY10" fmla="*/ 15833 h 43462"/>
                <a:gd name="connsiteX11" fmla="*/ 7140 w 34149"/>
                <a:gd name="connsiteY11" fmla="*/ 22042 h 43462"/>
                <a:gd name="connsiteX12" fmla="*/ 10245 w 34149"/>
                <a:gd name="connsiteY12" fmla="*/ 27319 h 43462"/>
                <a:gd name="connsiteX13" fmla="*/ 14591 w 34149"/>
                <a:gd name="connsiteY13" fmla="*/ 30424 h 43462"/>
                <a:gd name="connsiteX14" fmla="*/ 19558 w 34149"/>
                <a:gd name="connsiteY14" fmla="*/ 34770 h 43462"/>
                <a:gd name="connsiteX15" fmla="*/ 22973 w 34149"/>
                <a:gd name="connsiteY15" fmla="*/ 37874 h 43462"/>
                <a:gd name="connsiteX16" fmla="*/ 27009 w 34149"/>
                <a:gd name="connsiteY16" fmla="*/ 44083 h 43462"/>
                <a:gd name="connsiteX17" fmla="*/ 34149 w 34149"/>
                <a:gd name="connsiteY17" fmla="*/ 44083 h 43462"/>
                <a:gd name="connsiteX18" fmla="*/ 32286 w 34149"/>
                <a:gd name="connsiteY18" fmla="*/ 29492 h 434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4149" h="43462">
                  <a:moveTo>
                    <a:pt x="29182" y="17695"/>
                  </a:moveTo>
                  <a:lnTo>
                    <a:pt x="27009" y="3104"/>
                  </a:lnTo>
                  <a:lnTo>
                    <a:pt x="19558" y="3104"/>
                  </a:lnTo>
                  <a:lnTo>
                    <a:pt x="14591" y="3104"/>
                  </a:lnTo>
                  <a:lnTo>
                    <a:pt x="10245" y="931"/>
                  </a:lnTo>
                  <a:lnTo>
                    <a:pt x="7140" y="0"/>
                  </a:lnTo>
                  <a:lnTo>
                    <a:pt x="0" y="0"/>
                  </a:lnTo>
                  <a:lnTo>
                    <a:pt x="0" y="5278"/>
                  </a:lnTo>
                  <a:lnTo>
                    <a:pt x="0" y="8382"/>
                  </a:lnTo>
                  <a:lnTo>
                    <a:pt x="931" y="12728"/>
                  </a:lnTo>
                  <a:lnTo>
                    <a:pt x="3104" y="15833"/>
                  </a:lnTo>
                  <a:lnTo>
                    <a:pt x="7140" y="22042"/>
                  </a:lnTo>
                  <a:lnTo>
                    <a:pt x="10245" y="27319"/>
                  </a:lnTo>
                  <a:lnTo>
                    <a:pt x="14591" y="30424"/>
                  </a:lnTo>
                  <a:lnTo>
                    <a:pt x="19558" y="34770"/>
                  </a:lnTo>
                  <a:lnTo>
                    <a:pt x="22973" y="37874"/>
                  </a:lnTo>
                  <a:lnTo>
                    <a:pt x="27009" y="44083"/>
                  </a:lnTo>
                  <a:lnTo>
                    <a:pt x="34149" y="44083"/>
                  </a:lnTo>
                  <a:lnTo>
                    <a:pt x="32286" y="29492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6" name="Freeform: Shape 122">
              <a:extLst>
                <a:ext uri="{FF2B5EF4-FFF2-40B4-BE49-F238E27FC236}">
                  <a16:creationId xmlns:a16="http://schemas.microsoft.com/office/drawing/2014/main" id="{56B2E275-1B4D-4E4F-A9BC-D9CCA526381B}"/>
                </a:ext>
              </a:extLst>
            </p:cNvPr>
            <p:cNvSpPr/>
            <p:nvPr/>
          </p:nvSpPr>
          <p:spPr>
            <a:xfrm>
              <a:off x="5439263" y="4744081"/>
              <a:ext cx="18627" cy="18627"/>
            </a:xfrm>
            <a:custGeom>
              <a:avLst/>
              <a:gdLst>
                <a:gd name="connsiteX0" fmla="*/ 931 w 18626"/>
                <a:gd name="connsiteY0" fmla="*/ 3104 h 18626"/>
                <a:gd name="connsiteX1" fmla="*/ 0 w 18626"/>
                <a:gd name="connsiteY1" fmla="*/ 7451 h 18626"/>
                <a:gd name="connsiteX2" fmla="*/ 0 w 18626"/>
                <a:gd name="connsiteY2" fmla="*/ 9624 h 18626"/>
                <a:gd name="connsiteX3" fmla="*/ 0 w 18626"/>
                <a:gd name="connsiteY3" fmla="*/ 12728 h 18626"/>
                <a:gd name="connsiteX4" fmla="*/ 0 w 18626"/>
                <a:gd name="connsiteY4" fmla="*/ 16764 h 18626"/>
                <a:gd name="connsiteX5" fmla="*/ 931 w 18626"/>
                <a:gd name="connsiteY5" fmla="*/ 16764 h 18626"/>
                <a:gd name="connsiteX6" fmla="*/ 3104 w 18626"/>
                <a:gd name="connsiteY6" fmla="*/ 18006 h 18626"/>
                <a:gd name="connsiteX7" fmla="*/ 5278 w 18626"/>
                <a:gd name="connsiteY7" fmla="*/ 18006 h 18626"/>
                <a:gd name="connsiteX8" fmla="*/ 8382 w 18626"/>
                <a:gd name="connsiteY8" fmla="*/ 20179 h 18626"/>
                <a:gd name="connsiteX9" fmla="*/ 10555 w 18626"/>
                <a:gd name="connsiteY9" fmla="*/ 16764 h 18626"/>
                <a:gd name="connsiteX10" fmla="*/ 14591 w 18626"/>
                <a:gd name="connsiteY10" fmla="*/ 14901 h 18626"/>
                <a:gd name="connsiteX11" fmla="*/ 15522 w 18626"/>
                <a:gd name="connsiteY11" fmla="*/ 12728 h 18626"/>
                <a:gd name="connsiteX12" fmla="*/ 19869 w 18626"/>
                <a:gd name="connsiteY12" fmla="*/ 12728 h 18626"/>
                <a:gd name="connsiteX13" fmla="*/ 19869 w 18626"/>
                <a:gd name="connsiteY13" fmla="*/ 7451 h 18626"/>
                <a:gd name="connsiteX14" fmla="*/ 5278 w 18626"/>
                <a:gd name="connsiteY14" fmla="*/ 0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8626" h="18626">
                  <a:moveTo>
                    <a:pt x="931" y="3104"/>
                  </a:moveTo>
                  <a:lnTo>
                    <a:pt x="0" y="7451"/>
                  </a:lnTo>
                  <a:lnTo>
                    <a:pt x="0" y="9624"/>
                  </a:lnTo>
                  <a:lnTo>
                    <a:pt x="0" y="12728"/>
                  </a:lnTo>
                  <a:lnTo>
                    <a:pt x="0" y="16764"/>
                  </a:lnTo>
                  <a:lnTo>
                    <a:pt x="931" y="16764"/>
                  </a:lnTo>
                  <a:lnTo>
                    <a:pt x="3104" y="18006"/>
                  </a:lnTo>
                  <a:lnTo>
                    <a:pt x="5278" y="18006"/>
                  </a:lnTo>
                  <a:lnTo>
                    <a:pt x="8382" y="20179"/>
                  </a:lnTo>
                  <a:lnTo>
                    <a:pt x="10555" y="16764"/>
                  </a:lnTo>
                  <a:lnTo>
                    <a:pt x="14591" y="14901"/>
                  </a:lnTo>
                  <a:lnTo>
                    <a:pt x="15522" y="12728"/>
                  </a:lnTo>
                  <a:lnTo>
                    <a:pt x="19869" y="12728"/>
                  </a:lnTo>
                  <a:lnTo>
                    <a:pt x="19869" y="7451"/>
                  </a:lnTo>
                  <a:lnTo>
                    <a:pt x="5278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7" name="Freeform: Shape 123">
              <a:extLst>
                <a:ext uri="{FF2B5EF4-FFF2-40B4-BE49-F238E27FC236}">
                  <a16:creationId xmlns:a16="http://schemas.microsoft.com/office/drawing/2014/main" id="{FE3E769C-2608-4B8A-8EEB-FE4604716023}"/>
                </a:ext>
              </a:extLst>
            </p:cNvPr>
            <p:cNvSpPr/>
            <p:nvPr/>
          </p:nvSpPr>
          <p:spPr>
            <a:xfrm>
              <a:off x="5039098" y="4734767"/>
              <a:ext cx="111760" cy="217312"/>
            </a:xfrm>
            <a:custGeom>
              <a:avLst/>
              <a:gdLst>
                <a:gd name="connsiteX0" fmla="*/ 103068 w 111760"/>
                <a:gd name="connsiteY0" fmla="*/ 141874 h 217312"/>
                <a:gd name="connsiteX1" fmla="*/ 93755 w 111760"/>
                <a:gd name="connsiteY1" fmla="*/ 122937 h 217312"/>
                <a:gd name="connsiteX2" fmla="*/ 83510 w 111760"/>
                <a:gd name="connsiteY2" fmla="*/ 106173 h 217312"/>
                <a:gd name="connsiteX3" fmla="*/ 70782 w 111760"/>
                <a:gd name="connsiteY3" fmla="*/ 92513 h 217312"/>
                <a:gd name="connsiteX4" fmla="*/ 61468 w 111760"/>
                <a:gd name="connsiteY4" fmla="*/ 78853 h 217312"/>
                <a:gd name="connsiteX5" fmla="*/ 52155 w 111760"/>
                <a:gd name="connsiteY5" fmla="*/ 70471 h 217312"/>
                <a:gd name="connsiteX6" fmla="*/ 56191 w 111760"/>
                <a:gd name="connsiteY6" fmla="*/ 63021 h 217312"/>
                <a:gd name="connsiteX7" fmla="*/ 61468 w 111760"/>
                <a:gd name="connsiteY7" fmla="*/ 53397 h 217312"/>
                <a:gd name="connsiteX8" fmla="*/ 64573 w 111760"/>
                <a:gd name="connsiteY8" fmla="*/ 41910 h 217312"/>
                <a:gd name="connsiteX9" fmla="*/ 59295 w 111760"/>
                <a:gd name="connsiteY9" fmla="*/ 29492 h 217312"/>
                <a:gd name="connsiteX10" fmla="*/ 59295 w 111760"/>
                <a:gd name="connsiteY10" fmla="*/ 22042 h 217312"/>
                <a:gd name="connsiteX11" fmla="*/ 54328 w 111760"/>
                <a:gd name="connsiteY11" fmla="*/ 22042 h 217312"/>
                <a:gd name="connsiteX12" fmla="*/ 49982 w 111760"/>
                <a:gd name="connsiteY12" fmla="*/ 24215 h 217312"/>
                <a:gd name="connsiteX13" fmla="*/ 49051 w 111760"/>
                <a:gd name="connsiteY13" fmla="*/ 26078 h 217312"/>
                <a:gd name="connsiteX14" fmla="*/ 44704 w 111760"/>
                <a:gd name="connsiteY14" fmla="*/ 29492 h 217312"/>
                <a:gd name="connsiteX15" fmla="*/ 35391 w 111760"/>
                <a:gd name="connsiteY15" fmla="*/ 29492 h 217312"/>
                <a:gd name="connsiteX16" fmla="*/ 39737 w 111760"/>
                <a:gd name="connsiteY16" fmla="*/ 24215 h 217312"/>
                <a:gd name="connsiteX17" fmla="*/ 42842 w 111760"/>
                <a:gd name="connsiteY17" fmla="*/ 18937 h 217312"/>
                <a:gd name="connsiteX18" fmla="*/ 44704 w 111760"/>
                <a:gd name="connsiteY18" fmla="*/ 12418 h 217312"/>
                <a:gd name="connsiteX19" fmla="*/ 49051 w 111760"/>
                <a:gd name="connsiteY19" fmla="*/ 5278 h 217312"/>
                <a:gd name="connsiteX20" fmla="*/ 34460 w 111760"/>
                <a:gd name="connsiteY20" fmla="*/ 2173 h 217312"/>
                <a:gd name="connsiteX21" fmla="*/ 15522 w 111760"/>
                <a:gd name="connsiteY21" fmla="*/ 0 h 217312"/>
                <a:gd name="connsiteX22" fmla="*/ 14591 w 111760"/>
                <a:gd name="connsiteY22" fmla="*/ 16764 h 217312"/>
                <a:gd name="connsiteX23" fmla="*/ 8382 w 111760"/>
                <a:gd name="connsiteY23" fmla="*/ 27319 h 217312"/>
                <a:gd name="connsiteX24" fmla="*/ 3104 w 111760"/>
                <a:gd name="connsiteY24" fmla="*/ 36633 h 217312"/>
                <a:gd name="connsiteX25" fmla="*/ 0 w 111760"/>
                <a:gd name="connsiteY25" fmla="*/ 46257 h 217312"/>
                <a:gd name="connsiteX26" fmla="*/ 931 w 111760"/>
                <a:gd name="connsiteY26" fmla="*/ 58674 h 217312"/>
                <a:gd name="connsiteX27" fmla="*/ 5278 w 111760"/>
                <a:gd name="connsiteY27" fmla="*/ 75438 h 217312"/>
                <a:gd name="connsiteX28" fmla="*/ 8382 w 111760"/>
                <a:gd name="connsiteY28" fmla="*/ 93444 h 217312"/>
                <a:gd name="connsiteX29" fmla="*/ 10555 w 111760"/>
                <a:gd name="connsiteY29" fmla="*/ 92513 h 217312"/>
                <a:gd name="connsiteX30" fmla="*/ 12418 w 111760"/>
                <a:gd name="connsiteY30" fmla="*/ 90340 h 217312"/>
                <a:gd name="connsiteX31" fmla="*/ 14591 w 111760"/>
                <a:gd name="connsiteY31" fmla="*/ 90340 h 217312"/>
                <a:gd name="connsiteX32" fmla="*/ 14591 w 111760"/>
                <a:gd name="connsiteY32" fmla="*/ 88167 h 217312"/>
                <a:gd name="connsiteX33" fmla="*/ 14591 w 111760"/>
                <a:gd name="connsiteY33" fmla="*/ 85994 h 217312"/>
                <a:gd name="connsiteX34" fmla="*/ 15522 w 111760"/>
                <a:gd name="connsiteY34" fmla="*/ 82889 h 217312"/>
                <a:gd name="connsiteX35" fmla="*/ 19869 w 111760"/>
                <a:gd name="connsiteY35" fmla="*/ 82889 h 217312"/>
                <a:gd name="connsiteX36" fmla="*/ 19869 w 111760"/>
                <a:gd name="connsiteY36" fmla="*/ 85994 h 217312"/>
                <a:gd name="connsiteX37" fmla="*/ 19869 w 111760"/>
                <a:gd name="connsiteY37" fmla="*/ 88167 h 217312"/>
                <a:gd name="connsiteX38" fmla="*/ 17695 w 111760"/>
                <a:gd name="connsiteY38" fmla="*/ 90340 h 217312"/>
                <a:gd name="connsiteX39" fmla="*/ 17695 w 111760"/>
                <a:gd name="connsiteY39" fmla="*/ 92513 h 217312"/>
                <a:gd name="connsiteX40" fmla="*/ 15522 w 111760"/>
                <a:gd name="connsiteY40" fmla="*/ 93444 h 217312"/>
                <a:gd name="connsiteX41" fmla="*/ 17695 w 111760"/>
                <a:gd name="connsiteY41" fmla="*/ 97480 h 217312"/>
                <a:gd name="connsiteX42" fmla="*/ 17695 w 111760"/>
                <a:gd name="connsiteY42" fmla="*/ 100895 h 217312"/>
                <a:gd name="connsiteX43" fmla="*/ 17695 w 111760"/>
                <a:gd name="connsiteY43" fmla="*/ 102758 h 217312"/>
                <a:gd name="connsiteX44" fmla="*/ 19869 w 111760"/>
                <a:gd name="connsiteY44" fmla="*/ 104931 h 217312"/>
                <a:gd name="connsiteX45" fmla="*/ 19869 w 111760"/>
                <a:gd name="connsiteY45" fmla="*/ 106173 h 217312"/>
                <a:gd name="connsiteX46" fmla="*/ 22973 w 111760"/>
                <a:gd name="connsiteY46" fmla="*/ 106173 h 217312"/>
                <a:gd name="connsiteX47" fmla="*/ 27009 w 111760"/>
                <a:gd name="connsiteY47" fmla="*/ 108035 h 217312"/>
                <a:gd name="connsiteX48" fmla="*/ 30113 w 111760"/>
                <a:gd name="connsiteY48" fmla="*/ 108035 h 217312"/>
                <a:gd name="connsiteX49" fmla="*/ 32286 w 111760"/>
                <a:gd name="connsiteY49" fmla="*/ 108035 h 217312"/>
                <a:gd name="connsiteX50" fmla="*/ 35391 w 111760"/>
                <a:gd name="connsiteY50" fmla="*/ 110208 h 217312"/>
                <a:gd name="connsiteX51" fmla="*/ 39737 w 111760"/>
                <a:gd name="connsiteY51" fmla="*/ 112381 h 217312"/>
                <a:gd name="connsiteX52" fmla="*/ 41600 w 111760"/>
                <a:gd name="connsiteY52" fmla="*/ 112381 h 217312"/>
                <a:gd name="connsiteX53" fmla="*/ 41600 w 111760"/>
                <a:gd name="connsiteY53" fmla="*/ 113313 h 217312"/>
                <a:gd name="connsiteX54" fmla="*/ 42842 w 111760"/>
                <a:gd name="connsiteY54" fmla="*/ 113313 h 217312"/>
                <a:gd name="connsiteX55" fmla="*/ 44704 w 111760"/>
                <a:gd name="connsiteY55" fmla="*/ 117659 h 217312"/>
                <a:gd name="connsiteX56" fmla="*/ 44704 w 111760"/>
                <a:gd name="connsiteY56" fmla="*/ 119832 h 217312"/>
                <a:gd name="connsiteX57" fmla="*/ 46877 w 111760"/>
                <a:gd name="connsiteY57" fmla="*/ 120763 h 217312"/>
                <a:gd name="connsiteX58" fmla="*/ 46877 w 111760"/>
                <a:gd name="connsiteY58" fmla="*/ 122937 h 217312"/>
                <a:gd name="connsiteX59" fmla="*/ 49051 w 111760"/>
                <a:gd name="connsiteY59" fmla="*/ 126972 h 217312"/>
                <a:gd name="connsiteX60" fmla="*/ 42842 w 111760"/>
                <a:gd name="connsiteY60" fmla="*/ 130077 h 217312"/>
                <a:gd name="connsiteX61" fmla="*/ 35391 w 111760"/>
                <a:gd name="connsiteY61" fmla="*/ 134423 h 217312"/>
                <a:gd name="connsiteX62" fmla="*/ 32286 w 111760"/>
                <a:gd name="connsiteY62" fmla="*/ 137528 h 217312"/>
                <a:gd name="connsiteX63" fmla="*/ 27009 w 111760"/>
                <a:gd name="connsiteY63" fmla="*/ 142805 h 217312"/>
                <a:gd name="connsiteX64" fmla="*/ 25146 w 111760"/>
                <a:gd name="connsiteY64" fmla="*/ 150256 h 217312"/>
                <a:gd name="connsiteX65" fmla="*/ 22973 w 111760"/>
                <a:gd name="connsiteY65" fmla="*/ 154292 h 217312"/>
                <a:gd name="connsiteX66" fmla="*/ 22973 w 111760"/>
                <a:gd name="connsiteY66" fmla="*/ 156465 h 217312"/>
                <a:gd name="connsiteX67" fmla="*/ 25146 w 111760"/>
                <a:gd name="connsiteY67" fmla="*/ 157396 h 217312"/>
                <a:gd name="connsiteX68" fmla="*/ 25146 w 111760"/>
                <a:gd name="connsiteY68" fmla="*/ 159569 h 217312"/>
                <a:gd name="connsiteX69" fmla="*/ 29182 w 111760"/>
                <a:gd name="connsiteY69" fmla="*/ 163915 h 217312"/>
                <a:gd name="connsiteX70" fmla="*/ 15522 w 111760"/>
                <a:gd name="connsiteY70" fmla="*/ 167020 h 217312"/>
                <a:gd name="connsiteX71" fmla="*/ 17695 w 111760"/>
                <a:gd name="connsiteY71" fmla="*/ 172297 h 217312"/>
                <a:gd name="connsiteX72" fmla="*/ 17695 w 111760"/>
                <a:gd name="connsiteY72" fmla="*/ 176333 h 217312"/>
                <a:gd name="connsiteX73" fmla="*/ 19869 w 111760"/>
                <a:gd name="connsiteY73" fmla="*/ 178506 h 217312"/>
                <a:gd name="connsiteX74" fmla="*/ 19869 w 111760"/>
                <a:gd name="connsiteY74" fmla="*/ 179438 h 217312"/>
                <a:gd name="connsiteX75" fmla="*/ 22973 w 111760"/>
                <a:gd name="connsiteY75" fmla="*/ 181611 h 217312"/>
                <a:gd name="connsiteX76" fmla="*/ 27009 w 111760"/>
                <a:gd name="connsiteY76" fmla="*/ 181611 h 217312"/>
                <a:gd name="connsiteX77" fmla="*/ 32286 w 111760"/>
                <a:gd name="connsiteY77" fmla="*/ 181611 h 217312"/>
                <a:gd name="connsiteX78" fmla="*/ 22973 w 111760"/>
                <a:gd name="connsiteY78" fmla="*/ 198375 h 217312"/>
                <a:gd name="connsiteX79" fmla="*/ 12418 w 111760"/>
                <a:gd name="connsiteY79" fmla="*/ 214208 h 217312"/>
                <a:gd name="connsiteX80" fmla="*/ 12418 w 111760"/>
                <a:gd name="connsiteY80" fmla="*/ 218554 h 217312"/>
                <a:gd name="connsiteX81" fmla="*/ 29182 w 111760"/>
                <a:gd name="connsiteY81" fmla="*/ 216381 h 217312"/>
                <a:gd name="connsiteX82" fmla="*/ 49051 w 111760"/>
                <a:gd name="connsiteY82" fmla="*/ 211103 h 217312"/>
                <a:gd name="connsiteX83" fmla="*/ 70782 w 111760"/>
                <a:gd name="connsiteY83" fmla="*/ 205826 h 217312"/>
                <a:gd name="connsiteX84" fmla="*/ 88477 w 111760"/>
                <a:gd name="connsiteY84" fmla="*/ 198375 h 217312"/>
                <a:gd name="connsiteX85" fmla="*/ 99964 w 111760"/>
                <a:gd name="connsiteY85" fmla="*/ 191235 h 217312"/>
                <a:gd name="connsiteX86" fmla="*/ 108346 w 111760"/>
                <a:gd name="connsiteY86" fmla="*/ 183784 h 217312"/>
                <a:gd name="connsiteX87" fmla="*/ 112692 w 111760"/>
                <a:gd name="connsiteY87" fmla="*/ 171056 h 217312"/>
                <a:gd name="connsiteX88" fmla="*/ 110519 w 111760"/>
                <a:gd name="connsiteY88" fmla="*/ 157396 h 2173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</a:cxnLst>
              <a:rect l="l" t="t" r="r" b="b"/>
              <a:pathLst>
                <a:path w="111760" h="217312">
                  <a:moveTo>
                    <a:pt x="103068" y="141874"/>
                  </a:moveTo>
                  <a:lnTo>
                    <a:pt x="93755" y="122937"/>
                  </a:lnTo>
                  <a:lnTo>
                    <a:pt x="83510" y="106173"/>
                  </a:lnTo>
                  <a:lnTo>
                    <a:pt x="70782" y="92513"/>
                  </a:lnTo>
                  <a:lnTo>
                    <a:pt x="61468" y="78853"/>
                  </a:lnTo>
                  <a:lnTo>
                    <a:pt x="52155" y="70471"/>
                  </a:lnTo>
                  <a:lnTo>
                    <a:pt x="56191" y="63021"/>
                  </a:lnTo>
                  <a:lnTo>
                    <a:pt x="61468" y="53397"/>
                  </a:lnTo>
                  <a:lnTo>
                    <a:pt x="64573" y="41910"/>
                  </a:lnTo>
                  <a:lnTo>
                    <a:pt x="59295" y="29492"/>
                  </a:lnTo>
                  <a:lnTo>
                    <a:pt x="59295" y="22042"/>
                  </a:lnTo>
                  <a:lnTo>
                    <a:pt x="54328" y="22042"/>
                  </a:lnTo>
                  <a:lnTo>
                    <a:pt x="49982" y="24215"/>
                  </a:lnTo>
                  <a:lnTo>
                    <a:pt x="49051" y="26078"/>
                  </a:lnTo>
                  <a:lnTo>
                    <a:pt x="44704" y="29492"/>
                  </a:lnTo>
                  <a:lnTo>
                    <a:pt x="35391" y="29492"/>
                  </a:lnTo>
                  <a:lnTo>
                    <a:pt x="39737" y="24215"/>
                  </a:lnTo>
                  <a:lnTo>
                    <a:pt x="42842" y="18937"/>
                  </a:lnTo>
                  <a:lnTo>
                    <a:pt x="44704" y="12418"/>
                  </a:lnTo>
                  <a:lnTo>
                    <a:pt x="49051" y="5278"/>
                  </a:lnTo>
                  <a:lnTo>
                    <a:pt x="34460" y="2173"/>
                  </a:lnTo>
                  <a:lnTo>
                    <a:pt x="15522" y="0"/>
                  </a:lnTo>
                  <a:lnTo>
                    <a:pt x="14591" y="16764"/>
                  </a:lnTo>
                  <a:lnTo>
                    <a:pt x="8382" y="27319"/>
                  </a:lnTo>
                  <a:lnTo>
                    <a:pt x="3104" y="36633"/>
                  </a:lnTo>
                  <a:lnTo>
                    <a:pt x="0" y="46257"/>
                  </a:lnTo>
                  <a:lnTo>
                    <a:pt x="931" y="58674"/>
                  </a:lnTo>
                  <a:lnTo>
                    <a:pt x="5278" y="75438"/>
                  </a:lnTo>
                  <a:lnTo>
                    <a:pt x="8382" y="93444"/>
                  </a:lnTo>
                  <a:lnTo>
                    <a:pt x="10555" y="92513"/>
                  </a:lnTo>
                  <a:lnTo>
                    <a:pt x="12418" y="90340"/>
                  </a:lnTo>
                  <a:lnTo>
                    <a:pt x="14591" y="90340"/>
                  </a:lnTo>
                  <a:lnTo>
                    <a:pt x="14591" y="88167"/>
                  </a:lnTo>
                  <a:lnTo>
                    <a:pt x="14591" y="85994"/>
                  </a:lnTo>
                  <a:lnTo>
                    <a:pt x="15522" y="82889"/>
                  </a:lnTo>
                  <a:lnTo>
                    <a:pt x="19869" y="82889"/>
                  </a:lnTo>
                  <a:lnTo>
                    <a:pt x="19869" y="85994"/>
                  </a:lnTo>
                  <a:lnTo>
                    <a:pt x="19869" y="88167"/>
                  </a:lnTo>
                  <a:lnTo>
                    <a:pt x="17695" y="90340"/>
                  </a:lnTo>
                  <a:lnTo>
                    <a:pt x="17695" y="92513"/>
                  </a:lnTo>
                  <a:lnTo>
                    <a:pt x="15522" y="93444"/>
                  </a:lnTo>
                  <a:lnTo>
                    <a:pt x="17695" y="97480"/>
                  </a:lnTo>
                  <a:lnTo>
                    <a:pt x="17695" y="100895"/>
                  </a:lnTo>
                  <a:lnTo>
                    <a:pt x="17695" y="102758"/>
                  </a:lnTo>
                  <a:lnTo>
                    <a:pt x="19869" y="104931"/>
                  </a:lnTo>
                  <a:lnTo>
                    <a:pt x="19869" y="106173"/>
                  </a:lnTo>
                  <a:lnTo>
                    <a:pt x="22973" y="106173"/>
                  </a:lnTo>
                  <a:lnTo>
                    <a:pt x="27009" y="108035"/>
                  </a:lnTo>
                  <a:lnTo>
                    <a:pt x="30113" y="108035"/>
                  </a:lnTo>
                  <a:lnTo>
                    <a:pt x="32286" y="108035"/>
                  </a:lnTo>
                  <a:lnTo>
                    <a:pt x="35391" y="110208"/>
                  </a:lnTo>
                  <a:lnTo>
                    <a:pt x="39737" y="112381"/>
                  </a:lnTo>
                  <a:lnTo>
                    <a:pt x="41600" y="112381"/>
                  </a:lnTo>
                  <a:lnTo>
                    <a:pt x="41600" y="113313"/>
                  </a:lnTo>
                  <a:lnTo>
                    <a:pt x="42842" y="113313"/>
                  </a:lnTo>
                  <a:lnTo>
                    <a:pt x="44704" y="117659"/>
                  </a:lnTo>
                  <a:lnTo>
                    <a:pt x="44704" y="119832"/>
                  </a:lnTo>
                  <a:lnTo>
                    <a:pt x="46877" y="120763"/>
                  </a:lnTo>
                  <a:lnTo>
                    <a:pt x="46877" y="122937"/>
                  </a:lnTo>
                  <a:lnTo>
                    <a:pt x="49051" y="126972"/>
                  </a:lnTo>
                  <a:lnTo>
                    <a:pt x="42842" y="130077"/>
                  </a:lnTo>
                  <a:lnTo>
                    <a:pt x="35391" y="134423"/>
                  </a:lnTo>
                  <a:lnTo>
                    <a:pt x="32286" y="137528"/>
                  </a:lnTo>
                  <a:lnTo>
                    <a:pt x="27009" y="142805"/>
                  </a:lnTo>
                  <a:lnTo>
                    <a:pt x="25146" y="150256"/>
                  </a:lnTo>
                  <a:lnTo>
                    <a:pt x="22973" y="154292"/>
                  </a:lnTo>
                  <a:lnTo>
                    <a:pt x="22973" y="156465"/>
                  </a:lnTo>
                  <a:lnTo>
                    <a:pt x="25146" y="157396"/>
                  </a:lnTo>
                  <a:lnTo>
                    <a:pt x="25146" y="159569"/>
                  </a:lnTo>
                  <a:lnTo>
                    <a:pt x="29182" y="163915"/>
                  </a:lnTo>
                  <a:lnTo>
                    <a:pt x="15522" y="167020"/>
                  </a:lnTo>
                  <a:lnTo>
                    <a:pt x="17695" y="172297"/>
                  </a:lnTo>
                  <a:lnTo>
                    <a:pt x="17695" y="176333"/>
                  </a:lnTo>
                  <a:lnTo>
                    <a:pt x="19869" y="178506"/>
                  </a:lnTo>
                  <a:lnTo>
                    <a:pt x="19869" y="179438"/>
                  </a:lnTo>
                  <a:lnTo>
                    <a:pt x="22973" y="181611"/>
                  </a:lnTo>
                  <a:lnTo>
                    <a:pt x="27009" y="181611"/>
                  </a:lnTo>
                  <a:lnTo>
                    <a:pt x="32286" y="181611"/>
                  </a:lnTo>
                  <a:lnTo>
                    <a:pt x="22973" y="198375"/>
                  </a:lnTo>
                  <a:lnTo>
                    <a:pt x="12418" y="214208"/>
                  </a:lnTo>
                  <a:lnTo>
                    <a:pt x="12418" y="218554"/>
                  </a:lnTo>
                  <a:lnTo>
                    <a:pt x="29182" y="216381"/>
                  </a:lnTo>
                  <a:lnTo>
                    <a:pt x="49051" y="211103"/>
                  </a:lnTo>
                  <a:lnTo>
                    <a:pt x="70782" y="205826"/>
                  </a:lnTo>
                  <a:lnTo>
                    <a:pt x="88477" y="198375"/>
                  </a:lnTo>
                  <a:lnTo>
                    <a:pt x="99964" y="191235"/>
                  </a:lnTo>
                  <a:lnTo>
                    <a:pt x="108346" y="183784"/>
                  </a:lnTo>
                  <a:lnTo>
                    <a:pt x="112692" y="171056"/>
                  </a:lnTo>
                  <a:lnTo>
                    <a:pt x="110519" y="15739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8" name="Freeform: Shape 124">
              <a:extLst>
                <a:ext uri="{FF2B5EF4-FFF2-40B4-BE49-F238E27FC236}">
                  <a16:creationId xmlns:a16="http://schemas.microsoft.com/office/drawing/2014/main" id="{655ACC4B-170F-405A-93DE-C6434FC7483A}"/>
                </a:ext>
              </a:extLst>
            </p:cNvPr>
            <p:cNvSpPr/>
            <p:nvPr/>
          </p:nvSpPr>
          <p:spPr>
            <a:xfrm>
              <a:off x="5278762" y="4812379"/>
              <a:ext cx="24836" cy="34149"/>
            </a:xfrm>
            <a:custGeom>
              <a:avLst/>
              <a:gdLst>
                <a:gd name="connsiteX0" fmla="*/ 23904 w 24835"/>
                <a:gd name="connsiteY0" fmla="*/ 10555 h 34149"/>
                <a:gd name="connsiteX1" fmla="*/ 23904 w 24835"/>
                <a:gd name="connsiteY1" fmla="*/ 7451 h 34149"/>
                <a:gd name="connsiteX2" fmla="*/ 22042 w 24835"/>
                <a:gd name="connsiteY2" fmla="*/ 5278 h 34149"/>
                <a:gd name="connsiteX3" fmla="*/ 19869 w 24835"/>
                <a:gd name="connsiteY3" fmla="*/ 3104 h 34149"/>
                <a:gd name="connsiteX4" fmla="*/ 16764 w 24835"/>
                <a:gd name="connsiteY4" fmla="*/ 0 h 34149"/>
                <a:gd name="connsiteX5" fmla="*/ 9313 w 24835"/>
                <a:gd name="connsiteY5" fmla="*/ 10555 h 34149"/>
                <a:gd name="connsiteX6" fmla="*/ 2173 w 24835"/>
                <a:gd name="connsiteY6" fmla="*/ 14901 h 34149"/>
                <a:gd name="connsiteX7" fmla="*/ 0 w 24835"/>
                <a:gd name="connsiteY7" fmla="*/ 15833 h 34149"/>
                <a:gd name="connsiteX8" fmla="*/ 0 w 24835"/>
                <a:gd name="connsiteY8" fmla="*/ 18006 h 34149"/>
                <a:gd name="connsiteX9" fmla="*/ 3104 w 24835"/>
                <a:gd name="connsiteY9" fmla="*/ 23283 h 34149"/>
                <a:gd name="connsiteX10" fmla="*/ 9313 w 24835"/>
                <a:gd name="connsiteY10" fmla="*/ 35701 h 34149"/>
                <a:gd name="connsiteX11" fmla="*/ 12418 w 24835"/>
                <a:gd name="connsiteY11" fmla="*/ 35701 h 34149"/>
                <a:gd name="connsiteX12" fmla="*/ 14591 w 24835"/>
                <a:gd name="connsiteY12" fmla="*/ 34770 h 34149"/>
                <a:gd name="connsiteX13" fmla="*/ 16764 w 24835"/>
                <a:gd name="connsiteY13" fmla="*/ 34770 h 34149"/>
                <a:gd name="connsiteX14" fmla="*/ 17695 w 24835"/>
                <a:gd name="connsiteY14" fmla="*/ 34770 h 34149"/>
                <a:gd name="connsiteX15" fmla="*/ 19869 w 24835"/>
                <a:gd name="connsiteY15" fmla="*/ 32597 h 34149"/>
                <a:gd name="connsiteX16" fmla="*/ 22042 w 24835"/>
                <a:gd name="connsiteY16" fmla="*/ 30424 h 34149"/>
                <a:gd name="connsiteX17" fmla="*/ 22042 w 24835"/>
                <a:gd name="connsiteY17" fmla="*/ 28561 h 34149"/>
                <a:gd name="connsiteX18" fmla="*/ 22042 w 24835"/>
                <a:gd name="connsiteY18" fmla="*/ 27319 h 34149"/>
                <a:gd name="connsiteX19" fmla="*/ 22042 w 24835"/>
                <a:gd name="connsiteY19" fmla="*/ 25146 h 34149"/>
                <a:gd name="connsiteX20" fmla="*/ 23904 w 24835"/>
                <a:gd name="connsiteY20" fmla="*/ 23283 h 34149"/>
                <a:gd name="connsiteX21" fmla="*/ 25146 w 24835"/>
                <a:gd name="connsiteY21" fmla="*/ 19869 h 34149"/>
                <a:gd name="connsiteX22" fmla="*/ 23904 w 24835"/>
                <a:gd name="connsiteY22" fmla="*/ 14901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4835" h="34149">
                  <a:moveTo>
                    <a:pt x="23904" y="10555"/>
                  </a:moveTo>
                  <a:lnTo>
                    <a:pt x="23904" y="7451"/>
                  </a:lnTo>
                  <a:lnTo>
                    <a:pt x="22042" y="5278"/>
                  </a:lnTo>
                  <a:lnTo>
                    <a:pt x="19869" y="3104"/>
                  </a:lnTo>
                  <a:lnTo>
                    <a:pt x="16764" y="0"/>
                  </a:lnTo>
                  <a:lnTo>
                    <a:pt x="9313" y="10555"/>
                  </a:lnTo>
                  <a:lnTo>
                    <a:pt x="2173" y="14901"/>
                  </a:lnTo>
                  <a:lnTo>
                    <a:pt x="0" y="15833"/>
                  </a:lnTo>
                  <a:lnTo>
                    <a:pt x="0" y="18006"/>
                  </a:lnTo>
                  <a:lnTo>
                    <a:pt x="3104" y="23283"/>
                  </a:lnTo>
                  <a:lnTo>
                    <a:pt x="9313" y="35701"/>
                  </a:lnTo>
                  <a:lnTo>
                    <a:pt x="12418" y="35701"/>
                  </a:lnTo>
                  <a:lnTo>
                    <a:pt x="14591" y="34770"/>
                  </a:lnTo>
                  <a:lnTo>
                    <a:pt x="16764" y="34770"/>
                  </a:lnTo>
                  <a:lnTo>
                    <a:pt x="17695" y="34770"/>
                  </a:lnTo>
                  <a:lnTo>
                    <a:pt x="19869" y="32597"/>
                  </a:lnTo>
                  <a:lnTo>
                    <a:pt x="22042" y="30424"/>
                  </a:lnTo>
                  <a:lnTo>
                    <a:pt x="22042" y="28561"/>
                  </a:lnTo>
                  <a:lnTo>
                    <a:pt x="22042" y="27319"/>
                  </a:lnTo>
                  <a:lnTo>
                    <a:pt x="22042" y="25146"/>
                  </a:lnTo>
                  <a:lnTo>
                    <a:pt x="23904" y="23283"/>
                  </a:lnTo>
                  <a:lnTo>
                    <a:pt x="25146" y="19869"/>
                  </a:lnTo>
                  <a:lnTo>
                    <a:pt x="23904" y="1490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9" name="Freeform: Shape 125">
              <a:extLst>
                <a:ext uri="{FF2B5EF4-FFF2-40B4-BE49-F238E27FC236}">
                  <a16:creationId xmlns:a16="http://schemas.microsoft.com/office/drawing/2014/main" id="{CCAD7B00-2054-4FBD-81D8-C09A313E129E}"/>
                </a:ext>
              </a:extLst>
            </p:cNvPr>
            <p:cNvSpPr/>
            <p:nvPr/>
          </p:nvSpPr>
          <p:spPr>
            <a:xfrm>
              <a:off x="7689063" y="4320943"/>
              <a:ext cx="49671" cy="27940"/>
            </a:xfrm>
            <a:custGeom>
              <a:avLst/>
              <a:gdLst>
                <a:gd name="connsiteX0" fmla="*/ 49051 w 49671"/>
                <a:gd name="connsiteY0" fmla="*/ 12418 h 27940"/>
                <a:gd name="connsiteX1" fmla="*/ 44704 w 49671"/>
                <a:gd name="connsiteY1" fmla="*/ 10555 h 27940"/>
                <a:gd name="connsiteX2" fmla="*/ 43773 w 49671"/>
                <a:gd name="connsiteY2" fmla="*/ 10555 h 27940"/>
                <a:gd name="connsiteX3" fmla="*/ 41600 w 49671"/>
                <a:gd name="connsiteY3" fmla="*/ 10555 h 27940"/>
                <a:gd name="connsiteX4" fmla="*/ 37564 w 49671"/>
                <a:gd name="connsiteY4" fmla="*/ 10555 h 27940"/>
                <a:gd name="connsiteX5" fmla="*/ 36322 w 49671"/>
                <a:gd name="connsiteY5" fmla="*/ 10555 h 27940"/>
                <a:gd name="connsiteX6" fmla="*/ 34460 w 49671"/>
                <a:gd name="connsiteY6" fmla="*/ 9313 h 27940"/>
                <a:gd name="connsiteX7" fmla="*/ 30113 w 49671"/>
                <a:gd name="connsiteY7" fmla="*/ 9313 h 27940"/>
                <a:gd name="connsiteX8" fmla="*/ 27009 w 49671"/>
                <a:gd name="connsiteY8" fmla="*/ 5278 h 27940"/>
                <a:gd name="connsiteX9" fmla="*/ 22973 w 49671"/>
                <a:gd name="connsiteY9" fmla="*/ 0 h 27940"/>
                <a:gd name="connsiteX10" fmla="*/ 15522 w 49671"/>
                <a:gd name="connsiteY10" fmla="*/ 3104 h 27940"/>
                <a:gd name="connsiteX11" fmla="*/ 10555 w 49671"/>
                <a:gd name="connsiteY11" fmla="*/ 7451 h 27940"/>
                <a:gd name="connsiteX12" fmla="*/ 5278 w 49671"/>
                <a:gd name="connsiteY12" fmla="*/ 10555 h 27940"/>
                <a:gd name="connsiteX13" fmla="*/ 0 w 49671"/>
                <a:gd name="connsiteY13" fmla="*/ 15833 h 27940"/>
                <a:gd name="connsiteX14" fmla="*/ 0 w 49671"/>
                <a:gd name="connsiteY14" fmla="*/ 30424 h 27940"/>
                <a:gd name="connsiteX15" fmla="*/ 36322 w 49671"/>
                <a:gd name="connsiteY15" fmla="*/ 27319 h 27940"/>
                <a:gd name="connsiteX16" fmla="*/ 43773 w 49671"/>
                <a:gd name="connsiteY16" fmla="*/ 22042 h 27940"/>
                <a:gd name="connsiteX17" fmla="*/ 50913 w 49671"/>
                <a:gd name="connsiteY17" fmla="*/ 15833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9671" h="27940">
                  <a:moveTo>
                    <a:pt x="49051" y="12418"/>
                  </a:moveTo>
                  <a:lnTo>
                    <a:pt x="44704" y="10555"/>
                  </a:lnTo>
                  <a:lnTo>
                    <a:pt x="43773" y="10555"/>
                  </a:lnTo>
                  <a:lnTo>
                    <a:pt x="41600" y="10555"/>
                  </a:lnTo>
                  <a:lnTo>
                    <a:pt x="37564" y="10555"/>
                  </a:lnTo>
                  <a:lnTo>
                    <a:pt x="36322" y="10555"/>
                  </a:lnTo>
                  <a:lnTo>
                    <a:pt x="34460" y="9313"/>
                  </a:lnTo>
                  <a:lnTo>
                    <a:pt x="30113" y="9313"/>
                  </a:lnTo>
                  <a:lnTo>
                    <a:pt x="27009" y="5278"/>
                  </a:lnTo>
                  <a:lnTo>
                    <a:pt x="22973" y="0"/>
                  </a:lnTo>
                  <a:lnTo>
                    <a:pt x="15522" y="3104"/>
                  </a:lnTo>
                  <a:lnTo>
                    <a:pt x="10555" y="7451"/>
                  </a:lnTo>
                  <a:lnTo>
                    <a:pt x="5278" y="10555"/>
                  </a:lnTo>
                  <a:lnTo>
                    <a:pt x="0" y="15833"/>
                  </a:lnTo>
                  <a:lnTo>
                    <a:pt x="0" y="30424"/>
                  </a:lnTo>
                  <a:lnTo>
                    <a:pt x="36322" y="27319"/>
                  </a:lnTo>
                  <a:lnTo>
                    <a:pt x="43773" y="22042"/>
                  </a:lnTo>
                  <a:lnTo>
                    <a:pt x="50913" y="1583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0" name="Freeform: Shape 126">
              <a:extLst>
                <a:ext uri="{FF2B5EF4-FFF2-40B4-BE49-F238E27FC236}">
                  <a16:creationId xmlns:a16="http://schemas.microsoft.com/office/drawing/2014/main" id="{981EA1D5-7F38-44C7-ACCA-C63C87C1E00F}"/>
                </a:ext>
              </a:extLst>
            </p:cNvPr>
            <p:cNvSpPr/>
            <p:nvPr/>
          </p:nvSpPr>
          <p:spPr>
            <a:xfrm>
              <a:off x="5774854" y="4394519"/>
              <a:ext cx="15522" cy="9313"/>
            </a:xfrm>
            <a:custGeom>
              <a:avLst/>
              <a:gdLst>
                <a:gd name="connsiteX0" fmla="*/ 0 w 15522"/>
                <a:gd name="connsiteY0" fmla="*/ 931 h 9313"/>
                <a:gd name="connsiteX1" fmla="*/ 2173 w 15522"/>
                <a:gd name="connsiteY1" fmla="*/ 3104 h 9313"/>
                <a:gd name="connsiteX2" fmla="*/ 2173 w 15522"/>
                <a:gd name="connsiteY2" fmla="*/ 5278 h 9313"/>
                <a:gd name="connsiteX3" fmla="*/ 4036 w 15522"/>
                <a:gd name="connsiteY3" fmla="*/ 8382 h 9313"/>
                <a:gd name="connsiteX4" fmla="*/ 4036 w 15522"/>
                <a:gd name="connsiteY4" fmla="*/ 10245 h 9313"/>
                <a:gd name="connsiteX5" fmla="*/ 7140 w 15522"/>
                <a:gd name="connsiteY5" fmla="*/ 10245 h 9313"/>
                <a:gd name="connsiteX6" fmla="*/ 9313 w 15522"/>
                <a:gd name="connsiteY6" fmla="*/ 10245 h 9313"/>
                <a:gd name="connsiteX7" fmla="*/ 13349 w 15522"/>
                <a:gd name="connsiteY7" fmla="*/ 7140 h 9313"/>
                <a:gd name="connsiteX8" fmla="*/ 16764 w 15522"/>
                <a:gd name="connsiteY8" fmla="*/ 7140 h 9313"/>
                <a:gd name="connsiteX9" fmla="*/ 16764 w 15522"/>
                <a:gd name="connsiteY9" fmla="*/ 0 h 9313"/>
                <a:gd name="connsiteX10" fmla="*/ 0 w 15522"/>
                <a:gd name="connsiteY10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5522" h="9313">
                  <a:moveTo>
                    <a:pt x="0" y="931"/>
                  </a:moveTo>
                  <a:lnTo>
                    <a:pt x="2173" y="3104"/>
                  </a:lnTo>
                  <a:lnTo>
                    <a:pt x="2173" y="5278"/>
                  </a:lnTo>
                  <a:lnTo>
                    <a:pt x="4036" y="8382"/>
                  </a:lnTo>
                  <a:lnTo>
                    <a:pt x="4036" y="10245"/>
                  </a:lnTo>
                  <a:lnTo>
                    <a:pt x="7140" y="10245"/>
                  </a:lnTo>
                  <a:lnTo>
                    <a:pt x="9313" y="10245"/>
                  </a:lnTo>
                  <a:lnTo>
                    <a:pt x="13349" y="7140"/>
                  </a:lnTo>
                  <a:lnTo>
                    <a:pt x="16764" y="7140"/>
                  </a:lnTo>
                  <a:lnTo>
                    <a:pt x="16764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1" name="Freeform: Shape 127">
              <a:extLst>
                <a:ext uri="{FF2B5EF4-FFF2-40B4-BE49-F238E27FC236}">
                  <a16:creationId xmlns:a16="http://schemas.microsoft.com/office/drawing/2014/main" id="{34B67C2C-5407-41DB-B2B3-B78654C366E9}"/>
                </a:ext>
              </a:extLst>
            </p:cNvPr>
            <p:cNvSpPr/>
            <p:nvPr/>
          </p:nvSpPr>
          <p:spPr>
            <a:xfrm>
              <a:off x="7132744" y="4215702"/>
              <a:ext cx="55880" cy="21731"/>
            </a:xfrm>
            <a:custGeom>
              <a:avLst/>
              <a:gdLst>
                <a:gd name="connsiteX0" fmla="*/ 51844 w 55880"/>
                <a:gd name="connsiteY0" fmla="*/ 7451 h 21731"/>
                <a:gd name="connsiteX1" fmla="*/ 36322 w 55880"/>
                <a:gd name="connsiteY1" fmla="*/ 4346 h 21731"/>
                <a:gd name="connsiteX2" fmla="*/ 19558 w 55880"/>
                <a:gd name="connsiteY2" fmla="*/ 0 h 21731"/>
                <a:gd name="connsiteX3" fmla="*/ 0 w 55880"/>
                <a:gd name="connsiteY3" fmla="*/ 0 h 21731"/>
                <a:gd name="connsiteX4" fmla="*/ 0 w 55880"/>
                <a:gd name="connsiteY4" fmla="*/ 7451 h 21731"/>
                <a:gd name="connsiteX5" fmla="*/ 931 w 55880"/>
                <a:gd name="connsiteY5" fmla="*/ 13660 h 21731"/>
                <a:gd name="connsiteX6" fmla="*/ 931 w 55880"/>
                <a:gd name="connsiteY6" fmla="*/ 18937 h 21731"/>
                <a:gd name="connsiteX7" fmla="*/ 3104 w 55880"/>
                <a:gd name="connsiteY7" fmla="*/ 24215 h 21731"/>
                <a:gd name="connsiteX8" fmla="*/ 56191 w 55880"/>
                <a:gd name="connsiteY8" fmla="*/ 24215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5880" h="21731">
                  <a:moveTo>
                    <a:pt x="51844" y="7451"/>
                  </a:moveTo>
                  <a:lnTo>
                    <a:pt x="36322" y="4346"/>
                  </a:lnTo>
                  <a:lnTo>
                    <a:pt x="19558" y="0"/>
                  </a:lnTo>
                  <a:lnTo>
                    <a:pt x="0" y="0"/>
                  </a:lnTo>
                  <a:lnTo>
                    <a:pt x="0" y="7451"/>
                  </a:lnTo>
                  <a:lnTo>
                    <a:pt x="931" y="13660"/>
                  </a:lnTo>
                  <a:lnTo>
                    <a:pt x="931" y="18937"/>
                  </a:lnTo>
                  <a:lnTo>
                    <a:pt x="3104" y="24215"/>
                  </a:lnTo>
                  <a:lnTo>
                    <a:pt x="56191" y="24215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2" name="Freeform: Shape 128">
              <a:extLst>
                <a:ext uri="{FF2B5EF4-FFF2-40B4-BE49-F238E27FC236}">
                  <a16:creationId xmlns:a16="http://schemas.microsoft.com/office/drawing/2014/main" id="{27A46A89-036C-4C01-98BC-EF5F58D93FAE}"/>
                </a:ext>
              </a:extLst>
            </p:cNvPr>
            <p:cNvSpPr/>
            <p:nvPr/>
          </p:nvSpPr>
          <p:spPr>
            <a:xfrm>
              <a:off x="5371586" y="4771400"/>
              <a:ext cx="18627" cy="27940"/>
            </a:xfrm>
            <a:custGeom>
              <a:avLst/>
              <a:gdLst>
                <a:gd name="connsiteX0" fmla="*/ 16454 w 18626"/>
                <a:gd name="connsiteY0" fmla="*/ 2173 h 27940"/>
                <a:gd name="connsiteX1" fmla="*/ 14591 w 18626"/>
                <a:gd name="connsiteY1" fmla="*/ 2173 h 27940"/>
                <a:gd name="connsiteX2" fmla="*/ 12418 w 18626"/>
                <a:gd name="connsiteY2" fmla="*/ 2173 h 27940"/>
                <a:gd name="connsiteX3" fmla="*/ 7140 w 18626"/>
                <a:gd name="connsiteY3" fmla="*/ 0 h 27940"/>
                <a:gd name="connsiteX4" fmla="*/ 7140 w 18626"/>
                <a:gd name="connsiteY4" fmla="*/ 5278 h 27940"/>
                <a:gd name="connsiteX5" fmla="*/ 5278 w 18626"/>
                <a:gd name="connsiteY5" fmla="*/ 9624 h 27940"/>
                <a:gd name="connsiteX6" fmla="*/ 3104 w 18626"/>
                <a:gd name="connsiteY6" fmla="*/ 12728 h 27940"/>
                <a:gd name="connsiteX7" fmla="*/ 0 w 18626"/>
                <a:gd name="connsiteY7" fmla="*/ 16764 h 27940"/>
                <a:gd name="connsiteX8" fmla="*/ 1863 w 18626"/>
                <a:gd name="connsiteY8" fmla="*/ 20179 h 27940"/>
                <a:gd name="connsiteX9" fmla="*/ 1863 w 18626"/>
                <a:gd name="connsiteY9" fmla="*/ 22042 h 27940"/>
                <a:gd name="connsiteX10" fmla="*/ 1863 w 18626"/>
                <a:gd name="connsiteY10" fmla="*/ 24215 h 27940"/>
                <a:gd name="connsiteX11" fmla="*/ 3104 w 18626"/>
                <a:gd name="connsiteY11" fmla="*/ 24215 h 27940"/>
                <a:gd name="connsiteX12" fmla="*/ 3104 w 18626"/>
                <a:gd name="connsiteY12" fmla="*/ 29492 h 27940"/>
                <a:gd name="connsiteX13" fmla="*/ 9313 w 18626"/>
                <a:gd name="connsiteY13" fmla="*/ 26388 h 27940"/>
                <a:gd name="connsiteX14" fmla="*/ 12418 w 18626"/>
                <a:gd name="connsiteY14" fmla="*/ 20179 h 27940"/>
                <a:gd name="connsiteX15" fmla="*/ 14591 w 18626"/>
                <a:gd name="connsiteY15" fmla="*/ 14901 h 27940"/>
                <a:gd name="connsiteX16" fmla="*/ 16454 w 18626"/>
                <a:gd name="connsiteY16" fmla="*/ 9624 h 27940"/>
                <a:gd name="connsiteX17" fmla="*/ 19868 w 18626"/>
                <a:gd name="connsiteY17" fmla="*/ 4346 h 27940"/>
                <a:gd name="connsiteX18" fmla="*/ 17695 w 18626"/>
                <a:gd name="connsiteY18" fmla="*/ 4346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8626" h="27940">
                  <a:moveTo>
                    <a:pt x="16454" y="2173"/>
                  </a:moveTo>
                  <a:lnTo>
                    <a:pt x="14591" y="2173"/>
                  </a:lnTo>
                  <a:lnTo>
                    <a:pt x="12418" y="2173"/>
                  </a:lnTo>
                  <a:lnTo>
                    <a:pt x="7140" y="0"/>
                  </a:lnTo>
                  <a:lnTo>
                    <a:pt x="7140" y="5278"/>
                  </a:lnTo>
                  <a:lnTo>
                    <a:pt x="5278" y="9624"/>
                  </a:lnTo>
                  <a:lnTo>
                    <a:pt x="3104" y="12728"/>
                  </a:lnTo>
                  <a:lnTo>
                    <a:pt x="0" y="16764"/>
                  </a:lnTo>
                  <a:lnTo>
                    <a:pt x="1863" y="20179"/>
                  </a:lnTo>
                  <a:lnTo>
                    <a:pt x="1863" y="22042"/>
                  </a:lnTo>
                  <a:lnTo>
                    <a:pt x="1863" y="24215"/>
                  </a:lnTo>
                  <a:lnTo>
                    <a:pt x="3104" y="24215"/>
                  </a:lnTo>
                  <a:lnTo>
                    <a:pt x="3104" y="29492"/>
                  </a:lnTo>
                  <a:lnTo>
                    <a:pt x="9313" y="26388"/>
                  </a:lnTo>
                  <a:lnTo>
                    <a:pt x="12418" y="20179"/>
                  </a:lnTo>
                  <a:lnTo>
                    <a:pt x="14591" y="14901"/>
                  </a:lnTo>
                  <a:lnTo>
                    <a:pt x="16454" y="9624"/>
                  </a:lnTo>
                  <a:lnTo>
                    <a:pt x="19868" y="4346"/>
                  </a:lnTo>
                  <a:lnTo>
                    <a:pt x="17695" y="434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3" name="Freeform: Shape 129">
              <a:extLst>
                <a:ext uri="{FF2B5EF4-FFF2-40B4-BE49-F238E27FC236}">
                  <a16:creationId xmlns:a16="http://schemas.microsoft.com/office/drawing/2014/main" id="{256F4726-FB44-448F-A995-FD7343D3EBE9}"/>
                </a:ext>
              </a:extLst>
            </p:cNvPr>
            <p:cNvSpPr/>
            <p:nvPr/>
          </p:nvSpPr>
          <p:spPr>
            <a:xfrm>
              <a:off x="4983839" y="4840940"/>
              <a:ext cx="52776" cy="80716"/>
            </a:xfrm>
            <a:custGeom>
              <a:avLst/>
              <a:gdLst>
                <a:gd name="connsiteX0" fmla="*/ 34460 w 52775"/>
                <a:gd name="connsiteY0" fmla="*/ 1863 h 80715"/>
                <a:gd name="connsiteX1" fmla="*/ 23904 w 52775"/>
                <a:gd name="connsiteY1" fmla="*/ 7140 h 80715"/>
                <a:gd name="connsiteX2" fmla="*/ 14591 w 52775"/>
                <a:gd name="connsiteY2" fmla="*/ 14591 h 80715"/>
                <a:gd name="connsiteX3" fmla="*/ 4346 w 52775"/>
                <a:gd name="connsiteY3" fmla="*/ 23904 h 80715"/>
                <a:gd name="connsiteX4" fmla="*/ 5278 w 52775"/>
                <a:gd name="connsiteY4" fmla="*/ 42841 h 80715"/>
                <a:gd name="connsiteX5" fmla="*/ 5278 w 52775"/>
                <a:gd name="connsiteY5" fmla="*/ 58674 h 80715"/>
                <a:gd name="connsiteX6" fmla="*/ 0 w 52775"/>
                <a:gd name="connsiteY6" fmla="*/ 72334 h 80715"/>
                <a:gd name="connsiteX7" fmla="*/ 0 w 52775"/>
                <a:gd name="connsiteY7" fmla="*/ 80716 h 80715"/>
                <a:gd name="connsiteX8" fmla="*/ 19869 w 52775"/>
                <a:gd name="connsiteY8" fmla="*/ 79785 h 80715"/>
                <a:gd name="connsiteX9" fmla="*/ 33528 w 52775"/>
                <a:gd name="connsiteY9" fmla="*/ 75438 h 80715"/>
                <a:gd name="connsiteX10" fmla="*/ 48119 w 52775"/>
                <a:gd name="connsiteY10" fmla="*/ 67988 h 80715"/>
                <a:gd name="connsiteX11" fmla="*/ 53086 w 52775"/>
                <a:gd name="connsiteY11" fmla="*/ 44083 h 80715"/>
                <a:gd name="connsiteX12" fmla="*/ 55259 w 52775"/>
                <a:gd name="connsiteY12" fmla="*/ 22042 h 80715"/>
                <a:gd name="connsiteX13" fmla="*/ 51224 w 52775"/>
                <a:gd name="connsiteY13" fmla="*/ 0 h 80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2775" h="80715">
                  <a:moveTo>
                    <a:pt x="34460" y="1863"/>
                  </a:moveTo>
                  <a:lnTo>
                    <a:pt x="23904" y="7140"/>
                  </a:lnTo>
                  <a:lnTo>
                    <a:pt x="14591" y="14591"/>
                  </a:lnTo>
                  <a:lnTo>
                    <a:pt x="4346" y="23904"/>
                  </a:lnTo>
                  <a:lnTo>
                    <a:pt x="5278" y="42841"/>
                  </a:lnTo>
                  <a:lnTo>
                    <a:pt x="5278" y="58674"/>
                  </a:lnTo>
                  <a:lnTo>
                    <a:pt x="0" y="72334"/>
                  </a:lnTo>
                  <a:lnTo>
                    <a:pt x="0" y="80716"/>
                  </a:lnTo>
                  <a:lnTo>
                    <a:pt x="19869" y="79785"/>
                  </a:lnTo>
                  <a:lnTo>
                    <a:pt x="33528" y="75438"/>
                  </a:lnTo>
                  <a:lnTo>
                    <a:pt x="48119" y="67988"/>
                  </a:lnTo>
                  <a:lnTo>
                    <a:pt x="53086" y="44083"/>
                  </a:lnTo>
                  <a:lnTo>
                    <a:pt x="55259" y="22042"/>
                  </a:lnTo>
                  <a:lnTo>
                    <a:pt x="51224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4" name="Freeform: Shape 130">
              <a:extLst>
                <a:ext uri="{FF2B5EF4-FFF2-40B4-BE49-F238E27FC236}">
                  <a16:creationId xmlns:a16="http://schemas.microsoft.com/office/drawing/2014/main" id="{2A8D986D-6EC0-4905-BE64-3BC86EFD010B}"/>
                </a:ext>
              </a:extLst>
            </p:cNvPr>
            <p:cNvSpPr/>
            <p:nvPr/>
          </p:nvSpPr>
          <p:spPr>
            <a:xfrm>
              <a:off x="4217969" y="4962635"/>
              <a:ext cx="31045" cy="18627"/>
            </a:xfrm>
            <a:custGeom>
              <a:avLst/>
              <a:gdLst>
                <a:gd name="connsiteX0" fmla="*/ 0 w 31044"/>
                <a:gd name="connsiteY0" fmla="*/ 0 h 18626"/>
                <a:gd name="connsiteX1" fmla="*/ 4036 w 31044"/>
                <a:gd name="connsiteY1" fmla="*/ 5278 h 18626"/>
                <a:gd name="connsiteX2" fmla="*/ 6209 w 31044"/>
                <a:gd name="connsiteY2" fmla="*/ 8382 h 18626"/>
                <a:gd name="connsiteX3" fmla="*/ 7140 w 31044"/>
                <a:gd name="connsiteY3" fmla="*/ 12728 h 18626"/>
                <a:gd name="connsiteX4" fmla="*/ 9313 w 31044"/>
                <a:gd name="connsiteY4" fmla="*/ 14591 h 18626"/>
                <a:gd name="connsiteX5" fmla="*/ 13660 w 31044"/>
                <a:gd name="connsiteY5" fmla="*/ 19869 h 18626"/>
                <a:gd name="connsiteX6" fmla="*/ 18627 w 31044"/>
                <a:gd name="connsiteY6" fmla="*/ 18006 h 18626"/>
                <a:gd name="connsiteX7" fmla="*/ 21731 w 31044"/>
                <a:gd name="connsiteY7" fmla="*/ 18006 h 18626"/>
                <a:gd name="connsiteX8" fmla="*/ 26077 w 31044"/>
                <a:gd name="connsiteY8" fmla="*/ 18006 h 18626"/>
                <a:gd name="connsiteX9" fmla="*/ 29182 w 31044"/>
                <a:gd name="connsiteY9" fmla="*/ 15833 h 18626"/>
                <a:gd name="connsiteX10" fmla="*/ 33218 w 31044"/>
                <a:gd name="connsiteY10" fmla="*/ 15833 h 18626"/>
                <a:gd name="connsiteX11" fmla="*/ 33218 w 31044"/>
                <a:gd name="connsiteY11" fmla="*/ 7451 h 18626"/>
                <a:gd name="connsiteX12" fmla="*/ 21731 w 31044"/>
                <a:gd name="connsiteY12" fmla="*/ 3104 h 18626"/>
                <a:gd name="connsiteX13" fmla="*/ 13660 w 31044"/>
                <a:gd name="connsiteY13" fmla="*/ 931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1044" h="18626">
                  <a:moveTo>
                    <a:pt x="0" y="0"/>
                  </a:moveTo>
                  <a:lnTo>
                    <a:pt x="4036" y="5278"/>
                  </a:lnTo>
                  <a:lnTo>
                    <a:pt x="6209" y="8382"/>
                  </a:lnTo>
                  <a:lnTo>
                    <a:pt x="7140" y="12728"/>
                  </a:lnTo>
                  <a:lnTo>
                    <a:pt x="9313" y="14591"/>
                  </a:lnTo>
                  <a:lnTo>
                    <a:pt x="13660" y="19869"/>
                  </a:lnTo>
                  <a:lnTo>
                    <a:pt x="18627" y="18006"/>
                  </a:lnTo>
                  <a:lnTo>
                    <a:pt x="21731" y="18006"/>
                  </a:lnTo>
                  <a:lnTo>
                    <a:pt x="26077" y="18006"/>
                  </a:lnTo>
                  <a:lnTo>
                    <a:pt x="29182" y="15833"/>
                  </a:lnTo>
                  <a:lnTo>
                    <a:pt x="33218" y="15833"/>
                  </a:lnTo>
                  <a:lnTo>
                    <a:pt x="33218" y="7451"/>
                  </a:lnTo>
                  <a:lnTo>
                    <a:pt x="21731" y="3104"/>
                  </a:lnTo>
                  <a:lnTo>
                    <a:pt x="13660" y="93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5" name="Freeform: Shape 131">
              <a:extLst>
                <a:ext uri="{FF2B5EF4-FFF2-40B4-BE49-F238E27FC236}">
                  <a16:creationId xmlns:a16="http://schemas.microsoft.com/office/drawing/2014/main" id="{8F2C95A7-DF03-41BA-AA28-72FC1B4877FE}"/>
                </a:ext>
              </a:extLst>
            </p:cNvPr>
            <p:cNvSpPr/>
            <p:nvPr/>
          </p:nvSpPr>
          <p:spPr>
            <a:xfrm>
              <a:off x="4778634" y="4498518"/>
              <a:ext cx="158327" cy="117969"/>
            </a:xfrm>
            <a:custGeom>
              <a:avLst/>
              <a:gdLst>
                <a:gd name="connsiteX0" fmla="*/ 156154 w 158327"/>
                <a:gd name="connsiteY0" fmla="*/ 29182 h 117969"/>
                <a:gd name="connsiteX1" fmla="*/ 156154 w 158327"/>
                <a:gd name="connsiteY1" fmla="*/ 23904 h 117969"/>
                <a:gd name="connsiteX2" fmla="*/ 156154 w 158327"/>
                <a:gd name="connsiteY2" fmla="*/ 16764 h 117969"/>
                <a:gd name="connsiteX3" fmla="*/ 154292 w 158327"/>
                <a:gd name="connsiteY3" fmla="*/ 12418 h 117969"/>
                <a:gd name="connsiteX4" fmla="*/ 154292 w 158327"/>
                <a:gd name="connsiteY4" fmla="*/ 9313 h 117969"/>
                <a:gd name="connsiteX5" fmla="*/ 153050 w 158327"/>
                <a:gd name="connsiteY5" fmla="*/ 7140 h 117969"/>
                <a:gd name="connsiteX6" fmla="*/ 151187 w 158327"/>
                <a:gd name="connsiteY6" fmla="*/ 4036 h 117969"/>
                <a:gd name="connsiteX7" fmla="*/ 149014 w 158327"/>
                <a:gd name="connsiteY7" fmla="*/ 0 h 117969"/>
                <a:gd name="connsiteX8" fmla="*/ 134423 w 158327"/>
                <a:gd name="connsiteY8" fmla="*/ 1863 h 117969"/>
                <a:gd name="connsiteX9" fmla="*/ 126972 w 158327"/>
                <a:gd name="connsiteY9" fmla="*/ 7140 h 117969"/>
                <a:gd name="connsiteX10" fmla="*/ 119832 w 158327"/>
                <a:gd name="connsiteY10" fmla="*/ 12418 h 117969"/>
                <a:gd name="connsiteX11" fmla="*/ 114554 w 158327"/>
                <a:gd name="connsiteY11" fmla="*/ 18937 h 117969"/>
                <a:gd name="connsiteX12" fmla="*/ 105241 w 158327"/>
                <a:gd name="connsiteY12" fmla="*/ 23904 h 117969"/>
                <a:gd name="connsiteX13" fmla="*/ 102137 w 158327"/>
                <a:gd name="connsiteY13" fmla="*/ 23904 h 117969"/>
                <a:gd name="connsiteX14" fmla="*/ 99964 w 158327"/>
                <a:gd name="connsiteY14" fmla="*/ 23904 h 117969"/>
                <a:gd name="connsiteX15" fmla="*/ 97790 w 158327"/>
                <a:gd name="connsiteY15" fmla="*/ 23904 h 117969"/>
                <a:gd name="connsiteX16" fmla="*/ 97790 w 158327"/>
                <a:gd name="connsiteY16" fmla="*/ 22042 h 117969"/>
                <a:gd name="connsiteX17" fmla="*/ 94686 w 158327"/>
                <a:gd name="connsiteY17" fmla="*/ 19869 h 117969"/>
                <a:gd name="connsiteX18" fmla="*/ 92823 w 158327"/>
                <a:gd name="connsiteY18" fmla="*/ 14591 h 117969"/>
                <a:gd name="connsiteX19" fmla="*/ 78232 w 158327"/>
                <a:gd name="connsiteY19" fmla="*/ 19869 h 117969"/>
                <a:gd name="connsiteX20" fmla="*/ 67677 w 158327"/>
                <a:gd name="connsiteY20" fmla="*/ 27319 h 117969"/>
                <a:gd name="connsiteX21" fmla="*/ 56191 w 158327"/>
                <a:gd name="connsiteY21" fmla="*/ 36633 h 117969"/>
                <a:gd name="connsiteX22" fmla="*/ 53086 w 158327"/>
                <a:gd name="connsiteY22" fmla="*/ 29182 h 117969"/>
                <a:gd name="connsiteX23" fmla="*/ 49050 w 158327"/>
                <a:gd name="connsiteY23" fmla="*/ 26077 h 117969"/>
                <a:gd name="connsiteX24" fmla="*/ 45946 w 158327"/>
                <a:gd name="connsiteY24" fmla="*/ 19869 h 117969"/>
                <a:gd name="connsiteX25" fmla="*/ 39427 w 158327"/>
                <a:gd name="connsiteY25" fmla="*/ 14591 h 117969"/>
                <a:gd name="connsiteX26" fmla="*/ 24836 w 158327"/>
                <a:gd name="connsiteY26" fmla="*/ 18937 h 117969"/>
                <a:gd name="connsiteX27" fmla="*/ 16764 w 158327"/>
                <a:gd name="connsiteY27" fmla="*/ 22042 h 117969"/>
                <a:gd name="connsiteX28" fmla="*/ 9313 w 158327"/>
                <a:gd name="connsiteY28" fmla="*/ 29182 h 117969"/>
                <a:gd name="connsiteX29" fmla="*/ 0 w 158327"/>
                <a:gd name="connsiteY29" fmla="*/ 36633 h 117969"/>
                <a:gd name="connsiteX30" fmla="*/ 5278 w 158327"/>
                <a:gd name="connsiteY30" fmla="*/ 47188 h 117969"/>
                <a:gd name="connsiteX31" fmla="*/ 32286 w 158327"/>
                <a:gd name="connsiteY31" fmla="*/ 47188 h 117969"/>
                <a:gd name="connsiteX32" fmla="*/ 32286 w 158327"/>
                <a:gd name="connsiteY32" fmla="*/ 60847 h 117969"/>
                <a:gd name="connsiteX33" fmla="*/ 27009 w 158327"/>
                <a:gd name="connsiteY33" fmla="*/ 60847 h 117969"/>
                <a:gd name="connsiteX34" fmla="*/ 21731 w 158327"/>
                <a:gd name="connsiteY34" fmla="*/ 60847 h 117969"/>
                <a:gd name="connsiteX35" fmla="*/ 19868 w 158327"/>
                <a:gd name="connsiteY35" fmla="*/ 61779 h 117969"/>
                <a:gd name="connsiteX36" fmla="*/ 17695 w 158327"/>
                <a:gd name="connsiteY36" fmla="*/ 61779 h 117969"/>
                <a:gd name="connsiteX37" fmla="*/ 16764 w 158327"/>
                <a:gd name="connsiteY37" fmla="*/ 63952 h 117969"/>
                <a:gd name="connsiteX38" fmla="*/ 12418 w 158327"/>
                <a:gd name="connsiteY38" fmla="*/ 68298 h 117969"/>
                <a:gd name="connsiteX39" fmla="*/ 9313 w 158327"/>
                <a:gd name="connsiteY39" fmla="*/ 68298 h 117969"/>
                <a:gd name="connsiteX40" fmla="*/ 14591 w 158327"/>
                <a:gd name="connsiteY40" fmla="*/ 71403 h 117969"/>
                <a:gd name="connsiteX41" fmla="*/ 19868 w 158327"/>
                <a:gd name="connsiteY41" fmla="*/ 75438 h 117969"/>
                <a:gd name="connsiteX42" fmla="*/ 27009 w 158327"/>
                <a:gd name="connsiteY42" fmla="*/ 76680 h 117969"/>
                <a:gd name="connsiteX43" fmla="*/ 32286 w 158327"/>
                <a:gd name="connsiteY43" fmla="*/ 80716 h 117969"/>
                <a:gd name="connsiteX44" fmla="*/ 31355 w 158327"/>
                <a:gd name="connsiteY44" fmla="*/ 83820 h 117969"/>
                <a:gd name="connsiteX45" fmla="*/ 31355 w 158327"/>
                <a:gd name="connsiteY45" fmla="*/ 85993 h 117969"/>
                <a:gd name="connsiteX46" fmla="*/ 29182 w 158327"/>
                <a:gd name="connsiteY46" fmla="*/ 88167 h 117969"/>
                <a:gd name="connsiteX47" fmla="*/ 27009 w 158327"/>
                <a:gd name="connsiteY47" fmla="*/ 90340 h 117969"/>
                <a:gd name="connsiteX48" fmla="*/ 24836 w 158327"/>
                <a:gd name="connsiteY48" fmla="*/ 91271 h 117969"/>
                <a:gd name="connsiteX49" fmla="*/ 29182 w 158327"/>
                <a:gd name="connsiteY49" fmla="*/ 95307 h 117969"/>
                <a:gd name="connsiteX50" fmla="*/ 38495 w 158327"/>
                <a:gd name="connsiteY50" fmla="*/ 100584 h 117969"/>
                <a:gd name="connsiteX51" fmla="*/ 49050 w 158327"/>
                <a:gd name="connsiteY51" fmla="*/ 105862 h 117969"/>
                <a:gd name="connsiteX52" fmla="*/ 61468 w 158327"/>
                <a:gd name="connsiteY52" fmla="*/ 113313 h 117969"/>
                <a:gd name="connsiteX53" fmla="*/ 70782 w 158327"/>
                <a:gd name="connsiteY53" fmla="*/ 117659 h 117969"/>
                <a:gd name="connsiteX54" fmla="*/ 76059 w 158327"/>
                <a:gd name="connsiteY54" fmla="*/ 120763 h 117969"/>
                <a:gd name="connsiteX55" fmla="*/ 94686 w 158327"/>
                <a:gd name="connsiteY55" fmla="*/ 105862 h 117969"/>
                <a:gd name="connsiteX56" fmla="*/ 116728 w 158327"/>
                <a:gd name="connsiteY56" fmla="*/ 95307 h 117969"/>
                <a:gd name="connsiteX57" fmla="*/ 139701 w 158327"/>
                <a:gd name="connsiteY57" fmla="*/ 85993 h 117969"/>
                <a:gd name="connsiteX58" fmla="*/ 160501 w 158327"/>
                <a:gd name="connsiteY58" fmla="*/ 75438 h 117969"/>
                <a:gd name="connsiteX59" fmla="*/ 160501 w 158327"/>
                <a:gd name="connsiteY59" fmla="*/ 60847 h 117969"/>
                <a:gd name="connsiteX60" fmla="*/ 158327 w 158327"/>
                <a:gd name="connsiteY60" fmla="*/ 44083 h 117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158327" h="117969">
                  <a:moveTo>
                    <a:pt x="156154" y="29182"/>
                  </a:moveTo>
                  <a:lnTo>
                    <a:pt x="156154" y="23904"/>
                  </a:lnTo>
                  <a:lnTo>
                    <a:pt x="156154" y="16764"/>
                  </a:lnTo>
                  <a:lnTo>
                    <a:pt x="154292" y="12418"/>
                  </a:lnTo>
                  <a:lnTo>
                    <a:pt x="154292" y="9313"/>
                  </a:lnTo>
                  <a:lnTo>
                    <a:pt x="153050" y="7140"/>
                  </a:lnTo>
                  <a:lnTo>
                    <a:pt x="151187" y="4036"/>
                  </a:lnTo>
                  <a:lnTo>
                    <a:pt x="149014" y="0"/>
                  </a:lnTo>
                  <a:lnTo>
                    <a:pt x="134423" y="1863"/>
                  </a:lnTo>
                  <a:lnTo>
                    <a:pt x="126972" y="7140"/>
                  </a:lnTo>
                  <a:lnTo>
                    <a:pt x="119832" y="12418"/>
                  </a:lnTo>
                  <a:lnTo>
                    <a:pt x="114554" y="18937"/>
                  </a:lnTo>
                  <a:lnTo>
                    <a:pt x="105241" y="23904"/>
                  </a:lnTo>
                  <a:lnTo>
                    <a:pt x="102137" y="23904"/>
                  </a:lnTo>
                  <a:lnTo>
                    <a:pt x="99964" y="23904"/>
                  </a:lnTo>
                  <a:lnTo>
                    <a:pt x="97790" y="23904"/>
                  </a:lnTo>
                  <a:lnTo>
                    <a:pt x="97790" y="22042"/>
                  </a:lnTo>
                  <a:lnTo>
                    <a:pt x="94686" y="19869"/>
                  </a:lnTo>
                  <a:lnTo>
                    <a:pt x="92823" y="14591"/>
                  </a:lnTo>
                  <a:lnTo>
                    <a:pt x="78232" y="19869"/>
                  </a:lnTo>
                  <a:lnTo>
                    <a:pt x="67677" y="27319"/>
                  </a:lnTo>
                  <a:lnTo>
                    <a:pt x="56191" y="36633"/>
                  </a:lnTo>
                  <a:lnTo>
                    <a:pt x="53086" y="29182"/>
                  </a:lnTo>
                  <a:lnTo>
                    <a:pt x="49050" y="26077"/>
                  </a:lnTo>
                  <a:lnTo>
                    <a:pt x="45946" y="19869"/>
                  </a:lnTo>
                  <a:lnTo>
                    <a:pt x="39427" y="14591"/>
                  </a:lnTo>
                  <a:lnTo>
                    <a:pt x="24836" y="18937"/>
                  </a:lnTo>
                  <a:lnTo>
                    <a:pt x="16764" y="22042"/>
                  </a:lnTo>
                  <a:lnTo>
                    <a:pt x="9313" y="29182"/>
                  </a:lnTo>
                  <a:lnTo>
                    <a:pt x="0" y="36633"/>
                  </a:lnTo>
                  <a:lnTo>
                    <a:pt x="5278" y="47188"/>
                  </a:lnTo>
                  <a:lnTo>
                    <a:pt x="32286" y="47188"/>
                  </a:lnTo>
                  <a:lnTo>
                    <a:pt x="32286" y="60847"/>
                  </a:lnTo>
                  <a:lnTo>
                    <a:pt x="27009" y="60847"/>
                  </a:lnTo>
                  <a:lnTo>
                    <a:pt x="21731" y="60847"/>
                  </a:lnTo>
                  <a:lnTo>
                    <a:pt x="19868" y="61779"/>
                  </a:lnTo>
                  <a:lnTo>
                    <a:pt x="17695" y="61779"/>
                  </a:lnTo>
                  <a:lnTo>
                    <a:pt x="16764" y="63952"/>
                  </a:lnTo>
                  <a:lnTo>
                    <a:pt x="12418" y="68298"/>
                  </a:lnTo>
                  <a:lnTo>
                    <a:pt x="9313" y="68298"/>
                  </a:lnTo>
                  <a:lnTo>
                    <a:pt x="14591" y="71403"/>
                  </a:lnTo>
                  <a:lnTo>
                    <a:pt x="19868" y="75438"/>
                  </a:lnTo>
                  <a:lnTo>
                    <a:pt x="27009" y="76680"/>
                  </a:lnTo>
                  <a:lnTo>
                    <a:pt x="32286" y="80716"/>
                  </a:lnTo>
                  <a:lnTo>
                    <a:pt x="31355" y="83820"/>
                  </a:lnTo>
                  <a:lnTo>
                    <a:pt x="31355" y="85993"/>
                  </a:lnTo>
                  <a:lnTo>
                    <a:pt x="29182" y="88167"/>
                  </a:lnTo>
                  <a:lnTo>
                    <a:pt x="27009" y="90340"/>
                  </a:lnTo>
                  <a:lnTo>
                    <a:pt x="24836" y="91271"/>
                  </a:lnTo>
                  <a:lnTo>
                    <a:pt x="29182" y="95307"/>
                  </a:lnTo>
                  <a:lnTo>
                    <a:pt x="38495" y="100584"/>
                  </a:lnTo>
                  <a:lnTo>
                    <a:pt x="49050" y="105862"/>
                  </a:lnTo>
                  <a:lnTo>
                    <a:pt x="61468" y="113313"/>
                  </a:lnTo>
                  <a:lnTo>
                    <a:pt x="70782" y="117659"/>
                  </a:lnTo>
                  <a:lnTo>
                    <a:pt x="76059" y="120763"/>
                  </a:lnTo>
                  <a:lnTo>
                    <a:pt x="94686" y="105862"/>
                  </a:lnTo>
                  <a:lnTo>
                    <a:pt x="116728" y="95307"/>
                  </a:lnTo>
                  <a:lnTo>
                    <a:pt x="139701" y="85993"/>
                  </a:lnTo>
                  <a:lnTo>
                    <a:pt x="160501" y="75438"/>
                  </a:lnTo>
                  <a:lnTo>
                    <a:pt x="160501" y="60847"/>
                  </a:lnTo>
                  <a:lnTo>
                    <a:pt x="158327" y="4408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16" name="그룹 115">
            <a:extLst>
              <a:ext uri="{FF2B5EF4-FFF2-40B4-BE49-F238E27FC236}">
                <a16:creationId xmlns:a16="http://schemas.microsoft.com/office/drawing/2014/main" id="{741C7312-44B9-495C-BFAD-2D016914F95E}"/>
              </a:ext>
            </a:extLst>
          </p:cNvPr>
          <p:cNvGrpSpPr/>
          <p:nvPr/>
        </p:nvGrpSpPr>
        <p:grpSpPr>
          <a:xfrm>
            <a:off x="2033421" y="3579487"/>
            <a:ext cx="1015304" cy="2989528"/>
            <a:chOff x="7393036" y="74756"/>
            <a:chExt cx="2279625" cy="6712281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grpSpPr>
        <p:sp>
          <p:nvSpPr>
            <p:cNvPr id="117" name="자유형: 도형 116">
              <a:extLst>
                <a:ext uri="{FF2B5EF4-FFF2-40B4-BE49-F238E27FC236}">
                  <a16:creationId xmlns:a16="http://schemas.microsoft.com/office/drawing/2014/main" id="{68219DC2-25F6-4031-9736-77CF1C987080}"/>
                </a:ext>
              </a:extLst>
            </p:cNvPr>
            <p:cNvSpPr/>
            <p:nvPr/>
          </p:nvSpPr>
          <p:spPr>
            <a:xfrm>
              <a:off x="8299744" y="965697"/>
              <a:ext cx="802417" cy="2117343"/>
            </a:xfrm>
            <a:custGeom>
              <a:avLst/>
              <a:gdLst>
                <a:gd name="connsiteX0" fmla="*/ 8823 w 802416"/>
                <a:gd name="connsiteY0" fmla="*/ 41129 h 2117343"/>
                <a:gd name="connsiteX1" fmla="*/ 8628 w 802416"/>
                <a:gd name="connsiteY1" fmla="*/ 44503 h 2117343"/>
                <a:gd name="connsiteX2" fmla="*/ 7461 w 802416"/>
                <a:gd name="connsiteY2" fmla="*/ 42362 h 2117343"/>
                <a:gd name="connsiteX3" fmla="*/ 8823 w 802416"/>
                <a:gd name="connsiteY3" fmla="*/ 41129 h 2117343"/>
                <a:gd name="connsiteX4" fmla="*/ 527454 w 802416"/>
                <a:gd name="connsiteY4" fmla="*/ 576 h 2117343"/>
                <a:gd name="connsiteX5" fmla="*/ 532904 w 802416"/>
                <a:gd name="connsiteY5" fmla="*/ 39896 h 2117343"/>
                <a:gd name="connsiteX6" fmla="*/ 559377 w 802416"/>
                <a:gd name="connsiteY6" fmla="*/ 147346 h 2117343"/>
                <a:gd name="connsiteX7" fmla="*/ 583709 w 802416"/>
                <a:gd name="connsiteY7" fmla="*/ 562290 h 2117343"/>
                <a:gd name="connsiteX8" fmla="*/ 589809 w 802416"/>
                <a:gd name="connsiteY8" fmla="*/ 849473 h 2117343"/>
                <a:gd name="connsiteX9" fmla="*/ 616607 w 802416"/>
                <a:gd name="connsiteY9" fmla="*/ 1159365 h 2117343"/>
                <a:gd name="connsiteX10" fmla="*/ 628156 w 802416"/>
                <a:gd name="connsiteY10" fmla="*/ 1248063 h 2117343"/>
                <a:gd name="connsiteX11" fmla="*/ 742160 w 802416"/>
                <a:gd name="connsiteY11" fmla="*/ 1804715 h 2117343"/>
                <a:gd name="connsiteX12" fmla="*/ 754682 w 802416"/>
                <a:gd name="connsiteY12" fmla="*/ 1850913 h 2117343"/>
                <a:gd name="connsiteX13" fmla="*/ 799843 w 802416"/>
                <a:gd name="connsiteY13" fmla="*/ 2027792 h 2117343"/>
                <a:gd name="connsiteX14" fmla="*/ 765454 w 802416"/>
                <a:gd name="connsiteY14" fmla="*/ 2078532 h 2117343"/>
                <a:gd name="connsiteX15" fmla="*/ 650087 w 802416"/>
                <a:gd name="connsiteY15" fmla="*/ 2103837 h 2117343"/>
                <a:gd name="connsiteX16" fmla="*/ 245202 w 802416"/>
                <a:gd name="connsiteY16" fmla="*/ 2114867 h 2117343"/>
                <a:gd name="connsiteX17" fmla="*/ 97459 w 802416"/>
                <a:gd name="connsiteY17" fmla="*/ 2089757 h 2117343"/>
                <a:gd name="connsiteX18" fmla="*/ 0 w 802416"/>
                <a:gd name="connsiteY18" fmla="*/ 2069448 h 2117343"/>
                <a:gd name="connsiteX19" fmla="*/ 64 w 802416"/>
                <a:gd name="connsiteY19" fmla="*/ 2069383 h 2117343"/>
                <a:gd name="connsiteX20" fmla="*/ 45874 w 802416"/>
                <a:gd name="connsiteY20" fmla="*/ 1942597 h 2117343"/>
                <a:gd name="connsiteX21" fmla="*/ 124970 w 802416"/>
                <a:gd name="connsiteY21" fmla="*/ 1666444 h 2117343"/>
                <a:gd name="connsiteX22" fmla="*/ 121855 w 802416"/>
                <a:gd name="connsiteY22" fmla="*/ 1202579 h 2117343"/>
                <a:gd name="connsiteX23" fmla="*/ 51195 w 802416"/>
                <a:gd name="connsiteY23" fmla="*/ 631586 h 2117343"/>
                <a:gd name="connsiteX24" fmla="*/ 17000 w 802416"/>
                <a:gd name="connsiteY24" fmla="*/ 424862 h 2117343"/>
                <a:gd name="connsiteX25" fmla="*/ 6488 w 802416"/>
                <a:gd name="connsiteY25" fmla="*/ 167591 h 2117343"/>
                <a:gd name="connsiteX26" fmla="*/ 8306 w 802416"/>
                <a:gd name="connsiteY26" fmla="*/ 62736 h 2117343"/>
                <a:gd name="connsiteX27" fmla="*/ 142683 w 802416"/>
                <a:gd name="connsiteY27" fmla="*/ 288862 h 2117343"/>
                <a:gd name="connsiteX28" fmla="*/ 304443 w 802416"/>
                <a:gd name="connsiteY28" fmla="*/ 433686 h 2117343"/>
                <a:gd name="connsiteX29" fmla="*/ 329683 w 802416"/>
                <a:gd name="connsiteY29" fmla="*/ 495392 h 2117343"/>
                <a:gd name="connsiteX30" fmla="*/ 429153 w 802416"/>
                <a:gd name="connsiteY30" fmla="*/ 317087 h 2117343"/>
                <a:gd name="connsiteX31" fmla="*/ 469511 w 802416"/>
                <a:gd name="connsiteY31" fmla="*/ 265958 h 2117343"/>
                <a:gd name="connsiteX32" fmla="*/ 507988 w 802416"/>
                <a:gd name="connsiteY32" fmla="*/ 110816 h 2117343"/>
                <a:gd name="connsiteX33" fmla="*/ 507859 w 802416"/>
                <a:gd name="connsiteY33" fmla="*/ 106145 h 2117343"/>
                <a:gd name="connsiteX34" fmla="*/ 508053 w 802416"/>
                <a:gd name="connsiteY34" fmla="*/ 74545 h 2117343"/>
                <a:gd name="connsiteX35" fmla="*/ 507988 w 802416"/>
                <a:gd name="connsiteY35" fmla="*/ 71885 h 2117343"/>
                <a:gd name="connsiteX36" fmla="*/ 507923 w 802416"/>
                <a:gd name="connsiteY36" fmla="*/ 72014 h 2117343"/>
                <a:gd name="connsiteX37" fmla="*/ 507728 w 802416"/>
                <a:gd name="connsiteY37" fmla="*/ 61309 h 2117343"/>
                <a:gd name="connsiteX38" fmla="*/ 527454 w 802416"/>
                <a:gd name="connsiteY38" fmla="*/ 576 h 21173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802416" h="2117343">
                  <a:moveTo>
                    <a:pt x="8823" y="41129"/>
                  </a:moveTo>
                  <a:cubicBezTo>
                    <a:pt x="8759" y="42297"/>
                    <a:pt x="8694" y="43400"/>
                    <a:pt x="8628" y="44503"/>
                  </a:cubicBezTo>
                  <a:cubicBezTo>
                    <a:pt x="8240" y="43724"/>
                    <a:pt x="7915" y="42945"/>
                    <a:pt x="7461" y="42362"/>
                  </a:cubicBezTo>
                  <a:cubicBezTo>
                    <a:pt x="7980" y="41908"/>
                    <a:pt x="8434" y="41518"/>
                    <a:pt x="8823" y="41129"/>
                  </a:cubicBezTo>
                  <a:close/>
                  <a:moveTo>
                    <a:pt x="527454" y="576"/>
                  </a:moveTo>
                  <a:cubicBezTo>
                    <a:pt x="528751" y="11606"/>
                    <a:pt x="529920" y="29190"/>
                    <a:pt x="532904" y="39896"/>
                  </a:cubicBezTo>
                  <a:cubicBezTo>
                    <a:pt x="542897" y="75453"/>
                    <a:pt x="554641" y="110492"/>
                    <a:pt x="559377" y="147346"/>
                  </a:cubicBezTo>
                  <a:cubicBezTo>
                    <a:pt x="577026" y="285098"/>
                    <a:pt x="578259" y="423823"/>
                    <a:pt x="583709" y="562290"/>
                  </a:cubicBezTo>
                  <a:cubicBezTo>
                    <a:pt x="587473" y="657931"/>
                    <a:pt x="580335" y="753831"/>
                    <a:pt x="589809" y="849473"/>
                  </a:cubicBezTo>
                  <a:cubicBezTo>
                    <a:pt x="599995" y="952639"/>
                    <a:pt x="601553" y="1056586"/>
                    <a:pt x="616607" y="1159365"/>
                  </a:cubicBezTo>
                  <a:cubicBezTo>
                    <a:pt x="625690" y="1188238"/>
                    <a:pt x="625236" y="1218540"/>
                    <a:pt x="628156" y="1248063"/>
                  </a:cubicBezTo>
                  <a:cubicBezTo>
                    <a:pt x="647038" y="1437594"/>
                    <a:pt x="720229" y="1615899"/>
                    <a:pt x="742160" y="1804715"/>
                  </a:cubicBezTo>
                  <a:cubicBezTo>
                    <a:pt x="743977" y="1820482"/>
                    <a:pt x="749557" y="1835730"/>
                    <a:pt x="754682" y="1850913"/>
                  </a:cubicBezTo>
                  <a:cubicBezTo>
                    <a:pt x="774083" y="1908727"/>
                    <a:pt x="789591" y="1967578"/>
                    <a:pt x="799843" y="2027792"/>
                  </a:cubicBezTo>
                  <a:cubicBezTo>
                    <a:pt x="805358" y="2071135"/>
                    <a:pt x="805293" y="2070810"/>
                    <a:pt x="765454" y="2078532"/>
                  </a:cubicBezTo>
                  <a:cubicBezTo>
                    <a:pt x="757213" y="2080154"/>
                    <a:pt x="681102" y="2100073"/>
                    <a:pt x="650087" y="2103837"/>
                  </a:cubicBezTo>
                  <a:cubicBezTo>
                    <a:pt x="515515" y="2120188"/>
                    <a:pt x="380229" y="2118631"/>
                    <a:pt x="245202" y="2114867"/>
                  </a:cubicBezTo>
                  <a:cubicBezTo>
                    <a:pt x="195695" y="2113505"/>
                    <a:pt x="146446" y="2099685"/>
                    <a:pt x="97459" y="2089757"/>
                  </a:cubicBezTo>
                  <a:cubicBezTo>
                    <a:pt x="64951" y="2083138"/>
                    <a:pt x="31145" y="2082425"/>
                    <a:pt x="0" y="2069448"/>
                  </a:cubicBezTo>
                  <a:cubicBezTo>
                    <a:pt x="64" y="2069448"/>
                    <a:pt x="64" y="2069383"/>
                    <a:pt x="64" y="2069383"/>
                  </a:cubicBezTo>
                  <a:cubicBezTo>
                    <a:pt x="14469" y="2026818"/>
                    <a:pt x="33092" y="1985746"/>
                    <a:pt x="45874" y="1942597"/>
                  </a:cubicBezTo>
                  <a:cubicBezTo>
                    <a:pt x="72997" y="1850784"/>
                    <a:pt x="114653" y="1763059"/>
                    <a:pt x="124970" y="1666444"/>
                  </a:cubicBezTo>
                  <a:cubicBezTo>
                    <a:pt x="141515" y="1511692"/>
                    <a:pt x="139373" y="1355708"/>
                    <a:pt x="121855" y="1202579"/>
                  </a:cubicBezTo>
                  <a:cubicBezTo>
                    <a:pt x="100118" y="1012140"/>
                    <a:pt x="82730" y="820922"/>
                    <a:pt x="51195" y="631586"/>
                  </a:cubicBezTo>
                  <a:cubicBezTo>
                    <a:pt x="39710" y="562678"/>
                    <a:pt x="28226" y="493770"/>
                    <a:pt x="17000" y="424862"/>
                  </a:cubicBezTo>
                  <a:cubicBezTo>
                    <a:pt x="3114" y="339797"/>
                    <a:pt x="4801" y="253499"/>
                    <a:pt x="6488" y="167591"/>
                  </a:cubicBezTo>
                  <a:cubicBezTo>
                    <a:pt x="7202" y="132683"/>
                    <a:pt x="843" y="97839"/>
                    <a:pt x="8306" y="62736"/>
                  </a:cubicBezTo>
                  <a:cubicBezTo>
                    <a:pt x="7851" y="162140"/>
                    <a:pt x="55867" y="238316"/>
                    <a:pt x="142683" y="288862"/>
                  </a:cubicBezTo>
                  <a:cubicBezTo>
                    <a:pt x="206725" y="326171"/>
                    <a:pt x="271935" y="361534"/>
                    <a:pt x="304443" y="433686"/>
                  </a:cubicBezTo>
                  <a:cubicBezTo>
                    <a:pt x="313072" y="452828"/>
                    <a:pt x="320405" y="472552"/>
                    <a:pt x="329683" y="495392"/>
                  </a:cubicBezTo>
                  <a:cubicBezTo>
                    <a:pt x="347526" y="386190"/>
                    <a:pt x="347592" y="386190"/>
                    <a:pt x="429153" y="317087"/>
                  </a:cubicBezTo>
                  <a:cubicBezTo>
                    <a:pt x="446088" y="302748"/>
                    <a:pt x="462828" y="286981"/>
                    <a:pt x="469511" y="265958"/>
                  </a:cubicBezTo>
                  <a:cubicBezTo>
                    <a:pt x="485992" y="214244"/>
                    <a:pt x="505977" y="165968"/>
                    <a:pt x="507988" y="110816"/>
                  </a:cubicBezTo>
                  <a:cubicBezTo>
                    <a:pt x="507859" y="109389"/>
                    <a:pt x="507923" y="107702"/>
                    <a:pt x="507859" y="106145"/>
                  </a:cubicBezTo>
                  <a:cubicBezTo>
                    <a:pt x="509546" y="95633"/>
                    <a:pt x="508638" y="85121"/>
                    <a:pt x="508053" y="74545"/>
                  </a:cubicBezTo>
                  <a:cubicBezTo>
                    <a:pt x="507988" y="73637"/>
                    <a:pt x="508053" y="72729"/>
                    <a:pt x="507988" y="71885"/>
                  </a:cubicBezTo>
                  <a:cubicBezTo>
                    <a:pt x="507923" y="71950"/>
                    <a:pt x="507923" y="71950"/>
                    <a:pt x="507923" y="72014"/>
                  </a:cubicBezTo>
                  <a:cubicBezTo>
                    <a:pt x="507728" y="68446"/>
                    <a:pt x="507664" y="64877"/>
                    <a:pt x="507728" y="61309"/>
                  </a:cubicBezTo>
                  <a:cubicBezTo>
                    <a:pt x="508182" y="44114"/>
                    <a:pt x="507988" y="-5913"/>
                    <a:pt x="527454" y="576"/>
                  </a:cubicBezTo>
                  <a:close/>
                </a:path>
              </a:pathLst>
            </a:custGeom>
            <a:solidFill>
              <a:srgbClr val="FDFDFD"/>
            </a:solidFill>
            <a:ln w="641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118" name="자유형: 도형 117">
              <a:extLst>
                <a:ext uri="{FF2B5EF4-FFF2-40B4-BE49-F238E27FC236}">
                  <a16:creationId xmlns:a16="http://schemas.microsoft.com/office/drawing/2014/main" id="{118CBFD2-3532-40F8-8B10-93479485EB48}"/>
                </a:ext>
              </a:extLst>
            </p:cNvPr>
            <p:cNvSpPr/>
            <p:nvPr/>
          </p:nvSpPr>
          <p:spPr>
            <a:xfrm>
              <a:off x="7706692" y="74801"/>
              <a:ext cx="1752425" cy="3579546"/>
            </a:xfrm>
            <a:custGeom>
              <a:avLst/>
              <a:gdLst>
                <a:gd name="connsiteX0" fmla="*/ 1676502 w 1752425"/>
                <a:gd name="connsiteY0" fmla="*/ 3276175 h 3579546"/>
                <a:gd name="connsiteX1" fmla="*/ 1695781 w 1752425"/>
                <a:gd name="connsiteY1" fmla="*/ 3279063 h 3579546"/>
                <a:gd name="connsiteX2" fmla="*/ 1752425 w 1752425"/>
                <a:gd name="connsiteY2" fmla="*/ 3332138 h 3579546"/>
                <a:gd name="connsiteX3" fmla="*/ 1644002 w 1752425"/>
                <a:gd name="connsiteY3" fmla="*/ 3482283 h 3579546"/>
                <a:gd name="connsiteX4" fmla="*/ 1607796 w 1752425"/>
                <a:gd name="connsiteY4" fmla="*/ 3512520 h 3579546"/>
                <a:gd name="connsiteX5" fmla="*/ 1666712 w 1752425"/>
                <a:gd name="connsiteY5" fmla="*/ 3293143 h 3579546"/>
                <a:gd name="connsiteX6" fmla="*/ 1676502 w 1752425"/>
                <a:gd name="connsiteY6" fmla="*/ 3276175 h 3579546"/>
                <a:gd name="connsiteX7" fmla="*/ 184340 w 1752425"/>
                <a:gd name="connsiteY7" fmla="*/ 3187143 h 3579546"/>
                <a:gd name="connsiteX8" fmla="*/ 195046 w 1752425"/>
                <a:gd name="connsiteY8" fmla="*/ 3188027 h 3579546"/>
                <a:gd name="connsiteX9" fmla="*/ 196797 w 1752425"/>
                <a:gd name="connsiteY9" fmla="*/ 3213527 h 3579546"/>
                <a:gd name="connsiteX10" fmla="*/ 153064 w 1752425"/>
                <a:gd name="connsiteY10" fmla="*/ 3314749 h 3579546"/>
                <a:gd name="connsiteX11" fmla="*/ 151183 w 1752425"/>
                <a:gd name="connsiteY11" fmla="*/ 3367112 h 3579546"/>
                <a:gd name="connsiteX12" fmla="*/ 216133 w 1752425"/>
                <a:gd name="connsiteY12" fmla="*/ 3366527 h 3579546"/>
                <a:gd name="connsiteX13" fmla="*/ 240595 w 1752425"/>
                <a:gd name="connsiteY13" fmla="*/ 3351539 h 3579546"/>
                <a:gd name="connsiteX14" fmla="*/ 240400 w 1752425"/>
                <a:gd name="connsiteY14" fmla="*/ 3568905 h 3579546"/>
                <a:gd name="connsiteX15" fmla="*/ 235664 w 1752425"/>
                <a:gd name="connsiteY15" fmla="*/ 3579546 h 3579546"/>
                <a:gd name="connsiteX16" fmla="*/ 164809 w 1752425"/>
                <a:gd name="connsiteY16" fmla="*/ 3516023 h 3579546"/>
                <a:gd name="connsiteX17" fmla="*/ 0 w 1752425"/>
                <a:gd name="connsiteY17" fmla="*/ 3324741 h 3579546"/>
                <a:gd name="connsiteX18" fmla="*/ 114523 w 1752425"/>
                <a:gd name="connsiteY18" fmla="*/ 3222611 h 3579546"/>
                <a:gd name="connsiteX19" fmla="*/ 172855 w 1752425"/>
                <a:gd name="connsiteY19" fmla="*/ 3192634 h 3579546"/>
                <a:gd name="connsiteX20" fmla="*/ 184340 w 1752425"/>
                <a:gd name="connsiteY20" fmla="*/ 3187143 h 3579546"/>
                <a:gd name="connsiteX21" fmla="*/ 784465 w 1752425"/>
                <a:gd name="connsiteY21" fmla="*/ 857 h 3579546"/>
                <a:gd name="connsiteX22" fmla="*/ 997613 w 1752425"/>
                <a:gd name="connsiteY22" fmla="*/ 37776 h 3579546"/>
                <a:gd name="connsiteX23" fmla="*/ 1077876 w 1752425"/>
                <a:gd name="connsiteY23" fmla="*/ 98899 h 3579546"/>
                <a:gd name="connsiteX24" fmla="*/ 1153857 w 1752425"/>
                <a:gd name="connsiteY24" fmla="*/ 388482 h 3579546"/>
                <a:gd name="connsiteX25" fmla="*/ 1152495 w 1752425"/>
                <a:gd name="connsiteY25" fmla="*/ 415410 h 3579546"/>
                <a:gd name="connsiteX26" fmla="*/ 1174751 w 1752425"/>
                <a:gd name="connsiteY26" fmla="*/ 459791 h 3579546"/>
                <a:gd name="connsiteX27" fmla="*/ 1102662 w 1752425"/>
                <a:gd name="connsiteY27" fmla="*/ 660092 h 3579546"/>
                <a:gd name="connsiteX28" fmla="*/ 1095460 w 1752425"/>
                <a:gd name="connsiteY28" fmla="*/ 703111 h 3579546"/>
                <a:gd name="connsiteX29" fmla="*/ 1111033 w 1752425"/>
                <a:gd name="connsiteY29" fmla="*/ 892058 h 3579546"/>
                <a:gd name="connsiteX30" fmla="*/ 1099742 w 1752425"/>
                <a:gd name="connsiteY30" fmla="*/ 965443 h 3579546"/>
                <a:gd name="connsiteX31" fmla="*/ 1100846 w 1752425"/>
                <a:gd name="connsiteY31" fmla="*/ 962847 h 3579546"/>
                <a:gd name="connsiteX32" fmla="*/ 1100846 w 1752425"/>
                <a:gd name="connsiteY32" fmla="*/ 1001779 h 3579546"/>
                <a:gd name="connsiteX33" fmla="*/ 1062369 w 1752425"/>
                <a:gd name="connsiteY33" fmla="*/ 1156920 h 3579546"/>
                <a:gd name="connsiteX34" fmla="*/ 1022010 w 1752425"/>
                <a:gd name="connsiteY34" fmla="*/ 1208050 h 3579546"/>
                <a:gd name="connsiteX35" fmla="*/ 922540 w 1752425"/>
                <a:gd name="connsiteY35" fmla="*/ 1386355 h 3579546"/>
                <a:gd name="connsiteX36" fmla="*/ 897301 w 1752425"/>
                <a:gd name="connsiteY36" fmla="*/ 1324649 h 3579546"/>
                <a:gd name="connsiteX37" fmla="*/ 735541 w 1752425"/>
                <a:gd name="connsiteY37" fmla="*/ 1179824 h 3579546"/>
                <a:gd name="connsiteX38" fmla="*/ 601229 w 1752425"/>
                <a:gd name="connsiteY38" fmla="*/ 943382 h 3579546"/>
                <a:gd name="connsiteX39" fmla="*/ 605640 w 1752425"/>
                <a:gd name="connsiteY39" fmla="*/ 908344 h 3579546"/>
                <a:gd name="connsiteX40" fmla="*/ 605575 w 1752425"/>
                <a:gd name="connsiteY40" fmla="*/ 908085 h 3579546"/>
                <a:gd name="connsiteX41" fmla="*/ 611610 w 1752425"/>
                <a:gd name="connsiteY41" fmla="*/ 808031 h 3579546"/>
                <a:gd name="connsiteX42" fmla="*/ 572030 w 1752425"/>
                <a:gd name="connsiteY42" fmla="*/ 662688 h 3579546"/>
                <a:gd name="connsiteX43" fmla="*/ 500850 w 1752425"/>
                <a:gd name="connsiteY43" fmla="*/ 530387 h 3579546"/>
                <a:gd name="connsiteX44" fmla="*/ 520835 w 1752425"/>
                <a:gd name="connsiteY44" fmla="*/ 480684 h 3579546"/>
                <a:gd name="connsiteX45" fmla="*/ 565995 w 1752425"/>
                <a:gd name="connsiteY45" fmla="*/ 109150 h 3579546"/>
                <a:gd name="connsiteX46" fmla="*/ 784465 w 1752425"/>
                <a:gd name="connsiteY46" fmla="*/ 857 h 35795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1752425" h="3579546">
                  <a:moveTo>
                    <a:pt x="1676502" y="3276175"/>
                  </a:moveTo>
                  <a:cubicBezTo>
                    <a:pt x="1681230" y="3274439"/>
                    <a:pt x="1687540" y="3276013"/>
                    <a:pt x="1695781" y="3279063"/>
                  </a:cubicBezTo>
                  <a:cubicBezTo>
                    <a:pt x="1722643" y="3288925"/>
                    <a:pt x="1741330" y="3306054"/>
                    <a:pt x="1752425" y="3332138"/>
                  </a:cubicBezTo>
                  <a:cubicBezTo>
                    <a:pt x="1722903" y="3386967"/>
                    <a:pt x="1680079" y="3432192"/>
                    <a:pt x="1644002" y="3482283"/>
                  </a:cubicBezTo>
                  <a:cubicBezTo>
                    <a:pt x="1634724" y="3495131"/>
                    <a:pt x="1622979" y="3506161"/>
                    <a:pt x="1607796" y="3512520"/>
                  </a:cubicBezTo>
                  <a:cubicBezTo>
                    <a:pt x="1618372" y="3458470"/>
                    <a:pt x="1662819" y="3313452"/>
                    <a:pt x="1666712" y="3293143"/>
                  </a:cubicBezTo>
                  <a:cubicBezTo>
                    <a:pt x="1668626" y="3282956"/>
                    <a:pt x="1671773" y="3277911"/>
                    <a:pt x="1676502" y="3276175"/>
                  </a:cubicBezTo>
                  <a:close/>
                  <a:moveTo>
                    <a:pt x="184340" y="3187143"/>
                  </a:moveTo>
                  <a:cubicBezTo>
                    <a:pt x="188233" y="3185821"/>
                    <a:pt x="191996" y="3185561"/>
                    <a:pt x="195046" y="3188027"/>
                  </a:cubicBezTo>
                  <a:cubicBezTo>
                    <a:pt x="202378" y="3193997"/>
                    <a:pt x="198873" y="3205027"/>
                    <a:pt x="196797" y="3213527"/>
                  </a:cubicBezTo>
                  <a:cubicBezTo>
                    <a:pt x="187972" y="3249733"/>
                    <a:pt x="168053" y="3281202"/>
                    <a:pt x="153064" y="3314749"/>
                  </a:cubicBezTo>
                  <a:cubicBezTo>
                    <a:pt x="145732" y="3331164"/>
                    <a:pt x="126526" y="3348035"/>
                    <a:pt x="151183" y="3367112"/>
                  </a:cubicBezTo>
                  <a:cubicBezTo>
                    <a:pt x="173698" y="3384501"/>
                    <a:pt x="194396" y="3384241"/>
                    <a:pt x="216133" y="3366527"/>
                  </a:cubicBezTo>
                  <a:cubicBezTo>
                    <a:pt x="222750" y="3361141"/>
                    <a:pt x="230797" y="3357442"/>
                    <a:pt x="240595" y="3351539"/>
                  </a:cubicBezTo>
                  <a:cubicBezTo>
                    <a:pt x="240595" y="3426221"/>
                    <a:pt x="240659" y="3497531"/>
                    <a:pt x="240400" y="3568905"/>
                  </a:cubicBezTo>
                  <a:cubicBezTo>
                    <a:pt x="240400" y="3572473"/>
                    <a:pt x="237285" y="3576042"/>
                    <a:pt x="235664" y="3579546"/>
                  </a:cubicBezTo>
                  <a:cubicBezTo>
                    <a:pt x="212046" y="3558394"/>
                    <a:pt x="187778" y="3537890"/>
                    <a:pt x="164809" y="3516023"/>
                  </a:cubicBezTo>
                  <a:cubicBezTo>
                    <a:pt x="103686" y="3457756"/>
                    <a:pt x="51908" y="3391183"/>
                    <a:pt x="0" y="3324741"/>
                  </a:cubicBezTo>
                  <a:cubicBezTo>
                    <a:pt x="31145" y="3282825"/>
                    <a:pt x="71699" y="3251225"/>
                    <a:pt x="114523" y="3222611"/>
                  </a:cubicBezTo>
                  <a:cubicBezTo>
                    <a:pt x="132561" y="3210542"/>
                    <a:pt x="153259" y="3202432"/>
                    <a:pt x="172855" y="3192634"/>
                  </a:cubicBezTo>
                  <a:cubicBezTo>
                    <a:pt x="176424" y="3190849"/>
                    <a:pt x="180446" y="3188465"/>
                    <a:pt x="184340" y="3187143"/>
                  </a:cubicBezTo>
                  <a:close/>
                  <a:moveTo>
                    <a:pt x="784465" y="857"/>
                  </a:moveTo>
                  <a:cubicBezTo>
                    <a:pt x="857979" y="-2971"/>
                    <a:pt x="929808" y="5464"/>
                    <a:pt x="997613" y="37776"/>
                  </a:cubicBezTo>
                  <a:cubicBezTo>
                    <a:pt x="1028888" y="52700"/>
                    <a:pt x="1056594" y="71646"/>
                    <a:pt x="1077876" y="98899"/>
                  </a:cubicBezTo>
                  <a:cubicBezTo>
                    <a:pt x="1144643" y="184418"/>
                    <a:pt x="1171117" y="280707"/>
                    <a:pt x="1153857" y="388482"/>
                  </a:cubicBezTo>
                  <a:cubicBezTo>
                    <a:pt x="1152495" y="397306"/>
                    <a:pt x="1152884" y="406456"/>
                    <a:pt x="1152495" y="415410"/>
                  </a:cubicBezTo>
                  <a:cubicBezTo>
                    <a:pt x="1172479" y="423974"/>
                    <a:pt x="1174491" y="440455"/>
                    <a:pt x="1174751" y="459791"/>
                  </a:cubicBezTo>
                  <a:cubicBezTo>
                    <a:pt x="1175788" y="535837"/>
                    <a:pt x="1147239" y="600722"/>
                    <a:pt x="1102662" y="660092"/>
                  </a:cubicBezTo>
                  <a:cubicBezTo>
                    <a:pt x="1100262" y="674432"/>
                    <a:pt x="1097860" y="688771"/>
                    <a:pt x="1095460" y="703111"/>
                  </a:cubicBezTo>
                  <a:cubicBezTo>
                    <a:pt x="1098511" y="766244"/>
                    <a:pt x="1101300" y="829379"/>
                    <a:pt x="1111033" y="892058"/>
                  </a:cubicBezTo>
                  <a:cubicBezTo>
                    <a:pt x="1100975" y="919050"/>
                    <a:pt x="1100651" y="943057"/>
                    <a:pt x="1099742" y="965443"/>
                  </a:cubicBezTo>
                  <a:cubicBezTo>
                    <a:pt x="1100132" y="964534"/>
                    <a:pt x="1100456" y="963691"/>
                    <a:pt x="1100846" y="962847"/>
                  </a:cubicBezTo>
                  <a:cubicBezTo>
                    <a:pt x="1101754" y="974657"/>
                    <a:pt x="1099938" y="989969"/>
                    <a:pt x="1100846" y="1001779"/>
                  </a:cubicBezTo>
                  <a:cubicBezTo>
                    <a:pt x="1098834" y="1056932"/>
                    <a:pt x="1078785" y="1105271"/>
                    <a:pt x="1062369" y="1156920"/>
                  </a:cubicBezTo>
                  <a:cubicBezTo>
                    <a:pt x="1055685" y="1177878"/>
                    <a:pt x="1038945" y="1193710"/>
                    <a:pt x="1022010" y="1208050"/>
                  </a:cubicBezTo>
                  <a:cubicBezTo>
                    <a:pt x="940449" y="1277152"/>
                    <a:pt x="940449" y="1277152"/>
                    <a:pt x="922540" y="1386355"/>
                  </a:cubicBezTo>
                  <a:cubicBezTo>
                    <a:pt x="913262" y="1363580"/>
                    <a:pt x="905930" y="1343790"/>
                    <a:pt x="897301" y="1324649"/>
                  </a:cubicBezTo>
                  <a:cubicBezTo>
                    <a:pt x="864793" y="1252496"/>
                    <a:pt x="799582" y="1217134"/>
                    <a:pt x="735541" y="1179824"/>
                  </a:cubicBezTo>
                  <a:cubicBezTo>
                    <a:pt x="645740" y="1127527"/>
                    <a:pt x="597270" y="1047847"/>
                    <a:pt x="601229" y="943382"/>
                  </a:cubicBezTo>
                  <a:cubicBezTo>
                    <a:pt x="601423" y="937088"/>
                    <a:pt x="602331" y="917493"/>
                    <a:pt x="605640" y="908344"/>
                  </a:cubicBezTo>
                  <a:cubicBezTo>
                    <a:pt x="605640" y="908279"/>
                    <a:pt x="605575" y="908149"/>
                    <a:pt x="605575" y="908085"/>
                  </a:cubicBezTo>
                  <a:cubicBezTo>
                    <a:pt x="607587" y="874733"/>
                    <a:pt x="609598" y="841382"/>
                    <a:pt x="611610" y="808031"/>
                  </a:cubicBezTo>
                  <a:cubicBezTo>
                    <a:pt x="587926" y="762416"/>
                    <a:pt x="573133" y="714402"/>
                    <a:pt x="572030" y="662688"/>
                  </a:cubicBezTo>
                  <a:cubicBezTo>
                    <a:pt x="524533" y="631478"/>
                    <a:pt x="511297" y="580997"/>
                    <a:pt x="500850" y="530387"/>
                  </a:cubicBezTo>
                  <a:cubicBezTo>
                    <a:pt x="497151" y="512543"/>
                    <a:pt x="502537" y="492558"/>
                    <a:pt x="520835" y="480684"/>
                  </a:cubicBezTo>
                  <a:cubicBezTo>
                    <a:pt x="469315" y="348707"/>
                    <a:pt x="481838" y="222310"/>
                    <a:pt x="565995" y="109150"/>
                  </a:cubicBezTo>
                  <a:cubicBezTo>
                    <a:pt x="618293" y="38749"/>
                    <a:pt x="696479" y="5398"/>
                    <a:pt x="784465" y="857"/>
                  </a:cubicBezTo>
                  <a:close/>
                </a:path>
              </a:pathLst>
            </a:custGeom>
            <a:solidFill>
              <a:srgbClr val="9A5E28"/>
            </a:solidFill>
            <a:ln w="641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9" name="자유형: 도형 118">
              <a:extLst>
                <a:ext uri="{FF2B5EF4-FFF2-40B4-BE49-F238E27FC236}">
                  <a16:creationId xmlns:a16="http://schemas.microsoft.com/office/drawing/2014/main" id="{AB7C3F82-12B6-4146-BACF-6EA95BE1FA10}"/>
                </a:ext>
              </a:extLst>
            </p:cNvPr>
            <p:cNvSpPr/>
            <p:nvPr/>
          </p:nvSpPr>
          <p:spPr>
            <a:xfrm>
              <a:off x="8841603" y="959721"/>
              <a:ext cx="15572" cy="18362"/>
            </a:xfrm>
            <a:custGeom>
              <a:avLst/>
              <a:gdLst>
                <a:gd name="connsiteX0" fmla="*/ 8212 w 15396"/>
                <a:gd name="connsiteY0" fmla="*/ 11483 h 18155"/>
                <a:gd name="connsiteX1" fmla="*/ 15397 w 15396"/>
                <a:gd name="connsiteY1" fmla="*/ 18155 h 18155"/>
                <a:gd name="connsiteX2" fmla="*/ 4812 w 15396"/>
                <a:gd name="connsiteY2" fmla="*/ 0 h 18155"/>
                <a:gd name="connsiteX3" fmla="*/ 0 w 15396"/>
                <a:gd name="connsiteY3" fmla="*/ 2759 h 18155"/>
                <a:gd name="connsiteX4" fmla="*/ 8212 w 15396"/>
                <a:gd name="connsiteY4" fmla="*/ 11483 h 18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396" h="18155">
                  <a:moveTo>
                    <a:pt x="8212" y="11483"/>
                  </a:moveTo>
                  <a:cubicBezTo>
                    <a:pt x="10650" y="13665"/>
                    <a:pt x="13023" y="15910"/>
                    <a:pt x="15397" y="18155"/>
                  </a:cubicBezTo>
                  <a:cubicBezTo>
                    <a:pt x="12189" y="11740"/>
                    <a:pt x="8725" y="5645"/>
                    <a:pt x="4812" y="0"/>
                  </a:cubicBezTo>
                  <a:cubicBezTo>
                    <a:pt x="4234" y="192"/>
                    <a:pt x="2374" y="1283"/>
                    <a:pt x="0" y="2759"/>
                  </a:cubicBezTo>
                  <a:cubicBezTo>
                    <a:pt x="2951" y="5453"/>
                    <a:pt x="5517" y="9046"/>
                    <a:pt x="8212" y="11483"/>
                  </a:cubicBezTo>
                  <a:close/>
                </a:path>
              </a:pathLst>
            </a:custGeom>
            <a:solidFill>
              <a:srgbClr val="FDFDFD"/>
            </a:solidFill>
            <a:ln w="641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0" name="자유형: 도형 119">
              <a:extLst>
                <a:ext uri="{FF2B5EF4-FFF2-40B4-BE49-F238E27FC236}">
                  <a16:creationId xmlns:a16="http://schemas.microsoft.com/office/drawing/2014/main" id="{91FD743B-E4F5-42B7-BFCD-CA1F628C3B4D}"/>
                </a:ext>
              </a:extLst>
            </p:cNvPr>
            <p:cNvSpPr/>
            <p:nvPr/>
          </p:nvSpPr>
          <p:spPr>
            <a:xfrm>
              <a:off x="8196920" y="74756"/>
              <a:ext cx="668764" cy="558071"/>
            </a:xfrm>
            <a:custGeom>
              <a:avLst/>
              <a:gdLst>
                <a:gd name="connsiteX0" fmla="*/ 654795 w 661219"/>
                <a:gd name="connsiteY0" fmla="*/ 410767 h 551775"/>
                <a:gd name="connsiteX1" fmla="*/ 621756 w 661219"/>
                <a:gd name="connsiteY1" fmla="*/ 502442 h 551775"/>
                <a:gd name="connsiteX2" fmla="*/ 606808 w 661219"/>
                <a:gd name="connsiteY2" fmla="*/ 518416 h 551775"/>
                <a:gd name="connsiteX3" fmla="*/ 596223 w 661219"/>
                <a:gd name="connsiteY3" fmla="*/ 496861 h 551775"/>
                <a:gd name="connsiteX4" fmla="*/ 572037 w 661219"/>
                <a:gd name="connsiteY4" fmla="*/ 364448 h 551775"/>
                <a:gd name="connsiteX5" fmla="*/ 416209 w 661219"/>
                <a:gd name="connsiteY5" fmla="*/ 257697 h 551775"/>
                <a:gd name="connsiteX6" fmla="*/ 198151 w 661219"/>
                <a:gd name="connsiteY6" fmla="*/ 244481 h 551775"/>
                <a:gd name="connsiteX7" fmla="*/ 73950 w 661219"/>
                <a:gd name="connsiteY7" fmla="*/ 367591 h 551775"/>
                <a:gd name="connsiteX8" fmla="*/ 77221 w 661219"/>
                <a:gd name="connsiteY8" fmla="*/ 503661 h 551775"/>
                <a:gd name="connsiteX9" fmla="*/ 68432 w 661219"/>
                <a:gd name="connsiteY9" fmla="*/ 551776 h 551775"/>
                <a:gd name="connsiteX10" fmla="*/ 30261 w 661219"/>
                <a:gd name="connsiteY10" fmla="*/ 475241 h 551775"/>
                <a:gd name="connsiteX11" fmla="*/ 74912 w 661219"/>
                <a:gd name="connsiteY11" fmla="*/ 107898 h 551775"/>
                <a:gd name="connsiteX12" fmla="*/ 290917 w 661219"/>
                <a:gd name="connsiteY12" fmla="*/ 826 h 551775"/>
                <a:gd name="connsiteX13" fmla="*/ 501661 w 661219"/>
                <a:gd name="connsiteY13" fmla="*/ 37330 h 551775"/>
                <a:gd name="connsiteX14" fmla="*/ 581018 w 661219"/>
                <a:gd name="connsiteY14" fmla="*/ 97762 h 551775"/>
                <a:gd name="connsiteX15" fmla="*/ 656142 w 661219"/>
                <a:gd name="connsiteY15" fmla="*/ 384079 h 551775"/>
                <a:gd name="connsiteX16" fmla="*/ 654795 w 661219"/>
                <a:gd name="connsiteY16" fmla="*/ 410767 h 551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661219" h="551775">
                  <a:moveTo>
                    <a:pt x="654795" y="410767"/>
                  </a:moveTo>
                  <a:cubicBezTo>
                    <a:pt x="643825" y="441368"/>
                    <a:pt x="633175" y="472033"/>
                    <a:pt x="621756" y="502442"/>
                  </a:cubicBezTo>
                  <a:cubicBezTo>
                    <a:pt x="619126" y="509499"/>
                    <a:pt x="615661" y="519699"/>
                    <a:pt x="606808" y="518416"/>
                  </a:cubicBezTo>
                  <a:cubicBezTo>
                    <a:pt x="595966" y="516876"/>
                    <a:pt x="596223" y="505457"/>
                    <a:pt x="596223" y="496861"/>
                  </a:cubicBezTo>
                  <a:cubicBezTo>
                    <a:pt x="596223" y="451183"/>
                    <a:pt x="593465" y="406276"/>
                    <a:pt x="572037" y="364448"/>
                  </a:cubicBezTo>
                  <a:cubicBezTo>
                    <a:pt x="539254" y="300423"/>
                    <a:pt x="485943" y="261353"/>
                    <a:pt x="416209" y="257697"/>
                  </a:cubicBezTo>
                  <a:cubicBezTo>
                    <a:pt x="343458" y="253847"/>
                    <a:pt x="271029" y="245058"/>
                    <a:pt x="198151" y="244481"/>
                  </a:cubicBezTo>
                  <a:cubicBezTo>
                    <a:pt x="129828" y="243904"/>
                    <a:pt x="74719" y="298626"/>
                    <a:pt x="73950" y="367591"/>
                  </a:cubicBezTo>
                  <a:cubicBezTo>
                    <a:pt x="73437" y="412948"/>
                    <a:pt x="72025" y="458368"/>
                    <a:pt x="77221" y="503661"/>
                  </a:cubicBezTo>
                  <a:cubicBezTo>
                    <a:pt x="78954" y="518993"/>
                    <a:pt x="79275" y="534904"/>
                    <a:pt x="68432" y="551776"/>
                  </a:cubicBezTo>
                  <a:cubicBezTo>
                    <a:pt x="48995" y="527847"/>
                    <a:pt x="42065" y="500261"/>
                    <a:pt x="30261" y="475241"/>
                  </a:cubicBezTo>
                  <a:cubicBezTo>
                    <a:pt x="-20677" y="344753"/>
                    <a:pt x="-8295" y="219782"/>
                    <a:pt x="74912" y="107898"/>
                  </a:cubicBezTo>
                  <a:cubicBezTo>
                    <a:pt x="126620" y="38356"/>
                    <a:pt x="203924" y="5317"/>
                    <a:pt x="290917" y="826"/>
                  </a:cubicBezTo>
                  <a:cubicBezTo>
                    <a:pt x="363602" y="-2895"/>
                    <a:pt x="434685" y="5381"/>
                    <a:pt x="501661" y="37330"/>
                  </a:cubicBezTo>
                  <a:cubicBezTo>
                    <a:pt x="532583" y="52085"/>
                    <a:pt x="559976" y="70818"/>
                    <a:pt x="581018" y="97762"/>
                  </a:cubicBezTo>
                  <a:cubicBezTo>
                    <a:pt x="647032" y="182316"/>
                    <a:pt x="673207" y="277520"/>
                    <a:pt x="656142" y="384079"/>
                  </a:cubicBezTo>
                  <a:cubicBezTo>
                    <a:pt x="654795" y="392868"/>
                    <a:pt x="655180" y="401849"/>
                    <a:pt x="654795" y="410767"/>
                  </a:cubicBezTo>
                  <a:close/>
                </a:path>
              </a:pathLst>
            </a:custGeom>
            <a:solidFill>
              <a:srgbClr val="161616"/>
            </a:solidFill>
            <a:ln w="641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1" name="자유형: 도형 120">
              <a:extLst>
                <a:ext uri="{FF2B5EF4-FFF2-40B4-BE49-F238E27FC236}">
                  <a16:creationId xmlns:a16="http://schemas.microsoft.com/office/drawing/2014/main" id="{6D253A29-8763-4D54-B262-630A6AF7F6E4}"/>
                </a:ext>
              </a:extLst>
            </p:cNvPr>
            <p:cNvSpPr/>
            <p:nvPr/>
          </p:nvSpPr>
          <p:spPr>
            <a:xfrm>
              <a:off x="8278787" y="708472"/>
              <a:ext cx="530632" cy="322414"/>
            </a:xfrm>
            <a:custGeom>
              <a:avLst/>
              <a:gdLst>
                <a:gd name="connsiteX0" fmla="*/ 497189 w 524646"/>
                <a:gd name="connsiteY0" fmla="*/ 158598 h 318777"/>
                <a:gd name="connsiteX1" fmla="*/ 382996 w 524646"/>
                <a:gd name="connsiteY1" fmla="*/ 288573 h 318777"/>
                <a:gd name="connsiteX2" fmla="*/ 81667 w 524646"/>
                <a:gd name="connsiteY2" fmla="*/ 228975 h 318777"/>
                <a:gd name="connsiteX3" fmla="*/ 39133 w 524646"/>
                <a:gd name="connsiteY3" fmla="*/ 172327 h 318777"/>
                <a:gd name="connsiteX4" fmla="*/ 0 w 524646"/>
                <a:gd name="connsiteY4" fmla="*/ 28624 h 318777"/>
                <a:gd name="connsiteX5" fmla="*/ 17128 w 524646"/>
                <a:gd name="connsiteY5" fmla="*/ 30997 h 318777"/>
                <a:gd name="connsiteX6" fmla="*/ 144281 w 524646"/>
                <a:gd name="connsiteY6" fmla="*/ 228975 h 318777"/>
                <a:gd name="connsiteX7" fmla="*/ 190600 w 524646"/>
                <a:gd name="connsiteY7" fmla="*/ 246489 h 318777"/>
                <a:gd name="connsiteX8" fmla="*/ 229990 w 524646"/>
                <a:gd name="connsiteY8" fmla="*/ 223201 h 318777"/>
                <a:gd name="connsiteX9" fmla="*/ 263478 w 524646"/>
                <a:gd name="connsiteY9" fmla="*/ 199785 h 318777"/>
                <a:gd name="connsiteX10" fmla="*/ 295170 w 524646"/>
                <a:gd name="connsiteY10" fmla="*/ 224548 h 318777"/>
                <a:gd name="connsiteX11" fmla="*/ 338024 w 524646"/>
                <a:gd name="connsiteY11" fmla="*/ 244243 h 318777"/>
                <a:gd name="connsiteX12" fmla="*/ 430212 w 524646"/>
                <a:gd name="connsiteY12" fmla="*/ 170980 h 318777"/>
                <a:gd name="connsiteX13" fmla="*/ 498472 w 524646"/>
                <a:gd name="connsiteY13" fmla="*/ 23812 h 318777"/>
                <a:gd name="connsiteX14" fmla="*/ 515537 w 524646"/>
                <a:gd name="connsiteY14" fmla="*/ 204 h 318777"/>
                <a:gd name="connsiteX15" fmla="*/ 524646 w 524646"/>
                <a:gd name="connsiteY15" fmla="*/ 26122 h 318777"/>
                <a:gd name="connsiteX16" fmla="*/ 497189 w 524646"/>
                <a:gd name="connsiteY16" fmla="*/ 158598 h 318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24646" h="318777">
                  <a:moveTo>
                    <a:pt x="497189" y="158598"/>
                  </a:moveTo>
                  <a:cubicBezTo>
                    <a:pt x="464984" y="211268"/>
                    <a:pt x="433934" y="252904"/>
                    <a:pt x="382996" y="288573"/>
                  </a:cubicBezTo>
                  <a:cubicBezTo>
                    <a:pt x="298762" y="347530"/>
                    <a:pt x="152043" y="316223"/>
                    <a:pt x="81667" y="228975"/>
                  </a:cubicBezTo>
                  <a:cubicBezTo>
                    <a:pt x="66847" y="210627"/>
                    <a:pt x="53247" y="191252"/>
                    <a:pt x="39133" y="172327"/>
                  </a:cubicBezTo>
                  <a:cubicBezTo>
                    <a:pt x="15717" y="127227"/>
                    <a:pt x="1090" y="79754"/>
                    <a:pt x="0" y="28624"/>
                  </a:cubicBezTo>
                  <a:cubicBezTo>
                    <a:pt x="6800" y="21567"/>
                    <a:pt x="14626" y="10083"/>
                    <a:pt x="17128" y="30997"/>
                  </a:cubicBezTo>
                  <a:cubicBezTo>
                    <a:pt x="27714" y="117540"/>
                    <a:pt x="75252" y="180218"/>
                    <a:pt x="144281" y="228975"/>
                  </a:cubicBezTo>
                  <a:cubicBezTo>
                    <a:pt x="158010" y="238662"/>
                    <a:pt x="172701" y="245847"/>
                    <a:pt x="190600" y="246489"/>
                  </a:cubicBezTo>
                  <a:cubicBezTo>
                    <a:pt x="209525" y="247130"/>
                    <a:pt x="223639" y="242383"/>
                    <a:pt x="229990" y="223201"/>
                  </a:cubicBezTo>
                  <a:cubicBezTo>
                    <a:pt x="235379" y="207034"/>
                    <a:pt x="246349" y="200362"/>
                    <a:pt x="263478" y="199785"/>
                  </a:cubicBezTo>
                  <a:cubicBezTo>
                    <a:pt x="282082" y="199143"/>
                    <a:pt x="290358" y="208959"/>
                    <a:pt x="295170" y="224548"/>
                  </a:cubicBezTo>
                  <a:cubicBezTo>
                    <a:pt x="302162" y="247130"/>
                    <a:pt x="319355" y="247643"/>
                    <a:pt x="338024" y="244243"/>
                  </a:cubicBezTo>
                  <a:cubicBezTo>
                    <a:pt x="381713" y="236288"/>
                    <a:pt x="407630" y="205495"/>
                    <a:pt x="430212" y="170980"/>
                  </a:cubicBezTo>
                  <a:cubicBezTo>
                    <a:pt x="460108" y="125303"/>
                    <a:pt x="481664" y="75712"/>
                    <a:pt x="498472" y="23812"/>
                  </a:cubicBezTo>
                  <a:cubicBezTo>
                    <a:pt x="501359" y="14831"/>
                    <a:pt x="501359" y="-2042"/>
                    <a:pt x="515537" y="204"/>
                  </a:cubicBezTo>
                  <a:cubicBezTo>
                    <a:pt x="526250" y="1936"/>
                    <a:pt x="520091" y="17653"/>
                    <a:pt x="524646" y="26122"/>
                  </a:cubicBezTo>
                  <a:cubicBezTo>
                    <a:pt x="522209" y="40300"/>
                    <a:pt x="513483" y="129794"/>
                    <a:pt x="497189" y="158598"/>
                  </a:cubicBezTo>
                  <a:close/>
                </a:path>
              </a:pathLst>
            </a:custGeom>
            <a:solidFill>
              <a:srgbClr val="161615"/>
            </a:solidFill>
            <a:ln w="641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2" name="자유형: 도형 121">
              <a:extLst>
                <a:ext uri="{FF2B5EF4-FFF2-40B4-BE49-F238E27FC236}">
                  <a16:creationId xmlns:a16="http://schemas.microsoft.com/office/drawing/2014/main" id="{2F81E0E4-6F3D-4E5F-A209-207FC1182C65}"/>
                </a:ext>
              </a:extLst>
            </p:cNvPr>
            <p:cNvSpPr/>
            <p:nvPr/>
          </p:nvSpPr>
          <p:spPr>
            <a:xfrm>
              <a:off x="8018682" y="6297764"/>
              <a:ext cx="789144" cy="489273"/>
            </a:xfrm>
            <a:custGeom>
              <a:avLst/>
              <a:gdLst>
                <a:gd name="connsiteX0" fmla="*/ 195326 w 780241"/>
                <a:gd name="connsiteY0" fmla="*/ 2646 h 483753"/>
                <a:gd name="connsiteX1" fmla="*/ 218870 w 780241"/>
                <a:gd name="connsiteY1" fmla="*/ 13937 h 483753"/>
                <a:gd name="connsiteX2" fmla="*/ 238694 w 780241"/>
                <a:gd name="connsiteY2" fmla="*/ 24073 h 483753"/>
                <a:gd name="connsiteX3" fmla="*/ 325301 w 780241"/>
                <a:gd name="connsiteY3" fmla="*/ 52814 h 483753"/>
                <a:gd name="connsiteX4" fmla="*/ 484145 w 780241"/>
                <a:gd name="connsiteY4" fmla="*/ 152123 h 483753"/>
                <a:gd name="connsiteX5" fmla="*/ 563182 w 780241"/>
                <a:gd name="connsiteY5" fmla="*/ 146670 h 483753"/>
                <a:gd name="connsiteX6" fmla="*/ 654087 w 780241"/>
                <a:gd name="connsiteY6" fmla="*/ 116389 h 483753"/>
                <a:gd name="connsiteX7" fmla="*/ 757759 w 780241"/>
                <a:gd name="connsiteY7" fmla="*/ 139998 h 483753"/>
                <a:gd name="connsiteX8" fmla="*/ 759427 w 780241"/>
                <a:gd name="connsiteY8" fmla="*/ 145387 h 483753"/>
                <a:gd name="connsiteX9" fmla="*/ 754359 w 780241"/>
                <a:gd name="connsiteY9" fmla="*/ 170663 h 483753"/>
                <a:gd name="connsiteX10" fmla="*/ 777583 w 780241"/>
                <a:gd name="connsiteY10" fmla="*/ 414510 h 483753"/>
                <a:gd name="connsiteX11" fmla="*/ 736524 w 780241"/>
                <a:gd name="connsiteY11" fmla="*/ 472569 h 483753"/>
                <a:gd name="connsiteX12" fmla="*/ 598017 w 780241"/>
                <a:gd name="connsiteY12" fmla="*/ 481487 h 483753"/>
                <a:gd name="connsiteX13" fmla="*/ 403440 w 780241"/>
                <a:gd name="connsiteY13" fmla="*/ 473403 h 483753"/>
                <a:gd name="connsiteX14" fmla="*/ 320874 w 780241"/>
                <a:gd name="connsiteY14" fmla="*/ 458776 h 483753"/>
                <a:gd name="connsiteX15" fmla="*/ 107564 w 780241"/>
                <a:gd name="connsiteY15" fmla="*/ 323477 h 483753"/>
                <a:gd name="connsiteX16" fmla="*/ 3700 w 780241"/>
                <a:gd name="connsiteY16" fmla="*/ 161810 h 483753"/>
                <a:gd name="connsiteX17" fmla="*/ 31928 w 780241"/>
                <a:gd name="connsiteY17" fmla="*/ 97208 h 483753"/>
                <a:gd name="connsiteX18" fmla="*/ 195326 w 780241"/>
                <a:gd name="connsiteY18" fmla="*/ 2646 h 4837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780241" h="483753">
                  <a:moveTo>
                    <a:pt x="195326" y="2646"/>
                  </a:moveTo>
                  <a:cubicBezTo>
                    <a:pt x="204180" y="3864"/>
                    <a:pt x="218870" y="-9351"/>
                    <a:pt x="218870" y="13937"/>
                  </a:cubicBezTo>
                  <a:cubicBezTo>
                    <a:pt x="218870" y="22020"/>
                    <a:pt x="231573" y="21635"/>
                    <a:pt x="238694" y="24073"/>
                  </a:cubicBezTo>
                  <a:cubicBezTo>
                    <a:pt x="267435" y="34080"/>
                    <a:pt x="296368" y="43447"/>
                    <a:pt x="325301" y="52814"/>
                  </a:cubicBezTo>
                  <a:cubicBezTo>
                    <a:pt x="386503" y="72701"/>
                    <a:pt x="434298" y="114016"/>
                    <a:pt x="484145" y="152123"/>
                  </a:cubicBezTo>
                  <a:cubicBezTo>
                    <a:pt x="520905" y="180222"/>
                    <a:pt x="536879" y="183173"/>
                    <a:pt x="563182" y="146670"/>
                  </a:cubicBezTo>
                  <a:cubicBezTo>
                    <a:pt x="588843" y="110937"/>
                    <a:pt x="620663" y="114336"/>
                    <a:pt x="654087" y="116389"/>
                  </a:cubicBezTo>
                  <a:cubicBezTo>
                    <a:pt x="689628" y="118571"/>
                    <a:pt x="721384" y="139677"/>
                    <a:pt x="757759" y="139998"/>
                  </a:cubicBezTo>
                  <a:cubicBezTo>
                    <a:pt x="758337" y="139998"/>
                    <a:pt x="758914" y="143526"/>
                    <a:pt x="759427" y="145387"/>
                  </a:cubicBezTo>
                  <a:cubicBezTo>
                    <a:pt x="752242" y="152700"/>
                    <a:pt x="754102" y="162067"/>
                    <a:pt x="754359" y="170663"/>
                  </a:cubicBezTo>
                  <a:cubicBezTo>
                    <a:pt x="756605" y="252459"/>
                    <a:pt x="758401" y="334319"/>
                    <a:pt x="777583" y="414510"/>
                  </a:cubicBezTo>
                  <a:cubicBezTo>
                    <a:pt x="786243" y="450885"/>
                    <a:pt x="774054" y="465063"/>
                    <a:pt x="736524" y="472569"/>
                  </a:cubicBezTo>
                  <a:cubicBezTo>
                    <a:pt x="690590" y="481743"/>
                    <a:pt x="644079" y="479177"/>
                    <a:pt x="598017" y="481487"/>
                  </a:cubicBezTo>
                  <a:cubicBezTo>
                    <a:pt x="533286" y="484759"/>
                    <a:pt x="468171" y="486234"/>
                    <a:pt x="403440" y="473403"/>
                  </a:cubicBezTo>
                  <a:cubicBezTo>
                    <a:pt x="375983" y="467950"/>
                    <a:pt x="341981" y="479883"/>
                    <a:pt x="320874" y="458776"/>
                  </a:cubicBezTo>
                  <a:cubicBezTo>
                    <a:pt x="259416" y="397382"/>
                    <a:pt x="174541" y="374543"/>
                    <a:pt x="107564" y="323477"/>
                  </a:cubicBezTo>
                  <a:cubicBezTo>
                    <a:pt x="54060" y="282675"/>
                    <a:pt x="23716" y="224616"/>
                    <a:pt x="3700" y="161810"/>
                  </a:cubicBezTo>
                  <a:cubicBezTo>
                    <a:pt x="-4896" y="134866"/>
                    <a:pt x="300" y="112668"/>
                    <a:pt x="31928" y="97208"/>
                  </a:cubicBezTo>
                  <a:cubicBezTo>
                    <a:pt x="88382" y="69622"/>
                    <a:pt x="137524" y="28499"/>
                    <a:pt x="195326" y="2646"/>
                  </a:cubicBezTo>
                  <a:close/>
                </a:path>
              </a:pathLst>
            </a:custGeom>
            <a:solidFill>
              <a:srgbClr val="37302D"/>
            </a:solidFill>
            <a:ln w="641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3" name="자유형: 도형 122">
              <a:extLst>
                <a:ext uri="{FF2B5EF4-FFF2-40B4-BE49-F238E27FC236}">
                  <a16:creationId xmlns:a16="http://schemas.microsoft.com/office/drawing/2014/main" id="{6B060DDB-E44A-4E91-906E-6D60DE69C04F}"/>
                </a:ext>
              </a:extLst>
            </p:cNvPr>
            <p:cNvSpPr/>
            <p:nvPr/>
          </p:nvSpPr>
          <p:spPr>
            <a:xfrm>
              <a:off x="7393036" y="958912"/>
              <a:ext cx="2279625" cy="5520126"/>
            </a:xfrm>
            <a:custGeom>
              <a:avLst/>
              <a:gdLst>
                <a:gd name="connsiteX0" fmla="*/ 2248898 w 2253907"/>
                <a:gd name="connsiteY0" fmla="*/ 1655124 h 5457850"/>
                <a:gd name="connsiteX1" fmla="*/ 2251785 w 2253907"/>
                <a:gd name="connsiteY1" fmla="*/ 1271037 h 5457850"/>
                <a:gd name="connsiteX2" fmla="*/ 2150038 w 2253907"/>
                <a:gd name="connsiteY2" fmla="*/ 809068 h 5457850"/>
                <a:gd name="connsiteX3" fmla="*/ 2113470 w 2253907"/>
                <a:gd name="connsiteY3" fmla="*/ 667803 h 5457850"/>
                <a:gd name="connsiteX4" fmla="*/ 2024939 w 2253907"/>
                <a:gd name="connsiteY4" fmla="*/ 426137 h 5457850"/>
                <a:gd name="connsiteX5" fmla="*/ 1965917 w 2253907"/>
                <a:gd name="connsiteY5" fmla="*/ 243235 h 5457850"/>
                <a:gd name="connsiteX6" fmla="*/ 1903303 w 2253907"/>
                <a:gd name="connsiteY6" fmla="*/ 195826 h 5457850"/>
                <a:gd name="connsiteX7" fmla="*/ 1722134 w 2253907"/>
                <a:gd name="connsiteY7" fmla="*/ 170742 h 5457850"/>
                <a:gd name="connsiteX8" fmla="*/ 1526338 w 2253907"/>
                <a:gd name="connsiteY8" fmla="*/ 93950 h 5457850"/>
                <a:gd name="connsiteX9" fmla="*/ 1440500 w 2253907"/>
                <a:gd name="connsiteY9" fmla="*/ 12347 h 5457850"/>
                <a:gd name="connsiteX10" fmla="*/ 1414583 w 2253907"/>
                <a:gd name="connsiteY10" fmla="*/ 5932 h 5457850"/>
                <a:gd name="connsiteX11" fmla="*/ 1423308 w 2253907"/>
                <a:gd name="connsiteY11" fmla="*/ 46220 h 5457850"/>
                <a:gd name="connsiteX12" fmla="*/ 1449482 w 2253907"/>
                <a:gd name="connsiteY12" fmla="*/ 152458 h 5457850"/>
                <a:gd name="connsiteX13" fmla="*/ 1473539 w 2253907"/>
                <a:gd name="connsiteY13" fmla="*/ 562719 h 5457850"/>
                <a:gd name="connsiteX14" fmla="*/ 1479570 w 2253907"/>
                <a:gd name="connsiteY14" fmla="*/ 846662 h 5457850"/>
                <a:gd name="connsiteX15" fmla="*/ 1506066 w 2253907"/>
                <a:gd name="connsiteY15" fmla="*/ 1153059 h 5457850"/>
                <a:gd name="connsiteX16" fmla="*/ 1517484 w 2253907"/>
                <a:gd name="connsiteY16" fmla="*/ 1240757 h 5457850"/>
                <a:gd name="connsiteX17" fmla="*/ 1630202 w 2253907"/>
                <a:gd name="connsiteY17" fmla="*/ 1791129 h 5457850"/>
                <a:gd name="connsiteX18" fmla="*/ 1642584 w 2253907"/>
                <a:gd name="connsiteY18" fmla="*/ 1836806 h 5457850"/>
                <a:gd name="connsiteX19" fmla="*/ 1687235 w 2253907"/>
                <a:gd name="connsiteY19" fmla="*/ 2011688 h 5457850"/>
                <a:gd name="connsiteX20" fmla="*/ 1653105 w 2253907"/>
                <a:gd name="connsiteY20" fmla="*/ 2061920 h 5457850"/>
                <a:gd name="connsiteX21" fmla="*/ 1539041 w 2253907"/>
                <a:gd name="connsiteY21" fmla="*/ 2086940 h 5457850"/>
                <a:gd name="connsiteX22" fmla="*/ 1138723 w 2253907"/>
                <a:gd name="connsiteY22" fmla="*/ 2097846 h 5457850"/>
                <a:gd name="connsiteX23" fmla="*/ 992646 w 2253907"/>
                <a:gd name="connsiteY23" fmla="*/ 2073019 h 5457850"/>
                <a:gd name="connsiteX24" fmla="*/ 896287 w 2253907"/>
                <a:gd name="connsiteY24" fmla="*/ 2052939 h 5457850"/>
                <a:gd name="connsiteX25" fmla="*/ 896351 w 2253907"/>
                <a:gd name="connsiteY25" fmla="*/ 2052875 h 5457850"/>
                <a:gd name="connsiteX26" fmla="*/ 941644 w 2253907"/>
                <a:gd name="connsiteY26" fmla="*/ 1927519 h 5457850"/>
                <a:gd name="connsiteX27" fmla="*/ 1019847 w 2253907"/>
                <a:gd name="connsiteY27" fmla="*/ 1654482 h 5457850"/>
                <a:gd name="connsiteX28" fmla="*/ 1016767 w 2253907"/>
                <a:gd name="connsiteY28" fmla="*/ 1195849 h 5457850"/>
                <a:gd name="connsiteX29" fmla="*/ 946904 w 2253907"/>
                <a:gd name="connsiteY29" fmla="*/ 631299 h 5457850"/>
                <a:gd name="connsiteX30" fmla="*/ 913095 w 2253907"/>
                <a:gd name="connsiteY30" fmla="*/ 426906 h 5457850"/>
                <a:gd name="connsiteX31" fmla="*/ 902702 w 2253907"/>
                <a:gd name="connsiteY31" fmla="*/ 172538 h 5457850"/>
                <a:gd name="connsiteX32" fmla="*/ 904948 w 2253907"/>
                <a:gd name="connsiteY32" fmla="*/ 66300 h 5457850"/>
                <a:gd name="connsiteX33" fmla="*/ 886151 w 2253907"/>
                <a:gd name="connsiteY33" fmla="*/ 45579 h 5457850"/>
                <a:gd name="connsiteX34" fmla="*/ 802944 w 2253907"/>
                <a:gd name="connsiteY34" fmla="*/ 124616 h 5457850"/>
                <a:gd name="connsiteX35" fmla="*/ 419435 w 2253907"/>
                <a:gd name="connsiteY35" fmla="*/ 265047 h 5457850"/>
                <a:gd name="connsiteX36" fmla="*/ 360927 w 2253907"/>
                <a:gd name="connsiteY36" fmla="*/ 315857 h 5457850"/>
                <a:gd name="connsiteX37" fmla="*/ 340333 w 2253907"/>
                <a:gd name="connsiteY37" fmla="*/ 377444 h 5457850"/>
                <a:gd name="connsiteX38" fmla="*/ 228193 w 2253907"/>
                <a:gd name="connsiteY38" fmla="*/ 744594 h 5457850"/>
                <a:gd name="connsiteX39" fmla="*/ 167440 w 2253907"/>
                <a:gd name="connsiteY39" fmla="*/ 991200 h 5457850"/>
                <a:gd name="connsiteX40" fmla="*/ 0 w 2253907"/>
                <a:gd name="connsiteY40" fmla="*/ 1495767 h 5457850"/>
                <a:gd name="connsiteX41" fmla="*/ 83720 w 2253907"/>
                <a:gd name="connsiteY41" fmla="*/ 1966460 h 5457850"/>
                <a:gd name="connsiteX42" fmla="*/ 187135 w 2253907"/>
                <a:gd name="connsiteY42" fmla="*/ 2304869 h 5457850"/>
                <a:gd name="connsiteX43" fmla="*/ 230695 w 2253907"/>
                <a:gd name="connsiteY43" fmla="*/ 2442094 h 5457850"/>
                <a:gd name="connsiteX44" fmla="*/ 275346 w 2253907"/>
                <a:gd name="connsiteY44" fmla="*/ 2447547 h 5457850"/>
                <a:gd name="connsiteX45" fmla="*/ 310053 w 2253907"/>
                <a:gd name="connsiteY45" fmla="*/ 2413353 h 5457850"/>
                <a:gd name="connsiteX46" fmla="*/ 378248 w 2253907"/>
                <a:gd name="connsiteY46" fmla="*/ 2357411 h 5457850"/>
                <a:gd name="connsiteX47" fmla="*/ 493917 w 2253907"/>
                <a:gd name="connsiteY47" fmla="*/ 2288061 h 5457850"/>
                <a:gd name="connsiteX48" fmla="*/ 486155 w 2253907"/>
                <a:gd name="connsiteY48" fmla="*/ 2329248 h 5457850"/>
                <a:gd name="connsiteX49" fmla="*/ 448240 w 2253907"/>
                <a:gd name="connsiteY49" fmla="*/ 2409568 h 5457850"/>
                <a:gd name="connsiteX50" fmla="*/ 493853 w 2253907"/>
                <a:gd name="connsiteY50" fmla="*/ 2475902 h 5457850"/>
                <a:gd name="connsiteX51" fmla="*/ 535360 w 2253907"/>
                <a:gd name="connsiteY51" fmla="*/ 2461789 h 5457850"/>
                <a:gd name="connsiteX52" fmla="*/ 538375 w 2253907"/>
                <a:gd name="connsiteY52" fmla="*/ 2490914 h 5457850"/>
                <a:gd name="connsiteX53" fmla="*/ 543123 w 2253907"/>
                <a:gd name="connsiteY53" fmla="*/ 2665347 h 5457850"/>
                <a:gd name="connsiteX54" fmla="*/ 553002 w 2253907"/>
                <a:gd name="connsiteY54" fmla="*/ 2714232 h 5457850"/>
                <a:gd name="connsiteX55" fmla="*/ 573659 w 2253907"/>
                <a:gd name="connsiteY55" fmla="*/ 2850943 h 5457850"/>
                <a:gd name="connsiteX56" fmla="*/ 610740 w 2253907"/>
                <a:gd name="connsiteY56" fmla="*/ 3036026 h 5457850"/>
                <a:gd name="connsiteX57" fmla="*/ 663282 w 2253907"/>
                <a:gd name="connsiteY57" fmla="*/ 3446480 h 5457850"/>
                <a:gd name="connsiteX58" fmla="*/ 689842 w 2253907"/>
                <a:gd name="connsiteY58" fmla="*/ 3734977 h 5457850"/>
                <a:gd name="connsiteX59" fmla="*/ 717107 w 2253907"/>
                <a:gd name="connsiteY59" fmla="*/ 3999674 h 5457850"/>
                <a:gd name="connsiteX60" fmla="*/ 743474 w 2253907"/>
                <a:gd name="connsiteY60" fmla="*/ 4294010 h 5457850"/>
                <a:gd name="connsiteX61" fmla="*/ 762976 w 2253907"/>
                <a:gd name="connsiteY61" fmla="*/ 4541578 h 5457850"/>
                <a:gd name="connsiteX62" fmla="*/ 905012 w 2253907"/>
                <a:gd name="connsiteY62" fmla="*/ 4942986 h 5457850"/>
                <a:gd name="connsiteX63" fmla="*/ 912647 w 2253907"/>
                <a:gd name="connsiteY63" fmla="*/ 4976154 h 5457850"/>
                <a:gd name="connsiteX64" fmla="*/ 884547 w 2253907"/>
                <a:gd name="connsiteY64" fmla="*/ 5130058 h 5457850"/>
                <a:gd name="connsiteX65" fmla="*/ 813914 w 2253907"/>
                <a:gd name="connsiteY65" fmla="*/ 5281524 h 5457850"/>
                <a:gd name="connsiteX66" fmla="*/ 890193 w 2253907"/>
                <a:gd name="connsiteY66" fmla="*/ 5323416 h 5457850"/>
                <a:gd name="connsiteX67" fmla="*/ 1045893 w 2253907"/>
                <a:gd name="connsiteY67" fmla="*/ 5399053 h 5457850"/>
                <a:gd name="connsiteX68" fmla="*/ 1109405 w 2253907"/>
                <a:gd name="connsiteY68" fmla="*/ 5447296 h 5457850"/>
                <a:gd name="connsiteX69" fmla="*/ 1169902 w 2253907"/>
                <a:gd name="connsiteY69" fmla="*/ 5448002 h 5457850"/>
                <a:gd name="connsiteX70" fmla="*/ 1200696 w 2253907"/>
                <a:gd name="connsiteY70" fmla="*/ 5420608 h 5457850"/>
                <a:gd name="connsiteX71" fmla="*/ 1236686 w 2253907"/>
                <a:gd name="connsiteY71" fmla="*/ 5403800 h 5457850"/>
                <a:gd name="connsiteX72" fmla="*/ 1309500 w 2253907"/>
                <a:gd name="connsiteY72" fmla="*/ 5413167 h 5457850"/>
                <a:gd name="connsiteX73" fmla="*/ 1378015 w 2253907"/>
                <a:gd name="connsiteY73" fmla="*/ 5424329 h 5457850"/>
                <a:gd name="connsiteX74" fmla="*/ 1395850 w 2253907"/>
                <a:gd name="connsiteY74" fmla="*/ 5380577 h 5457850"/>
                <a:gd name="connsiteX75" fmla="*/ 1350301 w 2253907"/>
                <a:gd name="connsiteY75" fmla="*/ 5098558 h 5457850"/>
                <a:gd name="connsiteX76" fmla="*/ 1348890 w 2253907"/>
                <a:gd name="connsiteY76" fmla="*/ 5020612 h 5457850"/>
                <a:gd name="connsiteX77" fmla="*/ 1456283 w 2253907"/>
                <a:gd name="connsiteY77" fmla="*/ 4720438 h 5457850"/>
                <a:gd name="connsiteX78" fmla="*/ 1524478 w 2253907"/>
                <a:gd name="connsiteY78" fmla="*/ 4560311 h 5457850"/>
                <a:gd name="connsiteX79" fmla="*/ 1581382 w 2253907"/>
                <a:gd name="connsiteY79" fmla="*/ 4389342 h 5457850"/>
                <a:gd name="connsiteX80" fmla="*/ 1713795 w 2253907"/>
                <a:gd name="connsiteY80" fmla="*/ 3991078 h 5457850"/>
                <a:gd name="connsiteX81" fmla="*/ 1758252 w 2253907"/>
                <a:gd name="connsiteY81" fmla="*/ 3726702 h 5457850"/>
                <a:gd name="connsiteX82" fmla="*/ 1769736 w 2253907"/>
                <a:gd name="connsiteY82" fmla="*/ 3627071 h 5457850"/>
                <a:gd name="connsiteX83" fmla="*/ 1811179 w 2253907"/>
                <a:gd name="connsiteY83" fmla="*/ 3334788 h 5457850"/>
                <a:gd name="connsiteX84" fmla="*/ 1821316 w 2253907"/>
                <a:gd name="connsiteY84" fmla="*/ 2991439 h 5457850"/>
                <a:gd name="connsiteX85" fmla="*/ 1899647 w 2253907"/>
                <a:gd name="connsiteY85" fmla="*/ 2599013 h 5457850"/>
                <a:gd name="connsiteX86" fmla="*/ 1912413 w 2253907"/>
                <a:gd name="connsiteY86" fmla="*/ 2572518 h 5457850"/>
                <a:gd name="connsiteX87" fmla="*/ 1961683 w 2253907"/>
                <a:gd name="connsiteY87" fmla="*/ 2405141 h 5457850"/>
                <a:gd name="connsiteX88" fmla="*/ 2007617 w 2253907"/>
                <a:gd name="connsiteY88" fmla="*/ 2390065 h 5457850"/>
                <a:gd name="connsiteX89" fmla="*/ 2042645 w 2253907"/>
                <a:gd name="connsiteY89" fmla="*/ 2420602 h 5457850"/>
                <a:gd name="connsiteX90" fmla="*/ 2058298 w 2253907"/>
                <a:gd name="connsiteY90" fmla="*/ 2434010 h 5457850"/>
                <a:gd name="connsiteX91" fmla="*/ 2088001 w 2253907"/>
                <a:gd name="connsiteY91" fmla="*/ 2425735 h 5457850"/>
                <a:gd name="connsiteX92" fmla="*/ 2180831 w 2253907"/>
                <a:gd name="connsiteY92" fmla="*/ 2117862 h 5457850"/>
                <a:gd name="connsiteX93" fmla="*/ 2196613 w 2253907"/>
                <a:gd name="connsiteY93" fmla="*/ 2045754 h 5457850"/>
                <a:gd name="connsiteX94" fmla="*/ 2248898 w 2253907"/>
                <a:gd name="connsiteY94" fmla="*/ 1655124 h 5457850"/>
                <a:gd name="connsiteX95" fmla="*/ 454784 w 2253907"/>
                <a:gd name="connsiteY95" fmla="*/ 1905322 h 5457850"/>
                <a:gd name="connsiteX96" fmla="*/ 380494 w 2253907"/>
                <a:gd name="connsiteY96" fmla="*/ 1585581 h 5457850"/>
                <a:gd name="connsiteX97" fmla="*/ 405578 w 2253907"/>
                <a:gd name="connsiteY97" fmla="*/ 1508148 h 5457850"/>
                <a:gd name="connsiteX98" fmla="*/ 529843 w 2253907"/>
                <a:gd name="connsiteY98" fmla="*/ 1205152 h 5457850"/>
                <a:gd name="connsiteX99" fmla="*/ 537092 w 2253907"/>
                <a:gd name="connsiteY99" fmla="*/ 1195849 h 5457850"/>
                <a:gd name="connsiteX100" fmla="*/ 454784 w 2253907"/>
                <a:gd name="connsiteY100" fmla="*/ 1905322 h 5457850"/>
                <a:gd name="connsiteX101" fmla="*/ 1227447 w 2253907"/>
                <a:gd name="connsiteY101" fmla="*/ 4001150 h 5457850"/>
                <a:gd name="connsiteX102" fmla="*/ 1182027 w 2253907"/>
                <a:gd name="connsiteY102" fmla="*/ 4082817 h 5457850"/>
                <a:gd name="connsiteX103" fmla="*/ 1165539 w 2253907"/>
                <a:gd name="connsiteY103" fmla="*/ 3964390 h 5457850"/>
                <a:gd name="connsiteX104" fmla="*/ 1159509 w 2253907"/>
                <a:gd name="connsiteY104" fmla="*/ 3680062 h 5457850"/>
                <a:gd name="connsiteX105" fmla="*/ 1185170 w 2253907"/>
                <a:gd name="connsiteY105" fmla="*/ 3403561 h 5457850"/>
                <a:gd name="connsiteX106" fmla="*/ 1199219 w 2253907"/>
                <a:gd name="connsiteY106" fmla="*/ 3226690 h 5457850"/>
                <a:gd name="connsiteX107" fmla="*/ 1199412 w 2253907"/>
                <a:gd name="connsiteY107" fmla="*/ 3180948 h 5457850"/>
                <a:gd name="connsiteX108" fmla="*/ 1247014 w 2253907"/>
                <a:gd name="connsiteY108" fmla="*/ 3356408 h 5457850"/>
                <a:gd name="connsiteX109" fmla="*/ 1248040 w 2253907"/>
                <a:gd name="connsiteY109" fmla="*/ 3845963 h 5457850"/>
                <a:gd name="connsiteX110" fmla="*/ 1252018 w 2253907"/>
                <a:gd name="connsiteY110" fmla="*/ 3907999 h 5457850"/>
                <a:gd name="connsiteX111" fmla="*/ 1227447 w 2253907"/>
                <a:gd name="connsiteY111" fmla="*/ 4001150 h 5457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</a:cxnLst>
              <a:rect l="l" t="t" r="r" b="b"/>
              <a:pathLst>
                <a:path w="2253907" h="5457850">
                  <a:moveTo>
                    <a:pt x="2248898" y="1655124"/>
                  </a:moveTo>
                  <a:cubicBezTo>
                    <a:pt x="2247936" y="1631836"/>
                    <a:pt x="2258200" y="1386513"/>
                    <a:pt x="2251785" y="1271037"/>
                  </a:cubicBezTo>
                  <a:cubicBezTo>
                    <a:pt x="2250181" y="1242232"/>
                    <a:pt x="2149140" y="892532"/>
                    <a:pt x="2150038" y="809068"/>
                  </a:cubicBezTo>
                  <a:cubicBezTo>
                    <a:pt x="2154144" y="757682"/>
                    <a:pt x="2132331" y="713608"/>
                    <a:pt x="2113470" y="667803"/>
                  </a:cubicBezTo>
                  <a:cubicBezTo>
                    <a:pt x="2080880" y="588445"/>
                    <a:pt x="2049060" y="508574"/>
                    <a:pt x="2024939" y="426137"/>
                  </a:cubicBezTo>
                  <a:cubicBezTo>
                    <a:pt x="2006911" y="364613"/>
                    <a:pt x="1989718" y="302898"/>
                    <a:pt x="1965917" y="243235"/>
                  </a:cubicBezTo>
                  <a:cubicBezTo>
                    <a:pt x="1954434" y="214430"/>
                    <a:pt x="1932942" y="199867"/>
                    <a:pt x="1903303" y="195826"/>
                  </a:cubicBezTo>
                  <a:cubicBezTo>
                    <a:pt x="1842935" y="187486"/>
                    <a:pt x="1782246" y="180750"/>
                    <a:pt x="1722134" y="170742"/>
                  </a:cubicBezTo>
                  <a:cubicBezTo>
                    <a:pt x="1651758" y="159002"/>
                    <a:pt x="1583499" y="140846"/>
                    <a:pt x="1526338" y="93950"/>
                  </a:cubicBezTo>
                  <a:cubicBezTo>
                    <a:pt x="1495673" y="68802"/>
                    <a:pt x="1469690" y="38907"/>
                    <a:pt x="1440500" y="12347"/>
                  </a:cubicBezTo>
                  <a:cubicBezTo>
                    <a:pt x="1433508" y="5996"/>
                    <a:pt x="1427092" y="-7925"/>
                    <a:pt x="1414583" y="5932"/>
                  </a:cubicBezTo>
                  <a:cubicBezTo>
                    <a:pt x="1414133" y="20110"/>
                    <a:pt x="1419587" y="32940"/>
                    <a:pt x="1423308" y="46220"/>
                  </a:cubicBezTo>
                  <a:cubicBezTo>
                    <a:pt x="1433188" y="81312"/>
                    <a:pt x="1444799" y="116019"/>
                    <a:pt x="1449482" y="152458"/>
                  </a:cubicBezTo>
                  <a:cubicBezTo>
                    <a:pt x="1466932" y="288656"/>
                    <a:pt x="1468151" y="425816"/>
                    <a:pt x="1473539" y="562719"/>
                  </a:cubicBezTo>
                  <a:cubicBezTo>
                    <a:pt x="1477261" y="657281"/>
                    <a:pt x="1470203" y="752100"/>
                    <a:pt x="1479570" y="846662"/>
                  </a:cubicBezTo>
                  <a:cubicBezTo>
                    <a:pt x="1489642" y="948666"/>
                    <a:pt x="1491182" y="1051440"/>
                    <a:pt x="1506066" y="1153059"/>
                  </a:cubicBezTo>
                  <a:cubicBezTo>
                    <a:pt x="1515047" y="1181607"/>
                    <a:pt x="1514598" y="1211567"/>
                    <a:pt x="1517484" y="1240757"/>
                  </a:cubicBezTo>
                  <a:cubicBezTo>
                    <a:pt x="1536153" y="1428149"/>
                    <a:pt x="1608519" y="1604442"/>
                    <a:pt x="1630202" y="1791129"/>
                  </a:cubicBezTo>
                  <a:cubicBezTo>
                    <a:pt x="1631999" y="1806718"/>
                    <a:pt x="1637516" y="1821794"/>
                    <a:pt x="1642584" y="1836806"/>
                  </a:cubicBezTo>
                  <a:cubicBezTo>
                    <a:pt x="1661830" y="1893967"/>
                    <a:pt x="1677162" y="1952154"/>
                    <a:pt x="1687235" y="2011688"/>
                  </a:cubicBezTo>
                  <a:cubicBezTo>
                    <a:pt x="1692688" y="2054543"/>
                    <a:pt x="1692624" y="2054222"/>
                    <a:pt x="1653105" y="2061920"/>
                  </a:cubicBezTo>
                  <a:cubicBezTo>
                    <a:pt x="1644958" y="2063524"/>
                    <a:pt x="1569705" y="2083219"/>
                    <a:pt x="1539041" y="2086940"/>
                  </a:cubicBezTo>
                  <a:cubicBezTo>
                    <a:pt x="1405987" y="2103107"/>
                    <a:pt x="1272226" y="2101567"/>
                    <a:pt x="1138723" y="2097846"/>
                  </a:cubicBezTo>
                  <a:cubicBezTo>
                    <a:pt x="1089838" y="2096499"/>
                    <a:pt x="1041082" y="2082834"/>
                    <a:pt x="992646" y="2073019"/>
                  </a:cubicBezTo>
                  <a:cubicBezTo>
                    <a:pt x="960505" y="2066475"/>
                    <a:pt x="927081" y="2065770"/>
                    <a:pt x="896287" y="2052939"/>
                  </a:cubicBezTo>
                  <a:cubicBezTo>
                    <a:pt x="896287" y="2052939"/>
                    <a:pt x="896287" y="2052875"/>
                    <a:pt x="896351" y="2052875"/>
                  </a:cubicBezTo>
                  <a:cubicBezTo>
                    <a:pt x="910593" y="2010790"/>
                    <a:pt x="929069" y="1970181"/>
                    <a:pt x="941644" y="1927519"/>
                  </a:cubicBezTo>
                  <a:cubicBezTo>
                    <a:pt x="968460" y="1836742"/>
                    <a:pt x="1009647" y="1750007"/>
                    <a:pt x="1019847" y="1654482"/>
                  </a:cubicBezTo>
                  <a:cubicBezTo>
                    <a:pt x="1036206" y="1501476"/>
                    <a:pt x="1034089" y="1347315"/>
                    <a:pt x="1016767" y="1195849"/>
                  </a:cubicBezTo>
                  <a:cubicBezTo>
                    <a:pt x="995276" y="1007623"/>
                    <a:pt x="978083" y="818499"/>
                    <a:pt x="946904" y="631299"/>
                  </a:cubicBezTo>
                  <a:cubicBezTo>
                    <a:pt x="935549" y="563168"/>
                    <a:pt x="924194" y="495037"/>
                    <a:pt x="913095" y="426906"/>
                  </a:cubicBezTo>
                  <a:cubicBezTo>
                    <a:pt x="899366" y="342801"/>
                    <a:pt x="901034" y="257541"/>
                    <a:pt x="902702" y="172538"/>
                  </a:cubicBezTo>
                  <a:cubicBezTo>
                    <a:pt x="903408" y="137190"/>
                    <a:pt x="896672" y="101841"/>
                    <a:pt x="904948" y="66300"/>
                  </a:cubicBezTo>
                  <a:cubicBezTo>
                    <a:pt x="909310" y="47760"/>
                    <a:pt x="902318" y="42563"/>
                    <a:pt x="886151" y="45579"/>
                  </a:cubicBezTo>
                  <a:cubicBezTo>
                    <a:pt x="857090" y="70470"/>
                    <a:pt x="836111" y="103252"/>
                    <a:pt x="802944" y="124616"/>
                  </a:cubicBezTo>
                  <a:cubicBezTo>
                    <a:pt x="685415" y="200188"/>
                    <a:pt x="551848" y="231431"/>
                    <a:pt x="419435" y="265047"/>
                  </a:cubicBezTo>
                  <a:cubicBezTo>
                    <a:pt x="388384" y="272938"/>
                    <a:pt x="370486" y="287437"/>
                    <a:pt x="360927" y="315857"/>
                  </a:cubicBezTo>
                  <a:cubicBezTo>
                    <a:pt x="353998" y="336386"/>
                    <a:pt x="349122" y="357749"/>
                    <a:pt x="340333" y="377444"/>
                  </a:cubicBezTo>
                  <a:cubicBezTo>
                    <a:pt x="288049" y="495294"/>
                    <a:pt x="262772" y="621420"/>
                    <a:pt x="228193" y="744594"/>
                  </a:cubicBezTo>
                  <a:cubicBezTo>
                    <a:pt x="205291" y="826069"/>
                    <a:pt x="196052" y="911072"/>
                    <a:pt x="167440" y="991200"/>
                  </a:cubicBezTo>
                  <a:cubicBezTo>
                    <a:pt x="150504" y="1016669"/>
                    <a:pt x="0" y="1335383"/>
                    <a:pt x="0" y="1495767"/>
                  </a:cubicBezTo>
                  <a:cubicBezTo>
                    <a:pt x="0" y="1551003"/>
                    <a:pt x="71723" y="1911865"/>
                    <a:pt x="83720" y="1966460"/>
                  </a:cubicBezTo>
                  <a:cubicBezTo>
                    <a:pt x="109061" y="2081936"/>
                    <a:pt x="153711" y="2191703"/>
                    <a:pt x="187135" y="2304869"/>
                  </a:cubicBezTo>
                  <a:cubicBezTo>
                    <a:pt x="200672" y="2350867"/>
                    <a:pt x="206702" y="2399175"/>
                    <a:pt x="230695" y="2442094"/>
                  </a:cubicBezTo>
                  <a:cubicBezTo>
                    <a:pt x="248081" y="2473208"/>
                    <a:pt x="250391" y="2473850"/>
                    <a:pt x="275346" y="2447547"/>
                  </a:cubicBezTo>
                  <a:cubicBezTo>
                    <a:pt x="286509" y="2435806"/>
                    <a:pt x="290487" y="2416497"/>
                    <a:pt x="310053" y="2413353"/>
                  </a:cubicBezTo>
                  <a:cubicBezTo>
                    <a:pt x="336164" y="2398854"/>
                    <a:pt x="357014" y="2377748"/>
                    <a:pt x="378248" y="2357411"/>
                  </a:cubicBezTo>
                  <a:cubicBezTo>
                    <a:pt x="411352" y="2325655"/>
                    <a:pt x="451448" y="2306794"/>
                    <a:pt x="493917" y="2288061"/>
                  </a:cubicBezTo>
                  <a:cubicBezTo>
                    <a:pt x="496355" y="2305703"/>
                    <a:pt x="490132" y="2317315"/>
                    <a:pt x="486155" y="2329248"/>
                  </a:cubicBezTo>
                  <a:cubicBezTo>
                    <a:pt x="476852" y="2357540"/>
                    <a:pt x="459338" y="2382046"/>
                    <a:pt x="448240" y="2409568"/>
                  </a:cubicBezTo>
                  <a:cubicBezTo>
                    <a:pt x="433100" y="2447226"/>
                    <a:pt x="453693" y="2477185"/>
                    <a:pt x="493853" y="2475902"/>
                  </a:cubicBezTo>
                  <a:cubicBezTo>
                    <a:pt x="509250" y="2475389"/>
                    <a:pt x="520669" y="2464290"/>
                    <a:pt x="535360" y="2461789"/>
                  </a:cubicBezTo>
                  <a:cubicBezTo>
                    <a:pt x="541711" y="2471348"/>
                    <a:pt x="537990" y="2481420"/>
                    <a:pt x="538375" y="2490914"/>
                  </a:cubicBezTo>
                  <a:cubicBezTo>
                    <a:pt x="540877" y="2549037"/>
                    <a:pt x="533436" y="2607417"/>
                    <a:pt x="543123" y="2665347"/>
                  </a:cubicBezTo>
                  <a:cubicBezTo>
                    <a:pt x="550372" y="2680872"/>
                    <a:pt x="553900" y="2697168"/>
                    <a:pt x="553002" y="2714232"/>
                  </a:cubicBezTo>
                  <a:cubicBezTo>
                    <a:pt x="550436" y="2761257"/>
                    <a:pt x="558135" y="2806870"/>
                    <a:pt x="573659" y="2850943"/>
                  </a:cubicBezTo>
                  <a:cubicBezTo>
                    <a:pt x="594766" y="2910991"/>
                    <a:pt x="608238" y="2973669"/>
                    <a:pt x="610740" y="3036026"/>
                  </a:cubicBezTo>
                  <a:cubicBezTo>
                    <a:pt x="616257" y="3174662"/>
                    <a:pt x="659497" y="3307908"/>
                    <a:pt x="663282" y="3446480"/>
                  </a:cubicBezTo>
                  <a:cubicBezTo>
                    <a:pt x="665912" y="3543095"/>
                    <a:pt x="680796" y="3638811"/>
                    <a:pt x="689842" y="3734977"/>
                  </a:cubicBezTo>
                  <a:cubicBezTo>
                    <a:pt x="698117" y="3823252"/>
                    <a:pt x="706650" y="3911592"/>
                    <a:pt x="717107" y="3999674"/>
                  </a:cubicBezTo>
                  <a:cubicBezTo>
                    <a:pt x="728718" y="4097572"/>
                    <a:pt x="745912" y="4194957"/>
                    <a:pt x="743474" y="4294010"/>
                  </a:cubicBezTo>
                  <a:cubicBezTo>
                    <a:pt x="741421" y="4377217"/>
                    <a:pt x="752648" y="4459590"/>
                    <a:pt x="762976" y="4541578"/>
                  </a:cubicBezTo>
                  <a:cubicBezTo>
                    <a:pt x="781068" y="4685154"/>
                    <a:pt x="833225" y="4817887"/>
                    <a:pt x="905012" y="4942986"/>
                  </a:cubicBezTo>
                  <a:cubicBezTo>
                    <a:pt x="911107" y="4953572"/>
                    <a:pt x="913160" y="4963323"/>
                    <a:pt x="912647" y="4976154"/>
                  </a:cubicBezTo>
                  <a:cubicBezTo>
                    <a:pt x="910529" y="5028952"/>
                    <a:pt x="898019" y="5079890"/>
                    <a:pt x="884547" y="5130058"/>
                  </a:cubicBezTo>
                  <a:cubicBezTo>
                    <a:pt x="870049" y="5184139"/>
                    <a:pt x="845221" y="5234628"/>
                    <a:pt x="813914" y="5281524"/>
                  </a:cubicBezTo>
                  <a:cubicBezTo>
                    <a:pt x="833930" y="5305389"/>
                    <a:pt x="861516" y="5315076"/>
                    <a:pt x="890193" y="5323416"/>
                  </a:cubicBezTo>
                  <a:cubicBezTo>
                    <a:pt x="946327" y="5339775"/>
                    <a:pt x="999574" y="5361780"/>
                    <a:pt x="1045893" y="5399053"/>
                  </a:cubicBezTo>
                  <a:cubicBezTo>
                    <a:pt x="1066551" y="5415669"/>
                    <a:pt x="1087465" y="5432220"/>
                    <a:pt x="1109405" y="5447296"/>
                  </a:cubicBezTo>
                  <a:cubicBezTo>
                    <a:pt x="1129806" y="5461282"/>
                    <a:pt x="1149373" y="5461218"/>
                    <a:pt x="1169902" y="5448002"/>
                  </a:cubicBezTo>
                  <a:cubicBezTo>
                    <a:pt x="1181641" y="5440432"/>
                    <a:pt x="1191906" y="5431322"/>
                    <a:pt x="1200696" y="5420608"/>
                  </a:cubicBezTo>
                  <a:cubicBezTo>
                    <a:pt x="1210126" y="5409061"/>
                    <a:pt x="1221866" y="5404057"/>
                    <a:pt x="1236686" y="5403800"/>
                  </a:cubicBezTo>
                  <a:cubicBezTo>
                    <a:pt x="1261449" y="5403415"/>
                    <a:pt x="1286083" y="5404121"/>
                    <a:pt x="1309500" y="5413167"/>
                  </a:cubicBezTo>
                  <a:cubicBezTo>
                    <a:pt x="1331632" y="5421699"/>
                    <a:pt x="1354214" y="5426767"/>
                    <a:pt x="1378015" y="5424329"/>
                  </a:cubicBezTo>
                  <a:cubicBezTo>
                    <a:pt x="1396555" y="5414899"/>
                    <a:pt x="1395337" y="5397321"/>
                    <a:pt x="1395850" y="5380577"/>
                  </a:cubicBezTo>
                  <a:cubicBezTo>
                    <a:pt x="1398801" y="5283641"/>
                    <a:pt x="1379299" y="5190105"/>
                    <a:pt x="1350301" y="5098558"/>
                  </a:cubicBezTo>
                  <a:cubicBezTo>
                    <a:pt x="1341705" y="5071486"/>
                    <a:pt x="1343052" y="5047364"/>
                    <a:pt x="1348890" y="5020612"/>
                  </a:cubicBezTo>
                  <a:cubicBezTo>
                    <a:pt x="1371792" y="4915785"/>
                    <a:pt x="1418945" y="4819940"/>
                    <a:pt x="1456283" y="4720438"/>
                  </a:cubicBezTo>
                  <a:cubicBezTo>
                    <a:pt x="1476747" y="4666036"/>
                    <a:pt x="1509915" y="4616959"/>
                    <a:pt x="1524478" y="4560311"/>
                  </a:cubicBezTo>
                  <a:cubicBezTo>
                    <a:pt x="1539489" y="4501932"/>
                    <a:pt x="1561943" y="4446182"/>
                    <a:pt x="1581382" y="4389342"/>
                  </a:cubicBezTo>
                  <a:cubicBezTo>
                    <a:pt x="1626609" y="4256930"/>
                    <a:pt x="1678446" y="4126698"/>
                    <a:pt x="1713795" y="3991078"/>
                  </a:cubicBezTo>
                  <a:cubicBezTo>
                    <a:pt x="1736377" y="3904342"/>
                    <a:pt x="1763064" y="3818249"/>
                    <a:pt x="1758252" y="3726702"/>
                  </a:cubicBezTo>
                  <a:cubicBezTo>
                    <a:pt x="1756520" y="3693085"/>
                    <a:pt x="1761974" y="3659597"/>
                    <a:pt x="1769736" y="3627071"/>
                  </a:cubicBezTo>
                  <a:cubicBezTo>
                    <a:pt x="1792703" y="3530905"/>
                    <a:pt x="1802839" y="3433135"/>
                    <a:pt x="1811179" y="3334788"/>
                  </a:cubicBezTo>
                  <a:cubicBezTo>
                    <a:pt x="1820930" y="3220403"/>
                    <a:pt x="1825485" y="3105953"/>
                    <a:pt x="1821316" y="2991439"/>
                  </a:cubicBezTo>
                  <a:cubicBezTo>
                    <a:pt x="1816312" y="2853894"/>
                    <a:pt x="1865902" y="2728282"/>
                    <a:pt x="1899647" y="2599013"/>
                  </a:cubicBezTo>
                  <a:cubicBezTo>
                    <a:pt x="1905357" y="2590865"/>
                    <a:pt x="1910617" y="2582269"/>
                    <a:pt x="1912413" y="2572518"/>
                  </a:cubicBezTo>
                  <a:cubicBezTo>
                    <a:pt x="1923191" y="2515036"/>
                    <a:pt x="1941154" y="2459800"/>
                    <a:pt x="1961683" y="2405141"/>
                  </a:cubicBezTo>
                  <a:cubicBezTo>
                    <a:pt x="1972974" y="2375117"/>
                    <a:pt x="1981186" y="2371781"/>
                    <a:pt x="2007617" y="2390065"/>
                  </a:cubicBezTo>
                  <a:cubicBezTo>
                    <a:pt x="2020512" y="2398982"/>
                    <a:pt x="2025323" y="2417009"/>
                    <a:pt x="2042645" y="2420602"/>
                  </a:cubicBezTo>
                  <a:cubicBezTo>
                    <a:pt x="2047905" y="2425029"/>
                    <a:pt x="2053615" y="2429070"/>
                    <a:pt x="2058298" y="2434010"/>
                  </a:cubicBezTo>
                  <a:cubicBezTo>
                    <a:pt x="2073631" y="2450113"/>
                    <a:pt x="2084345" y="2441580"/>
                    <a:pt x="2088001" y="2425735"/>
                  </a:cubicBezTo>
                  <a:cubicBezTo>
                    <a:pt x="2112316" y="2321036"/>
                    <a:pt x="2154592" y="2221855"/>
                    <a:pt x="2180831" y="2117862"/>
                  </a:cubicBezTo>
                  <a:cubicBezTo>
                    <a:pt x="2186862" y="2093997"/>
                    <a:pt x="2188786" y="2068913"/>
                    <a:pt x="2196613" y="2045754"/>
                  </a:cubicBezTo>
                  <a:cubicBezTo>
                    <a:pt x="2239532" y="1918666"/>
                    <a:pt x="2257045" y="1788691"/>
                    <a:pt x="2248898" y="1655124"/>
                  </a:cubicBezTo>
                  <a:close/>
                  <a:moveTo>
                    <a:pt x="454784" y="1905322"/>
                  </a:moveTo>
                  <a:cubicBezTo>
                    <a:pt x="429507" y="1798891"/>
                    <a:pt x="371384" y="1700737"/>
                    <a:pt x="380494" y="1585581"/>
                  </a:cubicBezTo>
                  <a:cubicBezTo>
                    <a:pt x="382803" y="1556327"/>
                    <a:pt x="393388" y="1532334"/>
                    <a:pt x="405578" y="1508148"/>
                  </a:cubicBezTo>
                  <a:cubicBezTo>
                    <a:pt x="454848" y="1410314"/>
                    <a:pt x="494366" y="1308567"/>
                    <a:pt x="529843" y="1205152"/>
                  </a:cubicBezTo>
                  <a:cubicBezTo>
                    <a:pt x="530998" y="1201751"/>
                    <a:pt x="532729" y="1198608"/>
                    <a:pt x="537092" y="1195849"/>
                  </a:cubicBezTo>
                  <a:cubicBezTo>
                    <a:pt x="559097" y="1437515"/>
                    <a:pt x="551784" y="1675845"/>
                    <a:pt x="454784" y="1905322"/>
                  </a:cubicBezTo>
                  <a:close/>
                  <a:moveTo>
                    <a:pt x="1227447" y="4001150"/>
                  </a:moveTo>
                  <a:cubicBezTo>
                    <a:pt x="1208907" y="4023026"/>
                    <a:pt x="1198706" y="4052024"/>
                    <a:pt x="1182027" y="4082817"/>
                  </a:cubicBezTo>
                  <a:cubicBezTo>
                    <a:pt x="1171570" y="4041182"/>
                    <a:pt x="1167656" y="4002625"/>
                    <a:pt x="1165539" y="3964390"/>
                  </a:cubicBezTo>
                  <a:cubicBezTo>
                    <a:pt x="1160407" y="3869699"/>
                    <a:pt x="1154440" y="3774752"/>
                    <a:pt x="1159509" y="3680062"/>
                  </a:cubicBezTo>
                  <a:cubicBezTo>
                    <a:pt x="1164449" y="3587681"/>
                    <a:pt x="1173751" y="3495364"/>
                    <a:pt x="1185170" y="3403561"/>
                  </a:cubicBezTo>
                  <a:cubicBezTo>
                    <a:pt x="1192484" y="3344668"/>
                    <a:pt x="1194922" y="3285647"/>
                    <a:pt x="1199219" y="3226690"/>
                  </a:cubicBezTo>
                  <a:cubicBezTo>
                    <a:pt x="1200310" y="3211486"/>
                    <a:pt x="1199412" y="3196217"/>
                    <a:pt x="1199412" y="3180948"/>
                  </a:cubicBezTo>
                  <a:cubicBezTo>
                    <a:pt x="1223662" y="3237981"/>
                    <a:pt x="1246757" y="3294436"/>
                    <a:pt x="1247014" y="3356408"/>
                  </a:cubicBezTo>
                  <a:cubicBezTo>
                    <a:pt x="1247656" y="3519614"/>
                    <a:pt x="1247656" y="3682757"/>
                    <a:pt x="1248040" y="3845963"/>
                  </a:cubicBezTo>
                  <a:cubicBezTo>
                    <a:pt x="1248104" y="3866684"/>
                    <a:pt x="1248618" y="3887277"/>
                    <a:pt x="1252018" y="3907999"/>
                  </a:cubicBezTo>
                  <a:cubicBezTo>
                    <a:pt x="1257600" y="3942129"/>
                    <a:pt x="1251633" y="3972538"/>
                    <a:pt x="1227447" y="4001150"/>
                  </a:cubicBezTo>
                  <a:close/>
                </a:path>
              </a:pathLst>
            </a:custGeom>
            <a:solidFill>
              <a:srgbClr val="404040"/>
            </a:solidFill>
            <a:ln w="641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4" name="자유형: 도형 123">
              <a:extLst>
                <a:ext uri="{FF2B5EF4-FFF2-40B4-BE49-F238E27FC236}">
                  <a16:creationId xmlns:a16="http://schemas.microsoft.com/office/drawing/2014/main" id="{0767EB6F-0353-4289-9ECC-DE5BC526FE06}"/>
                </a:ext>
              </a:extLst>
            </p:cNvPr>
            <p:cNvSpPr/>
            <p:nvPr/>
          </p:nvSpPr>
          <p:spPr>
            <a:xfrm>
              <a:off x="8307761" y="979186"/>
              <a:ext cx="500105" cy="481904"/>
            </a:xfrm>
            <a:custGeom>
              <a:avLst/>
              <a:gdLst>
                <a:gd name="connsiteX0" fmla="*/ 6638 w 494463"/>
                <a:gd name="connsiteY0" fmla="*/ 0 h 476467"/>
                <a:gd name="connsiteX1" fmla="*/ 38714 w 494463"/>
                <a:gd name="connsiteY1" fmla="*/ 96230 h 476467"/>
                <a:gd name="connsiteX2" fmla="*/ 97222 w 494463"/>
                <a:gd name="connsiteY2" fmla="*/ 175460 h 476467"/>
                <a:gd name="connsiteX3" fmla="*/ 190758 w 494463"/>
                <a:gd name="connsiteY3" fmla="*/ 246991 h 476467"/>
                <a:gd name="connsiteX4" fmla="*/ 425175 w 494463"/>
                <a:gd name="connsiteY4" fmla="*/ 188739 h 476467"/>
                <a:gd name="connsiteX5" fmla="*/ 479769 w 494463"/>
                <a:gd name="connsiteY5" fmla="*/ 101042 h 476467"/>
                <a:gd name="connsiteX6" fmla="*/ 494204 w 494463"/>
                <a:gd name="connsiteY6" fmla="*/ 57738 h 476467"/>
                <a:gd name="connsiteX7" fmla="*/ 494204 w 494463"/>
                <a:gd name="connsiteY7" fmla="*/ 96230 h 476467"/>
                <a:gd name="connsiteX8" fmla="*/ 456160 w 494463"/>
                <a:gd name="connsiteY8" fmla="*/ 249621 h 476467"/>
                <a:gd name="connsiteX9" fmla="*/ 416257 w 494463"/>
                <a:gd name="connsiteY9" fmla="*/ 300174 h 476467"/>
                <a:gd name="connsiteX10" fmla="*/ 317910 w 494463"/>
                <a:gd name="connsiteY10" fmla="*/ 476467 h 476467"/>
                <a:gd name="connsiteX11" fmla="*/ 292955 w 494463"/>
                <a:gd name="connsiteY11" fmla="*/ 415457 h 476467"/>
                <a:gd name="connsiteX12" fmla="*/ 133020 w 494463"/>
                <a:gd name="connsiteY12" fmla="*/ 272267 h 476467"/>
                <a:gd name="connsiteX13" fmla="*/ 222 w 494463"/>
                <a:gd name="connsiteY13" fmla="*/ 38492 h 476467"/>
                <a:gd name="connsiteX14" fmla="*/ 6638 w 494463"/>
                <a:gd name="connsiteY14" fmla="*/ 0 h 4764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494463" h="476467">
                  <a:moveTo>
                    <a:pt x="6638" y="0"/>
                  </a:moveTo>
                  <a:cubicBezTo>
                    <a:pt x="13887" y="28099"/>
                    <a:pt x="23830" y="69542"/>
                    <a:pt x="38714" y="96230"/>
                  </a:cubicBezTo>
                  <a:cubicBezTo>
                    <a:pt x="54496" y="124458"/>
                    <a:pt x="70791" y="153968"/>
                    <a:pt x="97222" y="175460"/>
                  </a:cubicBezTo>
                  <a:cubicBezTo>
                    <a:pt x="130133" y="196951"/>
                    <a:pt x="155602" y="228065"/>
                    <a:pt x="190758" y="246991"/>
                  </a:cubicBezTo>
                  <a:cubicBezTo>
                    <a:pt x="285512" y="298121"/>
                    <a:pt x="362497" y="279131"/>
                    <a:pt x="425175" y="188739"/>
                  </a:cubicBezTo>
                  <a:cubicBezTo>
                    <a:pt x="444805" y="160384"/>
                    <a:pt x="462961" y="131194"/>
                    <a:pt x="479769" y="101042"/>
                  </a:cubicBezTo>
                  <a:cubicBezTo>
                    <a:pt x="487660" y="86928"/>
                    <a:pt x="487403" y="71852"/>
                    <a:pt x="494204" y="57738"/>
                  </a:cubicBezTo>
                  <a:cubicBezTo>
                    <a:pt x="495102" y="69414"/>
                    <a:pt x="493306" y="84554"/>
                    <a:pt x="494204" y="96230"/>
                  </a:cubicBezTo>
                  <a:cubicBezTo>
                    <a:pt x="492215" y="150761"/>
                    <a:pt x="472456" y="198491"/>
                    <a:pt x="456160" y="249621"/>
                  </a:cubicBezTo>
                  <a:cubicBezTo>
                    <a:pt x="449552" y="270407"/>
                    <a:pt x="433001" y="285996"/>
                    <a:pt x="416257" y="300174"/>
                  </a:cubicBezTo>
                  <a:cubicBezTo>
                    <a:pt x="335616" y="368497"/>
                    <a:pt x="335552" y="368497"/>
                    <a:pt x="317910" y="476467"/>
                  </a:cubicBezTo>
                  <a:cubicBezTo>
                    <a:pt x="308736" y="453885"/>
                    <a:pt x="301487" y="434383"/>
                    <a:pt x="292955" y="415457"/>
                  </a:cubicBezTo>
                  <a:cubicBezTo>
                    <a:pt x="260814" y="344119"/>
                    <a:pt x="196339" y="309155"/>
                    <a:pt x="133020" y="272267"/>
                  </a:cubicBezTo>
                  <a:cubicBezTo>
                    <a:pt x="44167" y="220559"/>
                    <a:pt x="-3691" y="141779"/>
                    <a:pt x="222" y="38492"/>
                  </a:cubicBezTo>
                  <a:cubicBezTo>
                    <a:pt x="479" y="31179"/>
                    <a:pt x="1634" y="5261"/>
                    <a:pt x="6638" y="0"/>
                  </a:cubicBezTo>
                  <a:close/>
                </a:path>
              </a:pathLst>
            </a:custGeom>
            <a:solidFill>
              <a:srgbClr val="804F24"/>
            </a:solidFill>
            <a:ln w="641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5" name="자유형: 도형 124">
              <a:extLst>
                <a:ext uri="{FF2B5EF4-FFF2-40B4-BE49-F238E27FC236}">
                  <a16:creationId xmlns:a16="http://schemas.microsoft.com/office/drawing/2014/main" id="{45454CF5-64C0-49DC-8331-FC69DFBB7EF6}"/>
                </a:ext>
              </a:extLst>
            </p:cNvPr>
            <p:cNvSpPr/>
            <p:nvPr/>
          </p:nvSpPr>
          <p:spPr>
            <a:xfrm>
              <a:off x="8324952" y="1212850"/>
              <a:ext cx="774635" cy="1804141"/>
            </a:xfrm>
            <a:custGeom>
              <a:avLst/>
              <a:gdLst>
                <a:gd name="connsiteX0" fmla="*/ 591333 w 774635"/>
                <a:gd name="connsiteY0" fmla="*/ 911888 h 1804141"/>
                <a:gd name="connsiteX1" fmla="*/ 591398 w 774635"/>
                <a:gd name="connsiteY1" fmla="*/ 912278 h 1804141"/>
                <a:gd name="connsiteX2" fmla="*/ 602947 w 774635"/>
                <a:gd name="connsiteY2" fmla="*/ 1000976 h 1804141"/>
                <a:gd name="connsiteX3" fmla="*/ 716951 w 774635"/>
                <a:gd name="connsiteY3" fmla="*/ 1557628 h 1804141"/>
                <a:gd name="connsiteX4" fmla="*/ 729474 w 774635"/>
                <a:gd name="connsiteY4" fmla="*/ 1603826 h 1804141"/>
                <a:gd name="connsiteX5" fmla="*/ 761658 w 774635"/>
                <a:gd name="connsiteY5" fmla="*/ 1716598 h 1804141"/>
                <a:gd name="connsiteX6" fmla="*/ 774635 w 774635"/>
                <a:gd name="connsiteY6" fmla="*/ 1790826 h 1804141"/>
                <a:gd name="connsiteX7" fmla="*/ 701898 w 774635"/>
                <a:gd name="connsiteY7" fmla="*/ 1782715 h 1804141"/>
                <a:gd name="connsiteX8" fmla="*/ 665497 w 774635"/>
                <a:gd name="connsiteY8" fmla="*/ 1718739 h 1804141"/>
                <a:gd name="connsiteX9" fmla="*/ 625593 w 774635"/>
                <a:gd name="connsiteY9" fmla="*/ 1514284 h 1804141"/>
                <a:gd name="connsiteX10" fmla="*/ 588543 w 774635"/>
                <a:gd name="connsiteY10" fmla="*/ 1315216 h 1804141"/>
                <a:gd name="connsiteX11" fmla="*/ 583288 w 774635"/>
                <a:gd name="connsiteY11" fmla="*/ 1187327 h 1804141"/>
                <a:gd name="connsiteX12" fmla="*/ 586532 w 774635"/>
                <a:gd name="connsiteY12" fmla="*/ 1005713 h 1804141"/>
                <a:gd name="connsiteX13" fmla="*/ 591333 w 774635"/>
                <a:gd name="connsiteY13" fmla="*/ 911888 h 1804141"/>
                <a:gd name="connsiteX14" fmla="*/ 298637 w 774635"/>
                <a:gd name="connsiteY14" fmla="*/ 832793 h 1804141"/>
                <a:gd name="connsiteX15" fmla="*/ 311353 w 774635"/>
                <a:gd name="connsiteY15" fmla="*/ 853427 h 1804141"/>
                <a:gd name="connsiteX16" fmla="*/ 311484 w 774635"/>
                <a:gd name="connsiteY16" fmla="*/ 958347 h 1804141"/>
                <a:gd name="connsiteX17" fmla="*/ 281506 w 774635"/>
                <a:gd name="connsiteY17" fmla="*/ 1537709 h 1804141"/>
                <a:gd name="connsiteX18" fmla="*/ 242575 w 774635"/>
                <a:gd name="connsiteY18" fmla="*/ 1609082 h 1804141"/>
                <a:gd name="connsiteX19" fmla="*/ 68941 w 774635"/>
                <a:gd name="connsiteY19" fmla="*/ 1730678 h 1804141"/>
                <a:gd name="connsiteX20" fmla="*/ 28063 w 774635"/>
                <a:gd name="connsiteY20" fmla="*/ 1730159 h 1804141"/>
                <a:gd name="connsiteX21" fmla="*/ 39289 w 774635"/>
                <a:gd name="connsiteY21" fmla="*/ 1693953 h 1804141"/>
                <a:gd name="connsiteX22" fmla="*/ 138758 w 774635"/>
                <a:gd name="connsiteY22" fmla="*/ 1628613 h 1804141"/>
                <a:gd name="connsiteX23" fmla="*/ 223110 w 774635"/>
                <a:gd name="connsiteY23" fmla="*/ 1511820 h 1804141"/>
                <a:gd name="connsiteX24" fmla="*/ 264507 w 774635"/>
                <a:gd name="connsiteY24" fmla="*/ 1126141 h 1804141"/>
                <a:gd name="connsiteX25" fmla="*/ 276185 w 774635"/>
                <a:gd name="connsiteY25" fmla="*/ 866015 h 1804141"/>
                <a:gd name="connsiteX26" fmla="*/ 279949 w 774635"/>
                <a:gd name="connsiteY26" fmla="*/ 848625 h 1804141"/>
                <a:gd name="connsiteX27" fmla="*/ 298637 w 774635"/>
                <a:gd name="connsiteY27" fmla="*/ 832793 h 1804141"/>
                <a:gd name="connsiteX28" fmla="*/ 42849 w 774635"/>
                <a:gd name="connsiteY28" fmla="*/ 22569 h 1804141"/>
                <a:gd name="connsiteX29" fmla="*/ 56873 w 774635"/>
                <a:gd name="connsiteY29" fmla="*/ 33210 h 1804141"/>
                <a:gd name="connsiteX30" fmla="*/ 151215 w 774635"/>
                <a:gd name="connsiteY30" fmla="*/ 86936 h 1804141"/>
                <a:gd name="connsiteX31" fmla="*/ 163478 w 774635"/>
                <a:gd name="connsiteY31" fmla="*/ 97122 h 1804141"/>
                <a:gd name="connsiteX32" fmla="*/ 148813 w 774635"/>
                <a:gd name="connsiteY32" fmla="*/ 104714 h 1804141"/>
                <a:gd name="connsiteX33" fmla="*/ 85876 w 774635"/>
                <a:gd name="connsiteY33" fmla="*/ 105233 h 1804141"/>
                <a:gd name="connsiteX34" fmla="*/ 30724 w 774635"/>
                <a:gd name="connsiteY34" fmla="*/ 150004 h 1804141"/>
                <a:gd name="connsiteX35" fmla="*/ 22353 w 774635"/>
                <a:gd name="connsiteY35" fmla="*/ 184848 h 1804141"/>
                <a:gd name="connsiteX36" fmla="*/ 8532 w 774635"/>
                <a:gd name="connsiteY36" fmla="*/ 202042 h 1804141"/>
                <a:gd name="connsiteX37" fmla="*/ 163 w 774635"/>
                <a:gd name="connsiteY37" fmla="*/ 182252 h 1804141"/>
                <a:gd name="connsiteX38" fmla="*/ 33 w 774635"/>
                <a:gd name="connsiteY38" fmla="*/ 131188 h 1804141"/>
                <a:gd name="connsiteX39" fmla="*/ 4900 w 774635"/>
                <a:gd name="connsiteY39" fmla="*/ 50664 h 1804141"/>
                <a:gd name="connsiteX40" fmla="*/ 25078 w 774635"/>
                <a:gd name="connsiteY40" fmla="*/ 23607 h 1804141"/>
                <a:gd name="connsiteX41" fmla="*/ 42849 w 774635"/>
                <a:gd name="connsiteY41" fmla="*/ 22569 h 1804141"/>
                <a:gd name="connsiteX42" fmla="*/ 505166 w 774635"/>
                <a:gd name="connsiteY42" fmla="*/ 118 h 1804141"/>
                <a:gd name="connsiteX43" fmla="*/ 515352 w 774635"/>
                <a:gd name="connsiteY43" fmla="*/ 13031 h 1804141"/>
                <a:gd name="connsiteX44" fmla="*/ 548250 w 774635"/>
                <a:gd name="connsiteY44" fmla="*/ 93489 h 1804141"/>
                <a:gd name="connsiteX45" fmla="*/ 529433 w 774635"/>
                <a:gd name="connsiteY45" fmla="*/ 137935 h 1804141"/>
                <a:gd name="connsiteX46" fmla="*/ 516196 w 774635"/>
                <a:gd name="connsiteY46" fmla="*/ 122752 h 1804141"/>
                <a:gd name="connsiteX47" fmla="*/ 510227 w 774635"/>
                <a:gd name="connsiteY47" fmla="*/ 75645 h 1804141"/>
                <a:gd name="connsiteX48" fmla="*/ 484208 w 774635"/>
                <a:gd name="connsiteY48" fmla="*/ 67340 h 1804141"/>
                <a:gd name="connsiteX49" fmla="*/ 424124 w 774635"/>
                <a:gd name="connsiteY49" fmla="*/ 114383 h 1804141"/>
                <a:gd name="connsiteX50" fmla="*/ 492449 w 774635"/>
                <a:gd name="connsiteY50" fmla="*/ 10371 h 1804141"/>
                <a:gd name="connsiteX51" fmla="*/ 505166 w 774635"/>
                <a:gd name="connsiteY51" fmla="*/ 118 h 18041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774635" h="1804141">
                  <a:moveTo>
                    <a:pt x="591333" y="911888"/>
                  </a:moveTo>
                  <a:cubicBezTo>
                    <a:pt x="591398" y="912018"/>
                    <a:pt x="591398" y="912148"/>
                    <a:pt x="591398" y="912278"/>
                  </a:cubicBezTo>
                  <a:cubicBezTo>
                    <a:pt x="600482" y="941151"/>
                    <a:pt x="600029" y="971453"/>
                    <a:pt x="602947" y="1000976"/>
                  </a:cubicBezTo>
                  <a:cubicBezTo>
                    <a:pt x="621829" y="1190506"/>
                    <a:pt x="695020" y="1368811"/>
                    <a:pt x="716951" y="1557628"/>
                  </a:cubicBezTo>
                  <a:cubicBezTo>
                    <a:pt x="718769" y="1573395"/>
                    <a:pt x="724349" y="1588643"/>
                    <a:pt x="729474" y="1603826"/>
                  </a:cubicBezTo>
                  <a:cubicBezTo>
                    <a:pt x="741932" y="1641006"/>
                    <a:pt x="752768" y="1678510"/>
                    <a:pt x="761658" y="1716598"/>
                  </a:cubicBezTo>
                  <a:cubicBezTo>
                    <a:pt x="766783" y="1741578"/>
                    <a:pt x="771390" y="1766430"/>
                    <a:pt x="774635" y="1790826"/>
                  </a:cubicBezTo>
                  <a:cubicBezTo>
                    <a:pt x="758932" y="1813536"/>
                    <a:pt x="727074" y="1804776"/>
                    <a:pt x="701898" y="1782715"/>
                  </a:cubicBezTo>
                  <a:cubicBezTo>
                    <a:pt x="682562" y="1765716"/>
                    <a:pt x="672894" y="1742941"/>
                    <a:pt x="665497" y="1718739"/>
                  </a:cubicBezTo>
                  <a:cubicBezTo>
                    <a:pt x="644994" y="1651971"/>
                    <a:pt x="632989" y="1583323"/>
                    <a:pt x="625593" y="1514284"/>
                  </a:cubicBezTo>
                  <a:cubicBezTo>
                    <a:pt x="618391" y="1446739"/>
                    <a:pt x="604635" y="1380880"/>
                    <a:pt x="588543" y="1315216"/>
                  </a:cubicBezTo>
                  <a:cubicBezTo>
                    <a:pt x="578097" y="1272976"/>
                    <a:pt x="579070" y="1229632"/>
                    <a:pt x="583288" y="1187327"/>
                  </a:cubicBezTo>
                  <a:cubicBezTo>
                    <a:pt x="589517" y="1124453"/>
                    <a:pt x="585494" y="1068392"/>
                    <a:pt x="586532" y="1005713"/>
                  </a:cubicBezTo>
                  <a:cubicBezTo>
                    <a:pt x="586921" y="979369"/>
                    <a:pt x="586662" y="942644"/>
                    <a:pt x="591333" y="911888"/>
                  </a:cubicBezTo>
                  <a:close/>
                  <a:moveTo>
                    <a:pt x="298637" y="832793"/>
                  </a:moveTo>
                  <a:cubicBezTo>
                    <a:pt x="310380" y="834480"/>
                    <a:pt x="311288" y="844278"/>
                    <a:pt x="311353" y="853427"/>
                  </a:cubicBezTo>
                  <a:cubicBezTo>
                    <a:pt x="311613" y="888335"/>
                    <a:pt x="311484" y="923373"/>
                    <a:pt x="311484" y="958347"/>
                  </a:cubicBezTo>
                  <a:cubicBezTo>
                    <a:pt x="306423" y="1140999"/>
                    <a:pt x="300972" y="1356029"/>
                    <a:pt x="281506" y="1537709"/>
                  </a:cubicBezTo>
                  <a:cubicBezTo>
                    <a:pt x="275018" y="1570151"/>
                    <a:pt x="265544" y="1586373"/>
                    <a:pt x="242575" y="1609082"/>
                  </a:cubicBezTo>
                  <a:cubicBezTo>
                    <a:pt x="184762" y="1666181"/>
                    <a:pt x="144208" y="1697716"/>
                    <a:pt x="68941" y="1730678"/>
                  </a:cubicBezTo>
                  <a:cubicBezTo>
                    <a:pt x="55251" y="1736647"/>
                    <a:pt x="39809" y="1745472"/>
                    <a:pt x="28063" y="1730159"/>
                  </a:cubicBezTo>
                  <a:cubicBezTo>
                    <a:pt x="16579" y="1715170"/>
                    <a:pt x="28454" y="1699922"/>
                    <a:pt x="39289" y="1693953"/>
                  </a:cubicBezTo>
                  <a:cubicBezTo>
                    <a:pt x="80361" y="1661055"/>
                    <a:pt x="106056" y="1651712"/>
                    <a:pt x="138758" y="1628613"/>
                  </a:cubicBezTo>
                  <a:cubicBezTo>
                    <a:pt x="193327" y="1590072"/>
                    <a:pt x="204682" y="1570671"/>
                    <a:pt x="223110" y="1511820"/>
                  </a:cubicBezTo>
                  <a:cubicBezTo>
                    <a:pt x="257304" y="1402746"/>
                    <a:pt x="260549" y="1238782"/>
                    <a:pt x="264507" y="1126141"/>
                  </a:cubicBezTo>
                  <a:cubicBezTo>
                    <a:pt x="267556" y="1039388"/>
                    <a:pt x="272097" y="952701"/>
                    <a:pt x="276185" y="866015"/>
                  </a:cubicBezTo>
                  <a:cubicBezTo>
                    <a:pt x="276445" y="860175"/>
                    <a:pt x="277872" y="854140"/>
                    <a:pt x="279949" y="848625"/>
                  </a:cubicBezTo>
                  <a:cubicBezTo>
                    <a:pt x="283129" y="840125"/>
                    <a:pt x="287151" y="831106"/>
                    <a:pt x="298637" y="832793"/>
                  </a:cubicBezTo>
                  <a:close/>
                  <a:moveTo>
                    <a:pt x="42849" y="22569"/>
                  </a:moveTo>
                  <a:cubicBezTo>
                    <a:pt x="48097" y="24435"/>
                    <a:pt x="52720" y="28247"/>
                    <a:pt x="56873" y="33210"/>
                  </a:cubicBezTo>
                  <a:cubicBezTo>
                    <a:pt x="81723" y="62863"/>
                    <a:pt x="113841" y="79473"/>
                    <a:pt x="151215" y="86936"/>
                  </a:cubicBezTo>
                  <a:cubicBezTo>
                    <a:pt x="157250" y="88168"/>
                    <a:pt x="164517" y="89855"/>
                    <a:pt x="163478" y="97122"/>
                  </a:cubicBezTo>
                  <a:cubicBezTo>
                    <a:pt x="162505" y="103935"/>
                    <a:pt x="154913" y="104649"/>
                    <a:pt x="148813" y="104714"/>
                  </a:cubicBezTo>
                  <a:cubicBezTo>
                    <a:pt x="127856" y="105039"/>
                    <a:pt x="106833" y="104909"/>
                    <a:pt x="85876" y="105233"/>
                  </a:cubicBezTo>
                  <a:cubicBezTo>
                    <a:pt x="47983" y="105818"/>
                    <a:pt x="38834" y="113409"/>
                    <a:pt x="30724" y="150004"/>
                  </a:cubicBezTo>
                  <a:cubicBezTo>
                    <a:pt x="28127" y="161684"/>
                    <a:pt x="26117" y="173558"/>
                    <a:pt x="22353" y="184848"/>
                  </a:cubicBezTo>
                  <a:cubicBezTo>
                    <a:pt x="20017" y="191985"/>
                    <a:pt x="17942" y="203146"/>
                    <a:pt x="8532" y="202042"/>
                  </a:cubicBezTo>
                  <a:cubicBezTo>
                    <a:pt x="-1331" y="200874"/>
                    <a:pt x="292" y="189974"/>
                    <a:pt x="163" y="182252"/>
                  </a:cubicBezTo>
                  <a:cubicBezTo>
                    <a:pt x="-97" y="165187"/>
                    <a:pt x="33" y="148188"/>
                    <a:pt x="33" y="131188"/>
                  </a:cubicBezTo>
                  <a:cubicBezTo>
                    <a:pt x="487" y="104260"/>
                    <a:pt x="-1071" y="77463"/>
                    <a:pt x="4900" y="50664"/>
                  </a:cubicBezTo>
                  <a:cubicBezTo>
                    <a:pt x="7818" y="37428"/>
                    <a:pt x="13010" y="28733"/>
                    <a:pt x="25078" y="23607"/>
                  </a:cubicBezTo>
                  <a:cubicBezTo>
                    <a:pt x="31729" y="20785"/>
                    <a:pt x="37601" y="20704"/>
                    <a:pt x="42849" y="22569"/>
                  </a:cubicBezTo>
                  <a:close/>
                  <a:moveTo>
                    <a:pt x="505166" y="118"/>
                  </a:moveTo>
                  <a:cubicBezTo>
                    <a:pt x="512043" y="1092"/>
                    <a:pt x="514899" y="6866"/>
                    <a:pt x="515352" y="13031"/>
                  </a:cubicBezTo>
                  <a:cubicBezTo>
                    <a:pt x="517624" y="43462"/>
                    <a:pt x="526902" y="70584"/>
                    <a:pt x="548250" y="93489"/>
                  </a:cubicBezTo>
                  <a:cubicBezTo>
                    <a:pt x="554674" y="100366"/>
                    <a:pt x="538776" y="136379"/>
                    <a:pt x="529433" y="137935"/>
                  </a:cubicBezTo>
                  <a:cubicBezTo>
                    <a:pt x="518207" y="139817"/>
                    <a:pt x="516196" y="130733"/>
                    <a:pt x="516196" y="122752"/>
                  </a:cubicBezTo>
                  <a:cubicBezTo>
                    <a:pt x="516261" y="106725"/>
                    <a:pt x="513796" y="91218"/>
                    <a:pt x="510227" y="75645"/>
                  </a:cubicBezTo>
                  <a:cubicBezTo>
                    <a:pt x="505944" y="56894"/>
                    <a:pt x="498872" y="54882"/>
                    <a:pt x="484208" y="67340"/>
                  </a:cubicBezTo>
                  <a:cubicBezTo>
                    <a:pt x="465001" y="83691"/>
                    <a:pt x="452154" y="107958"/>
                    <a:pt x="424124" y="114383"/>
                  </a:cubicBezTo>
                  <a:cubicBezTo>
                    <a:pt x="452933" y="83496"/>
                    <a:pt x="472334" y="46641"/>
                    <a:pt x="492449" y="10371"/>
                  </a:cubicBezTo>
                  <a:cubicBezTo>
                    <a:pt x="495433" y="5050"/>
                    <a:pt x="497833" y="-919"/>
                    <a:pt x="505166" y="118"/>
                  </a:cubicBezTo>
                  <a:close/>
                </a:path>
              </a:pathLst>
            </a:custGeom>
            <a:solidFill>
              <a:schemeClr val="tx1">
                <a:alpha val="20000"/>
              </a:schemeClr>
            </a:solidFill>
            <a:ln w="641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6" name="그룹 125">
            <a:extLst>
              <a:ext uri="{FF2B5EF4-FFF2-40B4-BE49-F238E27FC236}">
                <a16:creationId xmlns:a16="http://schemas.microsoft.com/office/drawing/2014/main" id="{1C54D5ED-E3B4-4086-9C6C-0DA0444D9E57}"/>
              </a:ext>
            </a:extLst>
          </p:cNvPr>
          <p:cNvGrpSpPr/>
          <p:nvPr/>
        </p:nvGrpSpPr>
        <p:grpSpPr>
          <a:xfrm>
            <a:off x="327027" y="3491164"/>
            <a:ext cx="1015293" cy="3077851"/>
            <a:chOff x="275754" y="-65"/>
            <a:chExt cx="2279602" cy="6910591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grpSpPr>
        <p:sp>
          <p:nvSpPr>
            <p:cNvPr id="127" name="자유형: 도형 126">
              <a:extLst>
                <a:ext uri="{FF2B5EF4-FFF2-40B4-BE49-F238E27FC236}">
                  <a16:creationId xmlns:a16="http://schemas.microsoft.com/office/drawing/2014/main" id="{26714BBC-5FDA-49BD-85E9-49490043B0A1}"/>
                </a:ext>
              </a:extLst>
            </p:cNvPr>
            <p:cNvSpPr/>
            <p:nvPr/>
          </p:nvSpPr>
          <p:spPr>
            <a:xfrm>
              <a:off x="275754" y="950941"/>
              <a:ext cx="2279602" cy="5612025"/>
            </a:xfrm>
            <a:custGeom>
              <a:avLst/>
              <a:gdLst>
                <a:gd name="connsiteX0" fmla="*/ 2224776 w 2253885"/>
                <a:gd name="connsiteY0" fmla="*/ 1024679 h 5548712"/>
                <a:gd name="connsiteX1" fmla="*/ 2212651 w 2253885"/>
                <a:gd name="connsiteY1" fmla="*/ 841585 h 5548712"/>
                <a:gd name="connsiteX2" fmla="*/ 2211625 w 2253885"/>
                <a:gd name="connsiteY2" fmla="*/ 559759 h 5548712"/>
                <a:gd name="connsiteX3" fmla="*/ 2071386 w 2253885"/>
                <a:gd name="connsiteY3" fmla="*/ 336633 h 5548712"/>
                <a:gd name="connsiteX4" fmla="*/ 1960657 w 2253885"/>
                <a:gd name="connsiteY4" fmla="*/ 286978 h 5548712"/>
                <a:gd name="connsiteX5" fmla="*/ 1560596 w 2253885"/>
                <a:gd name="connsiteY5" fmla="*/ 43901 h 5548712"/>
                <a:gd name="connsiteX6" fmla="*/ 1506964 w 2253885"/>
                <a:gd name="connsiteY6" fmla="*/ 56924 h 5548712"/>
                <a:gd name="connsiteX7" fmla="*/ 1415417 w 2253885"/>
                <a:gd name="connsiteY7" fmla="*/ 139939 h 5548712"/>
                <a:gd name="connsiteX8" fmla="*/ 1340101 w 2253885"/>
                <a:gd name="connsiteY8" fmla="*/ 206209 h 5548712"/>
                <a:gd name="connsiteX9" fmla="*/ 1300005 w 2253885"/>
                <a:gd name="connsiteY9" fmla="*/ 315847 h 5548712"/>
                <a:gd name="connsiteX10" fmla="*/ 1278642 w 2253885"/>
                <a:gd name="connsiteY10" fmla="*/ 387635 h 5548712"/>
                <a:gd name="connsiteX11" fmla="*/ 1244063 w 2253885"/>
                <a:gd name="connsiteY11" fmla="*/ 455959 h 5548712"/>
                <a:gd name="connsiteX12" fmla="*/ 1218338 w 2253885"/>
                <a:gd name="connsiteY12" fmla="*/ 508885 h 5548712"/>
                <a:gd name="connsiteX13" fmla="*/ 1183566 w 2253885"/>
                <a:gd name="connsiteY13" fmla="*/ 348117 h 5548712"/>
                <a:gd name="connsiteX14" fmla="*/ 1132500 w 2253885"/>
                <a:gd name="connsiteY14" fmla="*/ 171246 h 5548712"/>
                <a:gd name="connsiteX15" fmla="*/ 1065652 w 2253885"/>
                <a:gd name="connsiteY15" fmla="*/ 46403 h 5548712"/>
                <a:gd name="connsiteX16" fmla="*/ 1056992 w 2253885"/>
                <a:gd name="connsiteY16" fmla="*/ 23180 h 5548712"/>
                <a:gd name="connsiteX17" fmla="*/ 1031779 w 2253885"/>
                <a:gd name="connsiteY17" fmla="*/ 2009 h 5548712"/>
                <a:gd name="connsiteX18" fmla="*/ 1004899 w 2253885"/>
                <a:gd name="connsiteY18" fmla="*/ 8937 h 5548712"/>
                <a:gd name="connsiteX19" fmla="*/ 792038 w 2253885"/>
                <a:gd name="connsiteY19" fmla="*/ 101511 h 5548712"/>
                <a:gd name="connsiteX20" fmla="*/ 429956 w 2253885"/>
                <a:gd name="connsiteY20" fmla="*/ 177982 h 5548712"/>
                <a:gd name="connsiteX21" fmla="*/ 351689 w 2253885"/>
                <a:gd name="connsiteY21" fmla="*/ 241045 h 5548712"/>
                <a:gd name="connsiteX22" fmla="*/ 260527 w 2253885"/>
                <a:gd name="connsiteY22" fmla="*/ 491692 h 5548712"/>
                <a:gd name="connsiteX23" fmla="*/ 93343 w 2253885"/>
                <a:gd name="connsiteY23" fmla="*/ 994975 h 5548712"/>
                <a:gd name="connsiteX24" fmla="*/ 0 w 2253885"/>
                <a:gd name="connsiteY24" fmla="*/ 1327226 h 5548712"/>
                <a:gd name="connsiteX25" fmla="*/ 0 w 2253885"/>
                <a:gd name="connsiteY25" fmla="*/ 1576526 h 5548712"/>
                <a:gd name="connsiteX26" fmla="*/ 2887 w 2253885"/>
                <a:gd name="connsiteY26" fmla="*/ 1602444 h 5548712"/>
                <a:gd name="connsiteX27" fmla="*/ 33231 w 2253885"/>
                <a:gd name="connsiteY27" fmla="*/ 1821657 h 5548712"/>
                <a:gd name="connsiteX28" fmla="*/ 264569 w 2253885"/>
                <a:gd name="connsiteY28" fmla="*/ 2322631 h 5548712"/>
                <a:gd name="connsiteX29" fmla="*/ 275988 w 2253885"/>
                <a:gd name="connsiteY29" fmla="*/ 2363881 h 5548712"/>
                <a:gd name="connsiteX30" fmla="*/ 243911 w 2253885"/>
                <a:gd name="connsiteY30" fmla="*/ 2462228 h 5548712"/>
                <a:gd name="connsiteX31" fmla="*/ 277143 w 2253885"/>
                <a:gd name="connsiteY31" fmla="*/ 2556085 h 5548712"/>
                <a:gd name="connsiteX32" fmla="*/ 377992 w 2253885"/>
                <a:gd name="connsiteY32" fmla="*/ 2577704 h 5548712"/>
                <a:gd name="connsiteX33" fmla="*/ 461006 w 2253885"/>
                <a:gd name="connsiteY33" fmla="*/ 2577769 h 5548712"/>
                <a:gd name="connsiteX34" fmla="*/ 512393 w 2253885"/>
                <a:gd name="connsiteY34" fmla="*/ 2621970 h 5548712"/>
                <a:gd name="connsiteX35" fmla="*/ 564999 w 2253885"/>
                <a:gd name="connsiteY35" fmla="*/ 3209231 h 5548712"/>
                <a:gd name="connsiteX36" fmla="*/ 644806 w 2253885"/>
                <a:gd name="connsiteY36" fmla="*/ 3659908 h 5548712"/>
                <a:gd name="connsiteX37" fmla="*/ 1081562 w 2253885"/>
                <a:gd name="connsiteY37" fmla="*/ 4403126 h 5548712"/>
                <a:gd name="connsiteX38" fmla="*/ 1098627 w 2253885"/>
                <a:gd name="connsiteY38" fmla="*/ 4449509 h 5548712"/>
                <a:gd name="connsiteX39" fmla="*/ 1095163 w 2253885"/>
                <a:gd name="connsiteY39" fmla="*/ 4544199 h 5548712"/>
                <a:gd name="connsiteX40" fmla="*/ 1068539 w 2253885"/>
                <a:gd name="connsiteY40" fmla="*/ 4972808 h 5548712"/>
                <a:gd name="connsiteX41" fmla="*/ 958773 w 2253885"/>
                <a:gd name="connsiteY41" fmla="*/ 5481737 h 5548712"/>
                <a:gd name="connsiteX42" fmla="*/ 969102 w 2253885"/>
                <a:gd name="connsiteY42" fmla="*/ 5548713 h 5548712"/>
                <a:gd name="connsiteX43" fmla="*/ 1065396 w 2253885"/>
                <a:gd name="connsiteY43" fmla="*/ 5482571 h 5548712"/>
                <a:gd name="connsiteX44" fmla="*/ 1287559 w 2253885"/>
                <a:gd name="connsiteY44" fmla="*/ 5399749 h 5548712"/>
                <a:gd name="connsiteX45" fmla="*/ 1304175 w 2253885"/>
                <a:gd name="connsiteY45" fmla="*/ 5395194 h 5548712"/>
                <a:gd name="connsiteX46" fmla="*/ 1300711 w 2253885"/>
                <a:gd name="connsiteY46" fmla="*/ 5385250 h 5548712"/>
                <a:gd name="connsiteX47" fmla="*/ 1393861 w 2253885"/>
                <a:gd name="connsiteY47" fmla="*/ 5312821 h 5548712"/>
                <a:gd name="connsiteX48" fmla="*/ 1519345 w 2253885"/>
                <a:gd name="connsiteY48" fmla="*/ 5090915 h 5548712"/>
                <a:gd name="connsiteX49" fmla="*/ 1561173 w 2253885"/>
                <a:gd name="connsiteY49" fmla="*/ 5082895 h 5548712"/>
                <a:gd name="connsiteX50" fmla="*/ 1604349 w 2253885"/>
                <a:gd name="connsiteY50" fmla="*/ 5117025 h 5548712"/>
                <a:gd name="connsiteX51" fmla="*/ 1689224 w 2253885"/>
                <a:gd name="connsiteY51" fmla="*/ 5071091 h 5548712"/>
                <a:gd name="connsiteX52" fmla="*/ 1822599 w 2253885"/>
                <a:gd name="connsiteY52" fmla="*/ 4936754 h 5548712"/>
                <a:gd name="connsiteX53" fmla="*/ 1889446 w 2253885"/>
                <a:gd name="connsiteY53" fmla="*/ 4780027 h 5548712"/>
                <a:gd name="connsiteX54" fmla="*/ 1862566 w 2253885"/>
                <a:gd name="connsiteY54" fmla="*/ 4650309 h 5548712"/>
                <a:gd name="connsiteX55" fmla="*/ 1642071 w 2253885"/>
                <a:gd name="connsiteY55" fmla="*/ 4431546 h 5548712"/>
                <a:gd name="connsiteX56" fmla="*/ 1637837 w 2253885"/>
                <a:gd name="connsiteY56" fmla="*/ 4399854 h 5548712"/>
                <a:gd name="connsiteX57" fmla="*/ 1803738 w 2253885"/>
                <a:gd name="connsiteY57" fmla="*/ 3283777 h 5548712"/>
                <a:gd name="connsiteX58" fmla="*/ 1832157 w 2253885"/>
                <a:gd name="connsiteY58" fmla="*/ 3023956 h 5548712"/>
                <a:gd name="connsiteX59" fmla="*/ 1841331 w 2253885"/>
                <a:gd name="connsiteY59" fmla="*/ 2697479 h 5548712"/>
                <a:gd name="connsiteX60" fmla="*/ 1880722 w 2253885"/>
                <a:gd name="connsiteY60" fmla="*/ 2674191 h 5548712"/>
                <a:gd name="connsiteX61" fmla="*/ 2115138 w 2253885"/>
                <a:gd name="connsiteY61" fmla="*/ 2782033 h 5548712"/>
                <a:gd name="connsiteX62" fmla="*/ 2115010 w 2253885"/>
                <a:gd name="connsiteY62" fmla="*/ 2785690 h 5548712"/>
                <a:gd name="connsiteX63" fmla="*/ 2124697 w 2253885"/>
                <a:gd name="connsiteY63" fmla="*/ 2786011 h 5548712"/>
                <a:gd name="connsiteX64" fmla="*/ 2147664 w 2253885"/>
                <a:gd name="connsiteY64" fmla="*/ 2750791 h 5548712"/>
                <a:gd name="connsiteX65" fmla="*/ 2165884 w 2253885"/>
                <a:gd name="connsiteY65" fmla="*/ 2636854 h 5548712"/>
                <a:gd name="connsiteX66" fmla="*/ 2212844 w 2253885"/>
                <a:gd name="connsiteY66" fmla="*/ 2329816 h 5548712"/>
                <a:gd name="connsiteX67" fmla="*/ 2253517 w 2253885"/>
                <a:gd name="connsiteY67" fmla="*/ 1664737 h 5548712"/>
                <a:gd name="connsiteX68" fmla="*/ 2224776 w 2253885"/>
                <a:gd name="connsiteY68" fmla="*/ 1024679 h 5548712"/>
                <a:gd name="connsiteX69" fmla="*/ 429251 w 2253885"/>
                <a:gd name="connsiteY69" fmla="*/ 1732098 h 5548712"/>
                <a:gd name="connsiteX70" fmla="*/ 367984 w 2253885"/>
                <a:gd name="connsiteY70" fmla="*/ 1570624 h 5548712"/>
                <a:gd name="connsiteX71" fmla="*/ 439964 w 2253885"/>
                <a:gd name="connsiteY71" fmla="*/ 1283473 h 5548712"/>
                <a:gd name="connsiteX72" fmla="*/ 429251 w 2253885"/>
                <a:gd name="connsiteY72" fmla="*/ 1732098 h 5548712"/>
                <a:gd name="connsiteX73" fmla="*/ 1245025 w 2253885"/>
                <a:gd name="connsiteY73" fmla="*/ 3547576 h 5548712"/>
                <a:gd name="connsiteX74" fmla="*/ 1218017 w 2253885"/>
                <a:gd name="connsiteY74" fmla="*/ 3171573 h 5548712"/>
                <a:gd name="connsiteX75" fmla="*/ 1245025 w 2253885"/>
                <a:gd name="connsiteY75" fmla="*/ 3547576 h 55487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</a:cxnLst>
              <a:rect l="l" t="t" r="r" b="b"/>
              <a:pathLst>
                <a:path w="2253885" h="5548712">
                  <a:moveTo>
                    <a:pt x="2224776" y="1024679"/>
                  </a:moveTo>
                  <a:cubicBezTo>
                    <a:pt x="2220286" y="963669"/>
                    <a:pt x="2214063" y="902659"/>
                    <a:pt x="2212651" y="841585"/>
                  </a:cubicBezTo>
                  <a:cubicBezTo>
                    <a:pt x="2210470" y="747664"/>
                    <a:pt x="2211240" y="653679"/>
                    <a:pt x="2211625" y="559759"/>
                  </a:cubicBezTo>
                  <a:cubicBezTo>
                    <a:pt x="2212074" y="455381"/>
                    <a:pt x="2166397" y="380450"/>
                    <a:pt x="2071386" y="336633"/>
                  </a:cubicBezTo>
                  <a:cubicBezTo>
                    <a:pt x="2034626" y="319697"/>
                    <a:pt x="1996326" y="305968"/>
                    <a:pt x="1960657" y="286978"/>
                  </a:cubicBezTo>
                  <a:cubicBezTo>
                    <a:pt x="1880593" y="244445"/>
                    <a:pt x="1604862" y="95160"/>
                    <a:pt x="1560596" y="43901"/>
                  </a:cubicBezTo>
                  <a:cubicBezTo>
                    <a:pt x="1556554" y="44863"/>
                    <a:pt x="1536025" y="50188"/>
                    <a:pt x="1506964" y="56924"/>
                  </a:cubicBezTo>
                  <a:cubicBezTo>
                    <a:pt x="1480404" y="88937"/>
                    <a:pt x="1447943" y="114919"/>
                    <a:pt x="1415417" y="139939"/>
                  </a:cubicBezTo>
                  <a:cubicBezTo>
                    <a:pt x="1388665" y="160468"/>
                    <a:pt x="1365570" y="184525"/>
                    <a:pt x="1340101" y="206209"/>
                  </a:cubicBezTo>
                  <a:cubicBezTo>
                    <a:pt x="1306228" y="235014"/>
                    <a:pt x="1298465" y="274468"/>
                    <a:pt x="1300005" y="315847"/>
                  </a:cubicBezTo>
                  <a:cubicBezTo>
                    <a:pt x="1301031" y="342920"/>
                    <a:pt x="1294616" y="366336"/>
                    <a:pt x="1278642" y="387635"/>
                  </a:cubicBezTo>
                  <a:cubicBezTo>
                    <a:pt x="1263117" y="408357"/>
                    <a:pt x="1254905" y="432863"/>
                    <a:pt x="1244063" y="455959"/>
                  </a:cubicBezTo>
                  <a:cubicBezTo>
                    <a:pt x="1236301" y="472510"/>
                    <a:pt x="1228025" y="488933"/>
                    <a:pt x="1218338" y="508885"/>
                  </a:cubicBezTo>
                  <a:cubicBezTo>
                    <a:pt x="1190559" y="455317"/>
                    <a:pt x="1178883" y="401428"/>
                    <a:pt x="1183566" y="348117"/>
                  </a:cubicBezTo>
                  <a:cubicBezTo>
                    <a:pt x="1189469" y="280563"/>
                    <a:pt x="1164705" y="226097"/>
                    <a:pt x="1132500" y="171246"/>
                  </a:cubicBezTo>
                  <a:cubicBezTo>
                    <a:pt x="1108635" y="130572"/>
                    <a:pt x="1087465" y="88295"/>
                    <a:pt x="1065652" y="46403"/>
                  </a:cubicBezTo>
                  <a:cubicBezTo>
                    <a:pt x="1061803" y="38961"/>
                    <a:pt x="1058788" y="31199"/>
                    <a:pt x="1056992" y="23180"/>
                  </a:cubicBezTo>
                  <a:cubicBezTo>
                    <a:pt x="1042301" y="14198"/>
                    <a:pt x="1033062" y="6500"/>
                    <a:pt x="1031779" y="2009"/>
                  </a:cubicBezTo>
                  <a:cubicBezTo>
                    <a:pt x="1020873" y="-3316"/>
                    <a:pt x="1012726" y="2971"/>
                    <a:pt x="1004899" y="8937"/>
                  </a:cubicBezTo>
                  <a:cubicBezTo>
                    <a:pt x="941451" y="57053"/>
                    <a:pt x="868637" y="86050"/>
                    <a:pt x="792038" y="101511"/>
                  </a:cubicBezTo>
                  <a:cubicBezTo>
                    <a:pt x="671109" y="125953"/>
                    <a:pt x="552361" y="160596"/>
                    <a:pt x="429956" y="177982"/>
                  </a:cubicBezTo>
                  <a:cubicBezTo>
                    <a:pt x="390823" y="183563"/>
                    <a:pt x="365161" y="203964"/>
                    <a:pt x="351689" y="241045"/>
                  </a:cubicBezTo>
                  <a:cubicBezTo>
                    <a:pt x="321409" y="324637"/>
                    <a:pt x="287407" y="406817"/>
                    <a:pt x="260527" y="491692"/>
                  </a:cubicBezTo>
                  <a:cubicBezTo>
                    <a:pt x="207151" y="660223"/>
                    <a:pt x="158395" y="830230"/>
                    <a:pt x="93343" y="994975"/>
                  </a:cubicBezTo>
                  <a:cubicBezTo>
                    <a:pt x="50938" y="1102368"/>
                    <a:pt x="13472" y="1211558"/>
                    <a:pt x="0" y="1327226"/>
                  </a:cubicBezTo>
                  <a:cubicBezTo>
                    <a:pt x="0" y="1410305"/>
                    <a:pt x="0" y="1493448"/>
                    <a:pt x="0" y="1576526"/>
                  </a:cubicBezTo>
                  <a:cubicBezTo>
                    <a:pt x="5646" y="1584610"/>
                    <a:pt x="2502" y="1593783"/>
                    <a:pt x="2887" y="1602444"/>
                  </a:cubicBezTo>
                  <a:cubicBezTo>
                    <a:pt x="6223" y="1676477"/>
                    <a:pt x="9110" y="1750510"/>
                    <a:pt x="33231" y="1821657"/>
                  </a:cubicBezTo>
                  <a:cubicBezTo>
                    <a:pt x="92573" y="1996859"/>
                    <a:pt x="149734" y="2173089"/>
                    <a:pt x="264569" y="2322631"/>
                  </a:cubicBezTo>
                  <a:cubicBezTo>
                    <a:pt x="273871" y="2334691"/>
                    <a:pt x="279901" y="2347715"/>
                    <a:pt x="275988" y="2363881"/>
                  </a:cubicBezTo>
                  <a:cubicBezTo>
                    <a:pt x="267841" y="2397498"/>
                    <a:pt x="260976" y="2431370"/>
                    <a:pt x="243911" y="2462228"/>
                  </a:cubicBezTo>
                  <a:cubicBezTo>
                    <a:pt x="219276" y="2506879"/>
                    <a:pt x="229798" y="2536262"/>
                    <a:pt x="277143" y="2556085"/>
                  </a:cubicBezTo>
                  <a:cubicBezTo>
                    <a:pt x="309284" y="2569557"/>
                    <a:pt x="342900" y="2577384"/>
                    <a:pt x="377992" y="2577704"/>
                  </a:cubicBezTo>
                  <a:cubicBezTo>
                    <a:pt x="405642" y="2577961"/>
                    <a:pt x="433292" y="2577833"/>
                    <a:pt x="461006" y="2577769"/>
                  </a:cubicBezTo>
                  <a:cubicBezTo>
                    <a:pt x="505978" y="2577704"/>
                    <a:pt x="505593" y="2577704"/>
                    <a:pt x="512393" y="2621970"/>
                  </a:cubicBezTo>
                  <a:cubicBezTo>
                    <a:pt x="525609" y="2708064"/>
                    <a:pt x="560637" y="3099528"/>
                    <a:pt x="564999" y="3209231"/>
                  </a:cubicBezTo>
                  <a:cubicBezTo>
                    <a:pt x="571158" y="3363199"/>
                    <a:pt x="602144" y="3512099"/>
                    <a:pt x="644806" y="3659908"/>
                  </a:cubicBezTo>
                  <a:cubicBezTo>
                    <a:pt x="680796" y="3784558"/>
                    <a:pt x="980777" y="4277000"/>
                    <a:pt x="1081562" y="4403126"/>
                  </a:cubicBezTo>
                  <a:cubicBezTo>
                    <a:pt x="1092469" y="4416791"/>
                    <a:pt x="1098371" y="4432123"/>
                    <a:pt x="1098627" y="4449509"/>
                  </a:cubicBezTo>
                  <a:cubicBezTo>
                    <a:pt x="1099141" y="4481136"/>
                    <a:pt x="1100231" y="4512700"/>
                    <a:pt x="1095163" y="4544199"/>
                  </a:cubicBezTo>
                  <a:cubicBezTo>
                    <a:pt x="1088299" y="4587182"/>
                    <a:pt x="1077906" y="4873435"/>
                    <a:pt x="1068539" y="4972808"/>
                  </a:cubicBezTo>
                  <a:cubicBezTo>
                    <a:pt x="1063920" y="5021822"/>
                    <a:pt x="978853" y="5358755"/>
                    <a:pt x="958773" y="5481737"/>
                  </a:cubicBezTo>
                  <a:cubicBezTo>
                    <a:pt x="955180" y="5503678"/>
                    <a:pt x="948444" y="5529147"/>
                    <a:pt x="969102" y="5548713"/>
                  </a:cubicBezTo>
                  <a:cubicBezTo>
                    <a:pt x="1004001" y="5530686"/>
                    <a:pt x="1035244" y="5507463"/>
                    <a:pt x="1065396" y="5482571"/>
                  </a:cubicBezTo>
                  <a:cubicBezTo>
                    <a:pt x="1129870" y="5429388"/>
                    <a:pt x="1200439" y="5392371"/>
                    <a:pt x="1287559" y="5399749"/>
                  </a:cubicBezTo>
                  <a:cubicBezTo>
                    <a:pt x="1293525" y="5400263"/>
                    <a:pt x="1299299" y="5399172"/>
                    <a:pt x="1304175" y="5395194"/>
                  </a:cubicBezTo>
                  <a:cubicBezTo>
                    <a:pt x="1308537" y="5383518"/>
                    <a:pt x="1301865" y="5385186"/>
                    <a:pt x="1300711" y="5385250"/>
                  </a:cubicBezTo>
                  <a:cubicBezTo>
                    <a:pt x="1331889" y="5373831"/>
                    <a:pt x="1363773" y="5348042"/>
                    <a:pt x="1393861" y="5312821"/>
                  </a:cubicBezTo>
                  <a:cubicBezTo>
                    <a:pt x="1450124" y="5246871"/>
                    <a:pt x="1492273" y="5173352"/>
                    <a:pt x="1519345" y="5090915"/>
                  </a:cubicBezTo>
                  <a:cubicBezTo>
                    <a:pt x="1531342" y="5054411"/>
                    <a:pt x="1532304" y="5055181"/>
                    <a:pt x="1561173" y="5082895"/>
                  </a:cubicBezTo>
                  <a:cubicBezTo>
                    <a:pt x="1574389" y="5095598"/>
                    <a:pt x="1584525" y="5112663"/>
                    <a:pt x="1604349" y="5117025"/>
                  </a:cubicBezTo>
                  <a:cubicBezTo>
                    <a:pt x="1635591" y="5107210"/>
                    <a:pt x="1664461" y="5093737"/>
                    <a:pt x="1689224" y="5071091"/>
                  </a:cubicBezTo>
                  <a:cubicBezTo>
                    <a:pt x="1735863" y="5028429"/>
                    <a:pt x="1779616" y="4982945"/>
                    <a:pt x="1822599" y="4936754"/>
                  </a:cubicBezTo>
                  <a:cubicBezTo>
                    <a:pt x="1835622" y="4922769"/>
                    <a:pt x="1880016" y="4817300"/>
                    <a:pt x="1889446" y="4780027"/>
                  </a:cubicBezTo>
                  <a:cubicBezTo>
                    <a:pt x="1901379" y="4733131"/>
                    <a:pt x="1899775" y="4687646"/>
                    <a:pt x="1862566" y="4650309"/>
                  </a:cubicBezTo>
                  <a:cubicBezTo>
                    <a:pt x="1806689" y="4611240"/>
                    <a:pt x="1660355" y="4463174"/>
                    <a:pt x="1642071" y="4431546"/>
                  </a:cubicBezTo>
                  <a:cubicBezTo>
                    <a:pt x="1636361" y="4421666"/>
                    <a:pt x="1636490" y="4410888"/>
                    <a:pt x="1637837" y="4399854"/>
                  </a:cubicBezTo>
                  <a:cubicBezTo>
                    <a:pt x="1654581" y="4262630"/>
                    <a:pt x="1778910" y="3364675"/>
                    <a:pt x="1803738" y="3283777"/>
                  </a:cubicBezTo>
                  <a:cubicBezTo>
                    <a:pt x="1809447" y="3265173"/>
                    <a:pt x="1830682" y="3050066"/>
                    <a:pt x="1832157" y="3023956"/>
                  </a:cubicBezTo>
                  <a:cubicBezTo>
                    <a:pt x="1832863" y="3012152"/>
                    <a:pt x="1811949" y="2748289"/>
                    <a:pt x="1841331" y="2697479"/>
                  </a:cubicBezTo>
                  <a:cubicBezTo>
                    <a:pt x="1850890" y="2680927"/>
                    <a:pt x="1861026" y="2672844"/>
                    <a:pt x="1880722" y="2674191"/>
                  </a:cubicBezTo>
                  <a:cubicBezTo>
                    <a:pt x="1972718" y="2680350"/>
                    <a:pt x="2053487" y="2710246"/>
                    <a:pt x="2115138" y="2782033"/>
                  </a:cubicBezTo>
                  <a:cubicBezTo>
                    <a:pt x="2115074" y="2783252"/>
                    <a:pt x="2115010" y="2784471"/>
                    <a:pt x="2115010" y="2785690"/>
                  </a:cubicBezTo>
                  <a:cubicBezTo>
                    <a:pt x="2118025" y="2786203"/>
                    <a:pt x="2121169" y="2786396"/>
                    <a:pt x="2124697" y="2786011"/>
                  </a:cubicBezTo>
                  <a:cubicBezTo>
                    <a:pt x="2141441" y="2780237"/>
                    <a:pt x="2144071" y="2765225"/>
                    <a:pt x="2147664" y="2750791"/>
                  </a:cubicBezTo>
                  <a:cubicBezTo>
                    <a:pt x="2157095" y="2713389"/>
                    <a:pt x="2158955" y="2674704"/>
                    <a:pt x="2165884" y="2636854"/>
                  </a:cubicBezTo>
                  <a:cubicBezTo>
                    <a:pt x="2184552" y="2534978"/>
                    <a:pt x="2202066" y="2432846"/>
                    <a:pt x="2212844" y="2329816"/>
                  </a:cubicBezTo>
                  <a:cubicBezTo>
                    <a:pt x="2222274" y="2239616"/>
                    <a:pt x="2252876" y="1695274"/>
                    <a:pt x="2253517" y="1664737"/>
                  </a:cubicBezTo>
                  <a:cubicBezTo>
                    <a:pt x="2257687" y="1467658"/>
                    <a:pt x="2225097" y="1029233"/>
                    <a:pt x="2224776" y="1024679"/>
                  </a:cubicBezTo>
                  <a:close/>
                  <a:moveTo>
                    <a:pt x="429251" y="1732098"/>
                  </a:moveTo>
                  <a:cubicBezTo>
                    <a:pt x="384664" y="1687255"/>
                    <a:pt x="375041" y="1629132"/>
                    <a:pt x="367984" y="1570624"/>
                  </a:cubicBezTo>
                  <a:cubicBezTo>
                    <a:pt x="355217" y="1465028"/>
                    <a:pt x="375297" y="1366937"/>
                    <a:pt x="439964" y="1283473"/>
                  </a:cubicBezTo>
                  <a:cubicBezTo>
                    <a:pt x="452795" y="1318116"/>
                    <a:pt x="445289" y="1693221"/>
                    <a:pt x="429251" y="1732098"/>
                  </a:cubicBezTo>
                  <a:close/>
                  <a:moveTo>
                    <a:pt x="1245025" y="3547576"/>
                  </a:moveTo>
                  <a:cubicBezTo>
                    <a:pt x="1222187" y="3422220"/>
                    <a:pt x="1147191" y="3297826"/>
                    <a:pt x="1218017" y="3171573"/>
                  </a:cubicBezTo>
                  <a:cubicBezTo>
                    <a:pt x="1291857" y="3296030"/>
                    <a:pt x="1320342" y="3421130"/>
                    <a:pt x="1245025" y="3547576"/>
                  </a:cubicBezTo>
                  <a:close/>
                </a:path>
              </a:pathLst>
            </a:custGeom>
            <a:solidFill>
              <a:srgbClr val="253045"/>
            </a:solidFill>
            <a:ln w="641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8" name="자유형: 도형 127">
              <a:extLst>
                <a:ext uri="{FF2B5EF4-FFF2-40B4-BE49-F238E27FC236}">
                  <a16:creationId xmlns:a16="http://schemas.microsoft.com/office/drawing/2014/main" id="{6B5EA64D-5168-4464-8F44-BE709421E07A}"/>
                </a:ext>
              </a:extLst>
            </p:cNvPr>
            <p:cNvSpPr/>
            <p:nvPr/>
          </p:nvSpPr>
          <p:spPr>
            <a:xfrm>
              <a:off x="628272" y="-65"/>
              <a:ext cx="1786819" cy="4209246"/>
            </a:xfrm>
            <a:custGeom>
              <a:avLst/>
              <a:gdLst>
                <a:gd name="connsiteX0" fmla="*/ 1549598 w 1786819"/>
                <a:gd name="connsiteY0" fmla="*/ 3655839 h 4209246"/>
                <a:gd name="connsiteX1" fmla="*/ 1786819 w 1786819"/>
                <a:gd name="connsiteY1" fmla="*/ 3764976 h 4209246"/>
                <a:gd name="connsiteX2" fmla="*/ 1786690 w 1786819"/>
                <a:gd name="connsiteY2" fmla="*/ 3768675 h 4209246"/>
                <a:gd name="connsiteX3" fmla="*/ 1694423 w 1786819"/>
                <a:gd name="connsiteY3" fmla="*/ 4072857 h 4209246"/>
                <a:gd name="connsiteX4" fmla="*/ 1556475 w 1786819"/>
                <a:gd name="connsiteY4" fmla="*/ 4175765 h 4209246"/>
                <a:gd name="connsiteX5" fmla="*/ 1475693 w 1786819"/>
                <a:gd name="connsiteY5" fmla="*/ 4207105 h 4209246"/>
                <a:gd name="connsiteX6" fmla="*/ 1469919 w 1786819"/>
                <a:gd name="connsiteY6" fmla="*/ 4209246 h 4209246"/>
                <a:gd name="connsiteX7" fmla="*/ 1453762 w 1786819"/>
                <a:gd name="connsiteY7" fmla="*/ 4193219 h 4209246"/>
                <a:gd name="connsiteX8" fmla="*/ 1438838 w 1786819"/>
                <a:gd name="connsiteY8" fmla="*/ 4155521 h 4209246"/>
                <a:gd name="connsiteX9" fmla="*/ 1495289 w 1786819"/>
                <a:gd name="connsiteY9" fmla="*/ 4088755 h 4209246"/>
                <a:gd name="connsiteX10" fmla="*/ 1503204 w 1786819"/>
                <a:gd name="connsiteY10" fmla="*/ 4082980 h 4209246"/>
                <a:gd name="connsiteX11" fmla="*/ 1569972 w 1786819"/>
                <a:gd name="connsiteY11" fmla="*/ 3885404 h 4209246"/>
                <a:gd name="connsiteX12" fmla="*/ 1555567 w 1786819"/>
                <a:gd name="connsiteY12" fmla="*/ 3864445 h 4209246"/>
                <a:gd name="connsiteX13" fmla="*/ 1537140 w 1786819"/>
                <a:gd name="connsiteY13" fmla="*/ 3880407 h 4209246"/>
                <a:gd name="connsiteX14" fmla="*/ 1489319 w 1786819"/>
                <a:gd name="connsiteY14" fmla="*/ 3976957 h 4209246"/>
                <a:gd name="connsiteX15" fmla="*/ 1488346 w 1786819"/>
                <a:gd name="connsiteY15" fmla="*/ 3978903 h 4209246"/>
                <a:gd name="connsiteX16" fmla="*/ 1455708 w 1786819"/>
                <a:gd name="connsiteY16" fmla="*/ 4004793 h 4209246"/>
                <a:gd name="connsiteX17" fmla="*/ 1413403 w 1786819"/>
                <a:gd name="connsiteY17" fmla="*/ 4009983 h 4209246"/>
                <a:gd name="connsiteX18" fmla="*/ 1406266 w 1786819"/>
                <a:gd name="connsiteY18" fmla="*/ 3971701 h 4209246"/>
                <a:gd name="connsiteX19" fmla="*/ 1440979 w 1786819"/>
                <a:gd name="connsiteY19" fmla="*/ 3841801 h 4209246"/>
                <a:gd name="connsiteX20" fmla="*/ 1509758 w 1786819"/>
                <a:gd name="connsiteY20" fmla="*/ 3679391 h 4209246"/>
                <a:gd name="connsiteX21" fmla="*/ 1549598 w 1786819"/>
                <a:gd name="connsiteY21" fmla="*/ 3655839 h 4209246"/>
                <a:gd name="connsiteX22" fmla="*/ 295297 w 1786819"/>
                <a:gd name="connsiteY22" fmla="*/ 3080306 h 4209246"/>
                <a:gd name="connsiteX23" fmla="*/ 407159 w 1786819"/>
                <a:gd name="connsiteY23" fmla="*/ 3127477 h 4209246"/>
                <a:gd name="connsiteX24" fmla="*/ 428831 w 1786819"/>
                <a:gd name="connsiteY24" fmla="*/ 3155573 h 4209246"/>
                <a:gd name="connsiteX25" fmla="*/ 405472 w 1786819"/>
                <a:gd name="connsiteY25" fmla="*/ 3177245 h 4209246"/>
                <a:gd name="connsiteX26" fmla="*/ 298477 w 1786819"/>
                <a:gd name="connsiteY26" fmla="*/ 3179321 h 4209246"/>
                <a:gd name="connsiteX27" fmla="*/ 201148 w 1786819"/>
                <a:gd name="connsiteY27" fmla="*/ 3233565 h 4209246"/>
                <a:gd name="connsiteX28" fmla="*/ 159557 w 1786819"/>
                <a:gd name="connsiteY28" fmla="*/ 3527431 h 4209246"/>
                <a:gd name="connsiteX29" fmla="*/ 69950 w 1786819"/>
                <a:gd name="connsiteY29" fmla="*/ 3442107 h 4209246"/>
                <a:gd name="connsiteX30" fmla="*/ 45294 w 1786819"/>
                <a:gd name="connsiteY30" fmla="*/ 3401748 h 4209246"/>
                <a:gd name="connsiteX31" fmla="*/ 3313 w 1786819"/>
                <a:gd name="connsiteY31" fmla="*/ 3296375 h 4209246"/>
                <a:gd name="connsiteX32" fmla="*/ 13500 w 1786819"/>
                <a:gd name="connsiteY32" fmla="*/ 3269707 h 4209246"/>
                <a:gd name="connsiteX33" fmla="*/ 115175 w 1786819"/>
                <a:gd name="connsiteY33" fmla="*/ 3181398 h 4209246"/>
                <a:gd name="connsiteX34" fmla="*/ 192519 w 1786819"/>
                <a:gd name="connsiteY34" fmla="*/ 3115603 h 4209246"/>
                <a:gd name="connsiteX35" fmla="*/ 295297 w 1786819"/>
                <a:gd name="connsiteY35" fmla="*/ 3080306 h 4209246"/>
                <a:gd name="connsiteX36" fmla="*/ 955117 w 1786819"/>
                <a:gd name="connsiteY36" fmla="*/ 0 h 4209246"/>
                <a:gd name="connsiteX37" fmla="*/ 1063087 w 1786819"/>
                <a:gd name="connsiteY37" fmla="*/ 0 h 4209246"/>
                <a:gd name="connsiteX38" fmla="*/ 1206353 w 1786819"/>
                <a:gd name="connsiteY38" fmla="*/ 62939 h 4209246"/>
                <a:gd name="connsiteX39" fmla="*/ 1297907 w 1786819"/>
                <a:gd name="connsiteY39" fmla="*/ 182588 h 4209246"/>
                <a:gd name="connsiteX40" fmla="*/ 1320551 w 1786819"/>
                <a:gd name="connsiteY40" fmla="*/ 211268 h 4209246"/>
                <a:gd name="connsiteX41" fmla="*/ 1418010 w 1786819"/>
                <a:gd name="connsiteY41" fmla="*/ 420587 h 4209246"/>
                <a:gd name="connsiteX42" fmla="*/ 1399193 w 1786819"/>
                <a:gd name="connsiteY42" fmla="*/ 492805 h 4209246"/>
                <a:gd name="connsiteX43" fmla="*/ 1361754 w 1786819"/>
                <a:gd name="connsiteY43" fmla="*/ 529660 h 4209246"/>
                <a:gd name="connsiteX44" fmla="*/ 1390498 w 1786819"/>
                <a:gd name="connsiteY44" fmla="*/ 576636 h 4209246"/>
                <a:gd name="connsiteX45" fmla="*/ 1364025 w 1786819"/>
                <a:gd name="connsiteY45" fmla="*/ 677663 h 4209246"/>
                <a:gd name="connsiteX46" fmla="*/ 1261052 w 1786819"/>
                <a:gd name="connsiteY46" fmla="*/ 743068 h 4209246"/>
                <a:gd name="connsiteX47" fmla="*/ 1218487 w 1786819"/>
                <a:gd name="connsiteY47" fmla="*/ 828847 h 4209246"/>
                <a:gd name="connsiteX48" fmla="*/ 1212972 w 1786819"/>
                <a:gd name="connsiteY48" fmla="*/ 971984 h 4209246"/>
                <a:gd name="connsiteX49" fmla="*/ 1171704 w 1786819"/>
                <a:gd name="connsiteY49" fmla="*/ 1008515 h 4209246"/>
                <a:gd name="connsiteX50" fmla="*/ 1079048 w 1786819"/>
                <a:gd name="connsiteY50" fmla="*/ 1092605 h 4209246"/>
                <a:gd name="connsiteX51" fmla="*/ 1002873 w 1786819"/>
                <a:gd name="connsiteY51" fmla="*/ 1159632 h 4209246"/>
                <a:gd name="connsiteX52" fmla="*/ 962319 w 1786819"/>
                <a:gd name="connsiteY52" fmla="*/ 1270522 h 4209246"/>
                <a:gd name="connsiteX53" fmla="*/ 940712 w 1786819"/>
                <a:gd name="connsiteY53" fmla="*/ 1343129 h 4209246"/>
                <a:gd name="connsiteX54" fmla="*/ 905740 w 1786819"/>
                <a:gd name="connsiteY54" fmla="*/ 1412231 h 4209246"/>
                <a:gd name="connsiteX55" fmla="*/ 879720 w 1786819"/>
                <a:gd name="connsiteY55" fmla="*/ 1465762 h 4209246"/>
                <a:gd name="connsiteX56" fmla="*/ 844553 w 1786819"/>
                <a:gd name="connsiteY56" fmla="*/ 1303159 h 4209246"/>
                <a:gd name="connsiteX57" fmla="*/ 792904 w 1786819"/>
                <a:gd name="connsiteY57" fmla="*/ 1124270 h 4209246"/>
                <a:gd name="connsiteX58" fmla="*/ 725293 w 1786819"/>
                <a:gd name="connsiteY58" fmla="*/ 998003 h 4209246"/>
                <a:gd name="connsiteX59" fmla="*/ 715496 w 1786819"/>
                <a:gd name="connsiteY59" fmla="*/ 948819 h 4209246"/>
                <a:gd name="connsiteX60" fmla="*/ 710175 w 1786819"/>
                <a:gd name="connsiteY60" fmla="*/ 930392 h 4209246"/>
                <a:gd name="connsiteX61" fmla="*/ 732950 w 1786819"/>
                <a:gd name="connsiteY61" fmla="*/ 792121 h 4209246"/>
                <a:gd name="connsiteX62" fmla="*/ 715431 w 1786819"/>
                <a:gd name="connsiteY62" fmla="*/ 685255 h 4209246"/>
                <a:gd name="connsiteX63" fmla="*/ 715431 w 1786819"/>
                <a:gd name="connsiteY63" fmla="*/ 634256 h 4209246"/>
                <a:gd name="connsiteX64" fmla="*/ 654633 w 1786819"/>
                <a:gd name="connsiteY64" fmla="*/ 557496 h 4209246"/>
                <a:gd name="connsiteX65" fmla="*/ 672672 w 1786819"/>
                <a:gd name="connsiteY65" fmla="*/ 440831 h 4209246"/>
                <a:gd name="connsiteX66" fmla="*/ 703168 w 1786819"/>
                <a:gd name="connsiteY66" fmla="*/ 412022 h 4209246"/>
                <a:gd name="connsiteX67" fmla="*/ 955117 w 1786819"/>
                <a:gd name="connsiteY67" fmla="*/ 0 h 42092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</a:cxnLst>
              <a:rect l="l" t="t" r="r" b="b"/>
              <a:pathLst>
                <a:path w="1786819" h="4209246">
                  <a:moveTo>
                    <a:pt x="1549598" y="3655839"/>
                  </a:moveTo>
                  <a:cubicBezTo>
                    <a:pt x="1642644" y="3662002"/>
                    <a:pt x="1724269" y="3692304"/>
                    <a:pt x="1786819" y="3764976"/>
                  </a:cubicBezTo>
                  <a:cubicBezTo>
                    <a:pt x="1786819" y="3766209"/>
                    <a:pt x="1786754" y="3767442"/>
                    <a:pt x="1786690" y="3768675"/>
                  </a:cubicBezTo>
                  <a:cubicBezTo>
                    <a:pt x="1783316" y="3878331"/>
                    <a:pt x="1759048" y="3981759"/>
                    <a:pt x="1694423" y="4072857"/>
                  </a:cubicBezTo>
                  <a:cubicBezTo>
                    <a:pt x="1659643" y="4121846"/>
                    <a:pt x="1608059" y="4149422"/>
                    <a:pt x="1556475" y="4175765"/>
                  </a:cubicBezTo>
                  <a:cubicBezTo>
                    <a:pt x="1530846" y="4188808"/>
                    <a:pt x="1502881" y="4197113"/>
                    <a:pt x="1475693" y="4207105"/>
                  </a:cubicBezTo>
                  <a:cubicBezTo>
                    <a:pt x="1473747" y="4207819"/>
                    <a:pt x="1471800" y="4208533"/>
                    <a:pt x="1469919" y="4209246"/>
                  </a:cubicBezTo>
                  <a:cubicBezTo>
                    <a:pt x="1464793" y="4203602"/>
                    <a:pt x="1462716" y="4193804"/>
                    <a:pt x="1453762" y="4193219"/>
                  </a:cubicBezTo>
                  <a:cubicBezTo>
                    <a:pt x="1422032" y="4191078"/>
                    <a:pt x="1433907" y="4170640"/>
                    <a:pt x="1438838" y="4155521"/>
                  </a:cubicBezTo>
                  <a:cubicBezTo>
                    <a:pt x="1448441" y="4125999"/>
                    <a:pt x="1476213" y="4110880"/>
                    <a:pt x="1495289" y="4088755"/>
                  </a:cubicBezTo>
                  <a:cubicBezTo>
                    <a:pt x="1498014" y="4086937"/>
                    <a:pt x="1500609" y="4084926"/>
                    <a:pt x="1503204" y="4082980"/>
                  </a:cubicBezTo>
                  <a:cubicBezTo>
                    <a:pt x="1565430" y="4036522"/>
                    <a:pt x="1592422" y="3958010"/>
                    <a:pt x="1569972" y="3885404"/>
                  </a:cubicBezTo>
                  <a:cubicBezTo>
                    <a:pt x="1567312" y="3876838"/>
                    <a:pt x="1565365" y="3866522"/>
                    <a:pt x="1555567" y="3864445"/>
                  </a:cubicBezTo>
                  <a:cubicBezTo>
                    <a:pt x="1544537" y="3862110"/>
                    <a:pt x="1540904" y="3873076"/>
                    <a:pt x="1537140" y="3880407"/>
                  </a:cubicBezTo>
                  <a:cubicBezTo>
                    <a:pt x="1520789" y="3912396"/>
                    <a:pt x="1505151" y="3944709"/>
                    <a:pt x="1489319" y="3976957"/>
                  </a:cubicBezTo>
                  <a:cubicBezTo>
                    <a:pt x="1488995" y="3977606"/>
                    <a:pt x="1488670" y="3978254"/>
                    <a:pt x="1488346" y="3978903"/>
                  </a:cubicBezTo>
                  <a:cubicBezTo>
                    <a:pt x="1477510" y="3987598"/>
                    <a:pt x="1467064" y="3996812"/>
                    <a:pt x="1455708" y="4004793"/>
                  </a:cubicBezTo>
                  <a:cubicBezTo>
                    <a:pt x="1442797" y="4013941"/>
                    <a:pt x="1427613" y="4018354"/>
                    <a:pt x="1413403" y="4009983"/>
                  </a:cubicBezTo>
                  <a:cubicBezTo>
                    <a:pt x="1398090" y="4000964"/>
                    <a:pt x="1403930" y="3984678"/>
                    <a:pt x="1406266" y="3971701"/>
                  </a:cubicBezTo>
                  <a:cubicBezTo>
                    <a:pt x="1414182" y="3927514"/>
                    <a:pt x="1425666" y="3884171"/>
                    <a:pt x="1440979" y="3841801"/>
                  </a:cubicBezTo>
                  <a:cubicBezTo>
                    <a:pt x="1460964" y="3786388"/>
                    <a:pt x="1480041" y="3730781"/>
                    <a:pt x="1509758" y="3679391"/>
                  </a:cubicBezTo>
                  <a:cubicBezTo>
                    <a:pt x="1519426" y="3662716"/>
                    <a:pt x="1529678" y="3654476"/>
                    <a:pt x="1549598" y="3655839"/>
                  </a:cubicBezTo>
                  <a:close/>
                  <a:moveTo>
                    <a:pt x="295297" y="3080306"/>
                  </a:moveTo>
                  <a:cubicBezTo>
                    <a:pt x="306717" y="3090752"/>
                    <a:pt x="391977" y="3123130"/>
                    <a:pt x="407159" y="3127477"/>
                  </a:cubicBezTo>
                  <a:cubicBezTo>
                    <a:pt x="422019" y="3131760"/>
                    <a:pt x="428117" y="3140715"/>
                    <a:pt x="428831" y="3155573"/>
                  </a:cubicBezTo>
                  <a:cubicBezTo>
                    <a:pt x="429675" y="3172703"/>
                    <a:pt x="416762" y="3174390"/>
                    <a:pt x="405472" y="3177245"/>
                  </a:cubicBezTo>
                  <a:cubicBezTo>
                    <a:pt x="370045" y="3186328"/>
                    <a:pt x="334034" y="3183539"/>
                    <a:pt x="298477" y="3179321"/>
                  </a:cubicBezTo>
                  <a:cubicBezTo>
                    <a:pt x="250267" y="3173611"/>
                    <a:pt x="222625" y="3188470"/>
                    <a:pt x="201148" y="3233565"/>
                  </a:cubicBezTo>
                  <a:cubicBezTo>
                    <a:pt x="157805" y="3324534"/>
                    <a:pt x="151771" y="3420954"/>
                    <a:pt x="159557" y="3527431"/>
                  </a:cubicBezTo>
                  <a:cubicBezTo>
                    <a:pt x="133214" y="3489019"/>
                    <a:pt x="103172" y="3463909"/>
                    <a:pt x="69950" y="3442107"/>
                  </a:cubicBezTo>
                  <a:cubicBezTo>
                    <a:pt x="56195" y="3433088"/>
                    <a:pt x="51393" y="3416542"/>
                    <a:pt x="45294" y="3401748"/>
                  </a:cubicBezTo>
                  <a:cubicBezTo>
                    <a:pt x="30889" y="3366775"/>
                    <a:pt x="24141" y="3328752"/>
                    <a:pt x="3313" y="3296375"/>
                  </a:cubicBezTo>
                  <a:cubicBezTo>
                    <a:pt x="-5706" y="3282424"/>
                    <a:pt x="5713" y="3276584"/>
                    <a:pt x="13500" y="3269707"/>
                  </a:cubicBezTo>
                  <a:cubicBezTo>
                    <a:pt x="47110" y="3239989"/>
                    <a:pt x="80008" y="3209234"/>
                    <a:pt x="115175" y="3181398"/>
                  </a:cubicBezTo>
                  <a:cubicBezTo>
                    <a:pt x="141778" y="3160310"/>
                    <a:pt x="168641" y="3139806"/>
                    <a:pt x="192519" y="3115603"/>
                  </a:cubicBezTo>
                  <a:cubicBezTo>
                    <a:pt x="220809" y="3086859"/>
                    <a:pt x="254873" y="3074142"/>
                    <a:pt x="295297" y="3080306"/>
                  </a:cubicBezTo>
                  <a:close/>
                  <a:moveTo>
                    <a:pt x="955117" y="0"/>
                  </a:moveTo>
                  <a:cubicBezTo>
                    <a:pt x="991129" y="0"/>
                    <a:pt x="1027075" y="0"/>
                    <a:pt x="1063087" y="0"/>
                  </a:cubicBezTo>
                  <a:cubicBezTo>
                    <a:pt x="1115059" y="11420"/>
                    <a:pt x="1163075" y="31989"/>
                    <a:pt x="1206353" y="62939"/>
                  </a:cubicBezTo>
                  <a:cubicBezTo>
                    <a:pt x="1248918" y="93435"/>
                    <a:pt x="1288433" y="126397"/>
                    <a:pt x="1297907" y="182588"/>
                  </a:cubicBezTo>
                  <a:cubicBezTo>
                    <a:pt x="1300113" y="195760"/>
                    <a:pt x="1306472" y="205103"/>
                    <a:pt x="1320551" y="211268"/>
                  </a:cubicBezTo>
                  <a:cubicBezTo>
                    <a:pt x="1411651" y="251042"/>
                    <a:pt x="1434620" y="346034"/>
                    <a:pt x="1418010" y="420587"/>
                  </a:cubicBezTo>
                  <a:cubicBezTo>
                    <a:pt x="1412624" y="444855"/>
                    <a:pt x="1404449" y="468473"/>
                    <a:pt x="1399193" y="492805"/>
                  </a:cubicBezTo>
                  <a:cubicBezTo>
                    <a:pt x="1394651" y="514022"/>
                    <a:pt x="1383166" y="526416"/>
                    <a:pt x="1361754" y="529660"/>
                  </a:cubicBezTo>
                  <a:cubicBezTo>
                    <a:pt x="1387060" y="535695"/>
                    <a:pt x="1394197" y="551786"/>
                    <a:pt x="1390498" y="576636"/>
                  </a:cubicBezTo>
                  <a:cubicBezTo>
                    <a:pt x="1385307" y="611350"/>
                    <a:pt x="1376159" y="644832"/>
                    <a:pt x="1364025" y="677663"/>
                  </a:cubicBezTo>
                  <a:cubicBezTo>
                    <a:pt x="1342158" y="736839"/>
                    <a:pt x="1333335" y="742485"/>
                    <a:pt x="1261052" y="743068"/>
                  </a:cubicBezTo>
                  <a:cubicBezTo>
                    <a:pt x="1246842" y="771683"/>
                    <a:pt x="1232697" y="800232"/>
                    <a:pt x="1218487" y="828847"/>
                  </a:cubicBezTo>
                  <a:cubicBezTo>
                    <a:pt x="1216670" y="876538"/>
                    <a:pt x="1214788" y="924293"/>
                    <a:pt x="1212972" y="971984"/>
                  </a:cubicBezTo>
                  <a:cubicBezTo>
                    <a:pt x="1190846" y="974709"/>
                    <a:pt x="1187212" y="998262"/>
                    <a:pt x="1171704" y="1008515"/>
                  </a:cubicBezTo>
                  <a:cubicBezTo>
                    <a:pt x="1144842" y="1040957"/>
                    <a:pt x="1112010" y="1067301"/>
                    <a:pt x="1079048" y="1092605"/>
                  </a:cubicBezTo>
                  <a:cubicBezTo>
                    <a:pt x="1051991" y="1113434"/>
                    <a:pt x="1028632" y="1137701"/>
                    <a:pt x="1002873" y="1159632"/>
                  </a:cubicBezTo>
                  <a:cubicBezTo>
                    <a:pt x="968613" y="1188766"/>
                    <a:pt x="960763" y="1228670"/>
                    <a:pt x="962319" y="1270522"/>
                  </a:cubicBezTo>
                  <a:cubicBezTo>
                    <a:pt x="963358" y="1297904"/>
                    <a:pt x="956870" y="1321522"/>
                    <a:pt x="940712" y="1343129"/>
                  </a:cubicBezTo>
                  <a:cubicBezTo>
                    <a:pt x="925010" y="1364086"/>
                    <a:pt x="916706" y="1388873"/>
                    <a:pt x="905740" y="1412231"/>
                  </a:cubicBezTo>
                  <a:cubicBezTo>
                    <a:pt x="897888" y="1429037"/>
                    <a:pt x="889583" y="1445583"/>
                    <a:pt x="879720" y="1465762"/>
                  </a:cubicBezTo>
                  <a:cubicBezTo>
                    <a:pt x="851625" y="1411583"/>
                    <a:pt x="839881" y="1357079"/>
                    <a:pt x="844553" y="1303159"/>
                  </a:cubicBezTo>
                  <a:cubicBezTo>
                    <a:pt x="850522" y="1234900"/>
                    <a:pt x="825476" y="1179747"/>
                    <a:pt x="792904" y="1124270"/>
                  </a:cubicBezTo>
                  <a:cubicBezTo>
                    <a:pt x="768767" y="1083132"/>
                    <a:pt x="747354" y="1040373"/>
                    <a:pt x="725293" y="998003"/>
                  </a:cubicBezTo>
                  <a:cubicBezTo>
                    <a:pt x="717442" y="982820"/>
                    <a:pt x="713030" y="966339"/>
                    <a:pt x="715496" y="948819"/>
                  </a:cubicBezTo>
                  <a:cubicBezTo>
                    <a:pt x="713744" y="942656"/>
                    <a:pt x="711926" y="936556"/>
                    <a:pt x="710175" y="930392"/>
                  </a:cubicBezTo>
                  <a:cubicBezTo>
                    <a:pt x="731522" y="886594"/>
                    <a:pt x="745342" y="841500"/>
                    <a:pt x="732950" y="792121"/>
                  </a:cubicBezTo>
                  <a:cubicBezTo>
                    <a:pt x="708098" y="759614"/>
                    <a:pt x="716404" y="721655"/>
                    <a:pt x="715431" y="685255"/>
                  </a:cubicBezTo>
                  <a:cubicBezTo>
                    <a:pt x="714977" y="668255"/>
                    <a:pt x="715365" y="651255"/>
                    <a:pt x="715431" y="634256"/>
                  </a:cubicBezTo>
                  <a:cubicBezTo>
                    <a:pt x="669232" y="623095"/>
                    <a:pt x="654438" y="604797"/>
                    <a:pt x="654633" y="557496"/>
                  </a:cubicBezTo>
                  <a:cubicBezTo>
                    <a:pt x="654763" y="517786"/>
                    <a:pt x="656904" y="478271"/>
                    <a:pt x="672672" y="440831"/>
                  </a:cubicBezTo>
                  <a:cubicBezTo>
                    <a:pt x="678706" y="426557"/>
                    <a:pt x="685648" y="413839"/>
                    <a:pt x="703168" y="412022"/>
                  </a:cubicBezTo>
                  <a:cubicBezTo>
                    <a:pt x="695187" y="218339"/>
                    <a:pt x="807827" y="98561"/>
                    <a:pt x="955117" y="0"/>
                  </a:cubicBezTo>
                  <a:close/>
                </a:path>
              </a:pathLst>
            </a:custGeom>
            <a:solidFill>
              <a:srgbClr val="E7C59C"/>
            </a:solidFill>
            <a:ln w="641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129" name="자유형: 도형 128">
              <a:extLst>
                <a:ext uri="{FF2B5EF4-FFF2-40B4-BE49-F238E27FC236}">
                  <a16:creationId xmlns:a16="http://schemas.microsoft.com/office/drawing/2014/main" id="{9BAAB7FB-FF0F-4C86-9614-24B0648DEFEA}"/>
                </a:ext>
              </a:extLst>
            </p:cNvPr>
            <p:cNvSpPr/>
            <p:nvPr/>
          </p:nvSpPr>
          <p:spPr>
            <a:xfrm>
              <a:off x="967237" y="929686"/>
              <a:ext cx="886380" cy="2097289"/>
            </a:xfrm>
            <a:custGeom>
              <a:avLst/>
              <a:gdLst>
                <a:gd name="connsiteX0" fmla="*/ 863569 w 876380"/>
                <a:gd name="connsiteY0" fmla="*/ 41756 h 2073628"/>
                <a:gd name="connsiteX1" fmla="*/ 815967 w 876380"/>
                <a:gd name="connsiteY1" fmla="*/ 74282 h 2073628"/>
                <a:gd name="connsiteX2" fmla="*/ 718967 w 876380"/>
                <a:gd name="connsiteY2" fmla="*/ 160440 h 2073628"/>
                <a:gd name="connsiteX3" fmla="*/ 636466 w 876380"/>
                <a:gd name="connsiteY3" fmla="*/ 236334 h 2073628"/>
                <a:gd name="connsiteX4" fmla="*/ 609907 w 876380"/>
                <a:gd name="connsiteY4" fmla="*/ 294521 h 2073628"/>
                <a:gd name="connsiteX5" fmla="*/ 600348 w 876380"/>
                <a:gd name="connsiteY5" fmla="*/ 376316 h 2073628"/>
                <a:gd name="connsiteX6" fmla="*/ 535104 w 876380"/>
                <a:gd name="connsiteY6" fmla="*/ 507767 h 2073628"/>
                <a:gd name="connsiteX7" fmla="*/ 511046 w 876380"/>
                <a:gd name="connsiteY7" fmla="*/ 411857 h 2073628"/>
                <a:gd name="connsiteX8" fmla="*/ 464471 w 876380"/>
                <a:gd name="connsiteY8" fmla="*/ 202204 h 2073628"/>
                <a:gd name="connsiteX9" fmla="*/ 392106 w 876380"/>
                <a:gd name="connsiteY9" fmla="*/ 69791 h 2073628"/>
                <a:gd name="connsiteX10" fmla="*/ 379275 w 876380"/>
                <a:gd name="connsiteY10" fmla="*/ 18789 h 2073628"/>
                <a:gd name="connsiteX11" fmla="*/ 366380 w 876380"/>
                <a:gd name="connsiteY11" fmla="*/ 698 h 2073628"/>
                <a:gd name="connsiteX12" fmla="*/ 345851 w 876380"/>
                <a:gd name="connsiteY12" fmla="*/ 23344 h 2073628"/>
                <a:gd name="connsiteX13" fmla="*/ 287151 w 876380"/>
                <a:gd name="connsiteY13" fmla="*/ 242877 h 2073628"/>
                <a:gd name="connsiteX14" fmla="*/ 283558 w 876380"/>
                <a:gd name="connsiteY14" fmla="*/ 256734 h 2073628"/>
                <a:gd name="connsiteX15" fmla="*/ 236277 w 876380"/>
                <a:gd name="connsiteY15" fmla="*/ 557293 h 2073628"/>
                <a:gd name="connsiteX16" fmla="*/ 227488 w 876380"/>
                <a:gd name="connsiteY16" fmla="*/ 1054867 h 2073628"/>
                <a:gd name="connsiteX17" fmla="*/ 216518 w 876380"/>
                <a:gd name="connsiteY17" fmla="*/ 1199148 h 2073628"/>
                <a:gd name="connsiteX18" fmla="*/ 62678 w 876380"/>
                <a:gd name="connsiteY18" fmla="*/ 1846777 h 2073628"/>
                <a:gd name="connsiteX19" fmla="*/ 62678 w 876380"/>
                <a:gd name="connsiteY19" fmla="*/ 1846777 h 2073628"/>
                <a:gd name="connsiteX20" fmla="*/ 42021 w 876380"/>
                <a:gd name="connsiteY20" fmla="*/ 1917474 h 2073628"/>
                <a:gd name="connsiteX21" fmla="*/ 0 w 876380"/>
                <a:gd name="connsiteY21" fmla="*/ 2070801 h 2073628"/>
                <a:gd name="connsiteX22" fmla="*/ 31307 w 876380"/>
                <a:gd name="connsiteY22" fmla="*/ 2068491 h 2073628"/>
                <a:gd name="connsiteX23" fmla="*/ 262901 w 876380"/>
                <a:gd name="connsiteY23" fmla="*/ 1979767 h 2073628"/>
                <a:gd name="connsiteX24" fmla="*/ 360670 w 876380"/>
                <a:gd name="connsiteY24" fmla="*/ 1965525 h 2073628"/>
                <a:gd name="connsiteX25" fmla="*/ 694204 w 876380"/>
                <a:gd name="connsiteY25" fmla="*/ 1969182 h 2073628"/>
                <a:gd name="connsiteX26" fmla="*/ 721213 w 876380"/>
                <a:gd name="connsiteY26" fmla="*/ 1953721 h 2073628"/>
                <a:gd name="connsiteX27" fmla="*/ 715182 w 876380"/>
                <a:gd name="connsiteY27" fmla="*/ 1888413 h 2073628"/>
                <a:gd name="connsiteX28" fmla="*/ 715182 w 876380"/>
                <a:gd name="connsiteY28" fmla="*/ 1888413 h 2073628"/>
                <a:gd name="connsiteX29" fmla="*/ 715439 w 876380"/>
                <a:gd name="connsiteY29" fmla="*/ 1745928 h 2073628"/>
                <a:gd name="connsiteX30" fmla="*/ 715439 w 876380"/>
                <a:gd name="connsiteY30" fmla="*/ 1745928 h 2073628"/>
                <a:gd name="connsiteX31" fmla="*/ 721277 w 876380"/>
                <a:gd name="connsiteY31" fmla="*/ 1371978 h 2073628"/>
                <a:gd name="connsiteX32" fmla="*/ 732183 w 876380"/>
                <a:gd name="connsiteY32" fmla="*/ 1241361 h 2073628"/>
                <a:gd name="connsiteX33" fmla="*/ 732183 w 876380"/>
                <a:gd name="connsiteY33" fmla="*/ 1241361 h 2073628"/>
                <a:gd name="connsiteX34" fmla="*/ 831492 w 876380"/>
                <a:gd name="connsiteY34" fmla="*/ 546323 h 2073628"/>
                <a:gd name="connsiteX35" fmla="*/ 869407 w 876380"/>
                <a:gd name="connsiteY35" fmla="*/ 256157 h 2073628"/>
                <a:gd name="connsiteX36" fmla="*/ 869856 w 876380"/>
                <a:gd name="connsiteY36" fmla="*/ 238322 h 2073628"/>
                <a:gd name="connsiteX37" fmla="*/ 873320 w 876380"/>
                <a:gd name="connsiteY37" fmla="*/ 153832 h 2073628"/>
                <a:gd name="connsiteX38" fmla="*/ 876336 w 876380"/>
                <a:gd name="connsiteY38" fmla="*/ 64980 h 2073628"/>
                <a:gd name="connsiteX39" fmla="*/ 863569 w 876380"/>
                <a:gd name="connsiteY39" fmla="*/ 41756 h 20736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876380" h="2073628">
                  <a:moveTo>
                    <a:pt x="863569" y="41756"/>
                  </a:moveTo>
                  <a:cubicBezTo>
                    <a:pt x="835278" y="34379"/>
                    <a:pt x="830787" y="61900"/>
                    <a:pt x="815967" y="74282"/>
                  </a:cubicBezTo>
                  <a:cubicBezTo>
                    <a:pt x="785751" y="105397"/>
                    <a:pt x="753289" y="134073"/>
                    <a:pt x="718967" y="160440"/>
                  </a:cubicBezTo>
                  <a:cubicBezTo>
                    <a:pt x="689136" y="183343"/>
                    <a:pt x="661678" y="208555"/>
                    <a:pt x="636466" y="236334"/>
                  </a:cubicBezTo>
                  <a:cubicBezTo>
                    <a:pt x="621454" y="252885"/>
                    <a:pt x="613756" y="272195"/>
                    <a:pt x="609907" y="294521"/>
                  </a:cubicBezTo>
                  <a:cubicBezTo>
                    <a:pt x="605159" y="321850"/>
                    <a:pt x="612665" y="352002"/>
                    <a:pt x="600348" y="376316"/>
                  </a:cubicBezTo>
                  <a:cubicBezTo>
                    <a:pt x="579113" y="418209"/>
                    <a:pt x="557237" y="459908"/>
                    <a:pt x="535104" y="507767"/>
                  </a:cubicBezTo>
                  <a:cubicBezTo>
                    <a:pt x="519899" y="473381"/>
                    <a:pt x="510918" y="443677"/>
                    <a:pt x="511046" y="411857"/>
                  </a:cubicBezTo>
                  <a:cubicBezTo>
                    <a:pt x="511367" y="338402"/>
                    <a:pt x="509121" y="265908"/>
                    <a:pt x="464471" y="202204"/>
                  </a:cubicBezTo>
                  <a:cubicBezTo>
                    <a:pt x="435473" y="160889"/>
                    <a:pt x="417382" y="113352"/>
                    <a:pt x="392106" y="69791"/>
                  </a:cubicBezTo>
                  <a:cubicBezTo>
                    <a:pt x="383060" y="54266"/>
                    <a:pt x="379211" y="36881"/>
                    <a:pt x="379275" y="18789"/>
                  </a:cubicBezTo>
                  <a:cubicBezTo>
                    <a:pt x="377800" y="10770"/>
                    <a:pt x="374079" y="4291"/>
                    <a:pt x="366380" y="698"/>
                  </a:cubicBezTo>
                  <a:cubicBezTo>
                    <a:pt x="346364" y="-3728"/>
                    <a:pt x="350727" y="13978"/>
                    <a:pt x="345851" y="23344"/>
                  </a:cubicBezTo>
                  <a:cubicBezTo>
                    <a:pt x="327375" y="96800"/>
                    <a:pt x="299468" y="167754"/>
                    <a:pt x="287151" y="242877"/>
                  </a:cubicBezTo>
                  <a:cubicBezTo>
                    <a:pt x="283237" y="246791"/>
                    <a:pt x="282724" y="251602"/>
                    <a:pt x="283558" y="256734"/>
                  </a:cubicBezTo>
                  <a:cubicBezTo>
                    <a:pt x="253149" y="354568"/>
                    <a:pt x="244745" y="456123"/>
                    <a:pt x="236277" y="557293"/>
                  </a:cubicBezTo>
                  <a:cubicBezTo>
                    <a:pt x="222356" y="722809"/>
                    <a:pt x="228322" y="888966"/>
                    <a:pt x="227488" y="1054867"/>
                  </a:cubicBezTo>
                  <a:cubicBezTo>
                    <a:pt x="227231" y="1103303"/>
                    <a:pt x="227424" y="1151611"/>
                    <a:pt x="216518" y="1199148"/>
                  </a:cubicBezTo>
                  <a:cubicBezTo>
                    <a:pt x="147360" y="1410790"/>
                    <a:pt x="93921" y="1626153"/>
                    <a:pt x="62678" y="1846777"/>
                  </a:cubicBezTo>
                  <a:lnTo>
                    <a:pt x="62678" y="1846777"/>
                  </a:lnTo>
                  <a:cubicBezTo>
                    <a:pt x="55813" y="1870385"/>
                    <a:pt x="49398" y="1894058"/>
                    <a:pt x="42021" y="1917474"/>
                  </a:cubicBezTo>
                  <a:cubicBezTo>
                    <a:pt x="26046" y="1968091"/>
                    <a:pt x="9046" y="2018323"/>
                    <a:pt x="0" y="2070801"/>
                  </a:cubicBezTo>
                  <a:cubicBezTo>
                    <a:pt x="10906" y="2076318"/>
                    <a:pt x="21491" y="2072789"/>
                    <a:pt x="31307" y="2068491"/>
                  </a:cubicBezTo>
                  <a:cubicBezTo>
                    <a:pt x="107265" y="2035580"/>
                    <a:pt x="187777" y="2014474"/>
                    <a:pt x="262901" y="1979767"/>
                  </a:cubicBezTo>
                  <a:cubicBezTo>
                    <a:pt x="294913" y="1964947"/>
                    <a:pt x="326926" y="1962638"/>
                    <a:pt x="360670" y="1965525"/>
                  </a:cubicBezTo>
                  <a:cubicBezTo>
                    <a:pt x="471720" y="1975020"/>
                    <a:pt x="583026" y="1968348"/>
                    <a:pt x="694204" y="1969182"/>
                  </a:cubicBezTo>
                  <a:cubicBezTo>
                    <a:pt x="704789" y="1969246"/>
                    <a:pt x="718967" y="1970593"/>
                    <a:pt x="721213" y="1953721"/>
                  </a:cubicBezTo>
                  <a:cubicBezTo>
                    <a:pt x="719224" y="1931973"/>
                    <a:pt x="717171" y="1910160"/>
                    <a:pt x="715182" y="1888413"/>
                  </a:cubicBezTo>
                  <a:lnTo>
                    <a:pt x="715182" y="1888413"/>
                  </a:lnTo>
                  <a:cubicBezTo>
                    <a:pt x="715246" y="1840939"/>
                    <a:pt x="715375" y="1793401"/>
                    <a:pt x="715439" y="1745928"/>
                  </a:cubicBezTo>
                  <a:lnTo>
                    <a:pt x="715439" y="1745928"/>
                  </a:lnTo>
                  <a:cubicBezTo>
                    <a:pt x="717620" y="1621278"/>
                    <a:pt x="723266" y="1496692"/>
                    <a:pt x="721277" y="1371978"/>
                  </a:cubicBezTo>
                  <a:cubicBezTo>
                    <a:pt x="724934" y="1328417"/>
                    <a:pt x="728526" y="1284857"/>
                    <a:pt x="732183" y="1241361"/>
                  </a:cubicBezTo>
                  <a:lnTo>
                    <a:pt x="732183" y="1241361"/>
                  </a:lnTo>
                  <a:cubicBezTo>
                    <a:pt x="756369" y="1008420"/>
                    <a:pt x="792038" y="777083"/>
                    <a:pt x="831492" y="546323"/>
                  </a:cubicBezTo>
                  <a:cubicBezTo>
                    <a:pt x="847980" y="450093"/>
                    <a:pt x="874860" y="355210"/>
                    <a:pt x="869407" y="256157"/>
                  </a:cubicBezTo>
                  <a:cubicBezTo>
                    <a:pt x="869535" y="250191"/>
                    <a:pt x="869728" y="244289"/>
                    <a:pt x="869856" y="238322"/>
                  </a:cubicBezTo>
                  <a:cubicBezTo>
                    <a:pt x="876079" y="210352"/>
                    <a:pt x="871781" y="181996"/>
                    <a:pt x="873320" y="153832"/>
                  </a:cubicBezTo>
                  <a:cubicBezTo>
                    <a:pt x="874989" y="124258"/>
                    <a:pt x="869407" y="94426"/>
                    <a:pt x="876336" y="64980"/>
                  </a:cubicBezTo>
                  <a:cubicBezTo>
                    <a:pt x="876849" y="54651"/>
                    <a:pt x="873000" y="46696"/>
                    <a:pt x="863569" y="41756"/>
                  </a:cubicBezTo>
                  <a:close/>
                </a:path>
              </a:pathLst>
            </a:custGeom>
            <a:solidFill>
              <a:schemeClr val="accent4">
                <a:lumMod val="40000"/>
                <a:lumOff val="60000"/>
              </a:schemeClr>
            </a:solidFill>
            <a:ln w="641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0" name="자유형: 도형 129">
              <a:extLst>
                <a:ext uri="{FF2B5EF4-FFF2-40B4-BE49-F238E27FC236}">
                  <a16:creationId xmlns:a16="http://schemas.microsoft.com/office/drawing/2014/main" id="{4557F1AC-D1F8-4573-9A56-291A6A19DEBB}"/>
                </a:ext>
              </a:extLst>
            </p:cNvPr>
            <p:cNvSpPr/>
            <p:nvPr/>
          </p:nvSpPr>
          <p:spPr>
            <a:xfrm>
              <a:off x="1327871" y="1"/>
              <a:ext cx="723442" cy="983101"/>
            </a:xfrm>
            <a:custGeom>
              <a:avLst/>
              <a:gdLst>
                <a:gd name="connsiteX0" fmla="*/ 225606 w 723442"/>
                <a:gd name="connsiteY0" fmla="*/ 762922 h 983101"/>
                <a:gd name="connsiteX1" fmla="*/ 307038 w 723442"/>
                <a:gd name="connsiteY1" fmla="*/ 777716 h 983101"/>
                <a:gd name="connsiteX2" fmla="*/ 324232 w 723442"/>
                <a:gd name="connsiteY2" fmla="*/ 791666 h 983101"/>
                <a:gd name="connsiteX3" fmla="*/ 308919 w 723442"/>
                <a:gd name="connsiteY3" fmla="*/ 811781 h 983101"/>
                <a:gd name="connsiteX4" fmla="*/ 269015 w 723442"/>
                <a:gd name="connsiteY4" fmla="*/ 821384 h 983101"/>
                <a:gd name="connsiteX5" fmla="*/ 207567 w 723442"/>
                <a:gd name="connsiteY5" fmla="*/ 789396 h 983101"/>
                <a:gd name="connsiteX6" fmla="*/ 225606 w 723442"/>
                <a:gd name="connsiteY6" fmla="*/ 762922 h 983101"/>
                <a:gd name="connsiteX7" fmla="*/ 172954 w 723442"/>
                <a:gd name="connsiteY7" fmla="*/ 661282 h 983101"/>
                <a:gd name="connsiteX8" fmla="*/ 142424 w 723442"/>
                <a:gd name="connsiteY8" fmla="*/ 729506 h 983101"/>
                <a:gd name="connsiteX9" fmla="*/ 147938 w 723442"/>
                <a:gd name="connsiteY9" fmla="*/ 779792 h 983101"/>
                <a:gd name="connsiteX10" fmla="*/ 315667 w 723442"/>
                <a:gd name="connsiteY10" fmla="*/ 854345 h 983101"/>
                <a:gd name="connsiteX11" fmla="*/ 370885 w 723442"/>
                <a:gd name="connsiteY11" fmla="*/ 821514 h 983101"/>
                <a:gd name="connsiteX12" fmla="*/ 408388 w 723442"/>
                <a:gd name="connsiteY12" fmla="*/ 743910 h 983101"/>
                <a:gd name="connsiteX13" fmla="*/ 380164 w 723442"/>
                <a:gd name="connsiteY13" fmla="*/ 697906 h 983101"/>
                <a:gd name="connsiteX14" fmla="*/ 212824 w 723442"/>
                <a:gd name="connsiteY14" fmla="*/ 666373 h 983101"/>
                <a:gd name="connsiteX15" fmla="*/ 172954 w 723442"/>
                <a:gd name="connsiteY15" fmla="*/ 661282 h 983101"/>
                <a:gd name="connsiteX16" fmla="*/ 28355 w 723442"/>
                <a:gd name="connsiteY16" fmla="*/ 561193 h 983101"/>
                <a:gd name="connsiteX17" fmla="*/ 82534 w 723442"/>
                <a:gd name="connsiteY17" fmla="*/ 706406 h 983101"/>
                <a:gd name="connsiteX18" fmla="*/ 106801 w 723442"/>
                <a:gd name="connsiteY18" fmla="*/ 642884 h 983101"/>
                <a:gd name="connsiteX19" fmla="*/ 144694 w 723442"/>
                <a:gd name="connsiteY19" fmla="*/ 613361 h 983101"/>
                <a:gd name="connsiteX20" fmla="*/ 423118 w 723442"/>
                <a:gd name="connsiteY20" fmla="*/ 674094 h 983101"/>
                <a:gd name="connsiteX21" fmla="*/ 448812 w 723442"/>
                <a:gd name="connsiteY21" fmla="*/ 719124 h 983101"/>
                <a:gd name="connsiteX22" fmla="*/ 447061 w 723442"/>
                <a:gd name="connsiteY22" fmla="*/ 736968 h 983101"/>
                <a:gd name="connsiteX23" fmla="*/ 447450 w 723442"/>
                <a:gd name="connsiteY23" fmla="*/ 778235 h 983101"/>
                <a:gd name="connsiteX24" fmla="*/ 493648 w 723442"/>
                <a:gd name="connsiteY24" fmla="*/ 763247 h 983101"/>
                <a:gd name="connsiteX25" fmla="*/ 565606 w 723442"/>
                <a:gd name="connsiteY25" fmla="*/ 679869 h 983101"/>
                <a:gd name="connsiteX26" fmla="*/ 561518 w 723442"/>
                <a:gd name="connsiteY26" fmla="*/ 743002 h 983101"/>
                <a:gd name="connsiteX27" fmla="*/ 518954 w 723442"/>
                <a:gd name="connsiteY27" fmla="*/ 828781 h 983101"/>
                <a:gd name="connsiteX28" fmla="*/ 454717 w 723442"/>
                <a:gd name="connsiteY28" fmla="*/ 905475 h 983101"/>
                <a:gd name="connsiteX29" fmla="*/ 329228 w 723442"/>
                <a:gd name="connsiteY29" fmla="*/ 973930 h 983101"/>
                <a:gd name="connsiteX30" fmla="*/ 177915 w 723442"/>
                <a:gd name="connsiteY30" fmla="*/ 951090 h 983101"/>
                <a:gd name="connsiteX31" fmla="*/ 33351 w 723442"/>
                <a:gd name="connsiteY31" fmla="*/ 792056 h 983101"/>
                <a:gd name="connsiteX32" fmla="*/ 15832 w 723442"/>
                <a:gd name="connsiteY32" fmla="*/ 685189 h 983101"/>
                <a:gd name="connsiteX33" fmla="*/ 15832 w 723442"/>
                <a:gd name="connsiteY33" fmla="*/ 634190 h 983101"/>
                <a:gd name="connsiteX34" fmla="*/ 28355 w 723442"/>
                <a:gd name="connsiteY34" fmla="*/ 561193 h 983101"/>
                <a:gd name="connsiteX35" fmla="*/ 255519 w 723442"/>
                <a:gd name="connsiteY35" fmla="*/ 0 h 983101"/>
                <a:gd name="connsiteX36" fmla="*/ 363489 w 723442"/>
                <a:gd name="connsiteY36" fmla="*/ 0 h 983101"/>
                <a:gd name="connsiteX37" fmla="*/ 506755 w 723442"/>
                <a:gd name="connsiteY37" fmla="*/ 62939 h 983101"/>
                <a:gd name="connsiteX38" fmla="*/ 598309 w 723442"/>
                <a:gd name="connsiteY38" fmla="*/ 182588 h 983101"/>
                <a:gd name="connsiteX39" fmla="*/ 620954 w 723442"/>
                <a:gd name="connsiteY39" fmla="*/ 211267 h 983101"/>
                <a:gd name="connsiteX40" fmla="*/ 718477 w 723442"/>
                <a:gd name="connsiteY40" fmla="*/ 420522 h 983101"/>
                <a:gd name="connsiteX41" fmla="*/ 699661 w 723442"/>
                <a:gd name="connsiteY41" fmla="*/ 492740 h 983101"/>
                <a:gd name="connsiteX42" fmla="*/ 662221 w 723442"/>
                <a:gd name="connsiteY42" fmla="*/ 529594 h 983101"/>
                <a:gd name="connsiteX43" fmla="*/ 612260 w 723442"/>
                <a:gd name="connsiteY43" fmla="*/ 596491 h 983101"/>
                <a:gd name="connsiteX44" fmla="*/ 592405 w 723442"/>
                <a:gd name="connsiteY44" fmla="*/ 605705 h 983101"/>
                <a:gd name="connsiteX45" fmla="*/ 583645 w 723442"/>
                <a:gd name="connsiteY45" fmla="*/ 584812 h 983101"/>
                <a:gd name="connsiteX46" fmla="*/ 593378 w 723442"/>
                <a:gd name="connsiteY46" fmla="*/ 522717 h 983101"/>
                <a:gd name="connsiteX47" fmla="*/ 611935 w 723442"/>
                <a:gd name="connsiteY47" fmla="*/ 365370 h 983101"/>
                <a:gd name="connsiteX48" fmla="*/ 475481 w 723442"/>
                <a:gd name="connsiteY48" fmla="*/ 176553 h 983101"/>
                <a:gd name="connsiteX49" fmla="*/ 344867 w 723442"/>
                <a:gd name="connsiteY49" fmla="*/ 144694 h 983101"/>
                <a:gd name="connsiteX50" fmla="*/ 128149 w 723442"/>
                <a:gd name="connsiteY50" fmla="*/ 257790 h 983101"/>
                <a:gd name="connsiteX51" fmla="*/ 72283 w 723442"/>
                <a:gd name="connsiteY51" fmla="*/ 445827 h 983101"/>
                <a:gd name="connsiteX52" fmla="*/ 49313 w 723442"/>
                <a:gd name="connsiteY52" fmla="*/ 489626 h 983101"/>
                <a:gd name="connsiteX53" fmla="*/ 11680 w 723442"/>
                <a:gd name="connsiteY53" fmla="*/ 456923 h 983101"/>
                <a:gd name="connsiteX54" fmla="*/ 3569 w 723442"/>
                <a:gd name="connsiteY54" fmla="*/ 412022 h 983101"/>
                <a:gd name="connsiteX55" fmla="*/ 255519 w 723442"/>
                <a:gd name="connsiteY55" fmla="*/ 0 h 9831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723442" h="983101">
                  <a:moveTo>
                    <a:pt x="225606" y="762922"/>
                  </a:moveTo>
                  <a:cubicBezTo>
                    <a:pt x="253313" y="764609"/>
                    <a:pt x="280953" y="766816"/>
                    <a:pt x="307038" y="777716"/>
                  </a:cubicBezTo>
                  <a:cubicBezTo>
                    <a:pt x="314175" y="780701"/>
                    <a:pt x="323519" y="781869"/>
                    <a:pt x="324232" y="791666"/>
                  </a:cubicBezTo>
                  <a:cubicBezTo>
                    <a:pt x="324946" y="802048"/>
                    <a:pt x="316510" y="807045"/>
                    <a:pt x="308919" y="811781"/>
                  </a:cubicBezTo>
                  <a:cubicBezTo>
                    <a:pt x="296720" y="819373"/>
                    <a:pt x="283354" y="822292"/>
                    <a:pt x="269015" y="821384"/>
                  </a:cubicBezTo>
                  <a:cubicBezTo>
                    <a:pt x="243449" y="820475"/>
                    <a:pt x="218599" y="817231"/>
                    <a:pt x="207567" y="789396"/>
                  </a:cubicBezTo>
                  <a:cubicBezTo>
                    <a:pt x="201209" y="773434"/>
                    <a:pt x="204649" y="761624"/>
                    <a:pt x="225606" y="762922"/>
                  </a:cubicBezTo>
                  <a:close/>
                  <a:moveTo>
                    <a:pt x="172954" y="661282"/>
                  </a:moveTo>
                  <a:cubicBezTo>
                    <a:pt x="143579" y="660500"/>
                    <a:pt x="142618" y="675294"/>
                    <a:pt x="142424" y="729506"/>
                  </a:cubicBezTo>
                  <a:cubicBezTo>
                    <a:pt x="144889" y="744560"/>
                    <a:pt x="137686" y="762922"/>
                    <a:pt x="147938" y="779792"/>
                  </a:cubicBezTo>
                  <a:cubicBezTo>
                    <a:pt x="181420" y="834880"/>
                    <a:pt x="252145" y="866869"/>
                    <a:pt x="315667" y="854345"/>
                  </a:cubicBezTo>
                  <a:cubicBezTo>
                    <a:pt x="337599" y="849998"/>
                    <a:pt x="357908" y="840784"/>
                    <a:pt x="370885" y="821514"/>
                  </a:cubicBezTo>
                  <a:cubicBezTo>
                    <a:pt x="387042" y="797571"/>
                    <a:pt x="399759" y="772201"/>
                    <a:pt x="408388" y="743910"/>
                  </a:cubicBezTo>
                  <a:cubicBezTo>
                    <a:pt x="417473" y="714258"/>
                    <a:pt x="405793" y="702838"/>
                    <a:pt x="380164" y="697906"/>
                  </a:cubicBezTo>
                  <a:cubicBezTo>
                    <a:pt x="324427" y="687071"/>
                    <a:pt x="268820" y="675651"/>
                    <a:pt x="212824" y="666373"/>
                  </a:cubicBezTo>
                  <a:cubicBezTo>
                    <a:pt x="195694" y="663534"/>
                    <a:pt x="182746" y="661543"/>
                    <a:pt x="172954" y="661282"/>
                  </a:cubicBezTo>
                  <a:close/>
                  <a:moveTo>
                    <a:pt x="28355" y="561193"/>
                  </a:moveTo>
                  <a:cubicBezTo>
                    <a:pt x="55347" y="606872"/>
                    <a:pt x="60992" y="657029"/>
                    <a:pt x="82534" y="706406"/>
                  </a:cubicBezTo>
                  <a:cubicBezTo>
                    <a:pt x="96160" y="683762"/>
                    <a:pt x="101740" y="663388"/>
                    <a:pt x="106801" y="642884"/>
                  </a:cubicBezTo>
                  <a:cubicBezTo>
                    <a:pt x="111733" y="622834"/>
                    <a:pt x="122438" y="611998"/>
                    <a:pt x="144694" y="613361"/>
                  </a:cubicBezTo>
                  <a:cubicBezTo>
                    <a:pt x="240660" y="619265"/>
                    <a:pt x="334873" y="632503"/>
                    <a:pt x="423118" y="674094"/>
                  </a:cubicBezTo>
                  <a:cubicBezTo>
                    <a:pt x="442714" y="683308"/>
                    <a:pt x="452511" y="696998"/>
                    <a:pt x="448812" y="719124"/>
                  </a:cubicBezTo>
                  <a:cubicBezTo>
                    <a:pt x="447840" y="725028"/>
                    <a:pt x="446671" y="731064"/>
                    <a:pt x="447061" y="736968"/>
                  </a:cubicBezTo>
                  <a:cubicBezTo>
                    <a:pt x="448034" y="751242"/>
                    <a:pt x="433759" y="770903"/>
                    <a:pt x="447450" y="778235"/>
                  </a:cubicBezTo>
                  <a:cubicBezTo>
                    <a:pt x="461790" y="785956"/>
                    <a:pt x="478854" y="771292"/>
                    <a:pt x="493648" y="763247"/>
                  </a:cubicBezTo>
                  <a:cubicBezTo>
                    <a:pt x="526415" y="745338"/>
                    <a:pt x="543481" y="713025"/>
                    <a:pt x="565606" y="679869"/>
                  </a:cubicBezTo>
                  <a:cubicBezTo>
                    <a:pt x="575858" y="705109"/>
                    <a:pt x="562232" y="723666"/>
                    <a:pt x="561518" y="743002"/>
                  </a:cubicBezTo>
                  <a:cubicBezTo>
                    <a:pt x="547309" y="771617"/>
                    <a:pt x="533163" y="800166"/>
                    <a:pt x="518954" y="828781"/>
                  </a:cubicBezTo>
                  <a:cubicBezTo>
                    <a:pt x="508377" y="863430"/>
                    <a:pt x="480152" y="883154"/>
                    <a:pt x="454717" y="905475"/>
                  </a:cubicBezTo>
                  <a:cubicBezTo>
                    <a:pt x="417927" y="937788"/>
                    <a:pt x="374908" y="958811"/>
                    <a:pt x="329228" y="973930"/>
                  </a:cubicBezTo>
                  <a:cubicBezTo>
                    <a:pt x="275633" y="991708"/>
                    <a:pt x="224049" y="983402"/>
                    <a:pt x="177915" y="951090"/>
                  </a:cubicBezTo>
                  <a:cubicBezTo>
                    <a:pt x="117962" y="909109"/>
                    <a:pt x="60343" y="864338"/>
                    <a:pt x="33351" y="792056"/>
                  </a:cubicBezTo>
                  <a:cubicBezTo>
                    <a:pt x="8500" y="759548"/>
                    <a:pt x="16805" y="721590"/>
                    <a:pt x="15832" y="685189"/>
                  </a:cubicBezTo>
                  <a:cubicBezTo>
                    <a:pt x="15378" y="668189"/>
                    <a:pt x="15767" y="651189"/>
                    <a:pt x="15832" y="634190"/>
                  </a:cubicBezTo>
                  <a:cubicBezTo>
                    <a:pt x="23942" y="612063"/>
                    <a:pt x="15507" y="587017"/>
                    <a:pt x="28355" y="561193"/>
                  </a:cubicBezTo>
                  <a:close/>
                  <a:moveTo>
                    <a:pt x="255519" y="0"/>
                  </a:moveTo>
                  <a:cubicBezTo>
                    <a:pt x="291530" y="0"/>
                    <a:pt x="327477" y="0"/>
                    <a:pt x="363489" y="0"/>
                  </a:cubicBezTo>
                  <a:cubicBezTo>
                    <a:pt x="415461" y="11355"/>
                    <a:pt x="463412" y="31989"/>
                    <a:pt x="506755" y="62939"/>
                  </a:cubicBezTo>
                  <a:cubicBezTo>
                    <a:pt x="549385" y="93370"/>
                    <a:pt x="588901" y="126397"/>
                    <a:pt x="598309" y="182588"/>
                  </a:cubicBezTo>
                  <a:cubicBezTo>
                    <a:pt x="600515" y="195759"/>
                    <a:pt x="606874" y="205103"/>
                    <a:pt x="620954" y="211267"/>
                  </a:cubicBezTo>
                  <a:cubicBezTo>
                    <a:pt x="712118" y="251042"/>
                    <a:pt x="735023" y="346034"/>
                    <a:pt x="718477" y="420522"/>
                  </a:cubicBezTo>
                  <a:cubicBezTo>
                    <a:pt x="713091" y="444790"/>
                    <a:pt x="704916" y="468473"/>
                    <a:pt x="699661" y="492740"/>
                  </a:cubicBezTo>
                  <a:cubicBezTo>
                    <a:pt x="695054" y="513957"/>
                    <a:pt x="683634" y="526416"/>
                    <a:pt x="662221" y="529594"/>
                  </a:cubicBezTo>
                  <a:cubicBezTo>
                    <a:pt x="648725" y="554251"/>
                    <a:pt x="628156" y="573587"/>
                    <a:pt x="612260" y="596491"/>
                  </a:cubicBezTo>
                  <a:cubicBezTo>
                    <a:pt x="607913" y="602785"/>
                    <a:pt x="601359" y="609858"/>
                    <a:pt x="592405" y="605705"/>
                  </a:cubicBezTo>
                  <a:cubicBezTo>
                    <a:pt x="584164" y="601942"/>
                    <a:pt x="583386" y="592858"/>
                    <a:pt x="583645" y="584812"/>
                  </a:cubicBezTo>
                  <a:cubicBezTo>
                    <a:pt x="584294" y="563789"/>
                    <a:pt x="589225" y="543286"/>
                    <a:pt x="593378" y="522717"/>
                  </a:cubicBezTo>
                  <a:cubicBezTo>
                    <a:pt x="603825" y="470743"/>
                    <a:pt x="612519" y="418770"/>
                    <a:pt x="611935" y="365370"/>
                  </a:cubicBezTo>
                  <a:cubicBezTo>
                    <a:pt x="610962" y="269988"/>
                    <a:pt x="566191" y="207438"/>
                    <a:pt x="475481" y="176553"/>
                  </a:cubicBezTo>
                  <a:cubicBezTo>
                    <a:pt x="432852" y="162084"/>
                    <a:pt x="389637" y="150794"/>
                    <a:pt x="344867" y="144694"/>
                  </a:cubicBezTo>
                  <a:cubicBezTo>
                    <a:pt x="249874" y="131783"/>
                    <a:pt x="173049" y="172466"/>
                    <a:pt x="128149" y="257790"/>
                  </a:cubicBezTo>
                  <a:cubicBezTo>
                    <a:pt x="96939" y="317095"/>
                    <a:pt x="76760" y="378801"/>
                    <a:pt x="72283" y="445827"/>
                  </a:cubicBezTo>
                  <a:cubicBezTo>
                    <a:pt x="71114" y="462958"/>
                    <a:pt x="71893" y="485797"/>
                    <a:pt x="49313" y="489626"/>
                  </a:cubicBezTo>
                  <a:cubicBezTo>
                    <a:pt x="27642" y="493258"/>
                    <a:pt x="19466" y="472885"/>
                    <a:pt x="11680" y="456923"/>
                  </a:cubicBezTo>
                  <a:cubicBezTo>
                    <a:pt x="4802" y="443038"/>
                    <a:pt x="-5515" y="429022"/>
                    <a:pt x="3569" y="412022"/>
                  </a:cubicBezTo>
                  <a:cubicBezTo>
                    <a:pt x="-4412" y="218339"/>
                    <a:pt x="108164" y="98561"/>
                    <a:pt x="255519" y="0"/>
                  </a:cubicBezTo>
                  <a:close/>
                </a:path>
              </a:pathLst>
            </a:custGeom>
            <a:solidFill>
              <a:srgbClr val="3C3230"/>
            </a:solidFill>
            <a:ln w="641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1" name="자유형: 도형 130">
              <a:extLst>
                <a:ext uri="{FF2B5EF4-FFF2-40B4-BE49-F238E27FC236}">
                  <a16:creationId xmlns:a16="http://schemas.microsoft.com/office/drawing/2014/main" id="{3BDAEA73-9F48-4F81-A3B9-0D6974A10948}"/>
                </a:ext>
              </a:extLst>
            </p:cNvPr>
            <p:cNvSpPr/>
            <p:nvPr/>
          </p:nvSpPr>
          <p:spPr>
            <a:xfrm>
              <a:off x="1252394" y="5660769"/>
              <a:ext cx="1117072" cy="1249757"/>
            </a:xfrm>
            <a:custGeom>
              <a:avLst/>
              <a:gdLst>
                <a:gd name="connsiteX0" fmla="*/ 291196 w 1117072"/>
                <a:gd name="connsiteY0" fmla="*/ 741298 h 1249757"/>
                <a:gd name="connsiteX1" fmla="*/ 342220 w 1117072"/>
                <a:gd name="connsiteY1" fmla="*/ 744915 h 1249757"/>
                <a:gd name="connsiteX2" fmla="*/ 372781 w 1117072"/>
                <a:gd name="connsiteY2" fmla="*/ 783717 h 1249757"/>
                <a:gd name="connsiteX3" fmla="*/ 383617 w 1117072"/>
                <a:gd name="connsiteY3" fmla="*/ 827126 h 1249757"/>
                <a:gd name="connsiteX4" fmla="*/ 561338 w 1117072"/>
                <a:gd name="connsiteY4" fmla="*/ 1086732 h 1249757"/>
                <a:gd name="connsiteX5" fmla="*/ 605590 w 1117072"/>
                <a:gd name="connsiteY5" fmla="*/ 1218189 h 1249757"/>
                <a:gd name="connsiteX6" fmla="*/ 546090 w 1117072"/>
                <a:gd name="connsiteY6" fmla="*/ 1249139 h 1249757"/>
                <a:gd name="connsiteX7" fmla="*/ 357858 w 1117072"/>
                <a:gd name="connsiteY7" fmla="*/ 1243495 h 1249757"/>
                <a:gd name="connsiteX8" fmla="*/ 225492 w 1117072"/>
                <a:gd name="connsiteY8" fmla="*/ 1222861 h 1249757"/>
                <a:gd name="connsiteX9" fmla="*/ 145359 w 1117072"/>
                <a:gd name="connsiteY9" fmla="*/ 1178545 h 1249757"/>
                <a:gd name="connsiteX10" fmla="*/ 102210 w 1117072"/>
                <a:gd name="connsiteY10" fmla="*/ 1171991 h 1249757"/>
                <a:gd name="connsiteX11" fmla="*/ 7023 w 1117072"/>
                <a:gd name="connsiteY11" fmla="*/ 1156418 h 1249757"/>
                <a:gd name="connsiteX12" fmla="*/ 1053 w 1117072"/>
                <a:gd name="connsiteY12" fmla="*/ 1129101 h 1249757"/>
                <a:gd name="connsiteX13" fmla="*/ 6568 w 1117072"/>
                <a:gd name="connsiteY13" fmla="*/ 901679 h 1249757"/>
                <a:gd name="connsiteX14" fmla="*/ 12473 w 1117072"/>
                <a:gd name="connsiteY14" fmla="*/ 888441 h 1249757"/>
                <a:gd name="connsiteX15" fmla="*/ 239636 w 1117072"/>
                <a:gd name="connsiteY15" fmla="*/ 749068 h 1249757"/>
                <a:gd name="connsiteX16" fmla="*/ 291196 w 1117072"/>
                <a:gd name="connsiteY16" fmla="*/ 741298 h 1249757"/>
                <a:gd name="connsiteX17" fmla="*/ 906983 w 1117072"/>
                <a:gd name="connsiteY17" fmla="*/ 1068 h 1249757"/>
                <a:gd name="connsiteX18" fmla="*/ 1065433 w 1117072"/>
                <a:gd name="connsiteY18" fmla="*/ 23260 h 1249757"/>
                <a:gd name="connsiteX19" fmla="*/ 1105597 w 1117072"/>
                <a:gd name="connsiteY19" fmla="*/ 80164 h 1249757"/>
                <a:gd name="connsiteX20" fmla="*/ 1106440 w 1117072"/>
                <a:gd name="connsiteY20" fmla="*/ 319332 h 1249757"/>
                <a:gd name="connsiteX21" fmla="*/ 1076788 w 1117072"/>
                <a:gd name="connsiteY21" fmla="*/ 349438 h 1249757"/>
                <a:gd name="connsiteX22" fmla="*/ 1051159 w 1117072"/>
                <a:gd name="connsiteY22" fmla="*/ 382076 h 1249757"/>
                <a:gd name="connsiteX23" fmla="*/ 1091257 w 1117072"/>
                <a:gd name="connsiteY23" fmla="*/ 630457 h 1249757"/>
                <a:gd name="connsiteX24" fmla="*/ 1113773 w 1117072"/>
                <a:gd name="connsiteY24" fmla="*/ 869560 h 1249757"/>
                <a:gd name="connsiteX25" fmla="*/ 1035715 w 1117072"/>
                <a:gd name="connsiteY25" fmla="*/ 1134876 h 1249757"/>
                <a:gd name="connsiteX26" fmla="*/ 1004441 w 1117072"/>
                <a:gd name="connsiteY26" fmla="*/ 1178090 h 1249757"/>
                <a:gd name="connsiteX27" fmla="*/ 965249 w 1117072"/>
                <a:gd name="connsiteY27" fmla="*/ 1185292 h 1249757"/>
                <a:gd name="connsiteX28" fmla="*/ 829185 w 1117072"/>
                <a:gd name="connsiteY28" fmla="*/ 1037938 h 1249757"/>
                <a:gd name="connsiteX29" fmla="*/ 812380 w 1117072"/>
                <a:gd name="connsiteY29" fmla="*/ 910697 h 1249757"/>
                <a:gd name="connsiteX30" fmla="*/ 711288 w 1117072"/>
                <a:gd name="connsiteY30" fmla="*/ 625201 h 1249757"/>
                <a:gd name="connsiteX31" fmla="*/ 644392 w 1117072"/>
                <a:gd name="connsiteY31" fmla="*/ 498804 h 1249757"/>
                <a:gd name="connsiteX32" fmla="*/ 642963 w 1117072"/>
                <a:gd name="connsiteY32" fmla="*/ 462728 h 1249757"/>
                <a:gd name="connsiteX33" fmla="*/ 779613 w 1117072"/>
                <a:gd name="connsiteY33" fmla="*/ 361896 h 1249757"/>
                <a:gd name="connsiteX34" fmla="*/ 887453 w 1117072"/>
                <a:gd name="connsiteY34" fmla="*/ 232839 h 1249757"/>
                <a:gd name="connsiteX35" fmla="*/ 929238 w 1117072"/>
                <a:gd name="connsiteY35" fmla="*/ 106248 h 1249757"/>
                <a:gd name="connsiteX36" fmla="*/ 906983 w 1117072"/>
                <a:gd name="connsiteY36" fmla="*/ 1068 h 1249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117072" h="1249757">
                  <a:moveTo>
                    <a:pt x="291196" y="741298"/>
                  </a:moveTo>
                  <a:cubicBezTo>
                    <a:pt x="308123" y="740584"/>
                    <a:pt x="324961" y="741768"/>
                    <a:pt x="342220" y="744915"/>
                  </a:cubicBezTo>
                  <a:cubicBezTo>
                    <a:pt x="358572" y="753026"/>
                    <a:pt x="367655" y="767042"/>
                    <a:pt x="372781" y="783717"/>
                  </a:cubicBezTo>
                  <a:cubicBezTo>
                    <a:pt x="377129" y="797991"/>
                    <a:pt x="382125" y="812397"/>
                    <a:pt x="383617" y="827126"/>
                  </a:cubicBezTo>
                  <a:cubicBezTo>
                    <a:pt x="395621" y="946190"/>
                    <a:pt x="469461" y="1022755"/>
                    <a:pt x="561338" y="1086732"/>
                  </a:cubicBezTo>
                  <a:cubicBezTo>
                    <a:pt x="603125" y="1115865"/>
                    <a:pt x="622850" y="1169655"/>
                    <a:pt x="605590" y="1218189"/>
                  </a:cubicBezTo>
                  <a:cubicBezTo>
                    <a:pt x="596052" y="1245182"/>
                    <a:pt x="570682" y="1248166"/>
                    <a:pt x="546090" y="1249139"/>
                  </a:cubicBezTo>
                  <a:cubicBezTo>
                    <a:pt x="483216" y="1251670"/>
                    <a:pt x="420602" y="1245766"/>
                    <a:pt x="357858" y="1243495"/>
                  </a:cubicBezTo>
                  <a:cubicBezTo>
                    <a:pt x="312893" y="1241808"/>
                    <a:pt x="268770" y="1235124"/>
                    <a:pt x="225492" y="1222861"/>
                  </a:cubicBezTo>
                  <a:cubicBezTo>
                    <a:pt x="195320" y="1214361"/>
                    <a:pt x="168003" y="1200281"/>
                    <a:pt x="145359" y="1178545"/>
                  </a:cubicBezTo>
                  <a:cubicBezTo>
                    <a:pt x="131992" y="1165762"/>
                    <a:pt x="118301" y="1162517"/>
                    <a:pt x="102210" y="1171991"/>
                  </a:cubicBezTo>
                  <a:cubicBezTo>
                    <a:pt x="66328" y="1193144"/>
                    <a:pt x="37649" y="1166865"/>
                    <a:pt x="7023" y="1156418"/>
                  </a:cubicBezTo>
                  <a:cubicBezTo>
                    <a:pt x="-3488" y="1152850"/>
                    <a:pt x="859" y="1138575"/>
                    <a:pt x="1053" y="1129101"/>
                  </a:cubicBezTo>
                  <a:cubicBezTo>
                    <a:pt x="2610" y="1053315"/>
                    <a:pt x="4687" y="977529"/>
                    <a:pt x="6568" y="901679"/>
                  </a:cubicBezTo>
                  <a:cubicBezTo>
                    <a:pt x="8450" y="897136"/>
                    <a:pt x="9034" y="890518"/>
                    <a:pt x="12473" y="888441"/>
                  </a:cubicBezTo>
                  <a:cubicBezTo>
                    <a:pt x="87675" y="841400"/>
                    <a:pt x="148538" y="772102"/>
                    <a:pt x="239636" y="749068"/>
                  </a:cubicBezTo>
                  <a:cubicBezTo>
                    <a:pt x="257253" y="744624"/>
                    <a:pt x="274269" y="742012"/>
                    <a:pt x="291196" y="741298"/>
                  </a:cubicBezTo>
                  <a:close/>
                  <a:moveTo>
                    <a:pt x="906983" y="1068"/>
                  </a:moveTo>
                  <a:cubicBezTo>
                    <a:pt x="961292" y="-2371"/>
                    <a:pt x="1014498" y="1847"/>
                    <a:pt x="1065433" y="23260"/>
                  </a:cubicBezTo>
                  <a:cubicBezTo>
                    <a:pt x="1091063" y="34030"/>
                    <a:pt x="1103326" y="51355"/>
                    <a:pt x="1105597" y="80164"/>
                  </a:cubicBezTo>
                  <a:cubicBezTo>
                    <a:pt x="1111826" y="159973"/>
                    <a:pt x="1114097" y="239522"/>
                    <a:pt x="1106440" y="319332"/>
                  </a:cubicBezTo>
                  <a:cubicBezTo>
                    <a:pt x="1104624" y="338473"/>
                    <a:pt x="1096124" y="348854"/>
                    <a:pt x="1076788" y="349438"/>
                  </a:cubicBezTo>
                  <a:cubicBezTo>
                    <a:pt x="1054987" y="350087"/>
                    <a:pt x="1052261" y="364232"/>
                    <a:pt x="1051159" y="382076"/>
                  </a:cubicBezTo>
                  <a:cubicBezTo>
                    <a:pt x="1045773" y="467984"/>
                    <a:pt x="1055310" y="550453"/>
                    <a:pt x="1091257" y="630457"/>
                  </a:cubicBezTo>
                  <a:cubicBezTo>
                    <a:pt x="1125452" y="706567"/>
                    <a:pt x="1116952" y="788843"/>
                    <a:pt x="1113773" y="869560"/>
                  </a:cubicBezTo>
                  <a:cubicBezTo>
                    <a:pt x="1110009" y="964487"/>
                    <a:pt x="1074647" y="1050201"/>
                    <a:pt x="1035715" y="1134876"/>
                  </a:cubicBezTo>
                  <a:cubicBezTo>
                    <a:pt x="1028124" y="1151292"/>
                    <a:pt x="1019234" y="1166995"/>
                    <a:pt x="1004441" y="1178090"/>
                  </a:cubicBezTo>
                  <a:cubicBezTo>
                    <a:pt x="992696" y="1186914"/>
                    <a:pt x="980368" y="1190288"/>
                    <a:pt x="965249" y="1185292"/>
                  </a:cubicBezTo>
                  <a:cubicBezTo>
                    <a:pt x="892448" y="1161350"/>
                    <a:pt x="843395" y="1117098"/>
                    <a:pt x="829185" y="1037938"/>
                  </a:cubicBezTo>
                  <a:cubicBezTo>
                    <a:pt x="821594" y="995632"/>
                    <a:pt x="811536" y="953262"/>
                    <a:pt x="812380" y="910697"/>
                  </a:cubicBezTo>
                  <a:cubicBezTo>
                    <a:pt x="814456" y="802144"/>
                    <a:pt x="770593" y="710850"/>
                    <a:pt x="711288" y="625201"/>
                  </a:cubicBezTo>
                  <a:cubicBezTo>
                    <a:pt x="683777" y="585491"/>
                    <a:pt x="663014" y="542797"/>
                    <a:pt x="644392" y="498804"/>
                  </a:cubicBezTo>
                  <a:cubicBezTo>
                    <a:pt x="639785" y="487903"/>
                    <a:pt x="630506" y="475186"/>
                    <a:pt x="642963" y="462728"/>
                  </a:cubicBezTo>
                  <a:cubicBezTo>
                    <a:pt x="697532" y="441446"/>
                    <a:pt x="741265" y="403099"/>
                    <a:pt x="779613" y="361896"/>
                  </a:cubicBezTo>
                  <a:cubicBezTo>
                    <a:pt x="817635" y="321084"/>
                    <a:pt x="866105" y="287278"/>
                    <a:pt x="887453" y="232839"/>
                  </a:cubicBezTo>
                  <a:cubicBezTo>
                    <a:pt x="903674" y="191507"/>
                    <a:pt x="918468" y="149266"/>
                    <a:pt x="929238" y="106248"/>
                  </a:cubicBezTo>
                  <a:cubicBezTo>
                    <a:pt x="938583" y="69068"/>
                    <a:pt x="928005" y="33251"/>
                    <a:pt x="906983" y="1068"/>
                  </a:cubicBezTo>
                  <a:close/>
                </a:path>
              </a:pathLst>
            </a:custGeom>
            <a:solidFill>
              <a:srgbClr val="37302D"/>
            </a:solidFill>
            <a:ln w="641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2" name="자유형: 도형 131">
              <a:extLst>
                <a:ext uri="{FF2B5EF4-FFF2-40B4-BE49-F238E27FC236}">
                  <a16:creationId xmlns:a16="http://schemas.microsoft.com/office/drawing/2014/main" id="{EE283F6E-A744-471A-A4D0-3E930EAC5FF7}"/>
                </a:ext>
              </a:extLst>
            </p:cNvPr>
            <p:cNvSpPr/>
            <p:nvPr/>
          </p:nvSpPr>
          <p:spPr>
            <a:xfrm>
              <a:off x="1031083" y="1170598"/>
              <a:ext cx="816454" cy="1669114"/>
            </a:xfrm>
            <a:custGeom>
              <a:avLst/>
              <a:gdLst>
                <a:gd name="connsiteX0" fmla="*/ 520706 w 816454"/>
                <a:gd name="connsiteY0" fmla="*/ 1137443 h 1669114"/>
                <a:gd name="connsiteX1" fmla="*/ 533229 w 816454"/>
                <a:gd name="connsiteY1" fmla="*/ 1143801 h 1669114"/>
                <a:gd name="connsiteX2" fmla="*/ 615829 w 816454"/>
                <a:gd name="connsiteY2" fmla="*/ 1249045 h 1669114"/>
                <a:gd name="connsiteX3" fmla="*/ 647622 w 816454"/>
                <a:gd name="connsiteY3" fmla="*/ 1386472 h 1669114"/>
                <a:gd name="connsiteX4" fmla="*/ 660275 w 816454"/>
                <a:gd name="connsiteY4" fmla="*/ 1525003 h 1669114"/>
                <a:gd name="connsiteX5" fmla="*/ 660015 w 816454"/>
                <a:gd name="connsiteY5" fmla="*/ 1669114 h 1669114"/>
                <a:gd name="connsiteX6" fmla="*/ 640809 w 816454"/>
                <a:gd name="connsiteY6" fmla="*/ 1661652 h 1669114"/>
                <a:gd name="connsiteX7" fmla="*/ 527909 w 816454"/>
                <a:gd name="connsiteY7" fmla="*/ 1534930 h 1669114"/>
                <a:gd name="connsiteX8" fmla="*/ 523756 w 816454"/>
                <a:gd name="connsiteY8" fmla="*/ 1479389 h 1669114"/>
                <a:gd name="connsiteX9" fmla="*/ 513698 w 816454"/>
                <a:gd name="connsiteY9" fmla="*/ 1177412 h 1669114"/>
                <a:gd name="connsiteX10" fmla="*/ 511103 w 816454"/>
                <a:gd name="connsiteY10" fmla="*/ 1150873 h 1669114"/>
                <a:gd name="connsiteX11" fmla="*/ 520706 w 816454"/>
                <a:gd name="connsiteY11" fmla="*/ 1137443 h 1669114"/>
                <a:gd name="connsiteX12" fmla="*/ 155725 w 816454"/>
                <a:gd name="connsiteY12" fmla="*/ 971854 h 1669114"/>
                <a:gd name="connsiteX13" fmla="*/ 246436 w 816454"/>
                <a:gd name="connsiteY13" fmla="*/ 1178449 h 1669114"/>
                <a:gd name="connsiteX14" fmla="*/ 213474 w 816454"/>
                <a:gd name="connsiteY14" fmla="*/ 1272598 h 1669114"/>
                <a:gd name="connsiteX15" fmla="*/ 217950 w 816454"/>
                <a:gd name="connsiteY15" fmla="*/ 1367785 h 1669114"/>
                <a:gd name="connsiteX16" fmla="*/ 356416 w 816454"/>
                <a:gd name="connsiteY16" fmla="*/ 1511831 h 1669114"/>
                <a:gd name="connsiteX17" fmla="*/ 373935 w 816454"/>
                <a:gd name="connsiteY17" fmla="*/ 1539537 h 1669114"/>
                <a:gd name="connsiteX18" fmla="*/ 378348 w 816454"/>
                <a:gd name="connsiteY18" fmla="*/ 1568281 h 1669114"/>
                <a:gd name="connsiteX19" fmla="*/ 347462 w 816454"/>
                <a:gd name="connsiteY19" fmla="*/ 1568930 h 1669114"/>
                <a:gd name="connsiteX20" fmla="*/ 223596 w 816454"/>
                <a:gd name="connsiteY20" fmla="*/ 1481075 h 1669114"/>
                <a:gd name="connsiteX21" fmla="*/ 156244 w 816454"/>
                <a:gd name="connsiteY21" fmla="*/ 1426636 h 1669114"/>
                <a:gd name="connsiteX22" fmla="*/ 113484 w 816454"/>
                <a:gd name="connsiteY22" fmla="*/ 1437148 h 1669114"/>
                <a:gd name="connsiteX23" fmla="*/ 58916 w 816454"/>
                <a:gd name="connsiteY23" fmla="*/ 1553358 h 1669114"/>
                <a:gd name="connsiteX24" fmla="*/ 0 w 816454"/>
                <a:gd name="connsiteY24" fmla="*/ 1626873 h 1669114"/>
                <a:gd name="connsiteX25" fmla="*/ 155725 w 816454"/>
                <a:gd name="connsiteY25" fmla="*/ 971854 h 1669114"/>
                <a:gd name="connsiteX26" fmla="*/ 544309 w 816454"/>
                <a:gd name="connsiteY26" fmla="*/ 859756 h 1669114"/>
                <a:gd name="connsiteX27" fmla="*/ 570733 w 816454"/>
                <a:gd name="connsiteY27" fmla="*/ 868881 h 1669114"/>
                <a:gd name="connsiteX28" fmla="*/ 635424 w 816454"/>
                <a:gd name="connsiteY28" fmla="*/ 968480 h 1669114"/>
                <a:gd name="connsiteX29" fmla="*/ 662027 w 816454"/>
                <a:gd name="connsiteY29" fmla="*/ 1018506 h 1669114"/>
                <a:gd name="connsiteX30" fmla="*/ 677210 w 816454"/>
                <a:gd name="connsiteY30" fmla="*/ 1014678 h 1669114"/>
                <a:gd name="connsiteX31" fmla="*/ 666179 w 816454"/>
                <a:gd name="connsiteY31" fmla="*/ 1146784 h 1669114"/>
                <a:gd name="connsiteX32" fmla="*/ 633606 w 816454"/>
                <a:gd name="connsiteY32" fmla="*/ 1146461 h 1669114"/>
                <a:gd name="connsiteX33" fmla="*/ 536863 w 816454"/>
                <a:gd name="connsiteY33" fmla="*/ 954465 h 1669114"/>
                <a:gd name="connsiteX34" fmla="*/ 529466 w 816454"/>
                <a:gd name="connsiteY34" fmla="*/ 881144 h 1669114"/>
                <a:gd name="connsiteX35" fmla="*/ 544309 w 816454"/>
                <a:gd name="connsiteY35" fmla="*/ 859756 h 1669114"/>
                <a:gd name="connsiteX36" fmla="*/ 227164 w 816454"/>
                <a:gd name="connsiteY36" fmla="*/ 4736 h 1669114"/>
                <a:gd name="connsiteX37" fmla="*/ 276412 w 816454"/>
                <a:gd name="connsiteY37" fmla="*/ 148652 h 1669114"/>
                <a:gd name="connsiteX38" fmla="*/ 373416 w 816454"/>
                <a:gd name="connsiteY38" fmla="*/ 38477 h 1669114"/>
                <a:gd name="connsiteX39" fmla="*/ 415656 w 816454"/>
                <a:gd name="connsiteY39" fmla="*/ 22969 h 1669114"/>
                <a:gd name="connsiteX40" fmla="*/ 395866 w 816454"/>
                <a:gd name="connsiteY40" fmla="*/ 57164 h 1669114"/>
                <a:gd name="connsiteX41" fmla="*/ 341297 w 816454"/>
                <a:gd name="connsiteY41" fmla="*/ 113159 h 1669114"/>
                <a:gd name="connsiteX42" fmla="*/ 375168 w 816454"/>
                <a:gd name="connsiteY42" fmla="*/ 181159 h 1669114"/>
                <a:gd name="connsiteX43" fmla="*/ 453096 w 816454"/>
                <a:gd name="connsiteY43" fmla="*/ 364006 h 1669114"/>
                <a:gd name="connsiteX44" fmla="*/ 448618 w 816454"/>
                <a:gd name="connsiteY44" fmla="*/ 467953 h 1669114"/>
                <a:gd name="connsiteX45" fmla="*/ 418252 w 816454"/>
                <a:gd name="connsiteY45" fmla="*/ 737553 h 1669114"/>
                <a:gd name="connsiteX46" fmla="*/ 402420 w 816454"/>
                <a:gd name="connsiteY46" fmla="*/ 1002739 h 1669114"/>
                <a:gd name="connsiteX47" fmla="*/ 406897 w 816454"/>
                <a:gd name="connsiteY47" fmla="*/ 1058995 h 1669114"/>
                <a:gd name="connsiteX48" fmla="*/ 390611 w 816454"/>
                <a:gd name="connsiteY48" fmla="*/ 1040113 h 1669114"/>
                <a:gd name="connsiteX49" fmla="*/ 376142 w 816454"/>
                <a:gd name="connsiteY49" fmla="*/ 880819 h 1669114"/>
                <a:gd name="connsiteX50" fmla="*/ 392038 w 816454"/>
                <a:gd name="connsiteY50" fmla="*/ 663258 h 1669114"/>
                <a:gd name="connsiteX51" fmla="*/ 409752 w 816454"/>
                <a:gd name="connsiteY51" fmla="*/ 443167 h 1669114"/>
                <a:gd name="connsiteX52" fmla="*/ 338833 w 816454"/>
                <a:gd name="connsiteY52" fmla="*/ 252404 h 1669114"/>
                <a:gd name="connsiteX53" fmla="*/ 276283 w 816454"/>
                <a:gd name="connsiteY53" fmla="*/ 176163 h 1669114"/>
                <a:gd name="connsiteX54" fmla="*/ 259477 w 816454"/>
                <a:gd name="connsiteY54" fmla="*/ 128992 h 1669114"/>
                <a:gd name="connsiteX55" fmla="*/ 223531 w 816454"/>
                <a:gd name="connsiteY55" fmla="*/ 18686 h 1669114"/>
                <a:gd name="connsiteX56" fmla="*/ 227164 w 816454"/>
                <a:gd name="connsiteY56" fmla="*/ 4736 h 1669114"/>
                <a:gd name="connsiteX57" fmla="*/ 816454 w 816454"/>
                <a:gd name="connsiteY57" fmla="*/ 0 h 1669114"/>
                <a:gd name="connsiteX58" fmla="*/ 816000 w 816454"/>
                <a:gd name="connsiteY58" fmla="*/ 18168 h 1669114"/>
                <a:gd name="connsiteX59" fmla="*/ 739435 w 816454"/>
                <a:gd name="connsiteY59" fmla="*/ 141904 h 1669114"/>
                <a:gd name="connsiteX60" fmla="*/ 684996 w 816454"/>
                <a:gd name="connsiteY60" fmla="*/ 147420 h 1669114"/>
                <a:gd name="connsiteX61" fmla="*/ 620176 w 816454"/>
                <a:gd name="connsiteY61" fmla="*/ 27382 h 1669114"/>
                <a:gd name="connsiteX62" fmla="*/ 623744 w 816454"/>
                <a:gd name="connsiteY62" fmla="*/ 8629 h 1669114"/>
                <a:gd name="connsiteX63" fmla="*/ 641977 w 816454"/>
                <a:gd name="connsiteY63" fmla="*/ 14923 h 1669114"/>
                <a:gd name="connsiteX64" fmla="*/ 712378 w 816454"/>
                <a:gd name="connsiteY64" fmla="*/ 123866 h 1669114"/>
                <a:gd name="connsiteX65" fmla="*/ 721007 w 816454"/>
                <a:gd name="connsiteY65" fmla="*/ 140866 h 1669114"/>
                <a:gd name="connsiteX66" fmla="*/ 735931 w 816454"/>
                <a:gd name="connsiteY66" fmla="*/ 124385 h 1669114"/>
                <a:gd name="connsiteX67" fmla="*/ 796274 w 816454"/>
                <a:gd name="connsiteY67" fmla="*/ 21413 h 1669114"/>
                <a:gd name="connsiteX68" fmla="*/ 816454 w 816454"/>
                <a:gd name="connsiteY68" fmla="*/ 0 h 16691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</a:cxnLst>
              <a:rect l="l" t="t" r="r" b="b"/>
              <a:pathLst>
                <a:path w="816454" h="1669114">
                  <a:moveTo>
                    <a:pt x="520706" y="1137443"/>
                  </a:moveTo>
                  <a:cubicBezTo>
                    <a:pt x="526351" y="1136015"/>
                    <a:pt x="531088" y="1139649"/>
                    <a:pt x="533229" y="1143801"/>
                  </a:cubicBezTo>
                  <a:cubicBezTo>
                    <a:pt x="554317" y="1183966"/>
                    <a:pt x="590653" y="1211931"/>
                    <a:pt x="615829" y="1249045"/>
                  </a:cubicBezTo>
                  <a:cubicBezTo>
                    <a:pt x="644702" y="1291545"/>
                    <a:pt x="644962" y="1339301"/>
                    <a:pt x="647622" y="1386472"/>
                  </a:cubicBezTo>
                  <a:cubicBezTo>
                    <a:pt x="650218" y="1432866"/>
                    <a:pt x="647558" y="1479584"/>
                    <a:pt x="660275" y="1525003"/>
                  </a:cubicBezTo>
                  <a:cubicBezTo>
                    <a:pt x="660210" y="1573018"/>
                    <a:pt x="660080" y="1621098"/>
                    <a:pt x="660015" y="1669114"/>
                  </a:cubicBezTo>
                  <a:cubicBezTo>
                    <a:pt x="653527" y="1666713"/>
                    <a:pt x="645351" y="1666064"/>
                    <a:pt x="640809" y="1661652"/>
                  </a:cubicBezTo>
                  <a:cubicBezTo>
                    <a:pt x="600256" y="1622071"/>
                    <a:pt x="559638" y="1582297"/>
                    <a:pt x="527909" y="1534930"/>
                  </a:cubicBezTo>
                  <a:cubicBezTo>
                    <a:pt x="516814" y="1518320"/>
                    <a:pt x="518370" y="1496519"/>
                    <a:pt x="523756" y="1479389"/>
                  </a:cubicBezTo>
                  <a:cubicBezTo>
                    <a:pt x="556004" y="1377194"/>
                    <a:pt x="542443" y="1277206"/>
                    <a:pt x="513698" y="1177412"/>
                  </a:cubicBezTo>
                  <a:cubicBezTo>
                    <a:pt x="511298" y="1168976"/>
                    <a:pt x="511168" y="1159763"/>
                    <a:pt x="511103" y="1150873"/>
                  </a:cubicBezTo>
                  <a:cubicBezTo>
                    <a:pt x="511038" y="1144710"/>
                    <a:pt x="513958" y="1139064"/>
                    <a:pt x="520706" y="1137443"/>
                  </a:cubicBezTo>
                  <a:close/>
                  <a:moveTo>
                    <a:pt x="155725" y="971854"/>
                  </a:moveTo>
                  <a:cubicBezTo>
                    <a:pt x="193683" y="1037324"/>
                    <a:pt x="248641" y="1095202"/>
                    <a:pt x="246436" y="1178449"/>
                  </a:cubicBezTo>
                  <a:cubicBezTo>
                    <a:pt x="245527" y="1213487"/>
                    <a:pt x="235016" y="1244827"/>
                    <a:pt x="213474" y="1272598"/>
                  </a:cubicBezTo>
                  <a:cubicBezTo>
                    <a:pt x="190439" y="1302251"/>
                    <a:pt x="194267" y="1338457"/>
                    <a:pt x="217950" y="1367785"/>
                  </a:cubicBezTo>
                  <a:cubicBezTo>
                    <a:pt x="260061" y="1419888"/>
                    <a:pt x="317096" y="1457327"/>
                    <a:pt x="356416" y="1511831"/>
                  </a:cubicBezTo>
                  <a:cubicBezTo>
                    <a:pt x="362775" y="1520656"/>
                    <a:pt x="368290" y="1530193"/>
                    <a:pt x="373935" y="1539537"/>
                  </a:cubicBezTo>
                  <a:cubicBezTo>
                    <a:pt x="379321" y="1548491"/>
                    <a:pt x="390027" y="1557640"/>
                    <a:pt x="378348" y="1568281"/>
                  </a:cubicBezTo>
                  <a:cubicBezTo>
                    <a:pt x="369134" y="1576716"/>
                    <a:pt x="357519" y="1574381"/>
                    <a:pt x="347462" y="1568930"/>
                  </a:cubicBezTo>
                  <a:cubicBezTo>
                    <a:pt x="302561" y="1544793"/>
                    <a:pt x="262332" y="1513972"/>
                    <a:pt x="223596" y="1481075"/>
                  </a:cubicBezTo>
                  <a:cubicBezTo>
                    <a:pt x="201600" y="1462388"/>
                    <a:pt x="178954" y="1444415"/>
                    <a:pt x="156244" y="1426636"/>
                  </a:cubicBezTo>
                  <a:cubicBezTo>
                    <a:pt x="138011" y="1412296"/>
                    <a:pt x="123542" y="1415670"/>
                    <a:pt x="113484" y="1437148"/>
                  </a:cubicBezTo>
                  <a:cubicBezTo>
                    <a:pt x="95316" y="1475885"/>
                    <a:pt x="75721" y="1514037"/>
                    <a:pt x="58916" y="1553358"/>
                  </a:cubicBezTo>
                  <a:cubicBezTo>
                    <a:pt x="45939" y="1583789"/>
                    <a:pt x="26474" y="1607797"/>
                    <a:pt x="0" y="1626873"/>
                  </a:cubicBezTo>
                  <a:cubicBezTo>
                    <a:pt x="31729" y="1403732"/>
                    <a:pt x="85779" y="1185911"/>
                    <a:pt x="155725" y="971854"/>
                  </a:cubicBezTo>
                  <a:close/>
                  <a:moveTo>
                    <a:pt x="544309" y="859756"/>
                  </a:moveTo>
                  <a:cubicBezTo>
                    <a:pt x="552111" y="857477"/>
                    <a:pt x="561844" y="860284"/>
                    <a:pt x="570733" y="868881"/>
                  </a:cubicBezTo>
                  <a:cubicBezTo>
                    <a:pt x="599802" y="896976"/>
                    <a:pt x="619268" y="932014"/>
                    <a:pt x="635424" y="968480"/>
                  </a:cubicBezTo>
                  <a:cubicBezTo>
                    <a:pt x="643145" y="985934"/>
                    <a:pt x="653202" y="1001831"/>
                    <a:pt x="662027" y="1018506"/>
                  </a:cubicBezTo>
                  <a:cubicBezTo>
                    <a:pt x="673122" y="1039530"/>
                    <a:pt x="671694" y="1014159"/>
                    <a:pt x="677210" y="1014678"/>
                  </a:cubicBezTo>
                  <a:cubicBezTo>
                    <a:pt x="673511" y="1058670"/>
                    <a:pt x="669877" y="1102727"/>
                    <a:pt x="666179" y="1146784"/>
                  </a:cubicBezTo>
                  <a:cubicBezTo>
                    <a:pt x="655084" y="1168651"/>
                    <a:pt x="642366" y="1171506"/>
                    <a:pt x="633606" y="1146461"/>
                  </a:cubicBezTo>
                  <a:cubicBezTo>
                    <a:pt x="609729" y="1078136"/>
                    <a:pt x="570473" y="1017728"/>
                    <a:pt x="536863" y="954465"/>
                  </a:cubicBezTo>
                  <a:cubicBezTo>
                    <a:pt x="524275" y="930847"/>
                    <a:pt x="527000" y="905606"/>
                    <a:pt x="529466" y="881144"/>
                  </a:cubicBezTo>
                  <a:cubicBezTo>
                    <a:pt x="530634" y="869400"/>
                    <a:pt x="536506" y="862036"/>
                    <a:pt x="544309" y="859756"/>
                  </a:cubicBezTo>
                  <a:close/>
                  <a:moveTo>
                    <a:pt x="227164" y="4736"/>
                  </a:moveTo>
                  <a:cubicBezTo>
                    <a:pt x="252664" y="46587"/>
                    <a:pt x="264474" y="93629"/>
                    <a:pt x="276412" y="148652"/>
                  </a:cubicBezTo>
                  <a:cubicBezTo>
                    <a:pt x="303924" y="100572"/>
                    <a:pt x="340908" y="71568"/>
                    <a:pt x="373416" y="38477"/>
                  </a:cubicBezTo>
                  <a:cubicBezTo>
                    <a:pt x="384900" y="26797"/>
                    <a:pt x="401447" y="8045"/>
                    <a:pt x="415656" y="22969"/>
                  </a:cubicBezTo>
                  <a:cubicBezTo>
                    <a:pt x="428180" y="36140"/>
                    <a:pt x="404366" y="46458"/>
                    <a:pt x="395866" y="57164"/>
                  </a:cubicBezTo>
                  <a:cubicBezTo>
                    <a:pt x="379191" y="78121"/>
                    <a:pt x="342466" y="87660"/>
                    <a:pt x="341297" y="113159"/>
                  </a:cubicBezTo>
                  <a:cubicBezTo>
                    <a:pt x="340324" y="135221"/>
                    <a:pt x="364657" y="157671"/>
                    <a:pt x="375168" y="181159"/>
                  </a:cubicBezTo>
                  <a:cubicBezTo>
                    <a:pt x="402160" y="241633"/>
                    <a:pt x="440314" y="297045"/>
                    <a:pt x="453096" y="364006"/>
                  </a:cubicBezTo>
                  <a:cubicBezTo>
                    <a:pt x="459909" y="399629"/>
                    <a:pt x="451928" y="433953"/>
                    <a:pt x="448618" y="467953"/>
                  </a:cubicBezTo>
                  <a:cubicBezTo>
                    <a:pt x="439794" y="557885"/>
                    <a:pt x="422923" y="646713"/>
                    <a:pt x="418252" y="737553"/>
                  </a:cubicBezTo>
                  <a:cubicBezTo>
                    <a:pt x="413711" y="825927"/>
                    <a:pt x="399240" y="913781"/>
                    <a:pt x="402420" y="1002739"/>
                  </a:cubicBezTo>
                  <a:cubicBezTo>
                    <a:pt x="403068" y="1021297"/>
                    <a:pt x="405340" y="1039788"/>
                    <a:pt x="406897" y="1058995"/>
                  </a:cubicBezTo>
                  <a:cubicBezTo>
                    <a:pt x="392363" y="1058606"/>
                    <a:pt x="392687" y="1047900"/>
                    <a:pt x="390611" y="1040113"/>
                  </a:cubicBezTo>
                  <a:cubicBezTo>
                    <a:pt x="376465" y="987881"/>
                    <a:pt x="374584" y="935389"/>
                    <a:pt x="376142" y="880819"/>
                  </a:cubicBezTo>
                  <a:cubicBezTo>
                    <a:pt x="378218" y="807888"/>
                    <a:pt x="388794" y="735930"/>
                    <a:pt x="392038" y="663258"/>
                  </a:cubicBezTo>
                  <a:cubicBezTo>
                    <a:pt x="395283" y="589808"/>
                    <a:pt x="404755" y="516683"/>
                    <a:pt x="409752" y="443167"/>
                  </a:cubicBezTo>
                  <a:cubicBezTo>
                    <a:pt x="414942" y="366732"/>
                    <a:pt x="382240" y="308271"/>
                    <a:pt x="338833" y="252404"/>
                  </a:cubicBezTo>
                  <a:cubicBezTo>
                    <a:pt x="318718" y="226514"/>
                    <a:pt x="300744" y="198744"/>
                    <a:pt x="276283" y="176163"/>
                  </a:cubicBezTo>
                  <a:cubicBezTo>
                    <a:pt x="262981" y="163900"/>
                    <a:pt x="262073" y="145342"/>
                    <a:pt x="259477" y="128992"/>
                  </a:cubicBezTo>
                  <a:cubicBezTo>
                    <a:pt x="253248" y="90190"/>
                    <a:pt x="239039" y="54308"/>
                    <a:pt x="223531" y="18686"/>
                  </a:cubicBezTo>
                  <a:cubicBezTo>
                    <a:pt x="222752" y="13496"/>
                    <a:pt x="223206" y="8629"/>
                    <a:pt x="227164" y="4736"/>
                  </a:cubicBezTo>
                  <a:close/>
                  <a:moveTo>
                    <a:pt x="816454" y="0"/>
                  </a:moveTo>
                  <a:cubicBezTo>
                    <a:pt x="816324" y="6165"/>
                    <a:pt x="816194" y="12134"/>
                    <a:pt x="816000" y="18168"/>
                  </a:cubicBezTo>
                  <a:cubicBezTo>
                    <a:pt x="783946" y="55347"/>
                    <a:pt x="764610" y="100442"/>
                    <a:pt x="739435" y="141904"/>
                  </a:cubicBezTo>
                  <a:cubicBezTo>
                    <a:pt x="719320" y="174996"/>
                    <a:pt x="710171" y="177526"/>
                    <a:pt x="684996" y="147420"/>
                  </a:cubicBezTo>
                  <a:cubicBezTo>
                    <a:pt x="655473" y="112122"/>
                    <a:pt x="633737" y="71763"/>
                    <a:pt x="620176" y="27382"/>
                  </a:cubicBezTo>
                  <a:cubicBezTo>
                    <a:pt x="618099" y="20699"/>
                    <a:pt x="616217" y="12977"/>
                    <a:pt x="623744" y="8629"/>
                  </a:cubicBezTo>
                  <a:cubicBezTo>
                    <a:pt x="631401" y="4218"/>
                    <a:pt x="636786" y="10447"/>
                    <a:pt x="641977" y="14923"/>
                  </a:cubicBezTo>
                  <a:cubicBezTo>
                    <a:pt x="676107" y="44317"/>
                    <a:pt x="694664" y="83832"/>
                    <a:pt x="712378" y="123866"/>
                  </a:cubicBezTo>
                  <a:cubicBezTo>
                    <a:pt x="714973" y="129771"/>
                    <a:pt x="711729" y="140218"/>
                    <a:pt x="721007" y="140866"/>
                  </a:cubicBezTo>
                  <a:cubicBezTo>
                    <a:pt x="730740" y="141580"/>
                    <a:pt x="732103" y="130873"/>
                    <a:pt x="735931" y="124385"/>
                  </a:cubicBezTo>
                  <a:cubicBezTo>
                    <a:pt x="756240" y="90190"/>
                    <a:pt x="776355" y="55866"/>
                    <a:pt x="796274" y="21413"/>
                  </a:cubicBezTo>
                  <a:cubicBezTo>
                    <a:pt x="801400" y="12588"/>
                    <a:pt x="807175" y="4736"/>
                    <a:pt x="816454" y="0"/>
                  </a:cubicBezTo>
                  <a:close/>
                </a:path>
              </a:pathLst>
            </a:custGeom>
            <a:solidFill>
              <a:schemeClr val="tx1">
                <a:alpha val="20000"/>
              </a:schemeClr>
            </a:solidFill>
            <a:ln w="641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3" name="자유형: 도형 132">
              <a:extLst>
                <a:ext uri="{FF2B5EF4-FFF2-40B4-BE49-F238E27FC236}">
                  <a16:creationId xmlns:a16="http://schemas.microsoft.com/office/drawing/2014/main" id="{836685FC-BA4C-4576-BC41-FE5856B6C7F7}"/>
                </a:ext>
              </a:extLst>
            </p:cNvPr>
            <p:cNvSpPr/>
            <p:nvPr/>
          </p:nvSpPr>
          <p:spPr>
            <a:xfrm>
              <a:off x="1343013" y="948820"/>
              <a:ext cx="457028" cy="516942"/>
            </a:xfrm>
            <a:custGeom>
              <a:avLst/>
              <a:gdLst>
                <a:gd name="connsiteX0" fmla="*/ 681 w 451872"/>
                <a:gd name="connsiteY0" fmla="*/ 0 h 511110"/>
                <a:gd name="connsiteX1" fmla="*/ 148106 w 451872"/>
                <a:gd name="connsiteY1" fmla="*/ 179309 h 511110"/>
                <a:gd name="connsiteX2" fmla="*/ 278722 w 451872"/>
                <a:gd name="connsiteY2" fmla="*/ 187392 h 511110"/>
                <a:gd name="connsiteX3" fmla="*/ 432562 w 451872"/>
                <a:gd name="connsiteY3" fmla="*/ 63255 h 511110"/>
                <a:gd name="connsiteX4" fmla="*/ 451872 w 451872"/>
                <a:gd name="connsiteY4" fmla="*/ 59021 h 511110"/>
                <a:gd name="connsiteX5" fmla="*/ 360261 w 451872"/>
                <a:gd name="connsiteY5" fmla="*/ 142164 h 511110"/>
                <a:gd name="connsiteX6" fmla="*/ 284945 w 451872"/>
                <a:gd name="connsiteY6" fmla="*/ 208434 h 511110"/>
                <a:gd name="connsiteX7" fmla="*/ 244849 w 451872"/>
                <a:gd name="connsiteY7" fmla="*/ 318073 h 511110"/>
                <a:gd name="connsiteX8" fmla="*/ 223486 w 451872"/>
                <a:gd name="connsiteY8" fmla="*/ 389860 h 511110"/>
                <a:gd name="connsiteX9" fmla="*/ 188907 w 451872"/>
                <a:gd name="connsiteY9" fmla="*/ 458184 h 511110"/>
                <a:gd name="connsiteX10" fmla="*/ 163182 w 451872"/>
                <a:gd name="connsiteY10" fmla="*/ 511110 h 511110"/>
                <a:gd name="connsiteX11" fmla="*/ 128411 w 451872"/>
                <a:gd name="connsiteY11" fmla="*/ 350342 h 511110"/>
                <a:gd name="connsiteX12" fmla="*/ 77344 w 451872"/>
                <a:gd name="connsiteY12" fmla="*/ 173471 h 511110"/>
                <a:gd name="connsiteX13" fmla="*/ 10497 w 451872"/>
                <a:gd name="connsiteY13" fmla="*/ 48628 h 511110"/>
                <a:gd name="connsiteX14" fmla="*/ 681 w 451872"/>
                <a:gd name="connsiteY14" fmla="*/ 0 h 5111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451872" h="511110">
                  <a:moveTo>
                    <a:pt x="681" y="0"/>
                  </a:moveTo>
                  <a:cubicBezTo>
                    <a:pt x="37120" y="70184"/>
                    <a:pt x="93960" y="123816"/>
                    <a:pt x="148106" y="179309"/>
                  </a:cubicBezTo>
                  <a:cubicBezTo>
                    <a:pt x="191666" y="223960"/>
                    <a:pt x="228490" y="224280"/>
                    <a:pt x="278722" y="187392"/>
                  </a:cubicBezTo>
                  <a:cubicBezTo>
                    <a:pt x="331905" y="148323"/>
                    <a:pt x="382907" y="106687"/>
                    <a:pt x="432562" y="63255"/>
                  </a:cubicBezTo>
                  <a:cubicBezTo>
                    <a:pt x="438015" y="58508"/>
                    <a:pt x="443019" y="49526"/>
                    <a:pt x="451872" y="59021"/>
                  </a:cubicBezTo>
                  <a:cubicBezTo>
                    <a:pt x="425313" y="91098"/>
                    <a:pt x="392787" y="117144"/>
                    <a:pt x="360261" y="142164"/>
                  </a:cubicBezTo>
                  <a:cubicBezTo>
                    <a:pt x="333509" y="162693"/>
                    <a:pt x="310414" y="186751"/>
                    <a:pt x="284945" y="208434"/>
                  </a:cubicBezTo>
                  <a:cubicBezTo>
                    <a:pt x="251072" y="237239"/>
                    <a:pt x="243309" y="276694"/>
                    <a:pt x="244849" y="318073"/>
                  </a:cubicBezTo>
                  <a:cubicBezTo>
                    <a:pt x="245876" y="345145"/>
                    <a:pt x="239460" y="368561"/>
                    <a:pt x="223486" y="389860"/>
                  </a:cubicBezTo>
                  <a:cubicBezTo>
                    <a:pt x="207961" y="410582"/>
                    <a:pt x="199749" y="435089"/>
                    <a:pt x="188907" y="458184"/>
                  </a:cubicBezTo>
                  <a:cubicBezTo>
                    <a:pt x="181145" y="474735"/>
                    <a:pt x="172869" y="491159"/>
                    <a:pt x="163182" y="511110"/>
                  </a:cubicBezTo>
                  <a:cubicBezTo>
                    <a:pt x="135403" y="457542"/>
                    <a:pt x="123727" y="403653"/>
                    <a:pt x="128411" y="350342"/>
                  </a:cubicBezTo>
                  <a:cubicBezTo>
                    <a:pt x="134313" y="282788"/>
                    <a:pt x="109550" y="228322"/>
                    <a:pt x="77344" y="173471"/>
                  </a:cubicBezTo>
                  <a:cubicBezTo>
                    <a:pt x="53479" y="132798"/>
                    <a:pt x="32309" y="90520"/>
                    <a:pt x="10497" y="48628"/>
                  </a:cubicBezTo>
                  <a:cubicBezTo>
                    <a:pt x="2542" y="33552"/>
                    <a:pt x="-1757" y="17321"/>
                    <a:pt x="681" y="0"/>
                  </a:cubicBezTo>
                  <a:close/>
                </a:path>
              </a:pathLst>
            </a:custGeom>
            <a:solidFill>
              <a:srgbClr val="BDA281"/>
            </a:solidFill>
            <a:ln w="641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34" name="그룹 133">
            <a:extLst>
              <a:ext uri="{FF2B5EF4-FFF2-40B4-BE49-F238E27FC236}">
                <a16:creationId xmlns:a16="http://schemas.microsoft.com/office/drawing/2014/main" id="{A308F466-36BE-4560-A2E5-57B6710DE5D7}"/>
              </a:ext>
            </a:extLst>
          </p:cNvPr>
          <p:cNvGrpSpPr/>
          <p:nvPr/>
        </p:nvGrpSpPr>
        <p:grpSpPr>
          <a:xfrm>
            <a:off x="1420665" y="3813671"/>
            <a:ext cx="631810" cy="2755344"/>
            <a:chOff x="4313989" y="748477"/>
            <a:chExt cx="1418581" cy="6186477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grpSpPr>
        <p:sp>
          <p:nvSpPr>
            <p:cNvPr id="135" name="자유형: 도형 134">
              <a:extLst>
                <a:ext uri="{FF2B5EF4-FFF2-40B4-BE49-F238E27FC236}">
                  <a16:creationId xmlns:a16="http://schemas.microsoft.com/office/drawing/2014/main" id="{E4CDB0F2-2E89-47DC-AF09-5CCB31EF727A}"/>
                </a:ext>
              </a:extLst>
            </p:cNvPr>
            <p:cNvSpPr/>
            <p:nvPr/>
          </p:nvSpPr>
          <p:spPr>
            <a:xfrm>
              <a:off x="4313989" y="1569709"/>
              <a:ext cx="1418581" cy="1606187"/>
            </a:xfrm>
            <a:custGeom>
              <a:avLst/>
              <a:gdLst>
                <a:gd name="connsiteX0" fmla="*/ 1398776 w 1402577"/>
                <a:gd name="connsiteY0" fmla="*/ 755984 h 1588067"/>
                <a:gd name="connsiteX1" fmla="*/ 1370548 w 1402577"/>
                <a:gd name="connsiteY1" fmla="*/ 515473 h 1588067"/>
                <a:gd name="connsiteX2" fmla="*/ 1348672 w 1402577"/>
                <a:gd name="connsiteY2" fmla="*/ 448304 h 1588067"/>
                <a:gd name="connsiteX3" fmla="*/ 1222225 w 1402577"/>
                <a:gd name="connsiteY3" fmla="*/ 168403 h 1588067"/>
                <a:gd name="connsiteX4" fmla="*/ 1131384 w 1402577"/>
                <a:gd name="connsiteY4" fmla="*/ 110601 h 1588067"/>
                <a:gd name="connsiteX5" fmla="*/ 875925 w 1402577"/>
                <a:gd name="connsiteY5" fmla="*/ 109061 h 1588067"/>
                <a:gd name="connsiteX6" fmla="*/ 786110 w 1402577"/>
                <a:gd name="connsiteY6" fmla="*/ 38492 h 1588067"/>
                <a:gd name="connsiteX7" fmla="*/ 754034 w 1402577"/>
                <a:gd name="connsiteY7" fmla="*/ 0 h 1588067"/>
                <a:gd name="connsiteX8" fmla="*/ 721957 w 1402577"/>
                <a:gd name="connsiteY8" fmla="*/ 44907 h 1588067"/>
                <a:gd name="connsiteX9" fmla="*/ 600066 w 1402577"/>
                <a:gd name="connsiteY9" fmla="*/ 141138 h 1588067"/>
                <a:gd name="connsiteX10" fmla="*/ 516666 w 1402577"/>
                <a:gd name="connsiteY10" fmla="*/ 160384 h 1588067"/>
                <a:gd name="connsiteX11" fmla="*/ 439682 w 1402577"/>
                <a:gd name="connsiteY11" fmla="*/ 141138 h 1588067"/>
                <a:gd name="connsiteX12" fmla="*/ 388359 w 1402577"/>
                <a:gd name="connsiteY12" fmla="*/ 121892 h 1588067"/>
                <a:gd name="connsiteX13" fmla="*/ 362698 w 1402577"/>
                <a:gd name="connsiteY13" fmla="*/ 89815 h 1588067"/>
                <a:gd name="connsiteX14" fmla="*/ 349867 w 1402577"/>
                <a:gd name="connsiteY14" fmla="*/ 115476 h 1588067"/>
                <a:gd name="connsiteX15" fmla="*/ 304960 w 1402577"/>
                <a:gd name="connsiteY15" fmla="*/ 205291 h 1588067"/>
                <a:gd name="connsiteX16" fmla="*/ 90495 w 1402577"/>
                <a:gd name="connsiteY16" fmla="*/ 355474 h 1588067"/>
                <a:gd name="connsiteX17" fmla="*/ 1771 w 1402577"/>
                <a:gd name="connsiteY17" fmla="*/ 439130 h 1588067"/>
                <a:gd name="connsiteX18" fmla="*/ 3439 w 1402577"/>
                <a:gd name="connsiteY18" fmla="*/ 551719 h 1588067"/>
                <a:gd name="connsiteX19" fmla="*/ 12933 w 1402577"/>
                <a:gd name="connsiteY19" fmla="*/ 930610 h 1588067"/>
                <a:gd name="connsiteX20" fmla="*/ 16398 w 1402577"/>
                <a:gd name="connsiteY20" fmla="*/ 1161562 h 1588067"/>
                <a:gd name="connsiteX21" fmla="*/ 90046 w 1402577"/>
                <a:gd name="connsiteY21" fmla="*/ 1375257 h 1588067"/>
                <a:gd name="connsiteX22" fmla="*/ 235097 w 1402577"/>
                <a:gd name="connsiteY22" fmla="*/ 1494005 h 1588067"/>
                <a:gd name="connsiteX23" fmla="*/ 283532 w 1402577"/>
                <a:gd name="connsiteY23" fmla="*/ 1501575 h 1588067"/>
                <a:gd name="connsiteX24" fmla="*/ 320036 w 1402577"/>
                <a:gd name="connsiteY24" fmla="*/ 1521142 h 1588067"/>
                <a:gd name="connsiteX25" fmla="*/ 374823 w 1402577"/>
                <a:gd name="connsiteY25" fmla="*/ 1528134 h 1588067"/>
                <a:gd name="connsiteX26" fmla="*/ 623417 w 1402577"/>
                <a:gd name="connsiteY26" fmla="*/ 1436074 h 1588067"/>
                <a:gd name="connsiteX27" fmla="*/ 757305 w 1402577"/>
                <a:gd name="connsiteY27" fmla="*/ 1409066 h 1588067"/>
                <a:gd name="connsiteX28" fmla="*/ 933150 w 1402577"/>
                <a:gd name="connsiteY28" fmla="*/ 1448841 h 1588067"/>
                <a:gd name="connsiteX29" fmla="*/ 993903 w 1402577"/>
                <a:gd name="connsiteY29" fmla="*/ 1475336 h 1588067"/>
                <a:gd name="connsiteX30" fmla="*/ 1092379 w 1402577"/>
                <a:gd name="connsiteY30" fmla="*/ 1496250 h 1588067"/>
                <a:gd name="connsiteX31" fmla="*/ 1132090 w 1402577"/>
                <a:gd name="connsiteY31" fmla="*/ 1546290 h 1588067"/>
                <a:gd name="connsiteX32" fmla="*/ 1142547 w 1402577"/>
                <a:gd name="connsiteY32" fmla="*/ 1587540 h 1588067"/>
                <a:gd name="connsiteX33" fmla="*/ 1176548 w 1402577"/>
                <a:gd name="connsiteY33" fmla="*/ 1553090 h 1588067"/>
                <a:gd name="connsiteX34" fmla="*/ 1189699 w 1402577"/>
                <a:gd name="connsiteY34" fmla="*/ 1415353 h 1588067"/>
                <a:gd name="connsiteX35" fmla="*/ 1207085 w 1402577"/>
                <a:gd name="connsiteY35" fmla="*/ 1325346 h 1588067"/>
                <a:gd name="connsiteX36" fmla="*/ 1210742 w 1402577"/>
                <a:gd name="connsiteY36" fmla="*/ 1245539 h 1588067"/>
                <a:gd name="connsiteX37" fmla="*/ 1286956 w 1402577"/>
                <a:gd name="connsiteY37" fmla="*/ 1192355 h 1588067"/>
                <a:gd name="connsiteX38" fmla="*/ 1342000 w 1402577"/>
                <a:gd name="connsiteY38" fmla="*/ 1116462 h 1588067"/>
                <a:gd name="connsiteX39" fmla="*/ 1398776 w 1402577"/>
                <a:gd name="connsiteY39" fmla="*/ 755984 h 15880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1402577" h="1588067">
                  <a:moveTo>
                    <a:pt x="1398776" y="755984"/>
                  </a:moveTo>
                  <a:cubicBezTo>
                    <a:pt x="1391077" y="675536"/>
                    <a:pt x="1366891" y="597140"/>
                    <a:pt x="1370548" y="515473"/>
                  </a:cubicBezTo>
                  <a:cubicBezTo>
                    <a:pt x="1363363" y="493019"/>
                    <a:pt x="1358166" y="469667"/>
                    <a:pt x="1348672" y="448304"/>
                  </a:cubicBezTo>
                  <a:cubicBezTo>
                    <a:pt x="1307164" y="354704"/>
                    <a:pt x="1264246" y="261746"/>
                    <a:pt x="1222225" y="168403"/>
                  </a:cubicBezTo>
                  <a:cubicBezTo>
                    <a:pt x="1204455" y="128948"/>
                    <a:pt x="1174624" y="110151"/>
                    <a:pt x="1131384" y="110601"/>
                  </a:cubicBezTo>
                  <a:cubicBezTo>
                    <a:pt x="1085130" y="111050"/>
                    <a:pt x="907040" y="105597"/>
                    <a:pt x="875925" y="109061"/>
                  </a:cubicBezTo>
                  <a:cubicBezTo>
                    <a:pt x="818187" y="115476"/>
                    <a:pt x="818187" y="102646"/>
                    <a:pt x="786110" y="38492"/>
                  </a:cubicBezTo>
                  <a:cubicBezTo>
                    <a:pt x="777963" y="22197"/>
                    <a:pt x="766864" y="0"/>
                    <a:pt x="754034" y="0"/>
                  </a:cubicBezTo>
                  <a:cubicBezTo>
                    <a:pt x="729976" y="0"/>
                    <a:pt x="741203" y="25661"/>
                    <a:pt x="721957" y="44907"/>
                  </a:cubicBezTo>
                  <a:cubicBezTo>
                    <a:pt x="683722" y="81924"/>
                    <a:pt x="644267" y="111627"/>
                    <a:pt x="600066" y="141138"/>
                  </a:cubicBezTo>
                  <a:cubicBezTo>
                    <a:pt x="561574" y="166799"/>
                    <a:pt x="548230" y="171546"/>
                    <a:pt x="516666" y="160384"/>
                  </a:cubicBezTo>
                  <a:cubicBezTo>
                    <a:pt x="508390" y="157497"/>
                    <a:pt x="450845" y="144858"/>
                    <a:pt x="439682" y="141138"/>
                  </a:cubicBezTo>
                  <a:cubicBezTo>
                    <a:pt x="416843" y="133567"/>
                    <a:pt x="394775" y="134722"/>
                    <a:pt x="388359" y="121892"/>
                  </a:cubicBezTo>
                  <a:cubicBezTo>
                    <a:pt x="381944" y="109061"/>
                    <a:pt x="377581" y="86479"/>
                    <a:pt x="362698" y="89815"/>
                  </a:cubicBezTo>
                  <a:cubicBezTo>
                    <a:pt x="349675" y="92766"/>
                    <a:pt x="353396" y="103929"/>
                    <a:pt x="349867" y="115476"/>
                  </a:cubicBezTo>
                  <a:cubicBezTo>
                    <a:pt x="347557" y="123046"/>
                    <a:pt x="343452" y="160384"/>
                    <a:pt x="304960" y="205291"/>
                  </a:cubicBezTo>
                  <a:cubicBezTo>
                    <a:pt x="272370" y="243334"/>
                    <a:pt x="150992" y="320767"/>
                    <a:pt x="90495" y="355474"/>
                  </a:cubicBezTo>
                  <a:cubicBezTo>
                    <a:pt x="58995" y="381328"/>
                    <a:pt x="21787" y="401151"/>
                    <a:pt x="1771" y="439130"/>
                  </a:cubicBezTo>
                  <a:cubicBezTo>
                    <a:pt x="-2977" y="455489"/>
                    <a:pt x="3310" y="539851"/>
                    <a:pt x="3439" y="551719"/>
                  </a:cubicBezTo>
                  <a:cubicBezTo>
                    <a:pt x="5299" y="703763"/>
                    <a:pt x="16269" y="778373"/>
                    <a:pt x="12933" y="930610"/>
                  </a:cubicBezTo>
                  <a:cubicBezTo>
                    <a:pt x="11265" y="1007529"/>
                    <a:pt x="15051" y="1084578"/>
                    <a:pt x="16398" y="1161562"/>
                  </a:cubicBezTo>
                  <a:cubicBezTo>
                    <a:pt x="22685" y="1250992"/>
                    <a:pt x="48346" y="1308730"/>
                    <a:pt x="90046" y="1375257"/>
                  </a:cubicBezTo>
                  <a:cubicBezTo>
                    <a:pt x="116862" y="1425168"/>
                    <a:pt x="186917" y="1464494"/>
                    <a:pt x="235097" y="1494005"/>
                  </a:cubicBezTo>
                  <a:cubicBezTo>
                    <a:pt x="264158" y="1473155"/>
                    <a:pt x="257935" y="1482842"/>
                    <a:pt x="283532" y="1501575"/>
                  </a:cubicBezTo>
                  <a:cubicBezTo>
                    <a:pt x="294631" y="1509722"/>
                    <a:pt x="307462" y="1515304"/>
                    <a:pt x="320036" y="1521142"/>
                  </a:cubicBezTo>
                  <a:cubicBezTo>
                    <a:pt x="337614" y="1529225"/>
                    <a:pt x="355577" y="1532176"/>
                    <a:pt x="374823" y="1528134"/>
                  </a:cubicBezTo>
                  <a:cubicBezTo>
                    <a:pt x="462264" y="1509722"/>
                    <a:pt x="548230" y="1485665"/>
                    <a:pt x="623417" y="1436074"/>
                  </a:cubicBezTo>
                  <a:cubicBezTo>
                    <a:pt x="666079" y="1407911"/>
                    <a:pt x="704636" y="1396299"/>
                    <a:pt x="757305" y="1409066"/>
                  </a:cubicBezTo>
                  <a:cubicBezTo>
                    <a:pt x="815492" y="1423115"/>
                    <a:pt x="875219" y="1431776"/>
                    <a:pt x="933150" y="1448841"/>
                  </a:cubicBezTo>
                  <a:cubicBezTo>
                    <a:pt x="971963" y="1460260"/>
                    <a:pt x="953807" y="1468792"/>
                    <a:pt x="993903" y="1475336"/>
                  </a:cubicBezTo>
                  <a:cubicBezTo>
                    <a:pt x="1027006" y="1480725"/>
                    <a:pt x="1060045" y="1487204"/>
                    <a:pt x="1092379" y="1496250"/>
                  </a:cubicBezTo>
                  <a:cubicBezTo>
                    <a:pt x="1123942" y="1505039"/>
                    <a:pt x="1129716" y="1513058"/>
                    <a:pt x="1132090" y="1546290"/>
                  </a:cubicBezTo>
                  <a:cubicBezTo>
                    <a:pt x="1133116" y="1560532"/>
                    <a:pt x="1128625" y="1576506"/>
                    <a:pt x="1142547" y="1587540"/>
                  </a:cubicBezTo>
                  <a:cubicBezTo>
                    <a:pt x="1169491" y="1591582"/>
                    <a:pt x="1173597" y="1571630"/>
                    <a:pt x="1176548" y="1553090"/>
                  </a:cubicBezTo>
                  <a:cubicBezTo>
                    <a:pt x="1183862" y="1507477"/>
                    <a:pt x="1186620" y="1461415"/>
                    <a:pt x="1189699" y="1415353"/>
                  </a:cubicBezTo>
                  <a:cubicBezTo>
                    <a:pt x="1191688" y="1385265"/>
                    <a:pt x="1196820" y="1354535"/>
                    <a:pt x="1207085" y="1325346"/>
                  </a:cubicBezTo>
                  <a:cubicBezTo>
                    <a:pt x="1208368" y="1298786"/>
                    <a:pt x="1210229" y="1272162"/>
                    <a:pt x="1210742" y="1245539"/>
                  </a:cubicBezTo>
                  <a:cubicBezTo>
                    <a:pt x="1211191" y="1223791"/>
                    <a:pt x="1268480" y="1206790"/>
                    <a:pt x="1286956" y="1192355"/>
                  </a:cubicBezTo>
                  <a:cubicBezTo>
                    <a:pt x="1312040" y="1172724"/>
                    <a:pt x="1328528" y="1145588"/>
                    <a:pt x="1342000" y="1116462"/>
                  </a:cubicBezTo>
                  <a:cubicBezTo>
                    <a:pt x="1395055" y="1001499"/>
                    <a:pt x="1410772" y="881532"/>
                    <a:pt x="1398776" y="755984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 w="641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6" name="자유형: 도형 135">
              <a:extLst>
                <a:ext uri="{FF2B5EF4-FFF2-40B4-BE49-F238E27FC236}">
                  <a16:creationId xmlns:a16="http://schemas.microsoft.com/office/drawing/2014/main" id="{D4C7FA97-7927-4481-9BE9-DC78579CB797}"/>
                </a:ext>
              </a:extLst>
            </p:cNvPr>
            <p:cNvSpPr/>
            <p:nvPr/>
          </p:nvSpPr>
          <p:spPr>
            <a:xfrm>
              <a:off x="4619593" y="6244509"/>
              <a:ext cx="556405" cy="690445"/>
            </a:xfrm>
            <a:custGeom>
              <a:avLst/>
              <a:gdLst>
                <a:gd name="connsiteX0" fmla="*/ 49185 w 550128"/>
                <a:gd name="connsiteY0" fmla="*/ 682657 h 682656"/>
                <a:gd name="connsiteX1" fmla="*/ 1712 w 550128"/>
                <a:gd name="connsiteY1" fmla="*/ 617091 h 682656"/>
                <a:gd name="connsiteX2" fmla="*/ 23652 w 550128"/>
                <a:gd name="connsiteY2" fmla="*/ 469731 h 682656"/>
                <a:gd name="connsiteX3" fmla="*/ 92296 w 550128"/>
                <a:gd name="connsiteY3" fmla="*/ 202917 h 682656"/>
                <a:gd name="connsiteX4" fmla="*/ 109104 w 550128"/>
                <a:gd name="connsiteY4" fmla="*/ 165387 h 682656"/>
                <a:gd name="connsiteX5" fmla="*/ 115520 w 550128"/>
                <a:gd name="connsiteY5" fmla="*/ 203623 h 682656"/>
                <a:gd name="connsiteX6" fmla="*/ 60156 w 550128"/>
                <a:gd name="connsiteY6" fmla="*/ 412634 h 682656"/>
                <a:gd name="connsiteX7" fmla="*/ 45913 w 550128"/>
                <a:gd name="connsiteY7" fmla="*/ 482305 h 682656"/>
                <a:gd name="connsiteX8" fmla="*/ 62978 w 550128"/>
                <a:gd name="connsiteY8" fmla="*/ 507069 h 682656"/>
                <a:gd name="connsiteX9" fmla="*/ 241389 w 550128"/>
                <a:gd name="connsiteY9" fmla="*/ 534654 h 682656"/>
                <a:gd name="connsiteX10" fmla="*/ 285398 w 550128"/>
                <a:gd name="connsiteY10" fmla="*/ 504503 h 682656"/>
                <a:gd name="connsiteX11" fmla="*/ 306376 w 550128"/>
                <a:gd name="connsiteY11" fmla="*/ 391272 h 682656"/>
                <a:gd name="connsiteX12" fmla="*/ 312471 w 550128"/>
                <a:gd name="connsiteY12" fmla="*/ 222548 h 682656"/>
                <a:gd name="connsiteX13" fmla="*/ 327226 w 550128"/>
                <a:gd name="connsiteY13" fmla="*/ 193936 h 682656"/>
                <a:gd name="connsiteX14" fmla="*/ 351925 w 550128"/>
                <a:gd name="connsiteY14" fmla="*/ 218763 h 682656"/>
                <a:gd name="connsiteX15" fmla="*/ 361741 w 550128"/>
                <a:gd name="connsiteY15" fmla="*/ 285996 h 682656"/>
                <a:gd name="connsiteX16" fmla="*/ 358148 w 550128"/>
                <a:gd name="connsiteY16" fmla="*/ 445866 h 682656"/>
                <a:gd name="connsiteX17" fmla="*/ 380602 w 550128"/>
                <a:gd name="connsiteY17" fmla="*/ 471015 h 682656"/>
                <a:gd name="connsiteX18" fmla="*/ 469134 w 550128"/>
                <a:gd name="connsiteY18" fmla="*/ 465433 h 682656"/>
                <a:gd name="connsiteX19" fmla="*/ 502750 w 550128"/>
                <a:gd name="connsiteY19" fmla="*/ 423027 h 682656"/>
                <a:gd name="connsiteX20" fmla="*/ 411075 w 550128"/>
                <a:gd name="connsiteY20" fmla="*/ 34130 h 682656"/>
                <a:gd name="connsiteX21" fmla="*/ 410497 w 550128"/>
                <a:gd name="connsiteY21" fmla="*/ 0 h 682656"/>
                <a:gd name="connsiteX22" fmla="*/ 447450 w 550128"/>
                <a:gd name="connsiteY22" fmla="*/ 31628 h 682656"/>
                <a:gd name="connsiteX23" fmla="*/ 549582 w 550128"/>
                <a:gd name="connsiteY23" fmla="*/ 366444 h 682656"/>
                <a:gd name="connsiteX24" fmla="*/ 546567 w 550128"/>
                <a:gd name="connsiteY24" fmla="*/ 567886 h 682656"/>
                <a:gd name="connsiteX25" fmla="*/ 486327 w 550128"/>
                <a:gd name="connsiteY25" fmla="*/ 630115 h 682656"/>
                <a:gd name="connsiteX26" fmla="*/ 363794 w 550128"/>
                <a:gd name="connsiteY26" fmla="*/ 614846 h 682656"/>
                <a:gd name="connsiteX27" fmla="*/ 338774 w 550128"/>
                <a:gd name="connsiteY27" fmla="*/ 630564 h 682656"/>
                <a:gd name="connsiteX28" fmla="*/ 298999 w 550128"/>
                <a:gd name="connsiteY28" fmla="*/ 669826 h 682656"/>
                <a:gd name="connsiteX29" fmla="*/ 221181 w 550128"/>
                <a:gd name="connsiteY29" fmla="*/ 682593 h 682656"/>
                <a:gd name="connsiteX30" fmla="*/ 49185 w 550128"/>
                <a:gd name="connsiteY30" fmla="*/ 682657 h 6826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550128" h="682656">
                  <a:moveTo>
                    <a:pt x="49185" y="682657"/>
                  </a:moveTo>
                  <a:cubicBezTo>
                    <a:pt x="14222" y="674638"/>
                    <a:pt x="5946" y="648334"/>
                    <a:pt x="1712" y="617091"/>
                  </a:cubicBezTo>
                  <a:cubicBezTo>
                    <a:pt x="-5345" y="565448"/>
                    <a:pt x="10886" y="518744"/>
                    <a:pt x="23652" y="469731"/>
                  </a:cubicBezTo>
                  <a:cubicBezTo>
                    <a:pt x="46876" y="380943"/>
                    <a:pt x="66763" y="291192"/>
                    <a:pt x="92296" y="202917"/>
                  </a:cubicBezTo>
                  <a:cubicBezTo>
                    <a:pt x="96081" y="189894"/>
                    <a:pt x="99610" y="176101"/>
                    <a:pt x="109104" y="165387"/>
                  </a:cubicBezTo>
                  <a:cubicBezTo>
                    <a:pt x="128736" y="175075"/>
                    <a:pt x="118856" y="190728"/>
                    <a:pt x="115520" y="203623"/>
                  </a:cubicBezTo>
                  <a:cubicBezTo>
                    <a:pt x="97557" y="273422"/>
                    <a:pt x="73756" y="341617"/>
                    <a:pt x="60156" y="412634"/>
                  </a:cubicBezTo>
                  <a:cubicBezTo>
                    <a:pt x="55729" y="435922"/>
                    <a:pt x="50276" y="459017"/>
                    <a:pt x="45913" y="482305"/>
                  </a:cubicBezTo>
                  <a:cubicBezTo>
                    <a:pt x="43219" y="496804"/>
                    <a:pt x="47902" y="505401"/>
                    <a:pt x="62978" y="507069"/>
                  </a:cubicBezTo>
                  <a:cubicBezTo>
                    <a:pt x="122833" y="513804"/>
                    <a:pt x="182047" y="524518"/>
                    <a:pt x="241389" y="534654"/>
                  </a:cubicBezTo>
                  <a:cubicBezTo>
                    <a:pt x="264292" y="538568"/>
                    <a:pt x="279239" y="526828"/>
                    <a:pt x="285398" y="504503"/>
                  </a:cubicBezTo>
                  <a:cubicBezTo>
                    <a:pt x="295598" y="467357"/>
                    <a:pt x="305350" y="430533"/>
                    <a:pt x="306376" y="391272"/>
                  </a:cubicBezTo>
                  <a:cubicBezTo>
                    <a:pt x="307852" y="335073"/>
                    <a:pt x="313113" y="278939"/>
                    <a:pt x="312471" y="222548"/>
                  </a:cubicBezTo>
                  <a:cubicBezTo>
                    <a:pt x="312343" y="211193"/>
                    <a:pt x="312150" y="195924"/>
                    <a:pt x="327226" y="193936"/>
                  </a:cubicBezTo>
                  <a:cubicBezTo>
                    <a:pt x="343264" y="191818"/>
                    <a:pt x="348076" y="206574"/>
                    <a:pt x="351925" y="218763"/>
                  </a:cubicBezTo>
                  <a:cubicBezTo>
                    <a:pt x="358790" y="240575"/>
                    <a:pt x="362190" y="263093"/>
                    <a:pt x="361741" y="285996"/>
                  </a:cubicBezTo>
                  <a:cubicBezTo>
                    <a:pt x="360650" y="339308"/>
                    <a:pt x="365333" y="392747"/>
                    <a:pt x="358148" y="445866"/>
                  </a:cubicBezTo>
                  <a:cubicBezTo>
                    <a:pt x="355710" y="463701"/>
                    <a:pt x="362126" y="471912"/>
                    <a:pt x="380602" y="471015"/>
                  </a:cubicBezTo>
                  <a:cubicBezTo>
                    <a:pt x="410113" y="469603"/>
                    <a:pt x="439687" y="471399"/>
                    <a:pt x="469134" y="465433"/>
                  </a:cubicBezTo>
                  <a:cubicBezTo>
                    <a:pt x="493384" y="460493"/>
                    <a:pt x="503648" y="449458"/>
                    <a:pt x="502750" y="423027"/>
                  </a:cubicBezTo>
                  <a:cubicBezTo>
                    <a:pt x="498259" y="287087"/>
                    <a:pt x="473624" y="156278"/>
                    <a:pt x="411075" y="34130"/>
                  </a:cubicBezTo>
                  <a:cubicBezTo>
                    <a:pt x="406007" y="24186"/>
                    <a:pt x="391316" y="11548"/>
                    <a:pt x="410497" y="0"/>
                  </a:cubicBezTo>
                  <a:cubicBezTo>
                    <a:pt x="428845" y="3464"/>
                    <a:pt x="439623" y="16872"/>
                    <a:pt x="447450" y="31628"/>
                  </a:cubicBezTo>
                  <a:cubicBezTo>
                    <a:pt x="502878" y="136582"/>
                    <a:pt x="556126" y="241986"/>
                    <a:pt x="549582" y="366444"/>
                  </a:cubicBezTo>
                  <a:cubicBezTo>
                    <a:pt x="546054" y="433484"/>
                    <a:pt x="548235" y="500781"/>
                    <a:pt x="546567" y="567886"/>
                  </a:cubicBezTo>
                  <a:cubicBezTo>
                    <a:pt x="545412" y="614397"/>
                    <a:pt x="532966" y="626137"/>
                    <a:pt x="486327" y="630115"/>
                  </a:cubicBezTo>
                  <a:cubicBezTo>
                    <a:pt x="444434" y="633708"/>
                    <a:pt x="403633" y="626779"/>
                    <a:pt x="363794" y="614846"/>
                  </a:cubicBezTo>
                  <a:cubicBezTo>
                    <a:pt x="347242" y="609906"/>
                    <a:pt x="338325" y="608367"/>
                    <a:pt x="338774" y="630564"/>
                  </a:cubicBezTo>
                  <a:cubicBezTo>
                    <a:pt x="339287" y="656033"/>
                    <a:pt x="322030" y="666362"/>
                    <a:pt x="298999" y="669826"/>
                  </a:cubicBezTo>
                  <a:cubicBezTo>
                    <a:pt x="273017" y="673739"/>
                    <a:pt x="246264" y="673034"/>
                    <a:pt x="221181" y="682593"/>
                  </a:cubicBezTo>
                  <a:cubicBezTo>
                    <a:pt x="163827" y="682657"/>
                    <a:pt x="106474" y="682657"/>
                    <a:pt x="49185" y="682657"/>
                  </a:cubicBezTo>
                  <a:close/>
                </a:path>
              </a:pathLst>
            </a:custGeom>
            <a:solidFill>
              <a:schemeClr val="accent4"/>
            </a:solidFill>
            <a:ln w="641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7" name="자유형: 도형 136">
              <a:extLst>
                <a:ext uri="{FF2B5EF4-FFF2-40B4-BE49-F238E27FC236}">
                  <a16:creationId xmlns:a16="http://schemas.microsoft.com/office/drawing/2014/main" id="{CFA2C7DC-DCD3-4AE9-9383-EFCBD7CD5B61}"/>
                </a:ext>
              </a:extLst>
            </p:cNvPr>
            <p:cNvSpPr/>
            <p:nvPr/>
          </p:nvSpPr>
          <p:spPr>
            <a:xfrm>
              <a:off x="4405646" y="748477"/>
              <a:ext cx="912224" cy="1180696"/>
            </a:xfrm>
            <a:custGeom>
              <a:avLst/>
              <a:gdLst>
                <a:gd name="connsiteX0" fmla="*/ 901933 w 901933"/>
                <a:gd name="connsiteY0" fmla="*/ 921798 h 1167376"/>
                <a:gd name="connsiteX1" fmla="*/ 757139 w 901933"/>
                <a:gd name="connsiteY1" fmla="*/ 922503 h 1167376"/>
                <a:gd name="connsiteX2" fmla="*/ 715182 w 901933"/>
                <a:gd name="connsiteY2" fmla="*/ 896906 h 1167376"/>
                <a:gd name="connsiteX3" fmla="*/ 680732 w 901933"/>
                <a:gd name="connsiteY3" fmla="*/ 831662 h 1167376"/>
                <a:gd name="connsiteX4" fmla="*/ 661165 w 901933"/>
                <a:gd name="connsiteY4" fmla="*/ 816137 h 1167376"/>
                <a:gd name="connsiteX5" fmla="*/ 647821 w 901933"/>
                <a:gd name="connsiteY5" fmla="*/ 835832 h 1167376"/>
                <a:gd name="connsiteX6" fmla="*/ 633130 w 901933"/>
                <a:gd name="connsiteY6" fmla="*/ 860595 h 1167376"/>
                <a:gd name="connsiteX7" fmla="*/ 291128 w 901933"/>
                <a:gd name="connsiteY7" fmla="*/ 922503 h 1167376"/>
                <a:gd name="connsiteX8" fmla="*/ 273230 w 901933"/>
                <a:gd name="connsiteY8" fmla="*/ 903193 h 1167376"/>
                <a:gd name="connsiteX9" fmla="*/ 259244 w 901933"/>
                <a:gd name="connsiteY9" fmla="*/ 927443 h 1167376"/>
                <a:gd name="connsiteX10" fmla="*/ 159999 w 901933"/>
                <a:gd name="connsiteY10" fmla="*/ 1067298 h 1167376"/>
                <a:gd name="connsiteX11" fmla="*/ 0 w 901933"/>
                <a:gd name="connsiteY11" fmla="*/ 1167377 h 1167376"/>
                <a:gd name="connsiteX12" fmla="*/ 1155 w 901933"/>
                <a:gd name="connsiteY12" fmla="*/ 1158652 h 1167376"/>
                <a:gd name="connsiteX13" fmla="*/ 89686 w 901933"/>
                <a:gd name="connsiteY13" fmla="*/ 819601 h 1167376"/>
                <a:gd name="connsiteX14" fmla="*/ 142613 w 901933"/>
                <a:gd name="connsiteY14" fmla="*/ 429741 h 1167376"/>
                <a:gd name="connsiteX15" fmla="*/ 267905 w 901933"/>
                <a:gd name="connsiteY15" fmla="*/ 106536 h 1167376"/>
                <a:gd name="connsiteX16" fmla="*/ 539466 w 901933"/>
                <a:gd name="connsiteY16" fmla="*/ 11012 h 1167376"/>
                <a:gd name="connsiteX17" fmla="*/ 754444 w 901933"/>
                <a:gd name="connsiteY17" fmla="*/ 113144 h 1167376"/>
                <a:gd name="connsiteX18" fmla="*/ 835598 w 901933"/>
                <a:gd name="connsiteY18" fmla="*/ 269999 h 1167376"/>
                <a:gd name="connsiteX19" fmla="*/ 848108 w 901933"/>
                <a:gd name="connsiteY19" fmla="*/ 423390 h 1167376"/>
                <a:gd name="connsiteX20" fmla="*/ 859656 w 901933"/>
                <a:gd name="connsiteY20" fmla="*/ 719394 h 1167376"/>
                <a:gd name="connsiteX21" fmla="*/ 898276 w 901933"/>
                <a:gd name="connsiteY21" fmla="*/ 886513 h 1167376"/>
                <a:gd name="connsiteX22" fmla="*/ 901933 w 901933"/>
                <a:gd name="connsiteY22" fmla="*/ 921798 h 11673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901933" h="1167376">
                  <a:moveTo>
                    <a:pt x="901933" y="921798"/>
                  </a:moveTo>
                  <a:cubicBezTo>
                    <a:pt x="853690" y="921990"/>
                    <a:pt x="805382" y="921798"/>
                    <a:pt x="757139" y="922503"/>
                  </a:cubicBezTo>
                  <a:cubicBezTo>
                    <a:pt x="737187" y="922824"/>
                    <a:pt x="723843" y="915511"/>
                    <a:pt x="715182" y="896906"/>
                  </a:cubicBezTo>
                  <a:cubicBezTo>
                    <a:pt x="704854" y="874645"/>
                    <a:pt x="692600" y="853218"/>
                    <a:pt x="680732" y="831662"/>
                  </a:cubicBezTo>
                  <a:cubicBezTo>
                    <a:pt x="676498" y="824028"/>
                    <a:pt x="672007" y="815303"/>
                    <a:pt x="661165" y="816137"/>
                  </a:cubicBezTo>
                  <a:cubicBezTo>
                    <a:pt x="649040" y="817035"/>
                    <a:pt x="649040" y="827300"/>
                    <a:pt x="647821" y="835832"/>
                  </a:cubicBezTo>
                  <a:cubicBezTo>
                    <a:pt x="646281" y="846225"/>
                    <a:pt x="641021" y="854116"/>
                    <a:pt x="633130" y="860595"/>
                  </a:cubicBezTo>
                  <a:cubicBezTo>
                    <a:pt x="522337" y="965935"/>
                    <a:pt x="445353" y="1004427"/>
                    <a:pt x="291128" y="922503"/>
                  </a:cubicBezTo>
                  <a:cubicBezTo>
                    <a:pt x="283558" y="917243"/>
                    <a:pt x="286637" y="899793"/>
                    <a:pt x="273230" y="903193"/>
                  </a:cubicBezTo>
                  <a:cubicBezTo>
                    <a:pt x="263542" y="905631"/>
                    <a:pt x="261104" y="917499"/>
                    <a:pt x="259244" y="927443"/>
                  </a:cubicBezTo>
                  <a:cubicBezTo>
                    <a:pt x="247953" y="989544"/>
                    <a:pt x="213182" y="1034002"/>
                    <a:pt x="159999" y="1067298"/>
                  </a:cubicBezTo>
                  <a:cubicBezTo>
                    <a:pt x="106687" y="1100721"/>
                    <a:pt x="57738" y="1141138"/>
                    <a:pt x="0" y="1167377"/>
                  </a:cubicBezTo>
                  <a:cubicBezTo>
                    <a:pt x="321" y="1164426"/>
                    <a:pt x="-192" y="1161026"/>
                    <a:pt x="1155" y="1158652"/>
                  </a:cubicBezTo>
                  <a:cubicBezTo>
                    <a:pt x="58829" y="1052927"/>
                    <a:pt x="65821" y="934243"/>
                    <a:pt x="89686" y="819601"/>
                  </a:cubicBezTo>
                  <a:cubicBezTo>
                    <a:pt x="116503" y="690653"/>
                    <a:pt x="120095" y="558882"/>
                    <a:pt x="142613" y="429741"/>
                  </a:cubicBezTo>
                  <a:cubicBezTo>
                    <a:pt x="162693" y="314457"/>
                    <a:pt x="199004" y="203985"/>
                    <a:pt x="267905" y="106536"/>
                  </a:cubicBezTo>
                  <a:cubicBezTo>
                    <a:pt x="336292" y="9857"/>
                    <a:pt x="426492" y="-18242"/>
                    <a:pt x="539466" y="11012"/>
                  </a:cubicBezTo>
                  <a:cubicBezTo>
                    <a:pt x="618054" y="31412"/>
                    <a:pt x="690740" y="65606"/>
                    <a:pt x="754444" y="113144"/>
                  </a:cubicBezTo>
                  <a:cubicBezTo>
                    <a:pt x="803457" y="149647"/>
                    <a:pt x="826296" y="208796"/>
                    <a:pt x="835598" y="269999"/>
                  </a:cubicBezTo>
                  <a:cubicBezTo>
                    <a:pt x="843297" y="320744"/>
                    <a:pt x="846825" y="372003"/>
                    <a:pt x="848108" y="423390"/>
                  </a:cubicBezTo>
                  <a:cubicBezTo>
                    <a:pt x="850610" y="522122"/>
                    <a:pt x="849969" y="620982"/>
                    <a:pt x="859656" y="719394"/>
                  </a:cubicBezTo>
                  <a:cubicBezTo>
                    <a:pt x="865301" y="776683"/>
                    <a:pt x="888012" y="830186"/>
                    <a:pt x="898276" y="886513"/>
                  </a:cubicBezTo>
                  <a:cubicBezTo>
                    <a:pt x="900329" y="898125"/>
                    <a:pt x="900714" y="909993"/>
                    <a:pt x="901933" y="921798"/>
                  </a:cubicBezTo>
                  <a:close/>
                </a:path>
              </a:pathLst>
            </a:custGeom>
            <a:solidFill>
              <a:srgbClr val="161616"/>
            </a:solidFill>
            <a:ln w="641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8" name="자유형: 도형 137">
              <a:extLst>
                <a:ext uri="{FF2B5EF4-FFF2-40B4-BE49-F238E27FC236}">
                  <a16:creationId xmlns:a16="http://schemas.microsoft.com/office/drawing/2014/main" id="{44EFF69A-B62A-4CCD-ABE1-07861C9B6374}"/>
                </a:ext>
              </a:extLst>
            </p:cNvPr>
            <p:cNvSpPr/>
            <p:nvPr/>
          </p:nvSpPr>
          <p:spPr>
            <a:xfrm>
              <a:off x="4370278" y="2975020"/>
              <a:ext cx="1119689" cy="3273618"/>
            </a:xfrm>
            <a:custGeom>
              <a:avLst/>
              <a:gdLst>
                <a:gd name="connsiteX0" fmla="*/ 179507 w 1107057"/>
                <a:gd name="connsiteY0" fmla="*/ 104483 h 3236686"/>
                <a:gd name="connsiteX1" fmla="*/ 385696 w 1107057"/>
                <a:gd name="connsiteY1" fmla="*/ 113657 h 3236686"/>
                <a:gd name="connsiteX2" fmla="*/ 589961 w 1107057"/>
                <a:gd name="connsiteY2" fmla="*/ 22367 h 3236686"/>
                <a:gd name="connsiteX3" fmla="*/ 676439 w 1107057"/>
                <a:gd name="connsiteY3" fmla="*/ 5366 h 3236686"/>
                <a:gd name="connsiteX4" fmla="*/ 840993 w 1107057"/>
                <a:gd name="connsiteY4" fmla="*/ 38982 h 3236686"/>
                <a:gd name="connsiteX5" fmla="*/ 1010871 w 1107057"/>
                <a:gd name="connsiteY5" fmla="*/ 90305 h 3236686"/>
                <a:gd name="connsiteX6" fmla="*/ 1085353 w 1107057"/>
                <a:gd name="connsiteY6" fmla="*/ 180312 h 3236686"/>
                <a:gd name="connsiteX7" fmla="*/ 1061809 w 1107057"/>
                <a:gd name="connsiteY7" fmla="*/ 453478 h 3236686"/>
                <a:gd name="connsiteX8" fmla="*/ 1040831 w 1107057"/>
                <a:gd name="connsiteY8" fmla="*/ 1076087 h 3236686"/>
                <a:gd name="connsiteX9" fmla="*/ 929845 w 1107057"/>
                <a:gd name="connsiteY9" fmla="*/ 1387616 h 3236686"/>
                <a:gd name="connsiteX10" fmla="*/ 878395 w 1107057"/>
                <a:gd name="connsiteY10" fmla="*/ 1486733 h 3236686"/>
                <a:gd name="connsiteX11" fmla="*/ 813792 w 1107057"/>
                <a:gd name="connsiteY11" fmla="*/ 1615681 h 3236686"/>
                <a:gd name="connsiteX12" fmla="*/ 727377 w 1107057"/>
                <a:gd name="connsiteY12" fmla="*/ 1796529 h 3236686"/>
                <a:gd name="connsiteX13" fmla="*/ 713969 w 1107057"/>
                <a:gd name="connsiteY13" fmla="*/ 1889552 h 3236686"/>
                <a:gd name="connsiteX14" fmla="*/ 734755 w 1107057"/>
                <a:gd name="connsiteY14" fmla="*/ 2293975 h 3236686"/>
                <a:gd name="connsiteX15" fmla="*/ 722501 w 1107057"/>
                <a:gd name="connsiteY15" fmla="*/ 2703787 h 3236686"/>
                <a:gd name="connsiteX16" fmla="*/ 696455 w 1107057"/>
                <a:gd name="connsiteY16" fmla="*/ 3101666 h 3236686"/>
                <a:gd name="connsiteX17" fmla="*/ 707810 w 1107057"/>
                <a:gd name="connsiteY17" fmla="*/ 3201425 h 3236686"/>
                <a:gd name="connsiteX18" fmla="*/ 681828 w 1107057"/>
                <a:gd name="connsiteY18" fmla="*/ 3227087 h 3236686"/>
                <a:gd name="connsiteX19" fmla="*/ 655718 w 1107057"/>
                <a:gd name="connsiteY19" fmla="*/ 3228305 h 3236686"/>
                <a:gd name="connsiteX20" fmla="*/ 612863 w 1107057"/>
                <a:gd name="connsiteY20" fmla="*/ 3236196 h 3236686"/>
                <a:gd name="connsiteX21" fmla="*/ 419954 w 1107057"/>
                <a:gd name="connsiteY21" fmla="*/ 3206173 h 3236686"/>
                <a:gd name="connsiteX22" fmla="*/ 404365 w 1107057"/>
                <a:gd name="connsiteY22" fmla="*/ 3198410 h 3236686"/>
                <a:gd name="connsiteX23" fmla="*/ 340789 w 1107057"/>
                <a:gd name="connsiteY23" fmla="*/ 3190840 h 3236686"/>
                <a:gd name="connsiteX24" fmla="*/ 303259 w 1107057"/>
                <a:gd name="connsiteY24" fmla="*/ 3155171 h 3236686"/>
                <a:gd name="connsiteX25" fmla="*/ 282602 w 1107057"/>
                <a:gd name="connsiteY25" fmla="*/ 2991130 h 3236686"/>
                <a:gd name="connsiteX26" fmla="*/ 244302 w 1107057"/>
                <a:gd name="connsiteY26" fmla="*/ 2725150 h 3236686"/>
                <a:gd name="connsiteX27" fmla="*/ 222297 w 1107057"/>
                <a:gd name="connsiteY27" fmla="*/ 2561431 h 3236686"/>
                <a:gd name="connsiteX28" fmla="*/ 196443 w 1107057"/>
                <a:gd name="connsiteY28" fmla="*/ 2452242 h 3236686"/>
                <a:gd name="connsiteX29" fmla="*/ 169050 w 1107057"/>
                <a:gd name="connsiteY29" fmla="*/ 2161306 h 3236686"/>
                <a:gd name="connsiteX30" fmla="*/ 168986 w 1107057"/>
                <a:gd name="connsiteY30" fmla="*/ 1846954 h 3236686"/>
                <a:gd name="connsiteX31" fmla="*/ 146532 w 1107057"/>
                <a:gd name="connsiteY31" fmla="*/ 1602979 h 3236686"/>
                <a:gd name="connsiteX32" fmla="*/ 97391 w 1107057"/>
                <a:gd name="connsiteY32" fmla="*/ 1281955 h 3236686"/>
                <a:gd name="connsiteX33" fmla="*/ 50366 w 1107057"/>
                <a:gd name="connsiteY33" fmla="*/ 1086736 h 3236686"/>
                <a:gd name="connsiteX34" fmla="*/ 4946 w 1107057"/>
                <a:gd name="connsiteY34" fmla="*/ 659346 h 3236686"/>
                <a:gd name="connsiteX35" fmla="*/ 125297 w 1107057"/>
                <a:gd name="connsiteY35" fmla="*/ 308940 h 3236686"/>
                <a:gd name="connsiteX36" fmla="*/ 179507 w 1107057"/>
                <a:gd name="connsiteY36" fmla="*/ 104483 h 32366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107057" h="3236686">
                  <a:moveTo>
                    <a:pt x="179507" y="104483"/>
                  </a:moveTo>
                  <a:cubicBezTo>
                    <a:pt x="203372" y="70097"/>
                    <a:pt x="320452" y="135469"/>
                    <a:pt x="385696" y="113657"/>
                  </a:cubicBezTo>
                  <a:cubicBezTo>
                    <a:pt x="457163" y="89728"/>
                    <a:pt x="526705" y="63874"/>
                    <a:pt x="589961" y="22367"/>
                  </a:cubicBezTo>
                  <a:cubicBezTo>
                    <a:pt x="616007" y="5302"/>
                    <a:pt x="638332" y="-7785"/>
                    <a:pt x="676439" y="5366"/>
                  </a:cubicBezTo>
                  <a:cubicBezTo>
                    <a:pt x="728596" y="23329"/>
                    <a:pt x="787297" y="20827"/>
                    <a:pt x="840993" y="38982"/>
                  </a:cubicBezTo>
                  <a:cubicBezTo>
                    <a:pt x="915090" y="64002"/>
                    <a:pt x="934978" y="73240"/>
                    <a:pt x="1010871" y="90305"/>
                  </a:cubicBezTo>
                  <a:cubicBezTo>
                    <a:pt x="1096773" y="109615"/>
                    <a:pt x="1083493" y="111155"/>
                    <a:pt x="1085353" y="180312"/>
                  </a:cubicBezTo>
                  <a:cubicBezTo>
                    <a:pt x="1085546" y="186215"/>
                    <a:pt x="1048401" y="368090"/>
                    <a:pt x="1061809" y="453478"/>
                  </a:cubicBezTo>
                  <a:cubicBezTo>
                    <a:pt x="1128208" y="669803"/>
                    <a:pt x="1121793" y="798110"/>
                    <a:pt x="1040831" y="1076087"/>
                  </a:cubicBezTo>
                  <a:cubicBezTo>
                    <a:pt x="998490" y="1178026"/>
                    <a:pt x="966541" y="1283687"/>
                    <a:pt x="929845" y="1387616"/>
                  </a:cubicBezTo>
                  <a:cubicBezTo>
                    <a:pt x="917656" y="1422259"/>
                    <a:pt x="904569" y="1457607"/>
                    <a:pt x="878395" y="1486733"/>
                  </a:cubicBezTo>
                  <a:cubicBezTo>
                    <a:pt x="845548" y="1523300"/>
                    <a:pt x="836695" y="1573276"/>
                    <a:pt x="813792" y="1615681"/>
                  </a:cubicBezTo>
                  <a:cubicBezTo>
                    <a:pt x="782036" y="1674510"/>
                    <a:pt x="750601" y="1733531"/>
                    <a:pt x="727377" y="1796529"/>
                  </a:cubicBezTo>
                  <a:cubicBezTo>
                    <a:pt x="716215" y="1826810"/>
                    <a:pt x="715316" y="1858245"/>
                    <a:pt x="713969" y="1889552"/>
                  </a:cubicBezTo>
                  <a:cubicBezTo>
                    <a:pt x="708067" y="2025044"/>
                    <a:pt x="724298" y="2159253"/>
                    <a:pt x="734755" y="2293975"/>
                  </a:cubicBezTo>
                  <a:cubicBezTo>
                    <a:pt x="745340" y="2430429"/>
                    <a:pt x="748420" y="2566948"/>
                    <a:pt x="722501" y="2703787"/>
                  </a:cubicBezTo>
                  <a:cubicBezTo>
                    <a:pt x="697674" y="2834532"/>
                    <a:pt x="690810" y="2968163"/>
                    <a:pt x="696455" y="3101666"/>
                  </a:cubicBezTo>
                  <a:cubicBezTo>
                    <a:pt x="697867" y="3135026"/>
                    <a:pt x="708837" y="3167360"/>
                    <a:pt x="707810" y="3201425"/>
                  </a:cubicBezTo>
                  <a:cubicBezTo>
                    <a:pt x="707233" y="3220671"/>
                    <a:pt x="701139" y="3227792"/>
                    <a:pt x="681828" y="3227087"/>
                  </a:cubicBezTo>
                  <a:cubicBezTo>
                    <a:pt x="658220" y="3226253"/>
                    <a:pt x="679391" y="3227792"/>
                    <a:pt x="655718" y="3228305"/>
                  </a:cubicBezTo>
                  <a:cubicBezTo>
                    <a:pt x="642438" y="3236261"/>
                    <a:pt x="628004" y="3237608"/>
                    <a:pt x="612863" y="3236196"/>
                  </a:cubicBezTo>
                  <a:cubicBezTo>
                    <a:pt x="547940" y="3230166"/>
                    <a:pt x="484364" y="3215411"/>
                    <a:pt x="419954" y="3206173"/>
                  </a:cubicBezTo>
                  <a:cubicBezTo>
                    <a:pt x="414052" y="3205339"/>
                    <a:pt x="408535" y="3203029"/>
                    <a:pt x="404365" y="3198410"/>
                  </a:cubicBezTo>
                  <a:cubicBezTo>
                    <a:pt x="366194" y="3194561"/>
                    <a:pt x="378768" y="3200463"/>
                    <a:pt x="340789" y="3190840"/>
                  </a:cubicBezTo>
                  <a:cubicBezTo>
                    <a:pt x="320901" y="3185836"/>
                    <a:pt x="308584" y="3177239"/>
                    <a:pt x="303259" y="3155171"/>
                  </a:cubicBezTo>
                  <a:cubicBezTo>
                    <a:pt x="290236" y="3101154"/>
                    <a:pt x="291647" y="3045596"/>
                    <a:pt x="282602" y="2991130"/>
                  </a:cubicBezTo>
                  <a:cubicBezTo>
                    <a:pt x="267975" y="2902791"/>
                    <a:pt x="256748" y="2813874"/>
                    <a:pt x="244302" y="2725150"/>
                  </a:cubicBezTo>
                  <a:cubicBezTo>
                    <a:pt x="236668" y="2670620"/>
                    <a:pt x="228456" y="2616153"/>
                    <a:pt x="222297" y="2561431"/>
                  </a:cubicBezTo>
                  <a:cubicBezTo>
                    <a:pt x="218063" y="2523837"/>
                    <a:pt x="199908" y="2490092"/>
                    <a:pt x="196443" y="2452242"/>
                  </a:cubicBezTo>
                  <a:cubicBezTo>
                    <a:pt x="187591" y="2355242"/>
                    <a:pt x="168793" y="2259268"/>
                    <a:pt x="169050" y="2161306"/>
                  </a:cubicBezTo>
                  <a:cubicBezTo>
                    <a:pt x="169371" y="2056543"/>
                    <a:pt x="167767" y="1951716"/>
                    <a:pt x="168986" y="1846954"/>
                  </a:cubicBezTo>
                  <a:cubicBezTo>
                    <a:pt x="169948" y="1764710"/>
                    <a:pt x="160197" y="1683876"/>
                    <a:pt x="146532" y="1602979"/>
                  </a:cubicBezTo>
                  <a:cubicBezTo>
                    <a:pt x="128505" y="1496291"/>
                    <a:pt x="107655" y="1389989"/>
                    <a:pt x="97391" y="1281955"/>
                  </a:cubicBezTo>
                  <a:cubicBezTo>
                    <a:pt x="91039" y="1214850"/>
                    <a:pt x="65506" y="1151916"/>
                    <a:pt x="50366" y="1086736"/>
                  </a:cubicBezTo>
                  <a:cubicBezTo>
                    <a:pt x="17648" y="946112"/>
                    <a:pt x="-12055" y="804140"/>
                    <a:pt x="4946" y="659346"/>
                  </a:cubicBezTo>
                  <a:cubicBezTo>
                    <a:pt x="19059" y="539443"/>
                    <a:pt x="68265" y="417937"/>
                    <a:pt x="125297" y="308940"/>
                  </a:cubicBezTo>
                  <a:cubicBezTo>
                    <a:pt x="161031" y="241002"/>
                    <a:pt x="152755" y="177041"/>
                    <a:pt x="179507" y="104483"/>
                  </a:cubicBezTo>
                  <a:close/>
                </a:path>
              </a:pathLst>
            </a:custGeom>
            <a:solidFill>
              <a:srgbClr val="183A6F"/>
            </a:solidFill>
            <a:ln w="641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9" name="자유형: 도형 138">
              <a:extLst>
                <a:ext uri="{FF2B5EF4-FFF2-40B4-BE49-F238E27FC236}">
                  <a16:creationId xmlns:a16="http://schemas.microsoft.com/office/drawing/2014/main" id="{BA906468-BB55-44A8-A77B-8BA88DFAC68C}"/>
                </a:ext>
              </a:extLst>
            </p:cNvPr>
            <p:cNvSpPr/>
            <p:nvPr/>
          </p:nvSpPr>
          <p:spPr>
            <a:xfrm>
              <a:off x="4318302" y="876191"/>
              <a:ext cx="1350974" cy="5922398"/>
            </a:xfrm>
            <a:custGeom>
              <a:avLst/>
              <a:gdLst>
                <a:gd name="connsiteX0" fmla="*/ 461019 w 1350974"/>
                <a:gd name="connsiteY0" fmla="*/ 5333798 h 5922398"/>
                <a:gd name="connsiteX1" fmla="*/ 543683 w 1350974"/>
                <a:gd name="connsiteY1" fmla="*/ 5342233 h 5922398"/>
                <a:gd name="connsiteX2" fmla="*/ 715176 w 1350974"/>
                <a:gd name="connsiteY2" fmla="*/ 5363969 h 5922398"/>
                <a:gd name="connsiteX3" fmla="*/ 716344 w 1350974"/>
                <a:gd name="connsiteY3" fmla="*/ 5368382 h 5922398"/>
                <a:gd name="connsiteX4" fmla="*/ 737626 w 1350974"/>
                <a:gd name="connsiteY4" fmla="*/ 5420745 h 5922398"/>
                <a:gd name="connsiteX5" fmla="*/ 806989 w 1350974"/>
                <a:gd name="connsiteY5" fmla="*/ 5651672 h 5922398"/>
                <a:gd name="connsiteX6" fmla="*/ 822107 w 1350974"/>
                <a:gd name="connsiteY6" fmla="*/ 5815118 h 5922398"/>
                <a:gd name="connsiteX7" fmla="*/ 795373 w 1350974"/>
                <a:gd name="connsiteY7" fmla="*/ 5845420 h 5922398"/>
                <a:gd name="connsiteX8" fmla="*/ 664694 w 1350974"/>
                <a:gd name="connsiteY8" fmla="*/ 5857034 h 5922398"/>
                <a:gd name="connsiteX9" fmla="*/ 651847 w 1350974"/>
                <a:gd name="connsiteY9" fmla="*/ 5826863 h 5922398"/>
                <a:gd name="connsiteX10" fmla="*/ 656389 w 1350974"/>
                <a:gd name="connsiteY10" fmla="*/ 5644274 h 5922398"/>
                <a:gd name="connsiteX11" fmla="*/ 644450 w 1350974"/>
                <a:gd name="connsiteY11" fmla="*/ 5579843 h 5922398"/>
                <a:gd name="connsiteX12" fmla="*/ 632057 w 1350974"/>
                <a:gd name="connsiteY12" fmla="*/ 5570306 h 5922398"/>
                <a:gd name="connsiteX13" fmla="*/ 626737 w 1350974"/>
                <a:gd name="connsiteY13" fmla="*/ 5582893 h 5922398"/>
                <a:gd name="connsiteX14" fmla="*/ 625958 w 1350974"/>
                <a:gd name="connsiteY14" fmla="*/ 5681908 h 5922398"/>
                <a:gd name="connsiteX15" fmla="*/ 603702 w 1350974"/>
                <a:gd name="connsiteY15" fmla="*/ 5871309 h 5922398"/>
                <a:gd name="connsiteX16" fmla="*/ 531096 w 1350974"/>
                <a:gd name="connsiteY16" fmla="*/ 5918740 h 5922398"/>
                <a:gd name="connsiteX17" fmla="*/ 351297 w 1350974"/>
                <a:gd name="connsiteY17" fmla="*/ 5891293 h 5922398"/>
                <a:gd name="connsiteX18" fmla="*/ 334039 w 1350974"/>
                <a:gd name="connsiteY18" fmla="*/ 5867481 h 5922398"/>
                <a:gd name="connsiteX19" fmla="*/ 390164 w 1350974"/>
                <a:gd name="connsiteY19" fmla="*/ 5635191 h 5922398"/>
                <a:gd name="connsiteX20" fmla="*/ 411512 w 1350974"/>
                <a:gd name="connsiteY20" fmla="*/ 5535591 h 5922398"/>
                <a:gd name="connsiteX21" fmla="*/ 461019 w 1350974"/>
                <a:gd name="connsiteY21" fmla="*/ 5333798 h 5922398"/>
                <a:gd name="connsiteX22" fmla="*/ 435972 w 1350974"/>
                <a:gd name="connsiteY22" fmla="*/ 1724286 h 5922398"/>
                <a:gd name="connsiteX23" fmla="*/ 503583 w 1350974"/>
                <a:gd name="connsiteY23" fmla="*/ 1781450 h 5922398"/>
                <a:gd name="connsiteX24" fmla="*/ 509229 w 1350974"/>
                <a:gd name="connsiteY24" fmla="*/ 1879298 h 5922398"/>
                <a:gd name="connsiteX25" fmla="*/ 479187 w 1350974"/>
                <a:gd name="connsiteY25" fmla="*/ 1903564 h 5922398"/>
                <a:gd name="connsiteX26" fmla="*/ 403660 w 1350974"/>
                <a:gd name="connsiteY26" fmla="*/ 1938343 h 5922398"/>
                <a:gd name="connsiteX27" fmla="*/ 306007 w 1350974"/>
                <a:gd name="connsiteY27" fmla="*/ 1987202 h 5922398"/>
                <a:gd name="connsiteX28" fmla="*/ 134710 w 1350974"/>
                <a:gd name="connsiteY28" fmla="*/ 2068374 h 5922398"/>
                <a:gd name="connsiteX29" fmla="*/ 86760 w 1350974"/>
                <a:gd name="connsiteY29" fmla="*/ 2084399 h 5922398"/>
                <a:gd name="connsiteX30" fmla="*/ 57561 w 1350974"/>
                <a:gd name="connsiteY30" fmla="*/ 2056045 h 5922398"/>
                <a:gd name="connsiteX31" fmla="*/ 10260 w 1350974"/>
                <a:gd name="connsiteY31" fmla="*/ 1986682 h 5922398"/>
                <a:gd name="connsiteX32" fmla="*/ 12271 w 1350974"/>
                <a:gd name="connsiteY32" fmla="*/ 1868266 h 5922398"/>
                <a:gd name="connsiteX33" fmla="*/ 30050 w 1350974"/>
                <a:gd name="connsiteY33" fmla="*/ 1845232 h 5922398"/>
                <a:gd name="connsiteX34" fmla="*/ 53668 w 1350974"/>
                <a:gd name="connsiteY34" fmla="*/ 1806560 h 5922398"/>
                <a:gd name="connsiteX35" fmla="*/ 261171 w 1350974"/>
                <a:gd name="connsiteY35" fmla="*/ 1742325 h 5922398"/>
                <a:gd name="connsiteX36" fmla="*/ 330080 w 1350974"/>
                <a:gd name="connsiteY36" fmla="*/ 1744595 h 5922398"/>
                <a:gd name="connsiteX37" fmla="*/ 435972 w 1350974"/>
                <a:gd name="connsiteY37" fmla="*/ 1724286 h 5922398"/>
                <a:gd name="connsiteX38" fmla="*/ 1238402 w 1350974"/>
                <a:gd name="connsiteY38" fmla="*/ 1322240 h 5922398"/>
                <a:gd name="connsiteX39" fmla="*/ 1250609 w 1350974"/>
                <a:gd name="connsiteY39" fmla="*/ 1326993 h 5922398"/>
                <a:gd name="connsiteX40" fmla="*/ 1245613 w 1350974"/>
                <a:gd name="connsiteY40" fmla="*/ 1350157 h 5922398"/>
                <a:gd name="connsiteX41" fmla="*/ 1257163 w 1350974"/>
                <a:gd name="connsiteY41" fmla="*/ 1369429 h 5922398"/>
                <a:gd name="connsiteX42" fmla="*/ 1292979 w 1350974"/>
                <a:gd name="connsiteY42" fmla="*/ 1370531 h 5922398"/>
                <a:gd name="connsiteX43" fmla="*/ 1329835 w 1350974"/>
                <a:gd name="connsiteY43" fmla="*/ 1408035 h 5922398"/>
                <a:gd name="connsiteX44" fmla="*/ 1338270 w 1350974"/>
                <a:gd name="connsiteY44" fmla="*/ 1422569 h 5922398"/>
                <a:gd name="connsiteX45" fmla="*/ 1333857 w 1350974"/>
                <a:gd name="connsiteY45" fmla="*/ 1453974 h 5922398"/>
                <a:gd name="connsiteX46" fmla="*/ 1306930 w 1350974"/>
                <a:gd name="connsiteY46" fmla="*/ 1480967 h 5922398"/>
                <a:gd name="connsiteX47" fmla="*/ 1253724 w 1350974"/>
                <a:gd name="connsiteY47" fmla="*/ 1500887 h 5922398"/>
                <a:gd name="connsiteX48" fmla="*/ 1166323 w 1350974"/>
                <a:gd name="connsiteY48" fmla="*/ 1538000 h 5922398"/>
                <a:gd name="connsiteX49" fmla="*/ 1041030 w 1350974"/>
                <a:gd name="connsiteY49" fmla="*/ 1587443 h 5922398"/>
                <a:gd name="connsiteX50" fmla="*/ 1037266 w 1350974"/>
                <a:gd name="connsiteY50" fmla="*/ 1584264 h 5922398"/>
                <a:gd name="connsiteX51" fmla="*/ 1032789 w 1350974"/>
                <a:gd name="connsiteY51" fmla="*/ 1552405 h 5922398"/>
                <a:gd name="connsiteX52" fmla="*/ 1073731 w 1350974"/>
                <a:gd name="connsiteY52" fmla="*/ 1408554 h 5922398"/>
                <a:gd name="connsiteX53" fmla="*/ 1079766 w 1350974"/>
                <a:gd name="connsiteY53" fmla="*/ 1394863 h 5922398"/>
                <a:gd name="connsiteX54" fmla="*/ 1100853 w 1350974"/>
                <a:gd name="connsiteY54" fmla="*/ 1371375 h 5922398"/>
                <a:gd name="connsiteX55" fmla="*/ 1224980 w 1350974"/>
                <a:gd name="connsiteY55" fmla="*/ 1324008 h 5922398"/>
                <a:gd name="connsiteX56" fmla="*/ 1238402 w 1350974"/>
                <a:gd name="connsiteY56" fmla="*/ 1322240 h 5922398"/>
                <a:gd name="connsiteX57" fmla="*/ 583517 w 1350974"/>
                <a:gd name="connsiteY57" fmla="*/ 880 h 5922398"/>
                <a:gd name="connsiteX58" fmla="*/ 756573 w 1350974"/>
                <a:gd name="connsiteY58" fmla="*/ 94106 h 5922398"/>
                <a:gd name="connsiteX59" fmla="*/ 792195 w 1350974"/>
                <a:gd name="connsiteY59" fmla="*/ 472387 h 5922398"/>
                <a:gd name="connsiteX60" fmla="*/ 754820 w 1350974"/>
                <a:gd name="connsiteY60" fmla="*/ 565887 h 5922398"/>
                <a:gd name="connsiteX61" fmla="*/ 723935 w 1350974"/>
                <a:gd name="connsiteY61" fmla="*/ 681059 h 5922398"/>
                <a:gd name="connsiteX62" fmla="*/ 727698 w 1350974"/>
                <a:gd name="connsiteY62" fmla="*/ 742830 h 5922398"/>
                <a:gd name="connsiteX63" fmla="*/ 574893 w 1350974"/>
                <a:gd name="connsiteY63" fmla="*/ 860532 h 5922398"/>
                <a:gd name="connsiteX64" fmla="*/ 526100 w 1350974"/>
                <a:gd name="connsiteY64" fmla="*/ 858975 h 5922398"/>
                <a:gd name="connsiteX65" fmla="*/ 414497 w 1350974"/>
                <a:gd name="connsiteY65" fmla="*/ 829906 h 5922398"/>
                <a:gd name="connsiteX66" fmla="*/ 390749 w 1350974"/>
                <a:gd name="connsiteY66" fmla="*/ 609036 h 5922398"/>
                <a:gd name="connsiteX67" fmla="*/ 348573 w 1350974"/>
                <a:gd name="connsiteY67" fmla="*/ 381159 h 5922398"/>
                <a:gd name="connsiteX68" fmla="*/ 359668 w 1350974"/>
                <a:gd name="connsiteY68" fmla="*/ 319972 h 5922398"/>
                <a:gd name="connsiteX69" fmla="*/ 423451 w 1350974"/>
                <a:gd name="connsiteY69" fmla="*/ 146079 h 5922398"/>
                <a:gd name="connsiteX70" fmla="*/ 519870 w 1350974"/>
                <a:gd name="connsiteY70" fmla="*/ 23640 h 5922398"/>
                <a:gd name="connsiteX71" fmla="*/ 583517 w 1350974"/>
                <a:gd name="connsiteY71" fmla="*/ 880 h 59223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1350974" h="5922398">
                  <a:moveTo>
                    <a:pt x="461019" y="5333798"/>
                  </a:moveTo>
                  <a:cubicBezTo>
                    <a:pt x="489245" y="5329905"/>
                    <a:pt x="516367" y="5337302"/>
                    <a:pt x="543683" y="5342233"/>
                  </a:cubicBezTo>
                  <a:cubicBezTo>
                    <a:pt x="600458" y="5352550"/>
                    <a:pt x="657492" y="5360920"/>
                    <a:pt x="715176" y="5363969"/>
                  </a:cubicBezTo>
                  <a:cubicBezTo>
                    <a:pt x="715630" y="5365397"/>
                    <a:pt x="716019" y="5366889"/>
                    <a:pt x="716344" y="5368382"/>
                  </a:cubicBezTo>
                  <a:cubicBezTo>
                    <a:pt x="712126" y="5390313"/>
                    <a:pt x="729256" y="5404264"/>
                    <a:pt x="737626" y="5420745"/>
                  </a:cubicBezTo>
                  <a:cubicBezTo>
                    <a:pt x="774610" y="5493806"/>
                    <a:pt x="790637" y="5572576"/>
                    <a:pt x="806989" y="5651672"/>
                  </a:cubicBezTo>
                  <a:cubicBezTo>
                    <a:pt x="818148" y="5705722"/>
                    <a:pt x="817111" y="5760614"/>
                    <a:pt x="822107" y="5815118"/>
                  </a:cubicBezTo>
                  <a:cubicBezTo>
                    <a:pt x="823794" y="5833806"/>
                    <a:pt x="810946" y="5840099"/>
                    <a:pt x="795373" y="5845420"/>
                  </a:cubicBezTo>
                  <a:cubicBezTo>
                    <a:pt x="752680" y="5860019"/>
                    <a:pt x="708168" y="5852362"/>
                    <a:pt x="664694" y="5857034"/>
                  </a:cubicBezTo>
                  <a:cubicBezTo>
                    <a:pt x="645489" y="5859111"/>
                    <a:pt x="650095" y="5837893"/>
                    <a:pt x="651847" y="5826863"/>
                  </a:cubicBezTo>
                  <a:cubicBezTo>
                    <a:pt x="661645" y="5766130"/>
                    <a:pt x="655157" y="5705137"/>
                    <a:pt x="656389" y="5644274"/>
                  </a:cubicBezTo>
                  <a:cubicBezTo>
                    <a:pt x="656844" y="5622279"/>
                    <a:pt x="650874" y="5600867"/>
                    <a:pt x="644450" y="5579843"/>
                  </a:cubicBezTo>
                  <a:cubicBezTo>
                    <a:pt x="642699" y="5574004"/>
                    <a:pt x="639649" y="5568099"/>
                    <a:pt x="632057" y="5570306"/>
                  </a:cubicBezTo>
                  <a:cubicBezTo>
                    <a:pt x="626023" y="5571993"/>
                    <a:pt x="626737" y="5578156"/>
                    <a:pt x="626737" y="5582893"/>
                  </a:cubicBezTo>
                  <a:cubicBezTo>
                    <a:pt x="626542" y="5615919"/>
                    <a:pt x="628943" y="5649141"/>
                    <a:pt x="625958" y="5681908"/>
                  </a:cubicBezTo>
                  <a:cubicBezTo>
                    <a:pt x="620183" y="5745172"/>
                    <a:pt x="623946" y="5809278"/>
                    <a:pt x="603702" y="5871309"/>
                  </a:cubicBezTo>
                  <a:cubicBezTo>
                    <a:pt x="588649" y="5917313"/>
                    <a:pt x="576840" y="5929511"/>
                    <a:pt x="531096" y="5918740"/>
                  </a:cubicBezTo>
                  <a:cubicBezTo>
                    <a:pt x="471725" y="5904854"/>
                    <a:pt x="411641" y="5897199"/>
                    <a:pt x="351297" y="5891293"/>
                  </a:cubicBezTo>
                  <a:cubicBezTo>
                    <a:pt x="334039" y="5889606"/>
                    <a:pt x="330925" y="5881042"/>
                    <a:pt x="334039" y="5867481"/>
                  </a:cubicBezTo>
                  <a:cubicBezTo>
                    <a:pt x="351947" y="5789878"/>
                    <a:pt x="366157" y="5711497"/>
                    <a:pt x="390164" y="5635191"/>
                  </a:cubicBezTo>
                  <a:cubicBezTo>
                    <a:pt x="400286" y="5603073"/>
                    <a:pt x="417027" y="5571408"/>
                    <a:pt x="411512" y="5535591"/>
                  </a:cubicBezTo>
                  <a:cubicBezTo>
                    <a:pt x="419558" y="5466229"/>
                    <a:pt x="446031" y="5401408"/>
                    <a:pt x="461019" y="5333798"/>
                  </a:cubicBezTo>
                  <a:close/>
                  <a:moveTo>
                    <a:pt x="435972" y="1724286"/>
                  </a:moveTo>
                  <a:cubicBezTo>
                    <a:pt x="498457" y="1726428"/>
                    <a:pt x="490412" y="1716759"/>
                    <a:pt x="503583" y="1781450"/>
                  </a:cubicBezTo>
                  <a:cubicBezTo>
                    <a:pt x="510008" y="1813049"/>
                    <a:pt x="516625" y="1845687"/>
                    <a:pt x="509229" y="1879298"/>
                  </a:cubicBezTo>
                  <a:cubicBezTo>
                    <a:pt x="505141" y="1897920"/>
                    <a:pt x="497160" y="1905446"/>
                    <a:pt x="479187" y="1903564"/>
                  </a:cubicBezTo>
                  <a:cubicBezTo>
                    <a:pt x="447133" y="1900320"/>
                    <a:pt x="421309" y="1908042"/>
                    <a:pt x="403660" y="1938343"/>
                  </a:cubicBezTo>
                  <a:cubicBezTo>
                    <a:pt x="382248" y="1975133"/>
                    <a:pt x="343771" y="1982660"/>
                    <a:pt x="306007" y="1987202"/>
                  </a:cubicBezTo>
                  <a:cubicBezTo>
                    <a:pt x="239500" y="1995183"/>
                    <a:pt x="180584" y="2018801"/>
                    <a:pt x="134710" y="2068374"/>
                  </a:cubicBezTo>
                  <a:cubicBezTo>
                    <a:pt x="120305" y="2083945"/>
                    <a:pt x="105317" y="2086865"/>
                    <a:pt x="86760" y="2084399"/>
                  </a:cubicBezTo>
                  <a:cubicBezTo>
                    <a:pt x="70539" y="2081999"/>
                    <a:pt x="61843" y="2066427"/>
                    <a:pt x="57561" y="2056045"/>
                  </a:cubicBezTo>
                  <a:cubicBezTo>
                    <a:pt x="45427" y="2026587"/>
                    <a:pt x="25118" y="2030091"/>
                    <a:pt x="10260" y="1986682"/>
                  </a:cubicBezTo>
                  <a:cubicBezTo>
                    <a:pt x="-6221" y="1932373"/>
                    <a:pt x="-836" y="1874366"/>
                    <a:pt x="12271" y="1868266"/>
                  </a:cubicBezTo>
                  <a:cubicBezTo>
                    <a:pt x="23496" y="1864633"/>
                    <a:pt x="33164" y="1858923"/>
                    <a:pt x="30050" y="1845232"/>
                  </a:cubicBezTo>
                  <a:cubicBezTo>
                    <a:pt x="25312" y="1824145"/>
                    <a:pt x="36213" y="1812335"/>
                    <a:pt x="53668" y="1806560"/>
                  </a:cubicBezTo>
                  <a:cubicBezTo>
                    <a:pt x="122446" y="1783851"/>
                    <a:pt x="184931" y="1740767"/>
                    <a:pt x="261171" y="1742325"/>
                  </a:cubicBezTo>
                  <a:cubicBezTo>
                    <a:pt x="284855" y="1742843"/>
                    <a:pt x="302308" y="1741481"/>
                    <a:pt x="330080" y="1744595"/>
                  </a:cubicBezTo>
                  <a:cubicBezTo>
                    <a:pt x="388541" y="1757573"/>
                    <a:pt x="395031" y="1731618"/>
                    <a:pt x="435972" y="1724286"/>
                  </a:cubicBezTo>
                  <a:close/>
                  <a:moveTo>
                    <a:pt x="1238402" y="1322240"/>
                  </a:moveTo>
                  <a:cubicBezTo>
                    <a:pt x="1242823" y="1322257"/>
                    <a:pt x="1247040" y="1323359"/>
                    <a:pt x="1250609" y="1326993"/>
                  </a:cubicBezTo>
                  <a:cubicBezTo>
                    <a:pt x="1259823" y="1336336"/>
                    <a:pt x="1249571" y="1342761"/>
                    <a:pt x="1245613" y="1350157"/>
                  </a:cubicBezTo>
                  <a:cubicBezTo>
                    <a:pt x="1238995" y="1362551"/>
                    <a:pt x="1243407" y="1369039"/>
                    <a:pt x="1257163" y="1369429"/>
                  </a:cubicBezTo>
                  <a:cubicBezTo>
                    <a:pt x="1269102" y="1369818"/>
                    <a:pt x="1281495" y="1368066"/>
                    <a:pt x="1292979" y="1370531"/>
                  </a:cubicBezTo>
                  <a:cubicBezTo>
                    <a:pt x="1312769" y="1374684"/>
                    <a:pt x="1337426" y="1375852"/>
                    <a:pt x="1329835" y="1408035"/>
                  </a:cubicBezTo>
                  <a:cubicBezTo>
                    <a:pt x="1328277" y="1414718"/>
                    <a:pt x="1332949" y="1419325"/>
                    <a:pt x="1338270" y="1422569"/>
                  </a:cubicBezTo>
                  <a:cubicBezTo>
                    <a:pt x="1361239" y="1436519"/>
                    <a:pt x="1348911" y="1447226"/>
                    <a:pt x="1333857" y="1453974"/>
                  </a:cubicBezTo>
                  <a:cubicBezTo>
                    <a:pt x="1320556" y="1459944"/>
                    <a:pt x="1313677" y="1467146"/>
                    <a:pt x="1306930" y="1480967"/>
                  </a:cubicBezTo>
                  <a:cubicBezTo>
                    <a:pt x="1297456" y="1500302"/>
                    <a:pt x="1272605" y="1500951"/>
                    <a:pt x="1253724" y="1500887"/>
                  </a:cubicBezTo>
                  <a:cubicBezTo>
                    <a:pt x="1218232" y="1500887"/>
                    <a:pt x="1193705" y="1511138"/>
                    <a:pt x="1166323" y="1538000"/>
                  </a:cubicBezTo>
                  <a:cubicBezTo>
                    <a:pt x="1134854" y="1568886"/>
                    <a:pt x="1087617" y="1582771"/>
                    <a:pt x="1041030" y="1587443"/>
                  </a:cubicBezTo>
                  <a:cubicBezTo>
                    <a:pt x="1039797" y="1586341"/>
                    <a:pt x="1038564" y="1585302"/>
                    <a:pt x="1037266" y="1584264"/>
                  </a:cubicBezTo>
                  <a:cubicBezTo>
                    <a:pt x="1030712" y="1574336"/>
                    <a:pt x="1029609" y="1562073"/>
                    <a:pt x="1032789" y="1552405"/>
                  </a:cubicBezTo>
                  <a:cubicBezTo>
                    <a:pt x="1048426" y="1504974"/>
                    <a:pt x="1041094" y="1451054"/>
                    <a:pt x="1073731" y="1408554"/>
                  </a:cubicBezTo>
                  <a:cubicBezTo>
                    <a:pt x="1076716" y="1404661"/>
                    <a:pt x="1078209" y="1399665"/>
                    <a:pt x="1079766" y="1394863"/>
                  </a:cubicBezTo>
                  <a:cubicBezTo>
                    <a:pt x="1082426" y="1383248"/>
                    <a:pt x="1087228" y="1373321"/>
                    <a:pt x="1100853" y="1371375"/>
                  </a:cubicBezTo>
                  <a:cubicBezTo>
                    <a:pt x="1139720" y="1349055"/>
                    <a:pt x="1180338" y="1331211"/>
                    <a:pt x="1224980" y="1324008"/>
                  </a:cubicBezTo>
                  <a:cubicBezTo>
                    <a:pt x="1229359" y="1323295"/>
                    <a:pt x="1233982" y="1322224"/>
                    <a:pt x="1238402" y="1322240"/>
                  </a:cubicBezTo>
                  <a:close/>
                  <a:moveTo>
                    <a:pt x="583517" y="880"/>
                  </a:moveTo>
                  <a:cubicBezTo>
                    <a:pt x="653721" y="-6313"/>
                    <a:pt x="735549" y="31085"/>
                    <a:pt x="756573" y="94106"/>
                  </a:cubicBezTo>
                  <a:cubicBezTo>
                    <a:pt x="797450" y="216674"/>
                    <a:pt x="809000" y="343720"/>
                    <a:pt x="792195" y="472387"/>
                  </a:cubicBezTo>
                  <a:cubicBezTo>
                    <a:pt x="787782" y="506257"/>
                    <a:pt x="776882" y="539154"/>
                    <a:pt x="754820" y="565887"/>
                  </a:cubicBezTo>
                  <a:cubicBezTo>
                    <a:pt x="726596" y="600017"/>
                    <a:pt x="720691" y="639078"/>
                    <a:pt x="723935" y="681059"/>
                  </a:cubicBezTo>
                  <a:cubicBezTo>
                    <a:pt x="725492" y="701627"/>
                    <a:pt x="719329" y="722650"/>
                    <a:pt x="727698" y="742830"/>
                  </a:cubicBezTo>
                  <a:cubicBezTo>
                    <a:pt x="682019" y="788899"/>
                    <a:pt x="627970" y="824002"/>
                    <a:pt x="574893" y="860532"/>
                  </a:cubicBezTo>
                  <a:cubicBezTo>
                    <a:pt x="558023" y="872147"/>
                    <a:pt x="542191" y="861181"/>
                    <a:pt x="526100" y="858975"/>
                  </a:cubicBezTo>
                  <a:cubicBezTo>
                    <a:pt x="513512" y="857287"/>
                    <a:pt x="426889" y="833216"/>
                    <a:pt x="414497" y="829906"/>
                  </a:cubicBezTo>
                  <a:cubicBezTo>
                    <a:pt x="349610" y="816735"/>
                    <a:pt x="414497" y="751849"/>
                    <a:pt x="390749" y="609036"/>
                  </a:cubicBezTo>
                  <a:cubicBezTo>
                    <a:pt x="375436" y="533314"/>
                    <a:pt x="348768" y="459734"/>
                    <a:pt x="348573" y="381159"/>
                  </a:cubicBezTo>
                  <a:cubicBezTo>
                    <a:pt x="348508" y="359811"/>
                    <a:pt x="351947" y="340021"/>
                    <a:pt x="359668" y="319972"/>
                  </a:cubicBezTo>
                  <a:cubicBezTo>
                    <a:pt x="381924" y="262354"/>
                    <a:pt x="404114" y="204670"/>
                    <a:pt x="423451" y="146079"/>
                  </a:cubicBezTo>
                  <a:cubicBezTo>
                    <a:pt x="440969" y="92937"/>
                    <a:pt x="476462" y="54785"/>
                    <a:pt x="519870" y="23640"/>
                  </a:cubicBezTo>
                  <a:cubicBezTo>
                    <a:pt x="538006" y="10630"/>
                    <a:pt x="560116" y="3278"/>
                    <a:pt x="583517" y="880"/>
                  </a:cubicBezTo>
                  <a:close/>
                </a:path>
              </a:pathLst>
            </a:custGeom>
            <a:solidFill>
              <a:srgbClr val="E7C59C"/>
            </a:solidFill>
            <a:ln w="641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0" name="자유형: 도형 139">
              <a:extLst>
                <a:ext uri="{FF2B5EF4-FFF2-40B4-BE49-F238E27FC236}">
                  <a16:creationId xmlns:a16="http://schemas.microsoft.com/office/drawing/2014/main" id="{3127464A-51EF-459C-8252-03000ED67791}"/>
                </a:ext>
              </a:extLst>
            </p:cNvPr>
            <p:cNvSpPr/>
            <p:nvPr/>
          </p:nvSpPr>
          <p:spPr>
            <a:xfrm>
              <a:off x="4356000" y="1725741"/>
              <a:ext cx="1207642" cy="1169995"/>
            </a:xfrm>
            <a:custGeom>
              <a:avLst/>
              <a:gdLst>
                <a:gd name="connsiteX0" fmla="*/ 1036245 w 1207642"/>
                <a:gd name="connsiteY0" fmla="*/ 1092493 h 1169995"/>
                <a:gd name="connsiteX1" fmla="*/ 1104942 w 1207642"/>
                <a:gd name="connsiteY1" fmla="*/ 1104302 h 1169995"/>
                <a:gd name="connsiteX2" fmla="*/ 1114416 w 1207642"/>
                <a:gd name="connsiteY2" fmla="*/ 1117085 h 1169995"/>
                <a:gd name="connsiteX3" fmla="*/ 1093003 w 1207642"/>
                <a:gd name="connsiteY3" fmla="*/ 1131359 h 1169995"/>
                <a:gd name="connsiteX4" fmla="*/ 986657 w 1207642"/>
                <a:gd name="connsiteY4" fmla="*/ 1144661 h 1169995"/>
                <a:gd name="connsiteX5" fmla="*/ 785122 w 1207642"/>
                <a:gd name="connsiteY5" fmla="*/ 1166139 h 1169995"/>
                <a:gd name="connsiteX6" fmla="*/ 613370 w 1207642"/>
                <a:gd name="connsiteY6" fmla="*/ 1148879 h 1169995"/>
                <a:gd name="connsiteX7" fmla="*/ 713359 w 1207642"/>
                <a:gd name="connsiteY7" fmla="*/ 1157184 h 1169995"/>
                <a:gd name="connsiteX8" fmla="*/ 968034 w 1207642"/>
                <a:gd name="connsiteY8" fmla="*/ 1105795 h 1169995"/>
                <a:gd name="connsiteX9" fmla="*/ 1036245 w 1207642"/>
                <a:gd name="connsiteY9" fmla="*/ 1092493 h 1169995"/>
                <a:gd name="connsiteX10" fmla="*/ 3316 w 1207642"/>
                <a:gd name="connsiteY10" fmla="*/ 267929 h 1169995"/>
                <a:gd name="connsiteX11" fmla="*/ 39392 w 1207642"/>
                <a:gd name="connsiteY11" fmla="*/ 311077 h 1169995"/>
                <a:gd name="connsiteX12" fmla="*/ 84813 w 1207642"/>
                <a:gd name="connsiteY12" fmla="*/ 453826 h 1169995"/>
                <a:gd name="connsiteX13" fmla="*/ 104278 w 1207642"/>
                <a:gd name="connsiteY13" fmla="*/ 532921 h 1169995"/>
                <a:gd name="connsiteX14" fmla="*/ 136721 w 1207642"/>
                <a:gd name="connsiteY14" fmla="*/ 609551 h 1169995"/>
                <a:gd name="connsiteX15" fmla="*/ 304060 w 1207642"/>
                <a:gd name="connsiteY15" fmla="*/ 818027 h 1169995"/>
                <a:gd name="connsiteX16" fmla="*/ 363819 w 1207642"/>
                <a:gd name="connsiteY16" fmla="*/ 869092 h 1169995"/>
                <a:gd name="connsiteX17" fmla="*/ 398274 w 1207642"/>
                <a:gd name="connsiteY17" fmla="*/ 874737 h 1169995"/>
                <a:gd name="connsiteX18" fmla="*/ 294262 w 1207642"/>
                <a:gd name="connsiteY18" fmla="*/ 898160 h 1169995"/>
                <a:gd name="connsiteX19" fmla="*/ 143209 w 1207642"/>
                <a:gd name="connsiteY19" fmla="*/ 641994 h 1169995"/>
                <a:gd name="connsiteX20" fmla="*/ 26416 w 1207642"/>
                <a:gd name="connsiteY20" fmla="*/ 447337 h 1169995"/>
                <a:gd name="connsiteX21" fmla="*/ 5717 w 1207642"/>
                <a:gd name="connsiteY21" fmla="*/ 386863 h 1169995"/>
                <a:gd name="connsiteX22" fmla="*/ 32904 w 1207642"/>
                <a:gd name="connsiteY22" fmla="*/ 421383 h 1169995"/>
                <a:gd name="connsiteX23" fmla="*/ 71835 w 1207642"/>
                <a:gd name="connsiteY23" fmla="*/ 486268 h 1169995"/>
                <a:gd name="connsiteX24" fmla="*/ 3316 w 1207642"/>
                <a:gd name="connsiteY24" fmla="*/ 267929 h 1169995"/>
                <a:gd name="connsiteX25" fmla="*/ 672415 w 1207642"/>
                <a:gd name="connsiteY25" fmla="*/ 84952 h 1169995"/>
                <a:gd name="connsiteX26" fmla="*/ 679099 w 1207642"/>
                <a:gd name="connsiteY26" fmla="*/ 102341 h 1169995"/>
                <a:gd name="connsiteX27" fmla="*/ 659049 w 1207642"/>
                <a:gd name="connsiteY27" fmla="*/ 186368 h 1169995"/>
                <a:gd name="connsiteX28" fmla="*/ 664175 w 1207642"/>
                <a:gd name="connsiteY28" fmla="*/ 301215 h 1169995"/>
                <a:gd name="connsiteX29" fmla="*/ 682342 w 1207642"/>
                <a:gd name="connsiteY29" fmla="*/ 267345 h 1169995"/>
                <a:gd name="connsiteX30" fmla="*/ 701743 w 1207642"/>
                <a:gd name="connsiteY30" fmla="*/ 252421 h 1169995"/>
                <a:gd name="connsiteX31" fmla="*/ 709270 w 1207642"/>
                <a:gd name="connsiteY31" fmla="*/ 273055 h 1169995"/>
                <a:gd name="connsiteX32" fmla="*/ 700641 w 1207642"/>
                <a:gd name="connsiteY32" fmla="*/ 392250 h 1169995"/>
                <a:gd name="connsiteX33" fmla="*/ 689545 w 1207642"/>
                <a:gd name="connsiteY33" fmla="*/ 502879 h 1169995"/>
                <a:gd name="connsiteX34" fmla="*/ 712320 w 1207642"/>
                <a:gd name="connsiteY34" fmla="*/ 478677 h 1169995"/>
                <a:gd name="connsiteX35" fmla="*/ 735419 w 1207642"/>
                <a:gd name="connsiteY35" fmla="*/ 465375 h 1169995"/>
                <a:gd name="connsiteX36" fmla="*/ 736846 w 1207642"/>
                <a:gd name="connsiteY36" fmla="*/ 493665 h 1169995"/>
                <a:gd name="connsiteX37" fmla="*/ 709660 w 1207642"/>
                <a:gd name="connsiteY37" fmla="*/ 615844 h 1169995"/>
                <a:gd name="connsiteX38" fmla="*/ 726270 w 1207642"/>
                <a:gd name="connsiteY38" fmla="*/ 643551 h 1169995"/>
                <a:gd name="connsiteX39" fmla="*/ 733343 w 1207642"/>
                <a:gd name="connsiteY39" fmla="*/ 657760 h 1169995"/>
                <a:gd name="connsiteX40" fmla="*/ 721209 w 1207642"/>
                <a:gd name="connsiteY40" fmla="*/ 809333 h 1169995"/>
                <a:gd name="connsiteX41" fmla="*/ 710049 w 1207642"/>
                <a:gd name="connsiteY41" fmla="*/ 828409 h 1169995"/>
                <a:gd name="connsiteX42" fmla="*/ 697527 w 1207642"/>
                <a:gd name="connsiteY42" fmla="*/ 808035 h 1169995"/>
                <a:gd name="connsiteX43" fmla="*/ 660671 w 1207642"/>
                <a:gd name="connsiteY43" fmla="*/ 527016 h 1169995"/>
                <a:gd name="connsiteX44" fmla="*/ 585599 w 1207642"/>
                <a:gd name="connsiteY44" fmla="*/ 189547 h 1169995"/>
                <a:gd name="connsiteX45" fmla="*/ 577034 w 1207642"/>
                <a:gd name="connsiteY45" fmla="*/ 127711 h 1169995"/>
                <a:gd name="connsiteX46" fmla="*/ 595461 w 1207642"/>
                <a:gd name="connsiteY46" fmla="*/ 98773 h 1169995"/>
                <a:gd name="connsiteX47" fmla="*/ 619144 w 1207642"/>
                <a:gd name="connsiteY47" fmla="*/ 111101 h 1169995"/>
                <a:gd name="connsiteX48" fmla="*/ 619209 w 1207642"/>
                <a:gd name="connsiteY48" fmla="*/ 148475 h 1169995"/>
                <a:gd name="connsiteX49" fmla="*/ 625049 w 1207642"/>
                <a:gd name="connsiteY49" fmla="*/ 149643 h 1169995"/>
                <a:gd name="connsiteX50" fmla="*/ 658465 w 1207642"/>
                <a:gd name="connsiteY50" fmla="*/ 94749 h 1169995"/>
                <a:gd name="connsiteX51" fmla="*/ 672415 w 1207642"/>
                <a:gd name="connsiteY51" fmla="*/ 84952 h 1169995"/>
                <a:gd name="connsiteX52" fmla="*/ 1121227 w 1207642"/>
                <a:gd name="connsiteY52" fmla="*/ 1510 h 1169995"/>
                <a:gd name="connsiteX53" fmla="*/ 1125120 w 1207642"/>
                <a:gd name="connsiteY53" fmla="*/ 20067 h 1169995"/>
                <a:gd name="connsiteX54" fmla="*/ 1110975 w 1207642"/>
                <a:gd name="connsiteY54" fmla="*/ 126220 h 1169995"/>
                <a:gd name="connsiteX55" fmla="*/ 1116620 w 1207642"/>
                <a:gd name="connsiteY55" fmla="*/ 150293 h 1169995"/>
                <a:gd name="connsiteX56" fmla="*/ 1137708 w 1207642"/>
                <a:gd name="connsiteY56" fmla="*/ 136212 h 1169995"/>
                <a:gd name="connsiteX57" fmla="*/ 1172162 w 1207642"/>
                <a:gd name="connsiteY57" fmla="*/ 107663 h 1169995"/>
                <a:gd name="connsiteX58" fmla="*/ 1202204 w 1207642"/>
                <a:gd name="connsiteY58" fmla="*/ 103445 h 1169995"/>
                <a:gd name="connsiteX59" fmla="*/ 1200906 w 1207642"/>
                <a:gd name="connsiteY59" fmla="*/ 133358 h 1169995"/>
                <a:gd name="connsiteX60" fmla="*/ 1140368 w 1207642"/>
                <a:gd name="connsiteY60" fmla="*/ 218552 h 1169995"/>
                <a:gd name="connsiteX61" fmla="*/ 1093391 w 1207642"/>
                <a:gd name="connsiteY61" fmla="*/ 319838 h 1169995"/>
                <a:gd name="connsiteX62" fmla="*/ 1096701 w 1207642"/>
                <a:gd name="connsiteY62" fmla="*/ 333529 h 1169995"/>
                <a:gd name="connsiteX63" fmla="*/ 1134593 w 1207642"/>
                <a:gd name="connsiteY63" fmla="*/ 289537 h 1169995"/>
                <a:gd name="connsiteX64" fmla="*/ 1152696 w 1207642"/>
                <a:gd name="connsiteY64" fmla="*/ 284930 h 1169995"/>
                <a:gd name="connsiteX65" fmla="*/ 1154968 w 1207642"/>
                <a:gd name="connsiteY65" fmla="*/ 301346 h 1169995"/>
                <a:gd name="connsiteX66" fmla="*/ 1105849 w 1207642"/>
                <a:gd name="connsiteY66" fmla="*/ 423136 h 1169995"/>
                <a:gd name="connsiteX67" fmla="*/ 1063154 w 1207642"/>
                <a:gd name="connsiteY67" fmla="*/ 521826 h 1169995"/>
                <a:gd name="connsiteX68" fmla="*/ 1050697 w 1207642"/>
                <a:gd name="connsiteY68" fmla="*/ 543628 h 1169995"/>
                <a:gd name="connsiteX69" fmla="*/ 997232 w 1207642"/>
                <a:gd name="connsiteY69" fmla="*/ 713628 h 1169995"/>
                <a:gd name="connsiteX70" fmla="*/ 1002422 w 1207642"/>
                <a:gd name="connsiteY70" fmla="*/ 736273 h 1169995"/>
                <a:gd name="connsiteX71" fmla="*/ 1003201 w 1207642"/>
                <a:gd name="connsiteY71" fmla="*/ 738024 h 1169995"/>
                <a:gd name="connsiteX72" fmla="*/ 950968 w 1207642"/>
                <a:gd name="connsiteY72" fmla="*/ 771571 h 1169995"/>
                <a:gd name="connsiteX73" fmla="*/ 939808 w 1207642"/>
                <a:gd name="connsiteY73" fmla="*/ 757685 h 1169995"/>
                <a:gd name="connsiteX74" fmla="*/ 1033632 w 1207642"/>
                <a:gd name="connsiteY74" fmla="*/ 500220 h 1169995"/>
                <a:gd name="connsiteX75" fmla="*/ 1062441 w 1207642"/>
                <a:gd name="connsiteY75" fmla="*/ 370319 h 1169995"/>
                <a:gd name="connsiteX76" fmla="*/ 1062377 w 1207642"/>
                <a:gd name="connsiteY76" fmla="*/ 247361 h 1169995"/>
                <a:gd name="connsiteX77" fmla="*/ 1092223 w 1207642"/>
                <a:gd name="connsiteY77" fmla="*/ 32200 h 1169995"/>
                <a:gd name="connsiteX78" fmla="*/ 1101697 w 1207642"/>
                <a:gd name="connsiteY78" fmla="*/ 10724 h 1169995"/>
                <a:gd name="connsiteX79" fmla="*/ 1121227 w 1207642"/>
                <a:gd name="connsiteY79" fmla="*/ 1510 h 11699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</a:cxnLst>
              <a:rect l="l" t="t" r="r" b="b"/>
              <a:pathLst>
                <a:path w="1207642" h="1169995">
                  <a:moveTo>
                    <a:pt x="1036245" y="1092493"/>
                  </a:moveTo>
                  <a:cubicBezTo>
                    <a:pt x="1059133" y="1094342"/>
                    <a:pt x="1082102" y="1100376"/>
                    <a:pt x="1104942" y="1104302"/>
                  </a:cubicBezTo>
                  <a:cubicBezTo>
                    <a:pt x="1111171" y="1105405"/>
                    <a:pt x="1116557" y="1110142"/>
                    <a:pt x="1114416" y="1117085"/>
                  </a:cubicBezTo>
                  <a:cubicBezTo>
                    <a:pt x="1111365" y="1126883"/>
                    <a:pt x="1101438" y="1130127"/>
                    <a:pt x="1093003" y="1131359"/>
                  </a:cubicBezTo>
                  <a:cubicBezTo>
                    <a:pt x="1057641" y="1136551"/>
                    <a:pt x="1022214" y="1142001"/>
                    <a:pt x="986657" y="1144661"/>
                  </a:cubicBezTo>
                  <a:cubicBezTo>
                    <a:pt x="919240" y="1149658"/>
                    <a:pt x="852279" y="1158547"/>
                    <a:pt x="785122" y="1166139"/>
                  </a:cubicBezTo>
                  <a:cubicBezTo>
                    <a:pt x="727050" y="1172692"/>
                    <a:pt x="668847" y="1173210"/>
                    <a:pt x="613370" y="1148879"/>
                  </a:cubicBezTo>
                  <a:cubicBezTo>
                    <a:pt x="647565" y="1142845"/>
                    <a:pt x="679229" y="1159390"/>
                    <a:pt x="713359" y="1157184"/>
                  </a:cubicBezTo>
                  <a:cubicBezTo>
                    <a:pt x="800695" y="1151539"/>
                    <a:pt x="888614" y="1150955"/>
                    <a:pt x="968034" y="1105795"/>
                  </a:cubicBezTo>
                  <a:cubicBezTo>
                    <a:pt x="990549" y="1092980"/>
                    <a:pt x="1013356" y="1090644"/>
                    <a:pt x="1036245" y="1092493"/>
                  </a:cubicBezTo>
                  <a:close/>
                  <a:moveTo>
                    <a:pt x="3316" y="267929"/>
                  </a:moveTo>
                  <a:cubicBezTo>
                    <a:pt x="21809" y="259299"/>
                    <a:pt x="33099" y="296543"/>
                    <a:pt x="39392" y="311077"/>
                  </a:cubicBezTo>
                  <a:cubicBezTo>
                    <a:pt x="60805" y="360391"/>
                    <a:pt x="75859" y="400295"/>
                    <a:pt x="84813" y="453826"/>
                  </a:cubicBezTo>
                  <a:cubicBezTo>
                    <a:pt x="89420" y="481272"/>
                    <a:pt x="91301" y="492757"/>
                    <a:pt x="104278" y="532921"/>
                  </a:cubicBezTo>
                  <a:cubicBezTo>
                    <a:pt x="108950" y="547326"/>
                    <a:pt x="128026" y="597158"/>
                    <a:pt x="136721" y="609551"/>
                  </a:cubicBezTo>
                  <a:cubicBezTo>
                    <a:pt x="195118" y="692603"/>
                    <a:pt x="249816" y="731795"/>
                    <a:pt x="304060" y="818027"/>
                  </a:cubicBezTo>
                  <a:cubicBezTo>
                    <a:pt x="319438" y="842489"/>
                    <a:pt x="334427" y="865588"/>
                    <a:pt x="363819" y="869092"/>
                  </a:cubicBezTo>
                  <a:cubicBezTo>
                    <a:pt x="374721" y="870390"/>
                    <a:pt x="383285" y="869092"/>
                    <a:pt x="398274" y="874737"/>
                  </a:cubicBezTo>
                  <a:cubicBezTo>
                    <a:pt x="364533" y="886676"/>
                    <a:pt x="331961" y="903871"/>
                    <a:pt x="294262" y="898160"/>
                  </a:cubicBezTo>
                  <a:cubicBezTo>
                    <a:pt x="264480" y="798043"/>
                    <a:pt x="201217" y="724463"/>
                    <a:pt x="143209" y="641994"/>
                  </a:cubicBezTo>
                  <a:cubicBezTo>
                    <a:pt x="121538" y="611173"/>
                    <a:pt x="29011" y="452722"/>
                    <a:pt x="26416" y="447337"/>
                  </a:cubicBezTo>
                  <a:cubicBezTo>
                    <a:pt x="20186" y="434490"/>
                    <a:pt x="-7131" y="394196"/>
                    <a:pt x="5717" y="386863"/>
                  </a:cubicBezTo>
                  <a:cubicBezTo>
                    <a:pt x="13438" y="382452"/>
                    <a:pt x="27519" y="410806"/>
                    <a:pt x="32904" y="421383"/>
                  </a:cubicBezTo>
                  <a:cubicBezTo>
                    <a:pt x="42507" y="440199"/>
                    <a:pt x="63595" y="481337"/>
                    <a:pt x="71835" y="486268"/>
                  </a:cubicBezTo>
                  <a:cubicBezTo>
                    <a:pt x="39392" y="324055"/>
                    <a:pt x="-13813" y="275910"/>
                    <a:pt x="3316" y="267929"/>
                  </a:cubicBezTo>
                  <a:close/>
                  <a:moveTo>
                    <a:pt x="672415" y="84952"/>
                  </a:moveTo>
                  <a:cubicBezTo>
                    <a:pt x="681888" y="86833"/>
                    <a:pt x="679488" y="95918"/>
                    <a:pt x="679099" y="102341"/>
                  </a:cubicBezTo>
                  <a:cubicBezTo>
                    <a:pt x="677281" y="131475"/>
                    <a:pt x="669560" y="159765"/>
                    <a:pt x="659049" y="186368"/>
                  </a:cubicBezTo>
                  <a:cubicBezTo>
                    <a:pt x="643477" y="225623"/>
                    <a:pt x="648667" y="262348"/>
                    <a:pt x="664175" y="301215"/>
                  </a:cubicBezTo>
                  <a:cubicBezTo>
                    <a:pt x="676502" y="292390"/>
                    <a:pt x="675206" y="277467"/>
                    <a:pt x="682342" y="267345"/>
                  </a:cubicBezTo>
                  <a:cubicBezTo>
                    <a:pt x="687468" y="260142"/>
                    <a:pt x="690388" y="249241"/>
                    <a:pt x="701743" y="252421"/>
                  </a:cubicBezTo>
                  <a:cubicBezTo>
                    <a:pt x="711671" y="255211"/>
                    <a:pt x="708751" y="265463"/>
                    <a:pt x="709270" y="273055"/>
                  </a:cubicBezTo>
                  <a:cubicBezTo>
                    <a:pt x="711671" y="313154"/>
                    <a:pt x="703496" y="352475"/>
                    <a:pt x="700641" y="392250"/>
                  </a:cubicBezTo>
                  <a:cubicBezTo>
                    <a:pt x="698110" y="427676"/>
                    <a:pt x="693633" y="462910"/>
                    <a:pt x="689545" y="502879"/>
                  </a:cubicBezTo>
                  <a:cubicBezTo>
                    <a:pt x="699148" y="492562"/>
                    <a:pt x="705117" y="484840"/>
                    <a:pt x="712320" y="478677"/>
                  </a:cubicBezTo>
                  <a:cubicBezTo>
                    <a:pt x="719263" y="472772"/>
                    <a:pt x="724518" y="457978"/>
                    <a:pt x="735419" y="465375"/>
                  </a:cubicBezTo>
                  <a:cubicBezTo>
                    <a:pt x="743400" y="470825"/>
                    <a:pt x="739377" y="483932"/>
                    <a:pt x="736846" y="493665"/>
                  </a:cubicBezTo>
                  <a:cubicBezTo>
                    <a:pt x="726399" y="534089"/>
                    <a:pt x="712450" y="573864"/>
                    <a:pt x="709660" y="615844"/>
                  </a:cubicBezTo>
                  <a:cubicBezTo>
                    <a:pt x="708945" y="626356"/>
                    <a:pt x="699213" y="646665"/>
                    <a:pt x="726270" y="643551"/>
                  </a:cubicBezTo>
                  <a:cubicBezTo>
                    <a:pt x="733472" y="642707"/>
                    <a:pt x="733278" y="651921"/>
                    <a:pt x="733343" y="657760"/>
                  </a:cubicBezTo>
                  <a:cubicBezTo>
                    <a:pt x="733667" y="708631"/>
                    <a:pt x="736392" y="759695"/>
                    <a:pt x="721209" y="809333"/>
                  </a:cubicBezTo>
                  <a:cubicBezTo>
                    <a:pt x="718873" y="816859"/>
                    <a:pt x="718224" y="828279"/>
                    <a:pt x="710049" y="828409"/>
                  </a:cubicBezTo>
                  <a:cubicBezTo>
                    <a:pt x="699148" y="828603"/>
                    <a:pt x="698954" y="816665"/>
                    <a:pt x="697527" y="808035"/>
                  </a:cubicBezTo>
                  <a:cubicBezTo>
                    <a:pt x="681565" y="714859"/>
                    <a:pt x="670664" y="621035"/>
                    <a:pt x="660671" y="527016"/>
                  </a:cubicBezTo>
                  <a:cubicBezTo>
                    <a:pt x="648408" y="411715"/>
                    <a:pt x="619469" y="300046"/>
                    <a:pt x="585599" y="189547"/>
                  </a:cubicBezTo>
                  <a:cubicBezTo>
                    <a:pt x="579305" y="169108"/>
                    <a:pt x="576320" y="148929"/>
                    <a:pt x="577034" y="127711"/>
                  </a:cubicBezTo>
                  <a:cubicBezTo>
                    <a:pt x="577489" y="113890"/>
                    <a:pt x="585014" y="105067"/>
                    <a:pt x="595461" y="98773"/>
                  </a:cubicBezTo>
                  <a:cubicBezTo>
                    <a:pt x="608698" y="90792"/>
                    <a:pt x="618755" y="92802"/>
                    <a:pt x="619144" y="111101"/>
                  </a:cubicBezTo>
                  <a:cubicBezTo>
                    <a:pt x="619404" y="123558"/>
                    <a:pt x="619209" y="136017"/>
                    <a:pt x="619209" y="148475"/>
                  </a:cubicBezTo>
                  <a:cubicBezTo>
                    <a:pt x="621156" y="148929"/>
                    <a:pt x="623102" y="149253"/>
                    <a:pt x="625049" y="149643"/>
                  </a:cubicBezTo>
                  <a:cubicBezTo>
                    <a:pt x="636144" y="131345"/>
                    <a:pt x="647110" y="112917"/>
                    <a:pt x="658465" y="94749"/>
                  </a:cubicBezTo>
                  <a:cubicBezTo>
                    <a:pt x="661644" y="89688"/>
                    <a:pt x="666186" y="83719"/>
                    <a:pt x="672415" y="84952"/>
                  </a:cubicBezTo>
                  <a:close/>
                  <a:moveTo>
                    <a:pt x="1121227" y="1510"/>
                  </a:moveTo>
                  <a:cubicBezTo>
                    <a:pt x="1129143" y="5663"/>
                    <a:pt x="1124860" y="13319"/>
                    <a:pt x="1125120" y="20067"/>
                  </a:cubicBezTo>
                  <a:cubicBezTo>
                    <a:pt x="1126289" y="56338"/>
                    <a:pt x="1106238" y="89689"/>
                    <a:pt x="1110975" y="126220"/>
                  </a:cubicBezTo>
                  <a:cubicBezTo>
                    <a:pt x="1112078" y="134589"/>
                    <a:pt x="1106238" y="146659"/>
                    <a:pt x="1116620" y="150293"/>
                  </a:cubicBezTo>
                  <a:cubicBezTo>
                    <a:pt x="1126029" y="153536"/>
                    <a:pt x="1130960" y="141662"/>
                    <a:pt x="1137708" y="136212"/>
                  </a:cubicBezTo>
                  <a:cubicBezTo>
                    <a:pt x="1149322" y="126868"/>
                    <a:pt x="1160548" y="117071"/>
                    <a:pt x="1172162" y="107663"/>
                  </a:cubicBezTo>
                  <a:cubicBezTo>
                    <a:pt x="1181311" y="100201"/>
                    <a:pt x="1192990" y="95529"/>
                    <a:pt x="1202204" y="103445"/>
                  </a:cubicBezTo>
                  <a:cubicBezTo>
                    <a:pt x="1212001" y="111816"/>
                    <a:pt x="1206681" y="123300"/>
                    <a:pt x="1200906" y="133358"/>
                  </a:cubicBezTo>
                  <a:cubicBezTo>
                    <a:pt x="1183387" y="163658"/>
                    <a:pt x="1163273" y="191949"/>
                    <a:pt x="1140368" y="218552"/>
                  </a:cubicBezTo>
                  <a:cubicBezTo>
                    <a:pt x="1115388" y="247621"/>
                    <a:pt x="1095662" y="279933"/>
                    <a:pt x="1093391" y="319838"/>
                  </a:cubicBezTo>
                  <a:cubicBezTo>
                    <a:pt x="1093196" y="323342"/>
                    <a:pt x="1095014" y="326910"/>
                    <a:pt x="1096701" y="333529"/>
                  </a:cubicBezTo>
                  <a:cubicBezTo>
                    <a:pt x="1110585" y="317308"/>
                    <a:pt x="1122330" y="303227"/>
                    <a:pt x="1134593" y="289537"/>
                  </a:cubicBezTo>
                  <a:cubicBezTo>
                    <a:pt x="1139265" y="284346"/>
                    <a:pt x="1145170" y="279154"/>
                    <a:pt x="1152696" y="284930"/>
                  </a:cubicBezTo>
                  <a:cubicBezTo>
                    <a:pt x="1158407" y="289341"/>
                    <a:pt x="1156201" y="295246"/>
                    <a:pt x="1154968" y="301346"/>
                  </a:cubicBezTo>
                  <a:cubicBezTo>
                    <a:pt x="1146338" y="345143"/>
                    <a:pt x="1119540" y="381544"/>
                    <a:pt x="1105849" y="423136"/>
                  </a:cubicBezTo>
                  <a:cubicBezTo>
                    <a:pt x="1094624" y="457460"/>
                    <a:pt x="1072239" y="486723"/>
                    <a:pt x="1063154" y="521826"/>
                  </a:cubicBezTo>
                  <a:cubicBezTo>
                    <a:pt x="1059002" y="529093"/>
                    <a:pt x="1054850" y="536361"/>
                    <a:pt x="1050697" y="543628"/>
                  </a:cubicBezTo>
                  <a:cubicBezTo>
                    <a:pt x="1010468" y="593201"/>
                    <a:pt x="1003720" y="653414"/>
                    <a:pt x="997232" y="713628"/>
                  </a:cubicBezTo>
                  <a:cubicBezTo>
                    <a:pt x="996388" y="721479"/>
                    <a:pt x="996452" y="729720"/>
                    <a:pt x="1002422" y="736273"/>
                  </a:cubicBezTo>
                  <a:cubicBezTo>
                    <a:pt x="1002422" y="736273"/>
                    <a:pt x="1003201" y="738024"/>
                    <a:pt x="1003201" y="738024"/>
                  </a:cubicBezTo>
                  <a:cubicBezTo>
                    <a:pt x="995868" y="764692"/>
                    <a:pt x="970563" y="764369"/>
                    <a:pt x="950968" y="771571"/>
                  </a:cubicBezTo>
                  <a:cubicBezTo>
                    <a:pt x="941819" y="774945"/>
                    <a:pt x="934162" y="767418"/>
                    <a:pt x="939808" y="757685"/>
                  </a:cubicBezTo>
                  <a:cubicBezTo>
                    <a:pt x="986719" y="677551"/>
                    <a:pt x="988601" y="581131"/>
                    <a:pt x="1033632" y="500220"/>
                  </a:cubicBezTo>
                  <a:cubicBezTo>
                    <a:pt x="1055887" y="460250"/>
                    <a:pt x="1061078" y="415284"/>
                    <a:pt x="1062441" y="370319"/>
                  </a:cubicBezTo>
                  <a:cubicBezTo>
                    <a:pt x="1063674" y="329376"/>
                    <a:pt x="1064518" y="288239"/>
                    <a:pt x="1062377" y="247361"/>
                  </a:cubicBezTo>
                  <a:cubicBezTo>
                    <a:pt x="1058418" y="173456"/>
                    <a:pt x="1071200" y="102406"/>
                    <a:pt x="1092223" y="32200"/>
                  </a:cubicBezTo>
                  <a:cubicBezTo>
                    <a:pt x="1094560" y="24479"/>
                    <a:pt x="1095468" y="16498"/>
                    <a:pt x="1101697" y="10724"/>
                  </a:cubicBezTo>
                  <a:cubicBezTo>
                    <a:pt x="1107211" y="5532"/>
                    <a:pt x="1111559" y="-3616"/>
                    <a:pt x="1121227" y="1510"/>
                  </a:cubicBezTo>
                  <a:close/>
                </a:path>
              </a:pathLst>
            </a:custGeom>
            <a:solidFill>
              <a:schemeClr val="tx1">
                <a:alpha val="20000"/>
              </a:schemeClr>
            </a:solidFill>
            <a:ln w="641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1" name="자유형: 도형 140">
              <a:extLst>
                <a:ext uri="{FF2B5EF4-FFF2-40B4-BE49-F238E27FC236}">
                  <a16:creationId xmlns:a16="http://schemas.microsoft.com/office/drawing/2014/main" id="{B92FF3D7-DD90-43B6-AC63-08C1CA85792F}"/>
                </a:ext>
              </a:extLst>
            </p:cNvPr>
            <p:cNvSpPr/>
            <p:nvPr/>
          </p:nvSpPr>
          <p:spPr>
            <a:xfrm>
              <a:off x="4700031" y="1485227"/>
              <a:ext cx="203999" cy="240140"/>
            </a:xfrm>
            <a:custGeom>
              <a:avLst/>
              <a:gdLst>
                <a:gd name="connsiteX0" fmla="*/ 8917 w 201698"/>
                <a:gd name="connsiteY0" fmla="*/ 0 h 237431"/>
                <a:gd name="connsiteX1" fmla="*/ 32397 w 201698"/>
                <a:gd name="connsiteY1" fmla="*/ 19310 h 237431"/>
                <a:gd name="connsiteX2" fmla="*/ 178283 w 201698"/>
                <a:gd name="connsiteY2" fmla="*/ 69991 h 237431"/>
                <a:gd name="connsiteX3" fmla="*/ 201698 w 201698"/>
                <a:gd name="connsiteY3" fmla="*/ 72943 h 237431"/>
                <a:gd name="connsiteX4" fmla="*/ 197015 w 201698"/>
                <a:gd name="connsiteY4" fmla="*/ 79294 h 237431"/>
                <a:gd name="connsiteX5" fmla="*/ 153198 w 201698"/>
                <a:gd name="connsiteY5" fmla="*/ 131322 h 237431"/>
                <a:gd name="connsiteX6" fmla="*/ 145500 w 201698"/>
                <a:gd name="connsiteY6" fmla="*/ 151595 h 237431"/>
                <a:gd name="connsiteX7" fmla="*/ 124265 w 201698"/>
                <a:gd name="connsiteY7" fmla="*/ 144666 h 237431"/>
                <a:gd name="connsiteX8" fmla="*/ 111499 w 201698"/>
                <a:gd name="connsiteY8" fmla="*/ 132413 h 237431"/>
                <a:gd name="connsiteX9" fmla="*/ 84747 w 201698"/>
                <a:gd name="connsiteY9" fmla="*/ 116952 h 237431"/>
                <a:gd name="connsiteX10" fmla="*/ 82052 w 201698"/>
                <a:gd name="connsiteY10" fmla="*/ 160448 h 237431"/>
                <a:gd name="connsiteX11" fmla="*/ 117273 w 201698"/>
                <a:gd name="connsiteY11" fmla="*/ 214593 h 237431"/>
                <a:gd name="connsiteX12" fmla="*/ 105917 w 201698"/>
                <a:gd name="connsiteY12" fmla="*/ 237432 h 237431"/>
                <a:gd name="connsiteX13" fmla="*/ 21684 w 201698"/>
                <a:gd name="connsiteY13" fmla="*/ 215812 h 237431"/>
                <a:gd name="connsiteX14" fmla="*/ 0 w 201698"/>
                <a:gd name="connsiteY14" fmla="*/ 194000 h 237431"/>
                <a:gd name="connsiteX15" fmla="*/ 8019 w 201698"/>
                <a:gd name="connsiteY15" fmla="*/ 38428 h 237431"/>
                <a:gd name="connsiteX16" fmla="*/ 8917 w 201698"/>
                <a:gd name="connsiteY16" fmla="*/ 0 h 2374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01698" h="237431">
                  <a:moveTo>
                    <a:pt x="8917" y="0"/>
                  </a:moveTo>
                  <a:cubicBezTo>
                    <a:pt x="19567" y="12895"/>
                    <a:pt x="26175" y="11868"/>
                    <a:pt x="32397" y="19310"/>
                  </a:cubicBezTo>
                  <a:cubicBezTo>
                    <a:pt x="83720" y="64218"/>
                    <a:pt x="120160" y="75958"/>
                    <a:pt x="178283" y="69991"/>
                  </a:cubicBezTo>
                  <a:cubicBezTo>
                    <a:pt x="185660" y="69222"/>
                    <a:pt x="193872" y="67169"/>
                    <a:pt x="201698" y="72943"/>
                  </a:cubicBezTo>
                  <a:cubicBezTo>
                    <a:pt x="200095" y="75252"/>
                    <a:pt x="198619" y="79230"/>
                    <a:pt x="197015" y="79294"/>
                  </a:cubicBezTo>
                  <a:cubicBezTo>
                    <a:pt x="163463" y="80833"/>
                    <a:pt x="146783" y="95845"/>
                    <a:pt x="153198" y="131322"/>
                  </a:cubicBezTo>
                  <a:cubicBezTo>
                    <a:pt x="154546" y="138636"/>
                    <a:pt x="155123" y="148066"/>
                    <a:pt x="145500" y="151595"/>
                  </a:cubicBezTo>
                  <a:cubicBezTo>
                    <a:pt x="137096" y="154674"/>
                    <a:pt x="130231" y="150504"/>
                    <a:pt x="124265" y="144666"/>
                  </a:cubicBezTo>
                  <a:cubicBezTo>
                    <a:pt x="120031" y="140496"/>
                    <a:pt x="116374" y="135556"/>
                    <a:pt x="111499" y="132413"/>
                  </a:cubicBezTo>
                  <a:cubicBezTo>
                    <a:pt x="102517" y="126639"/>
                    <a:pt x="96936" y="107136"/>
                    <a:pt x="84747" y="116952"/>
                  </a:cubicBezTo>
                  <a:cubicBezTo>
                    <a:pt x="71980" y="127280"/>
                    <a:pt x="72942" y="145564"/>
                    <a:pt x="82052" y="160448"/>
                  </a:cubicBezTo>
                  <a:cubicBezTo>
                    <a:pt x="93279" y="178796"/>
                    <a:pt x="104955" y="196951"/>
                    <a:pt x="117273" y="214593"/>
                  </a:cubicBezTo>
                  <a:cubicBezTo>
                    <a:pt x="128050" y="230118"/>
                    <a:pt x="121442" y="235636"/>
                    <a:pt x="105917" y="237432"/>
                  </a:cubicBezTo>
                  <a:cubicBezTo>
                    <a:pt x="77818" y="230375"/>
                    <a:pt x="49398" y="224216"/>
                    <a:pt x="21684" y="215812"/>
                  </a:cubicBezTo>
                  <a:cubicBezTo>
                    <a:pt x="11997" y="212861"/>
                    <a:pt x="3208" y="205227"/>
                    <a:pt x="0" y="194000"/>
                  </a:cubicBezTo>
                  <a:cubicBezTo>
                    <a:pt x="10521" y="142549"/>
                    <a:pt x="6736" y="90328"/>
                    <a:pt x="8019" y="38428"/>
                  </a:cubicBezTo>
                  <a:cubicBezTo>
                    <a:pt x="8404" y="25597"/>
                    <a:pt x="8597" y="12831"/>
                    <a:pt x="8917" y="0"/>
                  </a:cubicBezTo>
                  <a:close/>
                </a:path>
              </a:pathLst>
            </a:custGeom>
            <a:solidFill>
              <a:srgbClr val="BDA281"/>
            </a:solidFill>
            <a:ln w="641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2" name="자유형: 도형 141">
              <a:extLst>
                <a:ext uri="{FF2B5EF4-FFF2-40B4-BE49-F238E27FC236}">
                  <a16:creationId xmlns:a16="http://schemas.microsoft.com/office/drawing/2014/main" id="{8656FBB5-A9A0-4D81-9803-726F71E954AF}"/>
                </a:ext>
              </a:extLst>
            </p:cNvPr>
            <p:cNvSpPr/>
            <p:nvPr/>
          </p:nvSpPr>
          <p:spPr>
            <a:xfrm>
              <a:off x="5347412" y="2269368"/>
              <a:ext cx="59351" cy="192644"/>
            </a:xfrm>
            <a:custGeom>
              <a:avLst/>
              <a:gdLst>
                <a:gd name="connsiteX0" fmla="*/ 10951 w 58681"/>
                <a:gd name="connsiteY0" fmla="*/ 190472 h 190471"/>
                <a:gd name="connsiteX1" fmla="*/ 45 w 58681"/>
                <a:gd name="connsiteY1" fmla="*/ 179309 h 190471"/>
                <a:gd name="connsiteX2" fmla="*/ 50790 w 58681"/>
                <a:gd name="connsiteY2" fmla="*/ 3593 h 190471"/>
                <a:gd name="connsiteX3" fmla="*/ 58681 w 58681"/>
                <a:gd name="connsiteY3" fmla="*/ 0 h 190471"/>
                <a:gd name="connsiteX4" fmla="*/ 43990 w 58681"/>
                <a:gd name="connsiteY4" fmla="*/ 31050 h 190471"/>
                <a:gd name="connsiteX5" fmla="*/ 31416 w 58681"/>
                <a:gd name="connsiteY5" fmla="*/ 53440 h 190471"/>
                <a:gd name="connsiteX6" fmla="*/ 10951 w 58681"/>
                <a:gd name="connsiteY6" fmla="*/ 190472 h 1904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8681" h="190471">
                  <a:moveTo>
                    <a:pt x="10951" y="190472"/>
                  </a:moveTo>
                  <a:cubicBezTo>
                    <a:pt x="4087" y="189894"/>
                    <a:pt x="173" y="186237"/>
                    <a:pt x="45" y="179309"/>
                  </a:cubicBezTo>
                  <a:cubicBezTo>
                    <a:pt x="-853" y="115604"/>
                    <a:pt x="11528" y="55685"/>
                    <a:pt x="50790" y="3593"/>
                  </a:cubicBezTo>
                  <a:cubicBezTo>
                    <a:pt x="52330" y="1604"/>
                    <a:pt x="55987" y="1155"/>
                    <a:pt x="58681" y="0"/>
                  </a:cubicBezTo>
                  <a:cubicBezTo>
                    <a:pt x="58040" y="12382"/>
                    <a:pt x="51239" y="21620"/>
                    <a:pt x="43990" y="31050"/>
                  </a:cubicBezTo>
                  <a:cubicBezTo>
                    <a:pt x="38729" y="37850"/>
                    <a:pt x="30839" y="46319"/>
                    <a:pt x="31416" y="53440"/>
                  </a:cubicBezTo>
                  <a:cubicBezTo>
                    <a:pt x="35265" y="100913"/>
                    <a:pt x="3317" y="142806"/>
                    <a:pt x="10951" y="190472"/>
                  </a:cubicBezTo>
                  <a:close/>
                </a:path>
              </a:pathLst>
            </a:custGeom>
            <a:solidFill>
              <a:srgbClr val="BCA384"/>
            </a:solidFill>
            <a:ln w="641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43" name="그룹 142">
            <a:extLst>
              <a:ext uri="{FF2B5EF4-FFF2-40B4-BE49-F238E27FC236}">
                <a16:creationId xmlns:a16="http://schemas.microsoft.com/office/drawing/2014/main" id="{697A0794-D66B-47E9-A645-45DBD7B0AEF6}"/>
              </a:ext>
            </a:extLst>
          </p:cNvPr>
          <p:cNvGrpSpPr/>
          <p:nvPr/>
        </p:nvGrpSpPr>
        <p:grpSpPr>
          <a:xfrm>
            <a:off x="2957187" y="3769441"/>
            <a:ext cx="923294" cy="2799574"/>
            <a:chOff x="9711589" y="442968"/>
            <a:chExt cx="2073039" cy="6285787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grpSpPr>
        <p:sp>
          <p:nvSpPr>
            <p:cNvPr id="144" name="자유형: 도형 143">
              <a:extLst>
                <a:ext uri="{FF2B5EF4-FFF2-40B4-BE49-F238E27FC236}">
                  <a16:creationId xmlns:a16="http://schemas.microsoft.com/office/drawing/2014/main" id="{94B5308D-4E62-4876-9498-4144951644AA}"/>
                </a:ext>
              </a:extLst>
            </p:cNvPr>
            <p:cNvSpPr/>
            <p:nvPr/>
          </p:nvSpPr>
          <p:spPr>
            <a:xfrm>
              <a:off x="9711589" y="1282311"/>
              <a:ext cx="1591283" cy="1549402"/>
            </a:xfrm>
            <a:custGeom>
              <a:avLst/>
              <a:gdLst>
                <a:gd name="connsiteX0" fmla="*/ 1513954 w 1573330"/>
                <a:gd name="connsiteY0" fmla="*/ 257339 h 1531921"/>
                <a:gd name="connsiteX1" fmla="*/ 1507732 w 1573330"/>
                <a:gd name="connsiteY1" fmla="*/ 238606 h 1531921"/>
                <a:gd name="connsiteX2" fmla="*/ 1433507 w 1573330"/>
                <a:gd name="connsiteY2" fmla="*/ 166690 h 1531921"/>
                <a:gd name="connsiteX3" fmla="*/ 1415608 w 1573330"/>
                <a:gd name="connsiteY3" fmla="*/ 156490 h 1531921"/>
                <a:gd name="connsiteX4" fmla="*/ 1249963 w 1573330"/>
                <a:gd name="connsiteY4" fmla="*/ 212303 h 1531921"/>
                <a:gd name="connsiteX5" fmla="*/ 1212947 w 1573330"/>
                <a:gd name="connsiteY5" fmla="*/ 253874 h 1531921"/>
                <a:gd name="connsiteX6" fmla="*/ 1141287 w 1573330"/>
                <a:gd name="connsiteY6" fmla="*/ 326304 h 1531921"/>
                <a:gd name="connsiteX7" fmla="*/ 1092403 w 1573330"/>
                <a:gd name="connsiteY7" fmla="*/ 371019 h 1531921"/>
                <a:gd name="connsiteX8" fmla="*/ 956846 w 1573330"/>
                <a:gd name="connsiteY8" fmla="*/ 248357 h 1531921"/>
                <a:gd name="connsiteX9" fmla="*/ 953318 w 1573330"/>
                <a:gd name="connsiteY9" fmla="*/ 149112 h 1531921"/>
                <a:gd name="connsiteX10" fmla="*/ 946261 w 1573330"/>
                <a:gd name="connsiteY10" fmla="*/ 61735 h 1531921"/>
                <a:gd name="connsiteX11" fmla="*/ 943246 w 1573330"/>
                <a:gd name="connsiteY11" fmla="*/ 9514 h 1531921"/>
                <a:gd name="connsiteX12" fmla="*/ 901931 w 1573330"/>
                <a:gd name="connsiteY12" fmla="*/ 20420 h 1531921"/>
                <a:gd name="connsiteX13" fmla="*/ 794474 w 1573330"/>
                <a:gd name="connsiteY13" fmla="*/ 99457 h 1531921"/>
                <a:gd name="connsiteX14" fmla="*/ 732822 w 1573330"/>
                <a:gd name="connsiteY14" fmla="*/ 94966 h 1531921"/>
                <a:gd name="connsiteX15" fmla="*/ 656224 w 1573330"/>
                <a:gd name="connsiteY15" fmla="*/ 25039 h 1531921"/>
                <a:gd name="connsiteX16" fmla="*/ 602463 w 1573330"/>
                <a:gd name="connsiteY16" fmla="*/ 2136 h 1531921"/>
                <a:gd name="connsiteX17" fmla="*/ 574877 w 1573330"/>
                <a:gd name="connsiteY17" fmla="*/ 95800 h 1531921"/>
                <a:gd name="connsiteX18" fmla="*/ 520346 w 1573330"/>
                <a:gd name="connsiteY18" fmla="*/ 337723 h 1531921"/>
                <a:gd name="connsiteX19" fmla="*/ 459272 w 1573330"/>
                <a:gd name="connsiteY19" fmla="*/ 387570 h 1531921"/>
                <a:gd name="connsiteX20" fmla="*/ 312553 w 1573330"/>
                <a:gd name="connsiteY20" fmla="*/ 290121 h 1531921"/>
                <a:gd name="connsiteX21" fmla="*/ 307550 w 1573330"/>
                <a:gd name="connsiteY21" fmla="*/ 243161 h 1531921"/>
                <a:gd name="connsiteX22" fmla="*/ 262129 w 1573330"/>
                <a:gd name="connsiteY22" fmla="*/ 172849 h 1531921"/>
                <a:gd name="connsiteX23" fmla="*/ 102515 w 1573330"/>
                <a:gd name="connsiteY23" fmla="*/ 320658 h 1531921"/>
                <a:gd name="connsiteX24" fmla="*/ 27905 w 1573330"/>
                <a:gd name="connsiteY24" fmla="*/ 602163 h 1531921"/>
                <a:gd name="connsiteX25" fmla="*/ 1153 w 1573330"/>
                <a:gd name="connsiteY25" fmla="*/ 866155 h 1531921"/>
                <a:gd name="connsiteX26" fmla="*/ 72556 w 1573330"/>
                <a:gd name="connsiteY26" fmla="*/ 1246264 h 1531921"/>
                <a:gd name="connsiteX27" fmla="*/ 111882 w 1573330"/>
                <a:gd name="connsiteY27" fmla="*/ 1273593 h 1531921"/>
                <a:gd name="connsiteX28" fmla="*/ 306202 w 1573330"/>
                <a:gd name="connsiteY28" fmla="*/ 1285397 h 1531921"/>
                <a:gd name="connsiteX29" fmla="*/ 305818 w 1573330"/>
                <a:gd name="connsiteY29" fmla="*/ 1496398 h 1531921"/>
                <a:gd name="connsiteX30" fmla="*/ 1280950 w 1573330"/>
                <a:gd name="connsiteY30" fmla="*/ 1496398 h 1531921"/>
                <a:gd name="connsiteX31" fmla="*/ 1284221 w 1573330"/>
                <a:gd name="connsiteY31" fmla="*/ 1285012 h 1531921"/>
                <a:gd name="connsiteX32" fmla="*/ 1449929 w 1573330"/>
                <a:gd name="connsiteY32" fmla="*/ 1230354 h 1531921"/>
                <a:gd name="connsiteX33" fmla="*/ 1503369 w 1573330"/>
                <a:gd name="connsiteY33" fmla="*/ 1178710 h 1531921"/>
                <a:gd name="connsiteX34" fmla="*/ 1538782 w 1573330"/>
                <a:gd name="connsiteY34" fmla="*/ 1047581 h 1531921"/>
                <a:gd name="connsiteX35" fmla="*/ 1570410 w 1573330"/>
                <a:gd name="connsiteY35" fmla="*/ 559630 h 1531921"/>
                <a:gd name="connsiteX36" fmla="*/ 1513954 w 1573330"/>
                <a:gd name="connsiteY36" fmla="*/ 257339 h 15319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573330" h="1531921">
                  <a:moveTo>
                    <a:pt x="1513954" y="257339"/>
                  </a:moveTo>
                  <a:cubicBezTo>
                    <a:pt x="1515623" y="249833"/>
                    <a:pt x="1513377" y="242648"/>
                    <a:pt x="1507732" y="238606"/>
                  </a:cubicBezTo>
                  <a:cubicBezTo>
                    <a:pt x="1479376" y="218269"/>
                    <a:pt x="1459424" y="189464"/>
                    <a:pt x="1433507" y="166690"/>
                  </a:cubicBezTo>
                  <a:cubicBezTo>
                    <a:pt x="1428246" y="162071"/>
                    <a:pt x="1422280" y="158735"/>
                    <a:pt x="1415608" y="156490"/>
                  </a:cubicBezTo>
                  <a:cubicBezTo>
                    <a:pt x="1363066" y="138783"/>
                    <a:pt x="1281398" y="166113"/>
                    <a:pt x="1249963" y="212303"/>
                  </a:cubicBezTo>
                  <a:cubicBezTo>
                    <a:pt x="1239378" y="227828"/>
                    <a:pt x="1230204" y="245150"/>
                    <a:pt x="1212947" y="253874"/>
                  </a:cubicBezTo>
                  <a:cubicBezTo>
                    <a:pt x="1180806" y="270234"/>
                    <a:pt x="1159378" y="295767"/>
                    <a:pt x="1141287" y="326304"/>
                  </a:cubicBezTo>
                  <a:cubicBezTo>
                    <a:pt x="1129996" y="345357"/>
                    <a:pt x="1116909" y="364411"/>
                    <a:pt x="1092403" y="371019"/>
                  </a:cubicBezTo>
                  <a:cubicBezTo>
                    <a:pt x="1036910" y="386030"/>
                    <a:pt x="936574" y="314307"/>
                    <a:pt x="956846" y="248357"/>
                  </a:cubicBezTo>
                  <a:cubicBezTo>
                    <a:pt x="966598" y="216665"/>
                    <a:pt x="965700" y="181381"/>
                    <a:pt x="953318" y="149112"/>
                  </a:cubicBezTo>
                  <a:cubicBezTo>
                    <a:pt x="942283" y="120307"/>
                    <a:pt x="941706" y="91502"/>
                    <a:pt x="946261" y="61735"/>
                  </a:cubicBezTo>
                  <a:cubicBezTo>
                    <a:pt x="948956" y="44221"/>
                    <a:pt x="952163" y="26451"/>
                    <a:pt x="943246" y="9514"/>
                  </a:cubicBezTo>
                  <a:cubicBezTo>
                    <a:pt x="925218" y="-3317"/>
                    <a:pt x="913414" y="11374"/>
                    <a:pt x="901931" y="20420"/>
                  </a:cubicBezTo>
                  <a:cubicBezTo>
                    <a:pt x="866903" y="47878"/>
                    <a:pt x="831426" y="74694"/>
                    <a:pt x="794474" y="99457"/>
                  </a:cubicBezTo>
                  <a:cubicBezTo>
                    <a:pt x="764707" y="119409"/>
                    <a:pt x="759446" y="117805"/>
                    <a:pt x="732822" y="94966"/>
                  </a:cubicBezTo>
                  <a:cubicBezTo>
                    <a:pt x="706520" y="72449"/>
                    <a:pt x="682013" y="48006"/>
                    <a:pt x="656224" y="25039"/>
                  </a:cubicBezTo>
                  <a:cubicBezTo>
                    <a:pt x="641532" y="11952"/>
                    <a:pt x="627098" y="-6268"/>
                    <a:pt x="602463" y="2136"/>
                  </a:cubicBezTo>
                  <a:cubicBezTo>
                    <a:pt x="578470" y="28953"/>
                    <a:pt x="570771" y="62312"/>
                    <a:pt x="574877" y="95800"/>
                  </a:cubicBezTo>
                  <a:cubicBezTo>
                    <a:pt x="585655" y="183562"/>
                    <a:pt x="545495" y="258814"/>
                    <a:pt x="520346" y="337723"/>
                  </a:cubicBezTo>
                  <a:cubicBezTo>
                    <a:pt x="511109" y="366720"/>
                    <a:pt x="488141" y="381476"/>
                    <a:pt x="459272" y="387570"/>
                  </a:cubicBezTo>
                  <a:cubicBezTo>
                    <a:pt x="402946" y="399503"/>
                    <a:pt x="322433" y="370377"/>
                    <a:pt x="312553" y="290121"/>
                  </a:cubicBezTo>
                  <a:cubicBezTo>
                    <a:pt x="310629" y="274468"/>
                    <a:pt x="310758" y="258429"/>
                    <a:pt x="307550" y="243161"/>
                  </a:cubicBezTo>
                  <a:cubicBezTo>
                    <a:pt x="301391" y="214292"/>
                    <a:pt x="294783" y="184909"/>
                    <a:pt x="262129" y="172849"/>
                  </a:cubicBezTo>
                  <a:cubicBezTo>
                    <a:pt x="178281" y="189015"/>
                    <a:pt x="126316" y="239697"/>
                    <a:pt x="102515" y="320658"/>
                  </a:cubicBezTo>
                  <a:cubicBezTo>
                    <a:pt x="90327" y="362165"/>
                    <a:pt x="45355" y="550712"/>
                    <a:pt x="27905" y="602163"/>
                  </a:cubicBezTo>
                  <a:cubicBezTo>
                    <a:pt x="-1221" y="688001"/>
                    <a:pt x="5900" y="777559"/>
                    <a:pt x="1153" y="866155"/>
                  </a:cubicBezTo>
                  <a:cubicBezTo>
                    <a:pt x="-5968" y="999337"/>
                    <a:pt x="20142" y="1124757"/>
                    <a:pt x="72556" y="1246264"/>
                  </a:cubicBezTo>
                  <a:cubicBezTo>
                    <a:pt x="81088" y="1266023"/>
                    <a:pt x="91545" y="1273272"/>
                    <a:pt x="111882" y="1273593"/>
                  </a:cubicBezTo>
                  <a:cubicBezTo>
                    <a:pt x="129652" y="1273850"/>
                    <a:pt x="258216" y="1292262"/>
                    <a:pt x="306202" y="1285397"/>
                  </a:cubicBezTo>
                  <a:cubicBezTo>
                    <a:pt x="344310" y="1291107"/>
                    <a:pt x="260525" y="1486390"/>
                    <a:pt x="305818" y="1496398"/>
                  </a:cubicBezTo>
                  <a:cubicBezTo>
                    <a:pt x="594508" y="1560551"/>
                    <a:pt x="1085346" y="1523471"/>
                    <a:pt x="1280950" y="1496398"/>
                  </a:cubicBezTo>
                  <a:cubicBezTo>
                    <a:pt x="1299682" y="1493832"/>
                    <a:pt x="1268055" y="1272695"/>
                    <a:pt x="1284221" y="1285012"/>
                  </a:cubicBezTo>
                  <a:cubicBezTo>
                    <a:pt x="1340933" y="1271219"/>
                    <a:pt x="1395206" y="1250113"/>
                    <a:pt x="1449929" y="1230354"/>
                  </a:cubicBezTo>
                  <a:cubicBezTo>
                    <a:pt x="1475719" y="1221051"/>
                    <a:pt x="1493683" y="1204307"/>
                    <a:pt x="1503369" y="1178710"/>
                  </a:cubicBezTo>
                  <a:cubicBezTo>
                    <a:pt x="1519472" y="1136176"/>
                    <a:pt x="1532302" y="1093001"/>
                    <a:pt x="1538782" y="1047581"/>
                  </a:cubicBezTo>
                  <a:cubicBezTo>
                    <a:pt x="1561941" y="885721"/>
                    <a:pt x="1559632" y="722258"/>
                    <a:pt x="1570410" y="559630"/>
                  </a:cubicBezTo>
                  <a:cubicBezTo>
                    <a:pt x="1577466" y="453969"/>
                    <a:pt x="1576248" y="350040"/>
                    <a:pt x="1513954" y="257339"/>
                  </a:cubicBezTo>
                  <a:close/>
                </a:path>
              </a:pathLst>
            </a:custGeom>
            <a:solidFill>
              <a:schemeClr val="accent4"/>
            </a:solidFill>
            <a:ln w="641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5" name="자유형: 도형 144">
              <a:extLst>
                <a:ext uri="{FF2B5EF4-FFF2-40B4-BE49-F238E27FC236}">
                  <a16:creationId xmlns:a16="http://schemas.microsoft.com/office/drawing/2014/main" id="{C340A271-6B46-4259-AD03-D18C132069E6}"/>
                </a:ext>
              </a:extLst>
            </p:cNvPr>
            <p:cNvSpPr/>
            <p:nvPr/>
          </p:nvSpPr>
          <p:spPr>
            <a:xfrm>
              <a:off x="9876535" y="2774449"/>
              <a:ext cx="1725301" cy="3095523"/>
            </a:xfrm>
            <a:custGeom>
              <a:avLst/>
              <a:gdLst>
                <a:gd name="connsiteX0" fmla="*/ 413909 w 1705837"/>
                <a:gd name="connsiteY0" fmla="*/ 2985174 h 3060601"/>
                <a:gd name="connsiteX1" fmla="*/ 393765 w 1705837"/>
                <a:gd name="connsiteY1" fmla="*/ 2959385 h 3060601"/>
                <a:gd name="connsiteX2" fmla="*/ 336540 w 1705837"/>
                <a:gd name="connsiteY2" fmla="*/ 2714575 h 3060601"/>
                <a:gd name="connsiteX3" fmla="*/ 281881 w 1705837"/>
                <a:gd name="connsiteY3" fmla="*/ 2341074 h 3060601"/>
                <a:gd name="connsiteX4" fmla="*/ 272258 w 1705837"/>
                <a:gd name="connsiteY4" fmla="*/ 2000098 h 3060601"/>
                <a:gd name="connsiteX5" fmla="*/ 226773 w 1705837"/>
                <a:gd name="connsiteY5" fmla="*/ 1743934 h 3060601"/>
                <a:gd name="connsiteX6" fmla="*/ 174809 w 1705837"/>
                <a:gd name="connsiteY6" fmla="*/ 1425541 h 3060601"/>
                <a:gd name="connsiteX7" fmla="*/ 114953 w 1705837"/>
                <a:gd name="connsiteY7" fmla="*/ 1175920 h 3060601"/>
                <a:gd name="connsiteX8" fmla="*/ 67095 w 1705837"/>
                <a:gd name="connsiteY8" fmla="*/ 986667 h 3060601"/>
                <a:gd name="connsiteX9" fmla="*/ 8074 w 1705837"/>
                <a:gd name="connsiteY9" fmla="*/ 736276 h 3060601"/>
                <a:gd name="connsiteX10" fmla="*/ 33094 w 1705837"/>
                <a:gd name="connsiteY10" fmla="*/ 381572 h 3060601"/>
                <a:gd name="connsiteX11" fmla="*/ 143181 w 1705837"/>
                <a:gd name="connsiteY11" fmla="*/ 21928 h 3060601"/>
                <a:gd name="connsiteX12" fmla="*/ 189821 w 1705837"/>
                <a:gd name="connsiteY12" fmla="*/ 2490 h 3060601"/>
                <a:gd name="connsiteX13" fmla="*/ 349370 w 1705837"/>
                <a:gd name="connsiteY13" fmla="*/ 27253 h 3060601"/>
                <a:gd name="connsiteX14" fmla="*/ 564797 w 1705837"/>
                <a:gd name="connsiteY14" fmla="*/ 33219 h 3060601"/>
                <a:gd name="connsiteX15" fmla="*/ 1065322 w 1705837"/>
                <a:gd name="connsiteY15" fmla="*/ 2105 h 3060601"/>
                <a:gd name="connsiteX16" fmla="*/ 1121072 w 1705837"/>
                <a:gd name="connsiteY16" fmla="*/ 21543 h 3060601"/>
                <a:gd name="connsiteX17" fmla="*/ 1199980 w 1705837"/>
                <a:gd name="connsiteY17" fmla="*/ 506415 h 3060601"/>
                <a:gd name="connsiteX18" fmla="*/ 1244888 w 1705837"/>
                <a:gd name="connsiteY18" fmla="*/ 656277 h 3060601"/>
                <a:gd name="connsiteX19" fmla="*/ 1318472 w 1705837"/>
                <a:gd name="connsiteY19" fmla="*/ 935857 h 3060601"/>
                <a:gd name="connsiteX20" fmla="*/ 1375248 w 1705837"/>
                <a:gd name="connsiteY20" fmla="*/ 1459799 h 3060601"/>
                <a:gd name="connsiteX21" fmla="*/ 1388014 w 1705837"/>
                <a:gd name="connsiteY21" fmla="*/ 1699476 h 3060601"/>
                <a:gd name="connsiteX22" fmla="*/ 1446201 w 1705837"/>
                <a:gd name="connsiteY22" fmla="*/ 1976234 h 3060601"/>
                <a:gd name="connsiteX23" fmla="*/ 1523955 w 1705837"/>
                <a:gd name="connsiteY23" fmla="*/ 2168052 h 3060601"/>
                <a:gd name="connsiteX24" fmla="*/ 1620635 w 1705837"/>
                <a:gd name="connsiteY24" fmla="*/ 2558169 h 3060601"/>
                <a:gd name="connsiteX25" fmla="*/ 1702366 w 1705837"/>
                <a:gd name="connsiteY25" fmla="*/ 2957075 h 3060601"/>
                <a:gd name="connsiteX26" fmla="*/ 1686392 w 1705837"/>
                <a:gd name="connsiteY26" fmla="*/ 3004741 h 3060601"/>
                <a:gd name="connsiteX27" fmla="*/ 1687354 w 1705837"/>
                <a:gd name="connsiteY27" fmla="*/ 3036305 h 3060601"/>
                <a:gd name="connsiteX28" fmla="*/ 1503875 w 1705837"/>
                <a:gd name="connsiteY28" fmla="*/ 3057796 h 3060601"/>
                <a:gd name="connsiteX29" fmla="*/ 1469681 w 1705837"/>
                <a:gd name="connsiteY29" fmla="*/ 3042592 h 3060601"/>
                <a:gd name="connsiteX30" fmla="*/ 1395712 w 1705837"/>
                <a:gd name="connsiteY30" fmla="*/ 2940010 h 3060601"/>
                <a:gd name="connsiteX31" fmla="*/ 1340028 w 1705837"/>
                <a:gd name="connsiteY31" fmla="*/ 2774302 h 3060601"/>
                <a:gd name="connsiteX32" fmla="*/ 1268048 w 1705837"/>
                <a:gd name="connsiteY32" fmla="*/ 2625274 h 3060601"/>
                <a:gd name="connsiteX33" fmla="*/ 1138586 w 1705837"/>
                <a:gd name="connsiteY33" fmla="*/ 2275573 h 3060601"/>
                <a:gd name="connsiteX34" fmla="*/ 1068787 w 1705837"/>
                <a:gd name="connsiteY34" fmla="*/ 2078622 h 3060601"/>
                <a:gd name="connsiteX35" fmla="*/ 939325 w 1705837"/>
                <a:gd name="connsiteY35" fmla="*/ 1777871 h 3060601"/>
                <a:gd name="connsiteX36" fmla="*/ 851242 w 1705837"/>
                <a:gd name="connsiteY36" fmla="*/ 1488988 h 3060601"/>
                <a:gd name="connsiteX37" fmla="*/ 734740 w 1705837"/>
                <a:gd name="connsiteY37" fmla="*/ 1169825 h 3060601"/>
                <a:gd name="connsiteX38" fmla="*/ 668790 w 1705837"/>
                <a:gd name="connsiteY38" fmla="*/ 973708 h 3060601"/>
                <a:gd name="connsiteX39" fmla="*/ 651020 w 1705837"/>
                <a:gd name="connsiteY39" fmla="*/ 921551 h 3060601"/>
                <a:gd name="connsiteX40" fmla="*/ 641332 w 1705837"/>
                <a:gd name="connsiteY40" fmla="*/ 981727 h 3060601"/>
                <a:gd name="connsiteX41" fmla="*/ 631132 w 1705837"/>
                <a:gd name="connsiteY41" fmla="*/ 1159176 h 3060601"/>
                <a:gd name="connsiteX42" fmla="*/ 632287 w 1705837"/>
                <a:gd name="connsiteY42" fmla="*/ 1295373 h 3060601"/>
                <a:gd name="connsiteX43" fmla="*/ 640370 w 1705837"/>
                <a:gd name="connsiteY43" fmla="*/ 1841062 h 3060601"/>
                <a:gd name="connsiteX44" fmla="*/ 627604 w 1705837"/>
                <a:gd name="connsiteY44" fmla="*/ 2033202 h 3060601"/>
                <a:gd name="connsiteX45" fmla="*/ 654484 w 1705837"/>
                <a:gd name="connsiteY45" fmla="*/ 2246704 h 3060601"/>
                <a:gd name="connsiteX46" fmla="*/ 664235 w 1705837"/>
                <a:gd name="connsiteY46" fmla="*/ 2322726 h 3060601"/>
                <a:gd name="connsiteX47" fmla="*/ 664363 w 1705837"/>
                <a:gd name="connsiteY47" fmla="*/ 2916209 h 3060601"/>
                <a:gd name="connsiteX48" fmla="*/ 658782 w 1705837"/>
                <a:gd name="connsiteY48" fmla="*/ 2965800 h 3060601"/>
                <a:gd name="connsiteX49" fmla="*/ 627539 w 1705837"/>
                <a:gd name="connsiteY49" fmla="*/ 2983763 h 3060601"/>
                <a:gd name="connsiteX50" fmla="*/ 446627 w 1705837"/>
                <a:gd name="connsiteY50" fmla="*/ 2995503 h 3060601"/>
                <a:gd name="connsiteX51" fmla="*/ 413909 w 1705837"/>
                <a:gd name="connsiteY51" fmla="*/ 2985174 h 30606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1705837" h="3060601">
                  <a:moveTo>
                    <a:pt x="413909" y="2985174"/>
                  </a:moveTo>
                  <a:cubicBezTo>
                    <a:pt x="399218" y="2982800"/>
                    <a:pt x="397485" y="2971061"/>
                    <a:pt x="393765" y="2959385"/>
                  </a:cubicBezTo>
                  <a:cubicBezTo>
                    <a:pt x="367975" y="2879321"/>
                    <a:pt x="362008" y="2794510"/>
                    <a:pt x="336540" y="2714575"/>
                  </a:cubicBezTo>
                  <a:cubicBezTo>
                    <a:pt x="297855" y="2592940"/>
                    <a:pt x="282138" y="2468418"/>
                    <a:pt x="281881" y="2341074"/>
                  </a:cubicBezTo>
                  <a:cubicBezTo>
                    <a:pt x="281625" y="2227458"/>
                    <a:pt x="278032" y="2113779"/>
                    <a:pt x="272258" y="2000098"/>
                  </a:cubicBezTo>
                  <a:cubicBezTo>
                    <a:pt x="267767" y="1912401"/>
                    <a:pt x="244223" y="1828873"/>
                    <a:pt x="226773" y="1743934"/>
                  </a:cubicBezTo>
                  <a:cubicBezTo>
                    <a:pt x="205089" y="1638466"/>
                    <a:pt x="196749" y="1530816"/>
                    <a:pt x="174809" y="1425541"/>
                  </a:cubicBezTo>
                  <a:cubicBezTo>
                    <a:pt x="157359" y="1341885"/>
                    <a:pt x="148891" y="1256176"/>
                    <a:pt x="114953" y="1175920"/>
                  </a:cubicBezTo>
                  <a:cubicBezTo>
                    <a:pt x="89549" y="1115744"/>
                    <a:pt x="86341" y="1049024"/>
                    <a:pt x="67095" y="986667"/>
                  </a:cubicBezTo>
                  <a:cubicBezTo>
                    <a:pt x="41819" y="904615"/>
                    <a:pt x="19109" y="822113"/>
                    <a:pt x="8074" y="736276"/>
                  </a:cubicBezTo>
                  <a:cubicBezTo>
                    <a:pt x="-7387" y="615924"/>
                    <a:pt x="-1484" y="497497"/>
                    <a:pt x="33094" y="381572"/>
                  </a:cubicBezTo>
                  <a:cubicBezTo>
                    <a:pt x="57985" y="298044"/>
                    <a:pt x="100647" y="125151"/>
                    <a:pt x="143181" y="21928"/>
                  </a:cubicBezTo>
                  <a:cubicBezTo>
                    <a:pt x="150366" y="-4696"/>
                    <a:pt x="170510" y="-77"/>
                    <a:pt x="189821" y="2490"/>
                  </a:cubicBezTo>
                  <a:cubicBezTo>
                    <a:pt x="242490" y="13845"/>
                    <a:pt x="295802" y="21543"/>
                    <a:pt x="349370" y="27253"/>
                  </a:cubicBezTo>
                  <a:cubicBezTo>
                    <a:pt x="421030" y="35272"/>
                    <a:pt x="492946" y="33668"/>
                    <a:pt x="564797" y="33219"/>
                  </a:cubicBezTo>
                  <a:cubicBezTo>
                    <a:pt x="732238" y="32257"/>
                    <a:pt x="899229" y="24237"/>
                    <a:pt x="1065322" y="2105"/>
                  </a:cubicBezTo>
                  <a:cubicBezTo>
                    <a:pt x="1086750" y="-782"/>
                    <a:pt x="1109460" y="-4824"/>
                    <a:pt x="1121072" y="21543"/>
                  </a:cubicBezTo>
                  <a:cubicBezTo>
                    <a:pt x="1125948" y="24879"/>
                    <a:pt x="1164824" y="322230"/>
                    <a:pt x="1199980" y="506415"/>
                  </a:cubicBezTo>
                  <a:cubicBezTo>
                    <a:pt x="1209732" y="557481"/>
                    <a:pt x="1223461" y="609188"/>
                    <a:pt x="1244888" y="656277"/>
                  </a:cubicBezTo>
                  <a:cubicBezTo>
                    <a:pt x="1285626" y="745835"/>
                    <a:pt x="1304999" y="839691"/>
                    <a:pt x="1318472" y="935857"/>
                  </a:cubicBezTo>
                  <a:cubicBezTo>
                    <a:pt x="1342914" y="1109906"/>
                    <a:pt x="1361262" y="1284596"/>
                    <a:pt x="1375248" y="1459799"/>
                  </a:cubicBezTo>
                  <a:cubicBezTo>
                    <a:pt x="1381599" y="1539541"/>
                    <a:pt x="1387437" y="1619540"/>
                    <a:pt x="1388014" y="1699476"/>
                  </a:cubicBezTo>
                  <a:cubicBezTo>
                    <a:pt x="1388720" y="1796219"/>
                    <a:pt x="1414638" y="1886355"/>
                    <a:pt x="1446201" y="1976234"/>
                  </a:cubicBezTo>
                  <a:cubicBezTo>
                    <a:pt x="1469168" y="2041606"/>
                    <a:pt x="1502528" y="2103065"/>
                    <a:pt x="1523955" y="2168052"/>
                  </a:cubicBezTo>
                  <a:cubicBezTo>
                    <a:pt x="1565912" y="2295204"/>
                    <a:pt x="1604981" y="2423768"/>
                    <a:pt x="1620635" y="2558169"/>
                  </a:cubicBezTo>
                  <a:cubicBezTo>
                    <a:pt x="1636288" y="2692314"/>
                    <a:pt x="1659383" y="2827550"/>
                    <a:pt x="1702366" y="2957075"/>
                  </a:cubicBezTo>
                  <a:cubicBezTo>
                    <a:pt x="1708910" y="2976834"/>
                    <a:pt x="1707562" y="2994156"/>
                    <a:pt x="1686392" y="3004741"/>
                  </a:cubicBezTo>
                  <a:cubicBezTo>
                    <a:pt x="1678501" y="3020780"/>
                    <a:pt x="1703585" y="3030274"/>
                    <a:pt x="1687354" y="3036305"/>
                  </a:cubicBezTo>
                  <a:cubicBezTo>
                    <a:pt x="1627948" y="3058373"/>
                    <a:pt x="1566681" y="3065045"/>
                    <a:pt x="1503875" y="3057796"/>
                  </a:cubicBezTo>
                  <a:cubicBezTo>
                    <a:pt x="1491173" y="3056320"/>
                    <a:pt x="1478278" y="3053883"/>
                    <a:pt x="1469681" y="3042592"/>
                  </a:cubicBezTo>
                  <a:cubicBezTo>
                    <a:pt x="1425736" y="3022447"/>
                    <a:pt x="1411302" y="2979657"/>
                    <a:pt x="1395712" y="2940010"/>
                  </a:cubicBezTo>
                  <a:cubicBezTo>
                    <a:pt x="1374414" y="2885865"/>
                    <a:pt x="1357798" y="2829795"/>
                    <a:pt x="1340028" y="2774302"/>
                  </a:cubicBezTo>
                  <a:cubicBezTo>
                    <a:pt x="1323027" y="2721183"/>
                    <a:pt x="1298328" y="2671656"/>
                    <a:pt x="1268048" y="2625274"/>
                  </a:cubicBezTo>
                  <a:cubicBezTo>
                    <a:pt x="1198312" y="2518394"/>
                    <a:pt x="1154111" y="2402533"/>
                    <a:pt x="1138586" y="2275573"/>
                  </a:cubicBezTo>
                  <a:cubicBezTo>
                    <a:pt x="1129925" y="2205005"/>
                    <a:pt x="1101569" y="2141493"/>
                    <a:pt x="1068787" y="2078622"/>
                  </a:cubicBezTo>
                  <a:cubicBezTo>
                    <a:pt x="1018362" y="1981751"/>
                    <a:pt x="964794" y="1886611"/>
                    <a:pt x="939325" y="1777871"/>
                  </a:cubicBezTo>
                  <a:cubicBezTo>
                    <a:pt x="916358" y="1679973"/>
                    <a:pt x="888708" y="1582139"/>
                    <a:pt x="851242" y="1488988"/>
                  </a:cubicBezTo>
                  <a:cubicBezTo>
                    <a:pt x="808901" y="1383649"/>
                    <a:pt x="775670" y="1275358"/>
                    <a:pt x="734740" y="1169825"/>
                  </a:cubicBezTo>
                  <a:cubicBezTo>
                    <a:pt x="709656" y="1105158"/>
                    <a:pt x="688292" y="1039914"/>
                    <a:pt x="668790" y="973708"/>
                  </a:cubicBezTo>
                  <a:cubicBezTo>
                    <a:pt x="664363" y="958760"/>
                    <a:pt x="658782" y="944133"/>
                    <a:pt x="651020" y="921551"/>
                  </a:cubicBezTo>
                  <a:cubicBezTo>
                    <a:pt x="642679" y="946251"/>
                    <a:pt x="640627" y="963829"/>
                    <a:pt x="641332" y="981727"/>
                  </a:cubicBezTo>
                  <a:cubicBezTo>
                    <a:pt x="643642" y="1041198"/>
                    <a:pt x="636264" y="1100090"/>
                    <a:pt x="631132" y="1159176"/>
                  </a:cubicBezTo>
                  <a:cubicBezTo>
                    <a:pt x="627219" y="1204468"/>
                    <a:pt x="631453" y="1249953"/>
                    <a:pt x="632287" y="1295373"/>
                  </a:cubicBezTo>
                  <a:cubicBezTo>
                    <a:pt x="635687" y="1477248"/>
                    <a:pt x="643193" y="1659059"/>
                    <a:pt x="640370" y="1841062"/>
                  </a:cubicBezTo>
                  <a:cubicBezTo>
                    <a:pt x="639344" y="1905408"/>
                    <a:pt x="629977" y="1968984"/>
                    <a:pt x="627604" y="2033202"/>
                  </a:cubicBezTo>
                  <a:cubicBezTo>
                    <a:pt x="624973" y="2106080"/>
                    <a:pt x="632929" y="2177098"/>
                    <a:pt x="654484" y="2246704"/>
                  </a:cubicBezTo>
                  <a:cubicBezTo>
                    <a:pt x="662118" y="2271467"/>
                    <a:pt x="664235" y="2296808"/>
                    <a:pt x="664235" y="2322726"/>
                  </a:cubicBezTo>
                  <a:cubicBezTo>
                    <a:pt x="663979" y="2520575"/>
                    <a:pt x="664363" y="2718360"/>
                    <a:pt x="664363" y="2916209"/>
                  </a:cubicBezTo>
                  <a:cubicBezTo>
                    <a:pt x="664363" y="2932889"/>
                    <a:pt x="666673" y="2949954"/>
                    <a:pt x="658782" y="2965800"/>
                  </a:cubicBezTo>
                  <a:cubicBezTo>
                    <a:pt x="653522" y="2980684"/>
                    <a:pt x="640177" y="2982416"/>
                    <a:pt x="627539" y="2983763"/>
                  </a:cubicBezTo>
                  <a:cubicBezTo>
                    <a:pt x="548246" y="2992295"/>
                    <a:pt x="526242" y="2992488"/>
                    <a:pt x="446627" y="2995503"/>
                  </a:cubicBezTo>
                  <a:cubicBezTo>
                    <a:pt x="434951" y="2996016"/>
                    <a:pt x="423018" y="2994476"/>
                    <a:pt x="413909" y="2985174"/>
                  </a:cubicBezTo>
                  <a:close/>
                </a:path>
              </a:pathLst>
            </a:custGeom>
            <a:solidFill>
              <a:srgbClr val="161616"/>
            </a:solidFill>
            <a:ln w="641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6" name="자유형: 도형 145">
              <a:extLst>
                <a:ext uri="{FF2B5EF4-FFF2-40B4-BE49-F238E27FC236}">
                  <a16:creationId xmlns:a16="http://schemas.microsoft.com/office/drawing/2014/main" id="{778FDF00-61E1-4E6B-BA76-A33841FD4745}"/>
                </a:ext>
              </a:extLst>
            </p:cNvPr>
            <p:cNvSpPr/>
            <p:nvPr/>
          </p:nvSpPr>
          <p:spPr>
            <a:xfrm>
              <a:off x="9945855" y="442968"/>
              <a:ext cx="1361489" cy="1244010"/>
            </a:xfrm>
            <a:custGeom>
              <a:avLst/>
              <a:gdLst>
                <a:gd name="connsiteX0" fmla="*/ 375523 w 1346129"/>
                <a:gd name="connsiteY0" fmla="*/ 833294 h 1229976"/>
                <a:gd name="connsiteX1" fmla="*/ 352363 w 1346129"/>
                <a:gd name="connsiteY1" fmla="*/ 971352 h 1229976"/>
                <a:gd name="connsiteX2" fmla="*/ 329589 w 1346129"/>
                <a:gd name="connsiteY2" fmla="*/ 1076500 h 1229976"/>
                <a:gd name="connsiteX3" fmla="*/ 303414 w 1346129"/>
                <a:gd name="connsiteY3" fmla="*/ 1157910 h 1229976"/>
                <a:gd name="connsiteX4" fmla="*/ 204746 w 1346129"/>
                <a:gd name="connsiteY4" fmla="*/ 1229955 h 1229976"/>
                <a:gd name="connsiteX5" fmla="*/ 68933 w 1346129"/>
                <a:gd name="connsiteY5" fmla="*/ 1098953 h 1229976"/>
                <a:gd name="connsiteX6" fmla="*/ 30570 w 1346129"/>
                <a:gd name="connsiteY6" fmla="*/ 1002851 h 1229976"/>
                <a:gd name="connsiteX7" fmla="*/ 8950 w 1346129"/>
                <a:gd name="connsiteY7" fmla="*/ 867167 h 1229976"/>
                <a:gd name="connsiteX8" fmla="*/ 64250 w 1346129"/>
                <a:gd name="connsiteY8" fmla="*/ 721282 h 1229976"/>
                <a:gd name="connsiteX9" fmla="*/ 136359 w 1346129"/>
                <a:gd name="connsiteY9" fmla="*/ 516504 h 1229976"/>
                <a:gd name="connsiteX10" fmla="*/ 188131 w 1346129"/>
                <a:gd name="connsiteY10" fmla="*/ 360804 h 1229976"/>
                <a:gd name="connsiteX11" fmla="*/ 254529 w 1346129"/>
                <a:gd name="connsiteY11" fmla="*/ 214342 h 1229976"/>
                <a:gd name="connsiteX12" fmla="*/ 324521 w 1346129"/>
                <a:gd name="connsiteY12" fmla="*/ 108232 h 1229976"/>
                <a:gd name="connsiteX13" fmla="*/ 407856 w 1346129"/>
                <a:gd name="connsiteY13" fmla="*/ 21304 h 1229976"/>
                <a:gd name="connsiteX14" fmla="*/ 474319 w 1346129"/>
                <a:gd name="connsiteY14" fmla="*/ 134 h 1229976"/>
                <a:gd name="connsiteX15" fmla="*/ 668640 w 1346129"/>
                <a:gd name="connsiteY15" fmla="*/ 12964 h 1229976"/>
                <a:gd name="connsiteX16" fmla="*/ 846088 w 1346129"/>
                <a:gd name="connsiteY16" fmla="*/ 111183 h 1229976"/>
                <a:gd name="connsiteX17" fmla="*/ 969199 w 1346129"/>
                <a:gd name="connsiteY17" fmla="*/ 246226 h 1229976"/>
                <a:gd name="connsiteX18" fmla="*/ 995886 w 1346129"/>
                <a:gd name="connsiteY18" fmla="*/ 301975 h 1229976"/>
                <a:gd name="connsiteX19" fmla="*/ 1068765 w 1346129"/>
                <a:gd name="connsiteY19" fmla="*/ 472174 h 1229976"/>
                <a:gd name="connsiteX20" fmla="*/ 1153960 w 1346129"/>
                <a:gd name="connsiteY20" fmla="*/ 595285 h 1229976"/>
                <a:gd name="connsiteX21" fmla="*/ 1223246 w 1346129"/>
                <a:gd name="connsiteY21" fmla="*/ 690168 h 1229976"/>
                <a:gd name="connsiteX22" fmla="*/ 1267576 w 1346129"/>
                <a:gd name="connsiteY22" fmla="*/ 766382 h 1229976"/>
                <a:gd name="connsiteX23" fmla="*/ 1328201 w 1346129"/>
                <a:gd name="connsiteY23" fmla="*/ 874480 h 1229976"/>
                <a:gd name="connsiteX24" fmla="*/ 1337247 w 1346129"/>
                <a:gd name="connsiteY24" fmla="*/ 957623 h 1229976"/>
                <a:gd name="connsiteX25" fmla="*/ 1317295 w 1346129"/>
                <a:gd name="connsiteY25" fmla="*/ 1048914 h 1229976"/>
                <a:gd name="connsiteX26" fmla="*/ 1282203 w 1346129"/>
                <a:gd name="connsiteY26" fmla="*/ 1087341 h 1229976"/>
                <a:gd name="connsiteX27" fmla="*/ 1196686 w 1346129"/>
                <a:gd name="connsiteY27" fmla="*/ 1002338 h 1229976"/>
                <a:gd name="connsiteX28" fmla="*/ 1186999 w 1346129"/>
                <a:gd name="connsiteY28" fmla="*/ 995666 h 1229976"/>
                <a:gd name="connsiteX29" fmla="*/ 1035340 w 1346129"/>
                <a:gd name="connsiteY29" fmla="*/ 1034607 h 1229976"/>
                <a:gd name="connsiteX30" fmla="*/ 956047 w 1346129"/>
                <a:gd name="connsiteY30" fmla="*/ 1110886 h 1229976"/>
                <a:gd name="connsiteX31" fmla="*/ 916785 w 1346129"/>
                <a:gd name="connsiteY31" fmla="*/ 1164775 h 1229976"/>
                <a:gd name="connsiteX32" fmla="*/ 763779 w 1346129"/>
                <a:gd name="connsiteY32" fmla="*/ 1184149 h 1229976"/>
                <a:gd name="connsiteX33" fmla="*/ 717909 w 1346129"/>
                <a:gd name="connsiteY33" fmla="*/ 1063156 h 1229976"/>
                <a:gd name="connsiteX34" fmla="*/ 713611 w 1346129"/>
                <a:gd name="connsiteY34" fmla="*/ 984439 h 1229976"/>
                <a:gd name="connsiteX35" fmla="*/ 705656 w 1346129"/>
                <a:gd name="connsiteY35" fmla="*/ 883077 h 1229976"/>
                <a:gd name="connsiteX36" fmla="*/ 707068 w 1346129"/>
                <a:gd name="connsiteY36" fmla="*/ 838747 h 1229976"/>
                <a:gd name="connsiteX37" fmla="*/ 718166 w 1346129"/>
                <a:gd name="connsiteY37" fmla="*/ 724361 h 1229976"/>
                <a:gd name="connsiteX38" fmla="*/ 772761 w 1346129"/>
                <a:gd name="connsiteY38" fmla="*/ 592847 h 1229976"/>
                <a:gd name="connsiteX39" fmla="*/ 768655 w 1346129"/>
                <a:gd name="connsiteY39" fmla="*/ 362087 h 1229976"/>
                <a:gd name="connsiteX40" fmla="*/ 672681 w 1346129"/>
                <a:gd name="connsiteY40" fmla="*/ 223837 h 1229976"/>
                <a:gd name="connsiteX41" fmla="*/ 449235 w 1346129"/>
                <a:gd name="connsiteY41" fmla="*/ 186628 h 1229976"/>
                <a:gd name="connsiteX42" fmla="*/ 370711 w 1346129"/>
                <a:gd name="connsiteY42" fmla="*/ 255143 h 1229976"/>
                <a:gd name="connsiteX43" fmla="*/ 310792 w 1346129"/>
                <a:gd name="connsiteY43" fmla="*/ 396987 h 1229976"/>
                <a:gd name="connsiteX44" fmla="*/ 279870 w 1346129"/>
                <a:gd name="connsiteY44" fmla="*/ 433939 h 1229976"/>
                <a:gd name="connsiteX45" fmla="*/ 267360 w 1346129"/>
                <a:gd name="connsiteY45" fmla="*/ 451709 h 1229976"/>
                <a:gd name="connsiteX46" fmla="*/ 267937 w 1346129"/>
                <a:gd name="connsiteY46" fmla="*/ 546592 h 1229976"/>
                <a:gd name="connsiteX47" fmla="*/ 292700 w 1346129"/>
                <a:gd name="connsiteY47" fmla="*/ 561797 h 1229976"/>
                <a:gd name="connsiteX48" fmla="*/ 332732 w 1346129"/>
                <a:gd name="connsiteY48" fmla="*/ 582582 h 1229976"/>
                <a:gd name="connsiteX49" fmla="*/ 386621 w 1346129"/>
                <a:gd name="connsiteY49" fmla="*/ 719229 h 1229976"/>
                <a:gd name="connsiteX50" fmla="*/ 375523 w 1346129"/>
                <a:gd name="connsiteY50" fmla="*/ 833294 h 12299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1346129" h="1229976">
                  <a:moveTo>
                    <a:pt x="375523" y="833294"/>
                  </a:moveTo>
                  <a:cubicBezTo>
                    <a:pt x="349861" y="876277"/>
                    <a:pt x="350567" y="923943"/>
                    <a:pt x="352363" y="971352"/>
                  </a:cubicBezTo>
                  <a:cubicBezTo>
                    <a:pt x="353775" y="1008625"/>
                    <a:pt x="347809" y="1042755"/>
                    <a:pt x="329589" y="1076500"/>
                  </a:cubicBezTo>
                  <a:cubicBezTo>
                    <a:pt x="316309" y="1101135"/>
                    <a:pt x="312845" y="1130966"/>
                    <a:pt x="303414" y="1157910"/>
                  </a:cubicBezTo>
                  <a:cubicBezTo>
                    <a:pt x="285259" y="1209939"/>
                    <a:pt x="258186" y="1229185"/>
                    <a:pt x="204746" y="1229955"/>
                  </a:cubicBezTo>
                  <a:cubicBezTo>
                    <a:pt x="124169" y="1231173"/>
                    <a:pt x="71756" y="1182545"/>
                    <a:pt x="68933" y="1098953"/>
                  </a:cubicBezTo>
                  <a:cubicBezTo>
                    <a:pt x="67650" y="1060974"/>
                    <a:pt x="55397" y="1030117"/>
                    <a:pt x="30570" y="1002851"/>
                  </a:cubicBezTo>
                  <a:cubicBezTo>
                    <a:pt x="-8949" y="962820"/>
                    <a:pt x="-2983" y="914448"/>
                    <a:pt x="8950" y="867167"/>
                  </a:cubicBezTo>
                  <a:cubicBezTo>
                    <a:pt x="21716" y="816678"/>
                    <a:pt x="58220" y="774786"/>
                    <a:pt x="64250" y="721282"/>
                  </a:cubicBezTo>
                  <a:cubicBezTo>
                    <a:pt x="72590" y="647506"/>
                    <a:pt x="97610" y="579696"/>
                    <a:pt x="136359" y="516504"/>
                  </a:cubicBezTo>
                  <a:cubicBezTo>
                    <a:pt x="165677" y="468774"/>
                    <a:pt x="181972" y="417002"/>
                    <a:pt x="188131" y="360804"/>
                  </a:cubicBezTo>
                  <a:cubicBezTo>
                    <a:pt x="194225" y="305696"/>
                    <a:pt x="223415" y="259249"/>
                    <a:pt x="254529" y="214342"/>
                  </a:cubicBezTo>
                  <a:cubicBezTo>
                    <a:pt x="278651" y="179507"/>
                    <a:pt x="302259" y="144286"/>
                    <a:pt x="324521" y="108232"/>
                  </a:cubicBezTo>
                  <a:cubicBezTo>
                    <a:pt x="346269" y="73076"/>
                    <a:pt x="374111" y="44335"/>
                    <a:pt x="407856" y="21304"/>
                  </a:cubicBezTo>
                  <a:cubicBezTo>
                    <a:pt x="427615" y="7832"/>
                    <a:pt x="449299" y="518"/>
                    <a:pt x="474319" y="134"/>
                  </a:cubicBezTo>
                  <a:cubicBezTo>
                    <a:pt x="539499" y="-829"/>
                    <a:pt x="604422" y="3405"/>
                    <a:pt x="668640" y="12964"/>
                  </a:cubicBezTo>
                  <a:cubicBezTo>
                    <a:pt x="739080" y="23421"/>
                    <a:pt x="797909" y="58706"/>
                    <a:pt x="846088" y="111183"/>
                  </a:cubicBezTo>
                  <a:cubicBezTo>
                    <a:pt x="887275" y="156026"/>
                    <a:pt x="938533" y="191311"/>
                    <a:pt x="969199" y="246226"/>
                  </a:cubicBezTo>
                  <a:cubicBezTo>
                    <a:pt x="979399" y="264446"/>
                    <a:pt x="987161" y="283307"/>
                    <a:pt x="995886" y="301975"/>
                  </a:cubicBezTo>
                  <a:cubicBezTo>
                    <a:pt x="1021933" y="357917"/>
                    <a:pt x="1054779" y="410266"/>
                    <a:pt x="1068765" y="472174"/>
                  </a:cubicBezTo>
                  <a:cubicBezTo>
                    <a:pt x="1080184" y="522791"/>
                    <a:pt x="1130159" y="550762"/>
                    <a:pt x="1153960" y="595285"/>
                  </a:cubicBezTo>
                  <a:cubicBezTo>
                    <a:pt x="1172565" y="629992"/>
                    <a:pt x="1192196" y="663736"/>
                    <a:pt x="1223246" y="690168"/>
                  </a:cubicBezTo>
                  <a:cubicBezTo>
                    <a:pt x="1246213" y="709734"/>
                    <a:pt x="1256670" y="739117"/>
                    <a:pt x="1267576" y="766382"/>
                  </a:cubicBezTo>
                  <a:cubicBezTo>
                    <a:pt x="1283165" y="805259"/>
                    <a:pt x="1304336" y="840607"/>
                    <a:pt x="1328201" y="874480"/>
                  </a:cubicBezTo>
                  <a:cubicBezTo>
                    <a:pt x="1346806" y="900976"/>
                    <a:pt x="1352771" y="927920"/>
                    <a:pt x="1337247" y="957623"/>
                  </a:cubicBezTo>
                  <a:cubicBezTo>
                    <a:pt x="1322234" y="986236"/>
                    <a:pt x="1317038" y="1016580"/>
                    <a:pt x="1317295" y="1048914"/>
                  </a:cubicBezTo>
                  <a:cubicBezTo>
                    <a:pt x="1317423" y="1069956"/>
                    <a:pt x="1313318" y="1092410"/>
                    <a:pt x="1282203" y="1087341"/>
                  </a:cubicBezTo>
                  <a:cubicBezTo>
                    <a:pt x="1251474" y="1061295"/>
                    <a:pt x="1222027" y="1033902"/>
                    <a:pt x="1196686" y="1002338"/>
                  </a:cubicBezTo>
                  <a:cubicBezTo>
                    <a:pt x="1194313" y="999387"/>
                    <a:pt x="1190528" y="997334"/>
                    <a:pt x="1186999" y="995666"/>
                  </a:cubicBezTo>
                  <a:cubicBezTo>
                    <a:pt x="1153511" y="979371"/>
                    <a:pt x="1055356" y="1002659"/>
                    <a:pt x="1035340" y="1034607"/>
                  </a:cubicBezTo>
                  <a:cubicBezTo>
                    <a:pt x="1014940" y="1067197"/>
                    <a:pt x="991844" y="1095104"/>
                    <a:pt x="956047" y="1110886"/>
                  </a:cubicBezTo>
                  <a:cubicBezTo>
                    <a:pt x="932759" y="1121150"/>
                    <a:pt x="929744" y="1146683"/>
                    <a:pt x="916785" y="1164775"/>
                  </a:cubicBezTo>
                  <a:cubicBezTo>
                    <a:pt x="876048" y="1221486"/>
                    <a:pt x="818951" y="1228030"/>
                    <a:pt x="763779" y="1184149"/>
                  </a:cubicBezTo>
                  <a:cubicBezTo>
                    <a:pt x="723812" y="1152393"/>
                    <a:pt x="703218" y="1115826"/>
                    <a:pt x="717909" y="1063156"/>
                  </a:cubicBezTo>
                  <a:cubicBezTo>
                    <a:pt x="725095" y="1037366"/>
                    <a:pt x="724646" y="1009652"/>
                    <a:pt x="713611" y="984439"/>
                  </a:cubicBezTo>
                  <a:cubicBezTo>
                    <a:pt x="698984" y="951208"/>
                    <a:pt x="697701" y="918041"/>
                    <a:pt x="705656" y="883077"/>
                  </a:cubicBezTo>
                  <a:cubicBezTo>
                    <a:pt x="708864" y="868963"/>
                    <a:pt x="706747" y="853566"/>
                    <a:pt x="707068" y="838747"/>
                  </a:cubicBezTo>
                  <a:cubicBezTo>
                    <a:pt x="692633" y="798779"/>
                    <a:pt x="689040" y="757978"/>
                    <a:pt x="718166" y="724361"/>
                  </a:cubicBezTo>
                  <a:cubicBezTo>
                    <a:pt x="751590" y="685805"/>
                    <a:pt x="770323" y="642309"/>
                    <a:pt x="772761" y="592847"/>
                  </a:cubicBezTo>
                  <a:cubicBezTo>
                    <a:pt x="776546" y="515927"/>
                    <a:pt x="778791" y="439071"/>
                    <a:pt x="768655" y="362087"/>
                  </a:cubicBezTo>
                  <a:cubicBezTo>
                    <a:pt x="760251" y="298254"/>
                    <a:pt x="724517" y="255849"/>
                    <a:pt x="672681" y="223837"/>
                  </a:cubicBezTo>
                  <a:cubicBezTo>
                    <a:pt x="603396" y="181110"/>
                    <a:pt x="527246" y="176940"/>
                    <a:pt x="449235" y="186628"/>
                  </a:cubicBezTo>
                  <a:cubicBezTo>
                    <a:pt x="408433" y="191696"/>
                    <a:pt x="385081" y="219153"/>
                    <a:pt x="370711" y="255143"/>
                  </a:cubicBezTo>
                  <a:cubicBezTo>
                    <a:pt x="351658" y="302809"/>
                    <a:pt x="326317" y="347781"/>
                    <a:pt x="310792" y="396987"/>
                  </a:cubicBezTo>
                  <a:cubicBezTo>
                    <a:pt x="305724" y="413025"/>
                    <a:pt x="298667" y="428807"/>
                    <a:pt x="279870" y="433939"/>
                  </a:cubicBezTo>
                  <a:cubicBezTo>
                    <a:pt x="270760" y="436441"/>
                    <a:pt x="267489" y="442985"/>
                    <a:pt x="267360" y="451709"/>
                  </a:cubicBezTo>
                  <a:cubicBezTo>
                    <a:pt x="266911" y="483337"/>
                    <a:pt x="266077" y="514965"/>
                    <a:pt x="267937" y="546592"/>
                  </a:cubicBezTo>
                  <a:cubicBezTo>
                    <a:pt x="268900" y="562887"/>
                    <a:pt x="274609" y="569559"/>
                    <a:pt x="292700" y="561797"/>
                  </a:cubicBezTo>
                  <a:cubicBezTo>
                    <a:pt x="316886" y="551404"/>
                    <a:pt x="328434" y="556408"/>
                    <a:pt x="332732" y="582582"/>
                  </a:cubicBezTo>
                  <a:cubicBezTo>
                    <a:pt x="340944" y="632430"/>
                    <a:pt x="362051" y="675669"/>
                    <a:pt x="386621" y="719229"/>
                  </a:cubicBezTo>
                  <a:cubicBezTo>
                    <a:pt x="407664" y="756438"/>
                    <a:pt x="401761" y="797368"/>
                    <a:pt x="375523" y="833294"/>
                  </a:cubicBezTo>
                  <a:close/>
                </a:path>
              </a:pathLst>
            </a:custGeom>
            <a:solidFill>
              <a:srgbClr val="3C3230"/>
            </a:solidFill>
            <a:ln w="641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7" name="자유형: 도형 146">
              <a:extLst>
                <a:ext uri="{FF2B5EF4-FFF2-40B4-BE49-F238E27FC236}">
                  <a16:creationId xmlns:a16="http://schemas.microsoft.com/office/drawing/2014/main" id="{BC315222-B7A7-4650-811A-A8F46DBD3FD3}"/>
                </a:ext>
              </a:extLst>
            </p:cNvPr>
            <p:cNvSpPr/>
            <p:nvPr/>
          </p:nvSpPr>
          <p:spPr>
            <a:xfrm>
              <a:off x="10238662" y="6133877"/>
              <a:ext cx="1545966" cy="594878"/>
            </a:xfrm>
            <a:custGeom>
              <a:avLst/>
              <a:gdLst>
                <a:gd name="connsiteX0" fmla="*/ 1204975 w 1545966"/>
                <a:gd name="connsiteY0" fmla="*/ 20310 h 594878"/>
                <a:gd name="connsiteX1" fmla="*/ 1251044 w 1545966"/>
                <a:gd name="connsiteY1" fmla="*/ 341169 h 594878"/>
                <a:gd name="connsiteX2" fmla="*/ 1347464 w 1545966"/>
                <a:gd name="connsiteY2" fmla="*/ 433176 h 594878"/>
                <a:gd name="connsiteX3" fmla="*/ 1445700 w 1545966"/>
                <a:gd name="connsiteY3" fmla="*/ 423378 h 594878"/>
                <a:gd name="connsiteX4" fmla="*/ 1518956 w 1545966"/>
                <a:gd name="connsiteY4" fmla="*/ 363684 h 594878"/>
                <a:gd name="connsiteX5" fmla="*/ 1540693 w 1545966"/>
                <a:gd name="connsiteY5" fmla="*/ 522783 h 594878"/>
                <a:gd name="connsiteX6" fmla="*/ 1404433 w 1545966"/>
                <a:gd name="connsiteY6" fmla="*/ 594157 h 594878"/>
                <a:gd name="connsiteX7" fmla="*/ 1300616 w 1545966"/>
                <a:gd name="connsiteY7" fmla="*/ 581180 h 594878"/>
                <a:gd name="connsiteX8" fmla="*/ 1245918 w 1545966"/>
                <a:gd name="connsiteY8" fmla="*/ 502538 h 594878"/>
                <a:gd name="connsiteX9" fmla="*/ 1191479 w 1545966"/>
                <a:gd name="connsiteY9" fmla="*/ 160917 h 594878"/>
                <a:gd name="connsiteX10" fmla="*/ 1204975 w 1545966"/>
                <a:gd name="connsiteY10" fmla="*/ 20310 h 594878"/>
                <a:gd name="connsiteX11" fmla="*/ 338625 w 1545966"/>
                <a:gd name="connsiteY11" fmla="*/ 715 h 594878"/>
                <a:gd name="connsiteX12" fmla="*/ 394752 w 1545966"/>
                <a:gd name="connsiteY12" fmla="*/ 66704 h 594878"/>
                <a:gd name="connsiteX13" fmla="*/ 411946 w 1545966"/>
                <a:gd name="connsiteY13" fmla="*/ 200757 h 594878"/>
                <a:gd name="connsiteX14" fmla="*/ 385473 w 1545966"/>
                <a:gd name="connsiteY14" fmla="*/ 476455 h 594878"/>
                <a:gd name="connsiteX15" fmla="*/ 349202 w 1545966"/>
                <a:gd name="connsiteY15" fmla="*/ 546401 h 594878"/>
                <a:gd name="connsiteX16" fmla="*/ 57996 w 1545966"/>
                <a:gd name="connsiteY16" fmla="*/ 572096 h 594878"/>
                <a:gd name="connsiteX17" fmla="*/ 117 w 1545966"/>
                <a:gd name="connsiteY17" fmla="*/ 516101 h 594878"/>
                <a:gd name="connsiteX18" fmla="*/ 124114 w 1545966"/>
                <a:gd name="connsiteY18" fmla="*/ 397749 h 594878"/>
                <a:gd name="connsiteX19" fmla="*/ 149289 w 1545966"/>
                <a:gd name="connsiteY19" fmla="*/ 398204 h 594878"/>
                <a:gd name="connsiteX20" fmla="*/ 294373 w 1545966"/>
                <a:gd name="connsiteY20" fmla="*/ 399112 h 594878"/>
                <a:gd name="connsiteX21" fmla="*/ 335965 w 1545966"/>
                <a:gd name="connsiteY21" fmla="*/ 348111 h 594878"/>
                <a:gd name="connsiteX22" fmla="*/ 323377 w 1545966"/>
                <a:gd name="connsiteY22" fmla="*/ 38024 h 594878"/>
                <a:gd name="connsiteX23" fmla="*/ 338625 w 1545966"/>
                <a:gd name="connsiteY23" fmla="*/ 715 h 5948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545966" h="594878">
                  <a:moveTo>
                    <a:pt x="1204975" y="20310"/>
                  </a:moveTo>
                  <a:cubicBezTo>
                    <a:pt x="1219898" y="15574"/>
                    <a:pt x="1232097" y="240207"/>
                    <a:pt x="1251044" y="341169"/>
                  </a:cubicBezTo>
                  <a:cubicBezTo>
                    <a:pt x="1261685" y="397879"/>
                    <a:pt x="1290494" y="428440"/>
                    <a:pt x="1347464" y="433176"/>
                  </a:cubicBezTo>
                  <a:cubicBezTo>
                    <a:pt x="1391262" y="436810"/>
                    <a:pt x="1402616" y="433111"/>
                    <a:pt x="1445700" y="423378"/>
                  </a:cubicBezTo>
                  <a:cubicBezTo>
                    <a:pt x="1475158" y="416761"/>
                    <a:pt x="1512338" y="361608"/>
                    <a:pt x="1518956" y="363684"/>
                  </a:cubicBezTo>
                  <a:cubicBezTo>
                    <a:pt x="1524471" y="375364"/>
                    <a:pt x="1558925" y="469512"/>
                    <a:pt x="1540693" y="522783"/>
                  </a:cubicBezTo>
                  <a:cubicBezTo>
                    <a:pt x="1507017" y="592794"/>
                    <a:pt x="1514739" y="594157"/>
                    <a:pt x="1404433" y="594157"/>
                  </a:cubicBezTo>
                  <a:cubicBezTo>
                    <a:pt x="1356807" y="593509"/>
                    <a:pt x="1345712" y="600516"/>
                    <a:pt x="1300616" y="581180"/>
                  </a:cubicBezTo>
                  <a:cubicBezTo>
                    <a:pt x="1269989" y="568073"/>
                    <a:pt x="1245787" y="536863"/>
                    <a:pt x="1245918" y="502538"/>
                  </a:cubicBezTo>
                  <a:cubicBezTo>
                    <a:pt x="1246372" y="385745"/>
                    <a:pt x="1225025" y="272325"/>
                    <a:pt x="1191479" y="160917"/>
                  </a:cubicBezTo>
                  <a:cubicBezTo>
                    <a:pt x="1176750" y="112123"/>
                    <a:pt x="1192193" y="66444"/>
                    <a:pt x="1204975" y="20310"/>
                  </a:cubicBezTo>
                  <a:close/>
                  <a:moveTo>
                    <a:pt x="338625" y="715"/>
                  </a:moveTo>
                  <a:cubicBezTo>
                    <a:pt x="357312" y="22776"/>
                    <a:pt x="375351" y="45357"/>
                    <a:pt x="394752" y="66704"/>
                  </a:cubicBezTo>
                  <a:cubicBezTo>
                    <a:pt x="431996" y="107581"/>
                    <a:pt x="432710" y="155467"/>
                    <a:pt x="411946" y="200757"/>
                  </a:cubicBezTo>
                  <a:cubicBezTo>
                    <a:pt x="370873" y="290429"/>
                    <a:pt x="373274" y="382760"/>
                    <a:pt x="385473" y="476455"/>
                  </a:cubicBezTo>
                  <a:cubicBezTo>
                    <a:pt x="391118" y="519669"/>
                    <a:pt x="388198" y="529531"/>
                    <a:pt x="349202" y="546401"/>
                  </a:cubicBezTo>
                  <a:cubicBezTo>
                    <a:pt x="296320" y="569241"/>
                    <a:pt x="88882" y="573200"/>
                    <a:pt x="57996" y="572096"/>
                  </a:cubicBezTo>
                  <a:cubicBezTo>
                    <a:pt x="15690" y="570605"/>
                    <a:pt x="3946" y="558211"/>
                    <a:pt x="117" y="516101"/>
                  </a:cubicBezTo>
                  <a:cubicBezTo>
                    <a:pt x="-3970" y="472107"/>
                    <a:pt x="99523" y="433371"/>
                    <a:pt x="124114" y="397749"/>
                  </a:cubicBezTo>
                  <a:cubicBezTo>
                    <a:pt x="132614" y="390741"/>
                    <a:pt x="140725" y="395673"/>
                    <a:pt x="149289" y="398204"/>
                  </a:cubicBezTo>
                  <a:cubicBezTo>
                    <a:pt x="216965" y="418123"/>
                    <a:pt x="226308" y="417085"/>
                    <a:pt x="294373" y="399112"/>
                  </a:cubicBezTo>
                  <a:cubicBezTo>
                    <a:pt x="321301" y="391974"/>
                    <a:pt x="335965" y="375558"/>
                    <a:pt x="335965" y="348111"/>
                  </a:cubicBezTo>
                  <a:cubicBezTo>
                    <a:pt x="336030" y="244619"/>
                    <a:pt x="350499" y="140478"/>
                    <a:pt x="323377" y="38024"/>
                  </a:cubicBezTo>
                  <a:cubicBezTo>
                    <a:pt x="320847" y="28551"/>
                    <a:pt x="328957" y="-5319"/>
                    <a:pt x="338625" y="715"/>
                  </a:cubicBezTo>
                  <a:close/>
                </a:path>
              </a:pathLst>
            </a:custGeom>
            <a:solidFill>
              <a:srgbClr val="161616"/>
            </a:solidFill>
            <a:ln w="641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8" name="자유형: 도형 147">
              <a:extLst>
                <a:ext uri="{FF2B5EF4-FFF2-40B4-BE49-F238E27FC236}">
                  <a16:creationId xmlns:a16="http://schemas.microsoft.com/office/drawing/2014/main" id="{6C4FBECC-BDED-49AF-8626-75264E320D93}"/>
                </a:ext>
              </a:extLst>
            </p:cNvPr>
            <p:cNvSpPr/>
            <p:nvPr/>
          </p:nvSpPr>
          <p:spPr>
            <a:xfrm>
              <a:off x="9915998" y="617046"/>
              <a:ext cx="1841490" cy="5961186"/>
            </a:xfrm>
            <a:custGeom>
              <a:avLst/>
              <a:gdLst>
                <a:gd name="connsiteX0" fmla="*/ 1666170 w 1841490"/>
                <a:gd name="connsiteY0" fmla="*/ 5196429 h 5961186"/>
                <a:gd name="connsiteX1" fmla="*/ 1679017 w 1841490"/>
                <a:gd name="connsiteY1" fmla="*/ 5312379 h 5961186"/>
                <a:gd name="connsiteX2" fmla="*/ 1689074 w 1841490"/>
                <a:gd name="connsiteY2" fmla="*/ 5444227 h 5961186"/>
                <a:gd name="connsiteX3" fmla="*/ 1706074 w 1841490"/>
                <a:gd name="connsiteY3" fmla="*/ 5497563 h 5961186"/>
                <a:gd name="connsiteX4" fmla="*/ 1793799 w 1841490"/>
                <a:gd name="connsiteY4" fmla="*/ 5732902 h 5961186"/>
                <a:gd name="connsiteX5" fmla="*/ 1841490 w 1841490"/>
                <a:gd name="connsiteY5" fmla="*/ 5880582 h 5961186"/>
                <a:gd name="connsiteX6" fmla="*/ 1749288 w 1841490"/>
                <a:gd name="connsiteY6" fmla="*/ 5954421 h 5961186"/>
                <a:gd name="connsiteX7" fmla="*/ 1677265 w 1841490"/>
                <a:gd name="connsiteY7" fmla="*/ 5960326 h 5961186"/>
                <a:gd name="connsiteX8" fmla="*/ 1564365 w 1841490"/>
                <a:gd name="connsiteY8" fmla="*/ 5852291 h 5961186"/>
                <a:gd name="connsiteX9" fmla="*/ 1539773 w 1841490"/>
                <a:gd name="connsiteY9" fmla="*/ 5726673 h 5961186"/>
                <a:gd name="connsiteX10" fmla="*/ 1533738 w 1841490"/>
                <a:gd name="connsiteY10" fmla="*/ 5565173 h 5961186"/>
                <a:gd name="connsiteX11" fmla="*/ 1527510 w 1841490"/>
                <a:gd name="connsiteY11" fmla="*/ 5537142 h 5961186"/>
                <a:gd name="connsiteX12" fmla="*/ 1457627 w 1841490"/>
                <a:gd name="connsiteY12" fmla="*/ 5271502 h 5961186"/>
                <a:gd name="connsiteX13" fmla="*/ 1447051 w 1841490"/>
                <a:gd name="connsiteY13" fmla="*/ 5234711 h 5961186"/>
                <a:gd name="connsiteX14" fmla="*/ 1632624 w 1841490"/>
                <a:gd name="connsiteY14" fmla="*/ 5229521 h 5961186"/>
                <a:gd name="connsiteX15" fmla="*/ 1666170 w 1841490"/>
                <a:gd name="connsiteY15" fmla="*/ 5196429 h 5961186"/>
                <a:gd name="connsiteX16" fmla="*/ 626964 w 1841490"/>
                <a:gd name="connsiteY16" fmla="*/ 5157108 h 5961186"/>
                <a:gd name="connsiteX17" fmla="*/ 631117 w 1841490"/>
                <a:gd name="connsiteY17" fmla="*/ 5185917 h 5961186"/>
                <a:gd name="connsiteX18" fmla="*/ 630338 w 1841490"/>
                <a:gd name="connsiteY18" fmla="*/ 5368245 h 5961186"/>
                <a:gd name="connsiteX19" fmla="*/ 661159 w 1841490"/>
                <a:gd name="connsiteY19" fmla="*/ 5517482 h 5961186"/>
                <a:gd name="connsiteX20" fmla="*/ 659797 w 1841490"/>
                <a:gd name="connsiteY20" fmla="*/ 5566405 h 5961186"/>
                <a:gd name="connsiteX21" fmla="*/ 670502 w 1841490"/>
                <a:gd name="connsiteY21" fmla="*/ 5855989 h 5961186"/>
                <a:gd name="connsiteX22" fmla="*/ 608147 w 1841490"/>
                <a:gd name="connsiteY22" fmla="*/ 5929245 h 5961186"/>
                <a:gd name="connsiteX23" fmla="*/ 446777 w 1841490"/>
                <a:gd name="connsiteY23" fmla="*/ 5914581 h 5961186"/>
                <a:gd name="connsiteX24" fmla="*/ 464166 w 1841490"/>
                <a:gd name="connsiteY24" fmla="*/ 5660685 h 5961186"/>
                <a:gd name="connsiteX25" fmla="*/ 451513 w 1841490"/>
                <a:gd name="connsiteY25" fmla="*/ 5512227 h 5961186"/>
                <a:gd name="connsiteX26" fmla="*/ 397788 w 1841490"/>
                <a:gd name="connsiteY26" fmla="*/ 5254696 h 5961186"/>
                <a:gd name="connsiteX27" fmla="*/ 379166 w 1841490"/>
                <a:gd name="connsiteY27" fmla="*/ 5176639 h 5961186"/>
                <a:gd name="connsiteX28" fmla="*/ 605033 w 1841490"/>
                <a:gd name="connsiteY28" fmla="*/ 5164829 h 5961186"/>
                <a:gd name="connsiteX29" fmla="*/ 626964 w 1841490"/>
                <a:gd name="connsiteY29" fmla="*/ 5157108 h 5961186"/>
                <a:gd name="connsiteX30" fmla="*/ 838239 w 1841490"/>
                <a:gd name="connsiteY30" fmla="*/ 1505803 h 5961186"/>
                <a:gd name="connsiteX31" fmla="*/ 909086 w 1841490"/>
                <a:gd name="connsiteY31" fmla="*/ 1524044 h 5961186"/>
                <a:gd name="connsiteX32" fmla="*/ 955804 w 1841490"/>
                <a:gd name="connsiteY32" fmla="*/ 1550258 h 5961186"/>
                <a:gd name="connsiteX33" fmla="*/ 946266 w 1841490"/>
                <a:gd name="connsiteY33" fmla="*/ 1570177 h 5961186"/>
                <a:gd name="connsiteX34" fmla="*/ 920441 w 1841490"/>
                <a:gd name="connsiteY34" fmla="*/ 1593146 h 5961186"/>
                <a:gd name="connsiteX35" fmla="*/ 854907 w 1841490"/>
                <a:gd name="connsiteY35" fmla="*/ 1635257 h 5961186"/>
                <a:gd name="connsiteX36" fmla="*/ 789177 w 1841490"/>
                <a:gd name="connsiteY36" fmla="*/ 1672566 h 5961186"/>
                <a:gd name="connsiteX37" fmla="*/ 769323 w 1841490"/>
                <a:gd name="connsiteY37" fmla="*/ 1669127 h 5961186"/>
                <a:gd name="connsiteX38" fmla="*/ 755308 w 1841490"/>
                <a:gd name="connsiteY38" fmla="*/ 1560574 h 5961186"/>
                <a:gd name="connsiteX39" fmla="*/ 768803 w 1841490"/>
                <a:gd name="connsiteY39" fmla="*/ 1529170 h 5961186"/>
                <a:gd name="connsiteX40" fmla="*/ 838239 w 1841490"/>
                <a:gd name="connsiteY40" fmla="*/ 1505803 h 5961186"/>
                <a:gd name="connsiteX41" fmla="*/ 21429 w 1841490"/>
                <a:gd name="connsiteY41" fmla="*/ 1392951 h 5961186"/>
                <a:gd name="connsiteX42" fmla="*/ 35144 w 1841490"/>
                <a:gd name="connsiteY42" fmla="*/ 1399853 h 5961186"/>
                <a:gd name="connsiteX43" fmla="*/ 69404 w 1841490"/>
                <a:gd name="connsiteY43" fmla="*/ 1423406 h 5961186"/>
                <a:gd name="connsiteX44" fmla="*/ 150315 w 1841490"/>
                <a:gd name="connsiteY44" fmla="*/ 1504123 h 5961186"/>
                <a:gd name="connsiteX45" fmla="*/ 138247 w 1841490"/>
                <a:gd name="connsiteY45" fmla="*/ 1526704 h 5961186"/>
                <a:gd name="connsiteX46" fmla="*/ 54545 w 1841490"/>
                <a:gd name="connsiteY46" fmla="*/ 1521318 h 5961186"/>
                <a:gd name="connsiteX47" fmla="*/ 3870 w 1841490"/>
                <a:gd name="connsiteY47" fmla="*/ 1424639 h 5961186"/>
                <a:gd name="connsiteX48" fmla="*/ 7373 w 1841490"/>
                <a:gd name="connsiteY48" fmla="*/ 1394663 h 5961186"/>
                <a:gd name="connsiteX49" fmla="*/ 21429 w 1841490"/>
                <a:gd name="connsiteY49" fmla="*/ 1392951 h 5961186"/>
                <a:gd name="connsiteX50" fmla="*/ 507187 w 1841490"/>
                <a:gd name="connsiteY50" fmla="*/ 599 h 5961186"/>
                <a:gd name="connsiteX51" fmla="*/ 643901 w 1841490"/>
                <a:gd name="connsiteY51" fmla="*/ 11954 h 5961186"/>
                <a:gd name="connsiteX52" fmla="*/ 822465 w 1841490"/>
                <a:gd name="connsiteY52" fmla="*/ 227632 h 5961186"/>
                <a:gd name="connsiteX53" fmla="*/ 817598 w 1841490"/>
                <a:gd name="connsiteY53" fmla="*/ 455056 h 5961186"/>
                <a:gd name="connsiteX54" fmla="*/ 762641 w 1841490"/>
                <a:gd name="connsiteY54" fmla="*/ 565686 h 5961186"/>
                <a:gd name="connsiteX55" fmla="*/ 744408 w 1841490"/>
                <a:gd name="connsiteY55" fmla="*/ 611170 h 5961186"/>
                <a:gd name="connsiteX56" fmla="*/ 745057 w 1841490"/>
                <a:gd name="connsiteY56" fmla="*/ 674109 h 5961186"/>
                <a:gd name="connsiteX57" fmla="*/ 618854 w 1841490"/>
                <a:gd name="connsiteY57" fmla="*/ 763198 h 5961186"/>
                <a:gd name="connsiteX58" fmla="*/ 596793 w 1841490"/>
                <a:gd name="connsiteY58" fmla="*/ 778510 h 5961186"/>
                <a:gd name="connsiteX59" fmla="*/ 532233 w 1841490"/>
                <a:gd name="connsiteY59" fmla="*/ 771892 h 5961186"/>
                <a:gd name="connsiteX60" fmla="*/ 409664 w 1841490"/>
                <a:gd name="connsiteY60" fmla="*/ 668724 h 5961186"/>
                <a:gd name="connsiteX61" fmla="*/ 415373 w 1841490"/>
                <a:gd name="connsiteY61" fmla="*/ 642576 h 5961186"/>
                <a:gd name="connsiteX62" fmla="*/ 395000 w 1841490"/>
                <a:gd name="connsiteY62" fmla="*/ 527534 h 5961186"/>
                <a:gd name="connsiteX63" fmla="*/ 358209 w 1841490"/>
                <a:gd name="connsiteY63" fmla="*/ 417942 h 5961186"/>
                <a:gd name="connsiteX64" fmla="*/ 327065 w 1841490"/>
                <a:gd name="connsiteY64" fmla="*/ 404445 h 5961186"/>
                <a:gd name="connsiteX65" fmla="*/ 291832 w 1841490"/>
                <a:gd name="connsiteY65" fmla="*/ 389457 h 5961186"/>
                <a:gd name="connsiteX66" fmla="*/ 291183 w 1841490"/>
                <a:gd name="connsiteY66" fmla="*/ 249174 h 5961186"/>
                <a:gd name="connsiteX67" fmla="*/ 333098 w 1841490"/>
                <a:gd name="connsiteY67" fmla="*/ 229190 h 5961186"/>
                <a:gd name="connsiteX68" fmla="*/ 397790 w 1841490"/>
                <a:gd name="connsiteY68" fmla="*/ 74633 h 5961186"/>
                <a:gd name="connsiteX69" fmla="*/ 507187 w 1841490"/>
                <a:gd name="connsiteY69" fmla="*/ 599 h 59611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</a:cxnLst>
              <a:rect l="l" t="t" r="r" b="b"/>
              <a:pathLst>
                <a:path w="1841490" h="5961186">
                  <a:moveTo>
                    <a:pt x="1666170" y="5196429"/>
                  </a:moveTo>
                  <a:cubicBezTo>
                    <a:pt x="1670516" y="5235101"/>
                    <a:pt x="1675643" y="5273642"/>
                    <a:pt x="1679017" y="5312379"/>
                  </a:cubicBezTo>
                  <a:cubicBezTo>
                    <a:pt x="1683105" y="5359746"/>
                    <a:pt x="1659747" y="5404971"/>
                    <a:pt x="1689074" y="5444227"/>
                  </a:cubicBezTo>
                  <a:cubicBezTo>
                    <a:pt x="1700559" y="5459604"/>
                    <a:pt x="1708345" y="5478032"/>
                    <a:pt x="1706074" y="5497563"/>
                  </a:cubicBezTo>
                  <a:cubicBezTo>
                    <a:pt x="1696536" y="5581524"/>
                    <a:pt x="1768948" y="5656272"/>
                    <a:pt x="1793799" y="5732902"/>
                  </a:cubicBezTo>
                  <a:cubicBezTo>
                    <a:pt x="1809761" y="5782085"/>
                    <a:pt x="1825593" y="5831333"/>
                    <a:pt x="1841490" y="5880582"/>
                  </a:cubicBezTo>
                  <a:cubicBezTo>
                    <a:pt x="1831823" y="5931581"/>
                    <a:pt x="1794838" y="5947802"/>
                    <a:pt x="1749288" y="5954421"/>
                  </a:cubicBezTo>
                  <a:cubicBezTo>
                    <a:pt x="1714574" y="5959482"/>
                    <a:pt x="1712304" y="5962856"/>
                    <a:pt x="1677265" y="5960326"/>
                  </a:cubicBezTo>
                  <a:cubicBezTo>
                    <a:pt x="1609136" y="5955460"/>
                    <a:pt x="1573188" y="5920032"/>
                    <a:pt x="1564365" y="5852291"/>
                  </a:cubicBezTo>
                  <a:cubicBezTo>
                    <a:pt x="1558849" y="5809986"/>
                    <a:pt x="1546911" y="5768784"/>
                    <a:pt x="1539773" y="5726673"/>
                  </a:cubicBezTo>
                  <a:cubicBezTo>
                    <a:pt x="1530689" y="5673013"/>
                    <a:pt x="1533350" y="5619093"/>
                    <a:pt x="1533738" y="5565173"/>
                  </a:cubicBezTo>
                  <a:cubicBezTo>
                    <a:pt x="1533804" y="5554985"/>
                    <a:pt x="1535296" y="5545189"/>
                    <a:pt x="1527510" y="5537142"/>
                  </a:cubicBezTo>
                  <a:cubicBezTo>
                    <a:pt x="1525239" y="5443059"/>
                    <a:pt x="1491368" y="5357280"/>
                    <a:pt x="1457627" y="5271502"/>
                  </a:cubicBezTo>
                  <a:cubicBezTo>
                    <a:pt x="1453021" y="5259563"/>
                    <a:pt x="1446857" y="5248078"/>
                    <a:pt x="1447051" y="5234711"/>
                  </a:cubicBezTo>
                  <a:cubicBezTo>
                    <a:pt x="1509211" y="5244639"/>
                    <a:pt x="1571113" y="5244769"/>
                    <a:pt x="1632624" y="5229521"/>
                  </a:cubicBezTo>
                  <a:cubicBezTo>
                    <a:pt x="1658968" y="5222968"/>
                    <a:pt x="1643525" y="5210769"/>
                    <a:pt x="1666170" y="5196429"/>
                  </a:cubicBezTo>
                  <a:close/>
                  <a:moveTo>
                    <a:pt x="626964" y="5157108"/>
                  </a:moveTo>
                  <a:cubicBezTo>
                    <a:pt x="634036" y="5165868"/>
                    <a:pt x="631117" y="5176249"/>
                    <a:pt x="631117" y="5185917"/>
                  </a:cubicBezTo>
                  <a:cubicBezTo>
                    <a:pt x="631117" y="5246715"/>
                    <a:pt x="631765" y="5307513"/>
                    <a:pt x="630338" y="5368245"/>
                  </a:cubicBezTo>
                  <a:cubicBezTo>
                    <a:pt x="629170" y="5420608"/>
                    <a:pt x="634102" y="5471219"/>
                    <a:pt x="661159" y="5517482"/>
                  </a:cubicBezTo>
                  <a:cubicBezTo>
                    <a:pt x="650452" y="5533444"/>
                    <a:pt x="656098" y="5550314"/>
                    <a:pt x="659797" y="5566405"/>
                  </a:cubicBezTo>
                  <a:cubicBezTo>
                    <a:pt x="681598" y="5662306"/>
                    <a:pt x="671865" y="5759310"/>
                    <a:pt x="670502" y="5855989"/>
                  </a:cubicBezTo>
                  <a:cubicBezTo>
                    <a:pt x="669918" y="5895440"/>
                    <a:pt x="647857" y="5923146"/>
                    <a:pt x="608147" y="5929245"/>
                  </a:cubicBezTo>
                  <a:cubicBezTo>
                    <a:pt x="534113" y="5940664"/>
                    <a:pt x="518021" y="5949684"/>
                    <a:pt x="446777" y="5914581"/>
                  </a:cubicBezTo>
                  <a:cubicBezTo>
                    <a:pt x="473510" y="5831397"/>
                    <a:pt x="475067" y="5746333"/>
                    <a:pt x="464166" y="5660685"/>
                  </a:cubicBezTo>
                  <a:cubicBezTo>
                    <a:pt x="457873" y="5611306"/>
                    <a:pt x="445284" y="5561799"/>
                    <a:pt x="451513" y="5512227"/>
                  </a:cubicBezTo>
                  <a:cubicBezTo>
                    <a:pt x="463063" y="5419505"/>
                    <a:pt x="421731" y="5339241"/>
                    <a:pt x="397788" y="5254696"/>
                  </a:cubicBezTo>
                  <a:cubicBezTo>
                    <a:pt x="390457" y="5229066"/>
                    <a:pt x="378647" y="5204279"/>
                    <a:pt x="379166" y="5176639"/>
                  </a:cubicBezTo>
                  <a:cubicBezTo>
                    <a:pt x="473964" y="5173394"/>
                    <a:pt x="510495" y="5173265"/>
                    <a:pt x="605033" y="5164829"/>
                  </a:cubicBezTo>
                  <a:cubicBezTo>
                    <a:pt x="613208" y="5164115"/>
                    <a:pt x="620865" y="5163207"/>
                    <a:pt x="626964" y="5157108"/>
                  </a:cubicBezTo>
                  <a:close/>
                  <a:moveTo>
                    <a:pt x="838239" y="1505803"/>
                  </a:moveTo>
                  <a:cubicBezTo>
                    <a:pt x="861574" y="1504529"/>
                    <a:pt x="885144" y="1510191"/>
                    <a:pt x="909086" y="1524044"/>
                  </a:cubicBezTo>
                  <a:cubicBezTo>
                    <a:pt x="924594" y="1532998"/>
                    <a:pt x="940296" y="1541498"/>
                    <a:pt x="955804" y="1550258"/>
                  </a:cubicBezTo>
                  <a:cubicBezTo>
                    <a:pt x="962682" y="1561742"/>
                    <a:pt x="954311" y="1565764"/>
                    <a:pt x="946266" y="1570177"/>
                  </a:cubicBezTo>
                  <a:cubicBezTo>
                    <a:pt x="936014" y="1575887"/>
                    <a:pt x="925372" y="1581337"/>
                    <a:pt x="920441" y="1593146"/>
                  </a:cubicBezTo>
                  <a:cubicBezTo>
                    <a:pt x="898056" y="1606318"/>
                    <a:pt x="880731" y="1627470"/>
                    <a:pt x="854907" y="1635257"/>
                  </a:cubicBezTo>
                  <a:cubicBezTo>
                    <a:pt x="829212" y="1641031"/>
                    <a:pt x="811044" y="1660108"/>
                    <a:pt x="789177" y="1672566"/>
                  </a:cubicBezTo>
                  <a:cubicBezTo>
                    <a:pt x="781262" y="1677108"/>
                    <a:pt x="773216" y="1686321"/>
                    <a:pt x="769323" y="1669127"/>
                  </a:cubicBezTo>
                  <a:cubicBezTo>
                    <a:pt x="774514" y="1631688"/>
                    <a:pt x="762640" y="1596261"/>
                    <a:pt x="755308" y="1560574"/>
                  </a:cubicBezTo>
                  <a:cubicBezTo>
                    <a:pt x="752128" y="1544872"/>
                    <a:pt x="755956" y="1536955"/>
                    <a:pt x="768803" y="1529170"/>
                  </a:cubicBezTo>
                  <a:cubicBezTo>
                    <a:pt x="791805" y="1515284"/>
                    <a:pt x="814905" y="1507076"/>
                    <a:pt x="838239" y="1505803"/>
                  </a:cubicBezTo>
                  <a:close/>
                  <a:moveTo>
                    <a:pt x="21429" y="1392951"/>
                  </a:moveTo>
                  <a:cubicBezTo>
                    <a:pt x="26190" y="1394257"/>
                    <a:pt x="30894" y="1396998"/>
                    <a:pt x="35144" y="1399853"/>
                  </a:cubicBezTo>
                  <a:cubicBezTo>
                    <a:pt x="46694" y="1407574"/>
                    <a:pt x="58049" y="1415555"/>
                    <a:pt x="69404" y="1423406"/>
                  </a:cubicBezTo>
                  <a:cubicBezTo>
                    <a:pt x="103274" y="1443975"/>
                    <a:pt x="111384" y="1478170"/>
                    <a:pt x="150315" y="1504123"/>
                  </a:cubicBezTo>
                  <a:cubicBezTo>
                    <a:pt x="163293" y="1517101"/>
                    <a:pt x="176270" y="1523589"/>
                    <a:pt x="138247" y="1526704"/>
                  </a:cubicBezTo>
                  <a:cubicBezTo>
                    <a:pt x="137273" y="1526769"/>
                    <a:pt x="71414" y="1538772"/>
                    <a:pt x="54545" y="1521318"/>
                  </a:cubicBezTo>
                  <a:cubicBezTo>
                    <a:pt x="30277" y="1496142"/>
                    <a:pt x="18793" y="1458121"/>
                    <a:pt x="3870" y="1424639"/>
                  </a:cubicBezTo>
                  <a:cubicBezTo>
                    <a:pt x="41" y="1416074"/>
                    <a:pt x="-3787" y="1401864"/>
                    <a:pt x="7373" y="1394663"/>
                  </a:cubicBezTo>
                  <a:cubicBezTo>
                    <a:pt x="11850" y="1391775"/>
                    <a:pt x="16668" y="1391645"/>
                    <a:pt x="21429" y="1392951"/>
                  </a:cubicBezTo>
                  <a:close/>
                  <a:moveTo>
                    <a:pt x="507187" y="599"/>
                  </a:moveTo>
                  <a:cubicBezTo>
                    <a:pt x="553190" y="-440"/>
                    <a:pt x="599194" y="-1737"/>
                    <a:pt x="643901" y="11954"/>
                  </a:cubicBezTo>
                  <a:cubicBezTo>
                    <a:pt x="750572" y="44721"/>
                    <a:pt x="819221" y="109476"/>
                    <a:pt x="822465" y="227632"/>
                  </a:cubicBezTo>
                  <a:cubicBezTo>
                    <a:pt x="824542" y="303484"/>
                    <a:pt x="830446" y="379464"/>
                    <a:pt x="817598" y="455056"/>
                  </a:cubicBezTo>
                  <a:cubicBezTo>
                    <a:pt x="810396" y="497557"/>
                    <a:pt x="795083" y="535968"/>
                    <a:pt x="762641" y="565686"/>
                  </a:cubicBezTo>
                  <a:cubicBezTo>
                    <a:pt x="749016" y="578144"/>
                    <a:pt x="743695" y="592938"/>
                    <a:pt x="744408" y="611170"/>
                  </a:cubicBezTo>
                  <a:cubicBezTo>
                    <a:pt x="745251" y="632129"/>
                    <a:pt x="744927" y="653152"/>
                    <a:pt x="745057" y="674109"/>
                  </a:cubicBezTo>
                  <a:cubicBezTo>
                    <a:pt x="698339" y="697274"/>
                    <a:pt x="663431" y="737049"/>
                    <a:pt x="618854" y="763198"/>
                  </a:cubicBezTo>
                  <a:cubicBezTo>
                    <a:pt x="611134" y="767739"/>
                    <a:pt x="603995" y="773190"/>
                    <a:pt x="596793" y="778510"/>
                  </a:cubicBezTo>
                  <a:cubicBezTo>
                    <a:pt x="573046" y="796159"/>
                    <a:pt x="555721" y="792331"/>
                    <a:pt x="532233" y="771892"/>
                  </a:cubicBezTo>
                  <a:cubicBezTo>
                    <a:pt x="492068" y="736919"/>
                    <a:pt x="459886" y="691759"/>
                    <a:pt x="409664" y="668724"/>
                  </a:cubicBezTo>
                  <a:cubicBezTo>
                    <a:pt x="411546" y="659965"/>
                    <a:pt x="412713" y="651076"/>
                    <a:pt x="415373" y="642576"/>
                  </a:cubicBezTo>
                  <a:cubicBezTo>
                    <a:pt x="428546" y="600594"/>
                    <a:pt x="424328" y="562767"/>
                    <a:pt x="395000" y="527534"/>
                  </a:cubicBezTo>
                  <a:cubicBezTo>
                    <a:pt x="369110" y="496388"/>
                    <a:pt x="364309" y="456419"/>
                    <a:pt x="358209" y="417942"/>
                  </a:cubicBezTo>
                  <a:cubicBezTo>
                    <a:pt x="354446" y="394453"/>
                    <a:pt x="348606" y="386862"/>
                    <a:pt x="327065" y="404445"/>
                  </a:cubicBezTo>
                  <a:cubicBezTo>
                    <a:pt x="302473" y="424495"/>
                    <a:pt x="293519" y="421316"/>
                    <a:pt x="291832" y="389457"/>
                  </a:cubicBezTo>
                  <a:cubicBezTo>
                    <a:pt x="289366" y="342869"/>
                    <a:pt x="291183" y="296087"/>
                    <a:pt x="291183" y="249174"/>
                  </a:cubicBezTo>
                  <a:cubicBezTo>
                    <a:pt x="321809" y="261502"/>
                    <a:pt x="323365" y="261958"/>
                    <a:pt x="333098" y="229190"/>
                  </a:cubicBezTo>
                  <a:cubicBezTo>
                    <a:pt x="349126" y="175271"/>
                    <a:pt x="377481" y="126736"/>
                    <a:pt x="397790" y="74633"/>
                  </a:cubicBezTo>
                  <a:cubicBezTo>
                    <a:pt x="416736" y="26034"/>
                    <a:pt x="454630" y="1766"/>
                    <a:pt x="507187" y="599"/>
                  </a:cubicBezTo>
                  <a:close/>
                </a:path>
              </a:pathLst>
            </a:custGeom>
            <a:solidFill>
              <a:srgbClr val="D5A467"/>
            </a:solidFill>
            <a:ln w="641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9" name="자유형: 도형 148">
              <a:extLst>
                <a:ext uri="{FF2B5EF4-FFF2-40B4-BE49-F238E27FC236}">
                  <a16:creationId xmlns:a16="http://schemas.microsoft.com/office/drawing/2014/main" id="{2F0810DA-5F01-4FC4-9996-7A3FE015B33A}"/>
                </a:ext>
              </a:extLst>
            </p:cNvPr>
            <p:cNvSpPr/>
            <p:nvPr/>
          </p:nvSpPr>
          <p:spPr>
            <a:xfrm>
              <a:off x="9887493" y="1423066"/>
              <a:ext cx="1343922" cy="1268604"/>
            </a:xfrm>
            <a:custGeom>
              <a:avLst/>
              <a:gdLst>
                <a:gd name="connsiteX0" fmla="*/ 966546 w 1343922"/>
                <a:gd name="connsiteY0" fmla="*/ 1191102 h 1268604"/>
                <a:gd name="connsiteX1" fmla="*/ 1035244 w 1343922"/>
                <a:gd name="connsiteY1" fmla="*/ 1202911 h 1268604"/>
                <a:gd name="connsiteX2" fmla="*/ 1044718 w 1343922"/>
                <a:gd name="connsiteY2" fmla="*/ 1215694 h 1268604"/>
                <a:gd name="connsiteX3" fmla="*/ 1023305 w 1343922"/>
                <a:gd name="connsiteY3" fmla="*/ 1229968 h 1268604"/>
                <a:gd name="connsiteX4" fmla="*/ 916958 w 1343922"/>
                <a:gd name="connsiteY4" fmla="*/ 1243270 h 1268604"/>
                <a:gd name="connsiteX5" fmla="*/ 715424 w 1343922"/>
                <a:gd name="connsiteY5" fmla="*/ 1264748 h 1268604"/>
                <a:gd name="connsiteX6" fmla="*/ 543672 w 1343922"/>
                <a:gd name="connsiteY6" fmla="*/ 1247488 h 1268604"/>
                <a:gd name="connsiteX7" fmla="*/ 643661 w 1343922"/>
                <a:gd name="connsiteY7" fmla="*/ 1255793 h 1268604"/>
                <a:gd name="connsiteX8" fmla="*/ 898336 w 1343922"/>
                <a:gd name="connsiteY8" fmla="*/ 1204404 h 1268604"/>
                <a:gd name="connsiteX9" fmla="*/ 966546 w 1343922"/>
                <a:gd name="connsiteY9" fmla="*/ 1191102 h 1268604"/>
                <a:gd name="connsiteX10" fmla="*/ 865620 w 1343922"/>
                <a:gd name="connsiteY10" fmla="*/ 829240 h 1268604"/>
                <a:gd name="connsiteX11" fmla="*/ 883479 w 1343922"/>
                <a:gd name="connsiteY11" fmla="*/ 829302 h 1268604"/>
                <a:gd name="connsiteX12" fmla="*/ 677014 w 1343922"/>
                <a:gd name="connsiteY12" fmla="*/ 945318 h 1268604"/>
                <a:gd name="connsiteX13" fmla="*/ 180510 w 1343922"/>
                <a:gd name="connsiteY13" fmla="*/ 1145619 h 1268604"/>
                <a:gd name="connsiteX14" fmla="*/ 377503 w 1343922"/>
                <a:gd name="connsiteY14" fmla="*/ 1038623 h 1268604"/>
                <a:gd name="connsiteX15" fmla="*/ 672407 w 1343922"/>
                <a:gd name="connsiteY15" fmla="*/ 917093 h 1268604"/>
                <a:gd name="connsiteX16" fmla="*/ 797895 w 1343922"/>
                <a:gd name="connsiteY16" fmla="*/ 863173 h 1268604"/>
                <a:gd name="connsiteX17" fmla="*/ 823785 w 1343922"/>
                <a:gd name="connsiteY17" fmla="*/ 855647 h 1268604"/>
                <a:gd name="connsiteX18" fmla="*/ 865620 w 1343922"/>
                <a:gd name="connsiteY18" fmla="*/ 829240 h 1268604"/>
                <a:gd name="connsiteX19" fmla="*/ 400210 w 1343922"/>
                <a:gd name="connsiteY19" fmla="*/ 554705 h 1268604"/>
                <a:gd name="connsiteX20" fmla="*/ 425256 w 1343922"/>
                <a:gd name="connsiteY20" fmla="*/ 565801 h 1268604"/>
                <a:gd name="connsiteX21" fmla="*/ 476646 w 1343922"/>
                <a:gd name="connsiteY21" fmla="*/ 652488 h 1268604"/>
                <a:gd name="connsiteX22" fmla="*/ 493061 w 1343922"/>
                <a:gd name="connsiteY22" fmla="*/ 682141 h 1268604"/>
                <a:gd name="connsiteX23" fmla="*/ 509477 w 1343922"/>
                <a:gd name="connsiteY23" fmla="*/ 648075 h 1268604"/>
                <a:gd name="connsiteX24" fmla="*/ 521676 w 1343922"/>
                <a:gd name="connsiteY24" fmla="*/ 633346 h 1268604"/>
                <a:gd name="connsiteX25" fmla="*/ 528359 w 1343922"/>
                <a:gd name="connsiteY25" fmla="*/ 650671 h 1268604"/>
                <a:gd name="connsiteX26" fmla="*/ 527061 w 1343922"/>
                <a:gd name="connsiteY26" fmla="*/ 701541 h 1268604"/>
                <a:gd name="connsiteX27" fmla="*/ 528294 w 1343922"/>
                <a:gd name="connsiteY27" fmla="*/ 721461 h 1268604"/>
                <a:gd name="connsiteX28" fmla="*/ 507790 w 1343922"/>
                <a:gd name="connsiteY28" fmla="*/ 761041 h 1268604"/>
                <a:gd name="connsiteX29" fmla="*/ 434080 w 1343922"/>
                <a:gd name="connsiteY29" fmla="*/ 752736 h 1268604"/>
                <a:gd name="connsiteX30" fmla="*/ 378019 w 1343922"/>
                <a:gd name="connsiteY30" fmla="*/ 732751 h 1268604"/>
                <a:gd name="connsiteX31" fmla="*/ 318390 w 1343922"/>
                <a:gd name="connsiteY31" fmla="*/ 627182 h 1268604"/>
                <a:gd name="connsiteX32" fmla="*/ 342527 w 1343922"/>
                <a:gd name="connsiteY32" fmla="*/ 620759 h 1268604"/>
                <a:gd name="connsiteX33" fmla="*/ 390996 w 1343922"/>
                <a:gd name="connsiteY33" fmla="*/ 669682 h 1268604"/>
                <a:gd name="connsiteX34" fmla="*/ 423699 w 1343922"/>
                <a:gd name="connsiteY34" fmla="*/ 695118 h 1268604"/>
                <a:gd name="connsiteX35" fmla="*/ 403584 w 1343922"/>
                <a:gd name="connsiteY35" fmla="*/ 621148 h 1268604"/>
                <a:gd name="connsiteX36" fmla="*/ 392748 w 1343922"/>
                <a:gd name="connsiteY36" fmla="*/ 583969 h 1268604"/>
                <a:gd name="connsiteX37" fmla="*/ 400210 w 1343922"/>
                <a:gd name="connsiteY37" fmla="*/ 554705 h 1268604"/>
                <a:gd name="connsiteX38" fmla="*/ 1232365 w 1343922"/>
                <a:gd name="connsiteY38" fmla="*/ 124386 h 1268604"/>
                <a:gd name="connsiteX39" fmla="*/ 1242423 w 1343922"/>
                <a:gd name="connsiteY39" fmla="*/ 143722 h 1268604"/>
                <a:gd name="connsiteX40" fmla="*/ 1174943 w 1343922"/>
                <a:gd name="connsiteY40" fmla="*/ 328256 h 1268604"/>
                <a:gd name="connsiteX41" fmla="*/ 1096885 w 1343922"/>
                <a:gd name="connsiteY41" fmla="*/ 458741 h 1268604"/>
                <a:gd name="connsiteX42" fmla="*/ 1082545 w 1343922"/>
                <a:gd name="connsiteY42" fmla="*/ 541016 h 1268604"/>
                <a:gd name="connsiteX43" fmla="*/ 1152038 w 1343922"/>
                <a:gd name="connsiteY43" fmla="*/ 442844 h 1268604"/>
                <a:gd name="connsiteX44" fmla="*/ 1249106 w 1343922"/>
                <a:gd name="connsiteY44" fmla="*/ 281084 h 1268604"/>
                <a:gd name="connsiteX45" fmla="*/ 1275385 w 1343922"/>
                <a:gd name="connsiteY45" fmla="*/ 261683 h 1268604"/>
                <a:gd name="connsiteX46" fmla="*/ 1278305 w 1343922"/>
                <a:gd name="connsiteY46" fmla="*/ 296203 h 1268604"/>
                <a:gd name="connsiteX47" fmla="*/ 1204206 w 1343922"/>
                <a:gd name="connsiteY47" fmla="*/ 456989 h 1268604"/>
                <a:gd name="connsiteX48" fmla="*/ 1261953 w 1343922"/>
                <a:gd name="connsiteY48" fmla="*/ 397424 h 1268604"/>
                <a:gd name="connsiteX49" fmla="*/ 1313408 w 1343922"/>
                <a:gd name="connsiteY49" fmla="*/ 347137 h 1268604"/>
                <a:gd name="connsiteX50" fmla="*/ 1339297 w 1343922"/>
                <a:gd name="connsiteY50" fmla="*/ 341233 h 1268604"/>
                <a:gd name="connsiteX51" fmla="*/ 1336247 w 1343922"/>
                <a:gd name="connsiteY51" fmla="*/ 368355 h 1268604"/>
                <a:gd name="connsiteX52" fmla="*/ 1314641 w 1343922"/>
                <a:gd name="connsiteY52" fmla="*/ 393141 h 1268604"/>
                <a:gd name="connsiteX53" fmla="*/ 1149054 w 1343922"/>
                <a:gd name="connsiteY53" fmla="*/ 558405 h 1268604"/>
                <a:gd name="connsiteX54" fmla="*/ 1031351 w 1343922"/>
                <a:gd name="connsiteY54" fmla="*/ 738073 h 1268604"/>
                <a:gd name="connsiteX55" fmla="*/ 948946 w 1343922"/>
                <a:gd name="connsiteY55" fmla="*/ 787191 h 1268604"/>
                <a:gd name="connsiteX56" fmla="*/ 1005785 w 1343922"/>
                <a:gd name="connsiteY56" fmla="*/ 722500 h 1268604"/>
                <a:gd name="connsiteX57" fmla="*/ 1035179 w 1343922"/>
                <a:gd name="connsiteY57" fmla="*/ 601748 h 1268604"/>
                <a:gd name="connsiteX58" fmla="*/ 1064961 w 1343922"/>
                <a:gd name="connsiteY58" fmla="*/ 519668 h 1268604"/>
                <a:gd name="connsiteX59" fmla="*/ 1109992 w 1343922"/>
                <a:gd name="connsiteY59" fmla="*/ 393531 h 1268604"/>
                <a:gd name="connsiteX60" fmla="*/ 1201026 w 1343922"/>
                <a:gd name="connsiteY60" fmla="*/ 159619 h 1268604"/>
                <a:gd name="connsiteX61" fmla="*/ 1213549 w 1343922"/>
                <a:gd name="connsiteY61" fmla="*/ 135741 h 1268604"/>
                <a:gd name="connsiteX62" fmla="*/ 1232365 w 1343922"/>
                <a:gd name="connsiteY62" fmla="*/ 124386 h 1268604"/>
                <a:gd name="connsiteX63" fmla="*/ 45612 w 1343922"/>
                <a:gd name="connsiteY63" fmla="*/ 93241 h 1268604"/>
                <a:gd name="connsiteX64" fmla="*/ 78249 w 1343922"/>
                <a:gd name="connsiteY64" fmla="*/ 149951 h 1268604"/>
                <a:gd name="connsiteX65" fmla="*/ 79028 w 1343922"/>
                <a:gd name="connsiteY65" fmla="*/ 354016 h 1268604"/>
                <a:gd name="connsiteX66" fmla="*/ 125809 w 1343922"/>
                <a:gd name="connsiteY66" fmla="*/ 602202 h 1268604"/>
                <a:gd name="connsiteX67" fmla="*/ 203218 w 1343922"/>
                <a:gd name="connsiteY67" fmla="*/ 686683 h 1268604"/>
                <a:gd name="connsiteX68" fmla="*/ 217818 w 1343922"/>
                <a:gd name="connsiteY68" fmla="*/ 711145 h 1268604"/>
                <a:gd name="connsiteX69" fmla="*/ 192707 w 1343922"/>
                <a:gd name="connsiteY69" fmla="*/ 707381 h 1268604"/>
                <a:gd name="connsiteX70" fmla="*/ 107512 w 1343922"/>
                <a:gd name="connsiteY70" fmla="*/ 620240 h 1268604"/>
                <a:gd name="connsiteX71" fmla="*/ 67673 w 1343922"/>
                <a:gd name="connsiteY71" fmla="*/ 495790 h 1268604"/>
                <a:gd name="connsiteX72" fmla="*/ 55344 w 1343922"/>
                <a:gd name="connsiteY72" fmla="*/ 311061 h 1268604"/>
                <a:gd name="connsiteX73" fmla="*/ 10767 w 1343922"/>
                <a:gd name="connsiteY73" fmla="*/ 173115 h 1268604"/>
                <a:gd name="connsiteX74" fmla="*/ 5188 w 1343922"/>
                <a:gd name="connsiteY74" fmla="*/ 141191 h 1268604"/>
                <a:gd name="connsiteX75" fmla="*/ 35100 w 1343922"/>
                <a:gd name="connsiteY75" fmla="*/ 146512 h 1268604"/>
                <a:gd name="connsiteX76" fmla="*/ 57161 w 1343922"/>
                <a:gd name="connsiteY76" fmla="*/ 159165 h 1268604"/>
                <a:gd name="connsiteX77" fmla="*/ 45612 w 1343922"/>
                <a:gd name="connsiteY77" fmla="*/ 93241 h 1268604"/>
                <a:gd name="connsiteX78" fmla="*/ 616473 w 1343922"/>
                <a:gd name="connsiteY78" fmla="*/ 14340 h 1268604"/>
                <a:gd name="connsiteX79" fmla="*/ 749423 w 1343922"/>
                <a:gd name="connsiteY79" fmla="*/ 88569 h 1268604"/>
                <a:gd name="connsiteX80" fmla="*/ 747995 w 1343922"/>
                <a:gd name="connsiteY80" fmla="*/ 152741 h 1268604"/>
                <a:gd name="connsiteX81" fmla="*/ 721392 w 1343922"/>
                <a:gd name="connsiteY81" fmla="*/ 160592 h 1268604"/>
                <a:gd name="connsiteX82" fmla="*/ 673247 w 1343922"/>
                <a:gd name="connsiteY82" fmla="*/ 97264 h 1268604"/>
                <a:gd name="connsiteX83" fmla="*/ 622313 w 1343922"/>
                <a:gd name="connsiteY83" fmla="*/ 24852 h 1268604"/>
                <a:gd name="connsiteX84" fmla="*/ 616473 w 1343922"/>
                <a:gd name="connsiteY84" fmla="*/ 14340 h 1268604"/>
                <a:gd name="connsiteX85" fmla="*/ 570858 w 1343922"/>
                <a:gd name="connsiteY85" fmla="*/ 0 h 1268604"/>
                <a:gd name="connsiteX86" fmla="*/ 575724 w 1343922"/>
                <a:gd name="connsiteY86" fmla="*/ 8695 h 1268604"/>
                <a:gd name="connsiteX87" fmla="*/ 547825 w 1343922"/>
                <a:gd name="connsiteY87" fmla="*/ 175386 h 1268604"/>
                <a:gd name="connsiteX88" fmla="*/ 522519 w 1343922"/>
                <a:gd name="connsiteY88" fmla="*/ 577545 h 1268604"/>
                <a:gd name="connsiteX89" fmla="*/ 517717 w 1343922"/>
                <a:gd name="connsiteY89" fmla="*/ 587408 h 1268604"/>
                <a:gd name="connsiteX90" fmla="*/ 498835 w 1343922"/>
                <a:gd name="connsiteY90" fmla="*/ 535045 h 1268604"/>
                <a:gd name="connsiteX91" fmla="*/ 514538 w 1343922"/>
                <a:gd name="connsiteY91" fmla="*/ 330007 h 1268604"/>
                <a:gd name="connsiteX92" fmla="*/ 513889 w 1343922"/>
                <a:gd name="connsiteY92" fmla="*/ 291465 h 1268604"/>
                <a:gd name="connsiteX93" fmla="*/ 517783 w 1343922"/>
                <a:gd name="connsiteY93" fmla="*/ 226970 h 1268604"/>
                <a:gd name="connsiteX94" fmla="*/ 502729 w 1343922"/>
                <a:gd name="connsiteY94" fmla="*/ 162602 h 1268604"/>
                <a:gd name="connsiteX95" fmla="*/ 490660 w 1343922"/>
                <a:gd name="connsiteY95" fmla="*/ 149366 h 1268604"/>
                <a:gd name="connsiteX96" fmla="*/ 441217 w 1343922"/>
                <a:gd name="connsiteY96" fmla="*/ 155725 h 1268604"/>
                <a:gd name="connsiteX97" fmla="*/ 432458 w 1343922"/>
                <a:gd name="connsiteY97" fmla="*/ 170389 h 1268604"/>
                <a:gd name="connsiteX98" fmla="*/ 423374 w 1343922"/>
                <a:gd name="connsiteY98" fmla="*/ 164160 h 1268604"/>
                <a:gd name="connsiteX99" fmla="*/ 570858 w 1343922"/>
                <a:gd name="connsiteY99" fmla="*/ 0 h 12686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</a:cxnLst>
              <a:rect l="l" t="t" r="r" b="b"/>
              <a:pathLst>
                <a:path w="1343922" h="1268604">
                  <a:moveTo>
                    <a:pt x="966546" y="1191102"/>
                  </a:moveTo>
                  <a:cubicBezTo>
                    <a:pt x="989434" y="1192951"/>
                    <a:pt x="1012404" y="1198985"/>
                    <a:pt x="1035244" y="1202911"/>
                  </a:cubicBezTo>
                  <a:cubicBezTo>
                    <a:pt x="1041473" y="1204014"/>
                    <a:pt x="1046859" y="1208751"/>
                    <a:pt x="1044718" y="1215694"/>
                  </a:cubicBezTo>
                  <a:cubicBezTo>
                    <a:pt x="1041667" y="1225492"/>
                    <a:pt x="1031740" y="1228736"/>
                    <a:pt x="1023305" y="1229968"/>
                  </a:cubicBezTo>
                  <a:cubicBezTo>
                    <a:pt x="987942" y="1235160"/>
                    <a:pt x="952515" y="1240610"/>
                    <a:pt x="916958" y="1243270"/>
                  </a:cubicBezTo>
                  <a:cubicBezTo>
                    <a:pt x="849542" y="1248267"/>
                    <a:pt x="782580" y="1257156"/>
                    <a:pt x="715424" y="1264748"/>
                  </a:cubicBezTo>
                  <a:cubicBezTo>
                    <a:pt x="657351" y="1271301"/>
                    <a:pt x="599149" y="1271819"/>
                    <a:pt x="543672" y="1247488"/>
                  </a:cubicBezTo>
                  <a:cubicBezTo>
                    <a:pt x="577867" y="1241454"/>
                    <a:pt x="609531" y="1257999"/>
                    <a:pt x="643661" y="1255793"/>
                  </a:cubicBezTo>
                  <a:cubicBezTo>
                    <a:pt x="730996" y="1250148"/>
                    <a:pt x="818916" y="1249564"/>
                    <a:pt x="898336" y="1204404"/>
                  </a:cubicBezTo>
                  <a:cubicBezTo>
                    <a:pt x="920851" y="1191588"/>
                    <a:pt x="943658" y="1189252"/>
                    <a:pt x="966546" y="1191102"/>
                  </a:cubicBezTo>
                  <a:close/>
                  <a:moveTo>
                    <a:pt x="865620" y="829240"/>
                  </a:moveTo>
                  <a:cubicBezTo>
                    <a:pt x="871029" y="828045"/>
                    <a:pt x="876909" y="827907"/>
                    <a:pt x="883479" y="829302"/>
                  </a:cubicBezTo>
                  <a:cubicBezTo>
                    <a:pt x="817361" y="872646"/>
                    <a:pt x="769345" y="905802"/>
                    <a:pt x="677014" y="945318"/>
                  </a:cubicBezTo>
                  <a:cubicBezTo>
                    <a:pt x="574689" y="990089"/>
                    <a:pt x="192903" y="1146852"/>
                    <a:pt x="180510" y="1145619"/>
                  </a:cubicBezTo>
                  <a:cubicBezTo>
                    <a:pt x="181743" y="1136081"/>
                    <a:pt x="314562" y="1063864"/>
                    <a:pt x="377503" y="1038623"/>
                  </a:cubicBezTo>
                  <a:cubicBezTo>
                    <a:pt x="476128" y="998978"/>
                    <a:pt x="574754" y="959138"/>
                    <a:pt x="672407" y="917093"/>
                  </a:cubicBezTo>
                  <a:cubicBezTo>
                    <a:pt x="714128" y="899054"/>
                    <a:pt x="752864" y="873815"/>
                    <a:pt x="797895" y="863173"/>
                  </a:cubicBezTo>
                  <a:cubicBezTo>
                    <a:pt x="811197" y="877058"/>
                    <a:pt x="816388" y="860902"/>
                    <a:pt x="823785" y="855647"/>
                  </a:cubicBezTo>
                  <a:cubicBezTo>
                    <a:pt x="837411" y="845914"/>
                    <a:pt x="849393" y="832823"/>
                    <a:pt x="865620" y="829240"/>
                  </a:cubicBezTo>
                  <a:close/>
                  <a:moveTo>
                    <a:pt x="400210" y="554705"/>
                  </a:moveTo>
                  <a:cubicBezTo>
                    <a:pt x="411825" y="548671"/>
                    <a:pt x="418637" y="558858"/>
                    <a:pt x="425256" y="565801"/>
                  </a:cubicBezTo>
                  <a:cubicBezTo>
                    <a:pt x="449005" y="590717"/>
                    <a:pt x="465095" y="620174"/>
                    <a:pt x="476646" y="652488"/>
                  </a:cubicBezTo>
                  <a:cubicBezTo>
                    <a:pt x="479955" y="661442"/>
                    <a:pt x="480668" y="672148"/>
                    <a:pt x="493061" y="682141"/>
                  </a:cubicBezTo>
                  <a:cubicBezTo>
                    <a:pt x="499290" y="669293"/>
                    <a:pt x="504741" y="658847"/>
                    <a:pt x="509477" y="648075"/>
                  </a:cubicBezTo>
                  <a:cubicBezTo>
                    <a:pt x="512267" y="641716"/>
                    <a:pt x="513370" y="632373"/>
                    <a:pt x="521676" y="633346"/>
                  </a:cubicBezTo>
                  <a:cubicBezTo>
                    <a:pt x="531084" y="634449"/>
                    <a:pt x="528359" y="644182"/>
                    <a:pt x="528359" y="650671"/>
                  </a:cubicBezTo>
                  <a:cubicBezTo>
                    <a:pt x="528359" y="667606"/>
                    <a:pt x="527970" y="684606"/>
                    <a:pt x="527061" y="701541"/>
                  </a:cubicBezTo>
                  <a:cubicBezTo>
                    <a:pt x="526672" y="708290"/>
                    <a:pt x="523882" y="714259"/>
                    <a:pt x="528294" y="721461"/>
                  </a:cubicBezTo>
                  <a:cubicBezTo>
                    <a:pt x="541725" y="743393"/>
                    <a:pt x="534653" y="757083"/>
                    <a:pt x="507790" y="761041"/>
                  </a:cubicBezTo>
                  <a:cubicBezTo>
                    <a:pt x="482680" y="764740"/>
                    <a:pt x="458153" y="758056"/>
                    <a:pt x="434080" y="752736"/>
                  </a:cubicBezTo>
                  <a:cubicBezTo>
                    <a:pt x="414875" y="748454"/>
                    <a:pt x="396576" y="739823"/>
                    <a:pt x="378019" y="732751"/>
                  </a:cubicBezTo>
                  <a:cubicBezTo>
                    <a:pt x="337142" y="717113"/>
                    <a:pt x="310993" y="670136"/>
                    <a:pt x="318390" y="627182"/>
                  </a:cubicBezTo>
                  <a:cubicBezTo>
                    <a:pt x="321958" y="606419"/>
                    <a:pt x="332081" y="610766"/>
                    <a:pt x="342527" y="620759"/>
                  </a:cubicBezTo>
                  <a:cubicBezTo>
                    <a:pt x="359137" y="636591"/>
                    <a:pt x="374516" y="653721"/>
                    <a:pt x="390996" y="669682"/>
                  </a:cubicBezTo>
                  <a:cubicBezTo>
                    <a:pt x="400081" y="678442"/>
                    <a:pt x="407283" y="689862"/>
                    <a:pt x="423699" y="695118"/>
                  </a:cubicBezTo>
                  <a:cubicBezTo>
                    <a:pt x="421817" y="667801"/>
                    <a:pt x="409035" y="645350"/>
                    <a:pt x="403584" y="621148"/>
                  </a:cubicBezTo>
                  <a:cubicBezTo>
                    <a:pt x="400729" y="608560"/>
                    <a:pt x="395733" y="596491"/>
                    <a:pt x="392748" y="583969"/>
                  </a:cubicBezTo>
                  <a:cubicBezTo>
                    <a:pt x="390153" y="573197"/>
                    <a:pt x="387947" y="561064"/>
                    <a:pt x="400210" y="554705"/>
                  </a:cubicBezTo>
                  <a:close/>
                  <a:moveTo>
                    <a:pt x="1232365" y="124386"/>
                  </a:moveTo>
                  <a:cubicBezTo>
                    <a:pt x="1242358" y="127176"/>
                    <a:pt x="1242164" y="135546"/>
                    <a:pt x="1242423" y="143722"/>
                  </a:cubicBezTo>
                  <a:cubicBezTo>
                    <a:pt x="1244695" y="214317"/>
                    <a:pt x="1214262" y="272714"/>
                    <a:pt x="1174943" y="328256"/>
                  </a:cubicBezTo>
                  <a:cubicBezTo>
                    <a:pt x="1145614" y="369652"/>
                    <a:pt x="1114988" y="410336"/>
                    <a:pt x="1096885" y="458741"/>
                  </a:cubicBezTo>
                  <a:cubicBezTo>
                    <a:pt x="1086957" y="485279"/>
                    <a:pt x="1084817" y="512530"/>
                    <a:pt x="1082545" y="541016"/>
                  </a:cubicBezTo>
                  <a:cubicBezTo>
                    <a:pt x="1112262" y="512466"/>
                    <a:pt x="1133156" y="478012"/>
                    <a:pt x="1152038" y="442844"/>
                  </a:cubicBezTo>
                  <a:cubicBezTo>
                    <a:pt x="1181820" y="387302"/>
                    <a:pt x="1213224" y="332862"/>
                    <a:pt x="1249106" y="281084"/>
                  </a:cubicBezTo>
                  <a:cubicBezTo>
                    <a:pt x="1255530" y="271741"/>
                    <a:pt x="1262148" y="255844"/>
                    <a:pt x="1275385" y="261683"/>
                  </a:cubicBezTo>
                  <a:cubicBezTo>
                    <a:pt x="1291347" y="268756"/>
                    <a:pt x="1282003" y="284394"/>
                    <a:pt x="1278305" y="296203"/>
                  </a:cubicBezTo>
                  <a:cubicBezTo>
                    <a:pt x="1260786" y="352848"/>
                    <a:pt x="1226008" y="401187"/>
                    <a:pt x="1204206" y="456989"/>
                  </a:cubicBezTo>
                  <a:cubicBezTo>
                    <a:pt x="1222568" y="436161"/>
                    <a:pt x="1242423" y="416954"/>
                    <a:pt x="1261953" y="397424"/>
                  </a:cubicBezTo>
                  <a:cubicBezTo>
                    <a:pt x="1278953" y="380489"/>
                    <a:pt x="1295629" y="363164"/>
                    <a:pt x="1313408" y="347137"/>
                  </a:cubicBezTo>
                  <a:cubicBezTo>
                    <a:pt x="1320156" y="341103"/>
                    <a:pt x="1329045" y="331371"/>
                    <a:pt x="1339297" y="341233"/>
                  </a:cubicBezTo>
                  <a:cubicBezTo>
                    <a:pt x="1348900" y="350447"/>
                    <a:pt x="1341373" y="360440"/>
                    <a:pt x="1336247" y="368355"/>
                  </a:cubicBezTo>
                  <a:cubicBezTo>
                    <a:pt x="1330343" y="377439"/>
                    <a:pt x="1322426" y="385355"/>
                    <a:pt x="1314641" y="393141"/>
                  </a:cubicBezTo>
                  <a:cubicBezTo>
                    <a:pt x="1259487" y="448294"/>
                    <a:pt x="1203621" y="502733"/>
                    <a:pt x="1149054" y="558405"/>
                  </a:cubicBezTo>
                  <a:cubicBezTo>
                    <a:pt x="1098118" y="610312"/>
                    <a:pt x="1049324" y="662286"/>
                    <a:pt x="1031351" y="738073"/>
                  </a:cubicBezTo>
                  <a:cubicBezTo>
                    <a:pt x="1023371" y="771812"/>
                    <a:pt x="982427" y="780248"/>
                    <a:pt x="948946" y="787191"/>
                  </a:cubicBezTo>
                  <a:cubicBezTo>
                    <a:pt x="983465" y="750011"/>
                    <a:pt x="1010523" y="739629"/>
                    <a:pt x="1005785" y="722500"/>
                  </a:cubicBezTo>
                  <a:cubicBezTo>
                    <a:pt x="993069" y="676496"/>
                    <a:pt x="1009809" y="637500"/>
                    <a:pt x="1035179" y="601748"/>
                  </a:cubicBezTo>
                  <a:cubicBezTo>
                    <a:pt x="1053022" y="576638"/>
                    <a:pt x="1063988" y="551332"/>
                    <a:pt x="1064961" y="519668"/>
                  </a:cubicBezTo>
                  <a:cubicBezTo>
                    <a:pt x="1066454" y="473534"/>
                    <a:pt x="1097793" y="436615"/>
                    <a:pt x="1109992" y="393531"/>
                  </a:cubicBezTo>
                  <a:cubicBezTo>
                    <a:pt x="1132961" y="312684"/>
                    <a:pt x="1166053" y="235794"/>
                    <a:pt x="1201026" y="159619"/>
                  </a:cubicBezTo>
                  <a:cubicBezTo>
                    <a:pt x="1204789" y="151443"/>
                    <a:pt x="1208813" y="143332"/>
                    <a:pt x="1213549" y="135741"/>
                  </a:cubicBezTo>
                  <a:cubicBezTo>
                    <a:pt x="1217702" y="129058"/>
                    <a:pt x="1222374" y="121661"/>
                    <a:pt x="1232365" y="124386"/>
                  </a:cubicBezTo>
                  <a:close/>
                  <a:moveTo>
                    <a:pt x="45612" y="93241"/>
                  </a:moveTo>
                  <a:cubicBezTo>
                    <a:pt x="75329" y="101870"/>
                    <a:pt x="77989" y="126073"/>
                    <a:pt x="78249" y="149951"/>
                  </a:cubicBezTo>
                  <a:cubicBezTo>
                    <a:pt x="79028" y="217951"/>
                    <a:pt x="77275" y="286016"/>
                    <a:pt x="79028" y="354016"/>
                  </a:cubicBezTo>
                  <a:cubicBezTo>
                    <a:pt x="81234" y="439081"/>
                    <a:pt x="92135" y="522588"/>
                    <a:pt x="125809" y="602202"/>
                  </a:cubicBezTo>
                  <a:cubicBezTo>
                    <a:pt x="141966" y="640420"/>
                    <a:pt x="171878" y="663584"/>
                    <a:pt x="203218" y="686683"/>
                  </a:cubicBezTo>
                  <a:cubicBezTo>
                    <a:pt x="209512" y="691290"/>
                    <a:pt x="230795" y="698167"/>
                    <a:pt x="217818" y="711145"/>
                  </a:cubicBezTo>
                  <a:cubicBezTo>
                    <a:pt x="209252" y="719709"/>
                    <a:pt x="201401" y="711405"/>
                    <a:pt x="192707" y="707381"/>
                  </a:cubicBezTo>
                  <a:cubicBezTo>
                    <a:pt x="172398" y="698103"/>
                    <a:pt x="126978" y="659171"/>
                    <a:pt x="107512" y="620240"/>
                  </a:cubicBezTo>
                  <a:cubicBezTo>
                    <a:pt x="88046" y="587797"/>
                    <a:pt x="76497" y="536603"/>
                    <a:pt x="67673" y="495790"/>
                  </a:cubicBezTo>
                  <a:cubicBezTo>
                    <a:pt x="54501" y="434928"/>
                    <a:pt x="53982" y="372962"/>
                    <a:pt x="55344" y="311061"/>
                  </a:cubicBezTo>
                  <a:cubicBezTo>
                    <a:pt x="56513" y="259672"/>
                    <a:pt x="50413" y="211463"/>
                    <a:pt x="10767" y="173115"/>
                  </a:cubicBezTo>
                  <a:cubicBezTo>
                    <a:pt x="2722" y="165328"/>
                    <a:pt x="-5713" y="151962"/>
                    <a:pt x="5188" y="141191"/>
                  </a:cubicBezTo>
                  <a:cubicBezTo>
                    <a:pt x="14791" y="131783"/>
                    <a:pt x="25627" y="141711"/>
                    <a:pt x="35100" y="146512"/>
                  </a:cubicBezTo>
                  <a:cubicBezTo>
                    <a:pt x="42042" y="150015"/>
                    <a:pt x="45936" y="158515"/>
                    <a:pt x="57161" y="159165"/>
                  </a:cubicBezTo>
                  <a:cubicBezTo>
                    <a:pt x="58134" y="136519"/>
                    <a:pt x="35684" y="118092"/>
                    <a:pt x="45612" y="93241"/>
                  </a:cubicBezTo>
                  <a:close/>
                  <a:moveTo>
                    <a:pt x="616473" y="14340"/>
                  </a:moveTo>
                  <a:cubicBezTo>
                    <a:pt x="673507" y="16222"/>
                    <a:pt x="712957" y="52038"/>
                    <a:pt x="749423" y="88569"/>
                  </a:cubicBezTo>
                  <a:cubicBezTo>
                    <a:pt x="765449" y="104595"/>
                    <a:pt x="760583" y="131653"/>
                    <a:pt x="747995" y="152741"/>
                  </a:cubicBezTo>
                  <a:cubicBezTo>
                    <a:pt x="741960" y="162863"/>
                    <a:pt x="731385" y="163252"/>
                    <a:pt x="721392" y="160592"/>
                  </a:cubicBezTo>
                  <a:cubicBezTo>
                    <a:pt x="703679" y="155920"/>
                    <a:pt x="670717" y="116146"/>
                    <a:pt x="673247" y="97264"/>
                  </a:cubicBezTo>
                  <a:cubicBezTo>
                    <a:pt x="678827" y="55866"/>
                    <a:pt x="666110" y="30302"/>
                    <a:pt x="622313" y="24852"/>
                  </a:cubicBezTo>
                  <a:cubicBezTo>
                    <a:pt x="618485" y="24333"/>
                    <a:pt x="615499" y="20959"/>
                    <a:pt x="616473" y="14340"/>
                  </a:cubicBezTo>
                  <a:close/>
                  <a:moveTo>
                    <a:pt x="570858" y="0"/>
                  </a:moveTo>
                  <a:cubicBezTo>
                    <a:pt x="574038" y="5515"/>
                    <a:pt x="576179" y="8110"/>
                    <a:pt x="575724" y="8695"/>
                  </a:cubicBezTo>
                  <a:cubicBezTo>
                    <a:pt x="535301" y="58851"/>
                    <a:pt x="554508" y="119778"/>
                    <a:pt x="547825" y="175386"/>
                  </a:cubicBezTo>
                  <a:cubicBezTo>
                    <a:pt x="531733" y="308790"/>
                    <a:pt x="517912" y="442714"/>
                    <a:pt x="522519" y="577545"/>
                  </a:cubicBezTo>
                  <a:cubicBezTo>
                    <a:pt x="522584" y="579881"/>
                    <a:pt x="520248" y="582347"/>
                    <a:pt x="517717" y="587408"/>
                  </a:cubicBezTo>
                  <a:cubicBezTo>
                    <a:pt x="502080" y="571641"/>
                    <a:pt x="499226" y="553603"/>
                    <a:pt x="498835" y="535045"/>
                  </a:cubicBezTo>
                  <a:cubicBezTo>
                    <a:pt x="497343" y="466202"/>
                    <a:pt x="500069" y="397682"/>
                    <a:pt x="514538" y="330007"/>
                  </a:cubicBezTo>
                  <a:cubicBezTo>
                    <a:pt x="517198" y="317679"/>
                    <a:pt x="516809" y="303729"/>
                    <a:pt x="513889" y="291465"/>
                  </a:cubicBezTo>
                  <a:cubicBezTo>
                    <a:pt x="508634" y="269144"/>
                    <a:pt x="509347" y="247862"/>
                    <a:pt x="517783" y="226970"/>
                  </a:cubicBezTo>
                  <a:cubicBezTo>
                    <a:pt x="527904" y="201794"/>
                    <a:pt x="524271" y="180316"/>
                    <a:pt x="502729" y="162602"/>
                  </a:cubicBezTo>
                  <a:cubicBezTo>
                    <a:pt x="498187" y="158840"/>
                    <a:pt x="494164" y="154167"/>
                    <a:pt x="490660" y="149366"/>
                  </a:cubicBezTo>
                  <a:cubicBezTo>
                    <a:pt x="463733" y="112836"/>
                    <a:pt x="463797" y="112836"/>
                    <a:pt x="441217" y="155725"/>
                  </a:cubicBezTo>
                  <a:cubicBezTo>
                    <a:pt x="438557" y="160786"/>
                    <a:pt x="435377" y="165522"/>
                    <a:pt x="432458" y="170389"/>
                  </a:cubicBezTo>
                  <a:cubicBezTo>
                    <a:pt x="429409" y="168313"/>
                    <a:pt x="426424" y="166236"/>
                    <a:pt x="423374" y="164160"/>
                  </a:cubicBezTo>
                  <a:cubicBezTo>
                    <a:pt x="457829" y="97199"/>
                    <a:pt x="511034" y="46717"/>
                    <a:pt x="570858" y="0"/>
                  </a:cubicBezTo>
                  <a:close/>
                </a:path>
              </a:pathLst>
            </a:custGeom>
            <a:solidFill>
              <a:schemeClr val="tx1">
                <a:alpha val="20000"/>
              </a:schemeClr>
            </a:solidFill>
            <a:ln w="641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51" name="그룹 150">
            <a:extLst>
              <a:ext uri="{FF2B5EF4-FFF2-40B4-BE49-F238E27FC236}">
                <a16:creationId xmlns:a16="http://schemas.microsoft.com/office/drawing/2014/main" id="{05B88EB0-0695-4FF4-9875-F3194678BC17}"/>
              </a:ext>
            </a:extLst>
          </p:cNvPr>
          <p:cNvGrpSpPr/>
          <p:nvPr/>
        </p:nvGrpSpPr>
        <p:grpSpPr>
          <a:xfrm>
            <a:off x="3094742" y="1804212"/>
            <a:ext cx="542656" cy="542656"/>
            <a:chOff x="5784686" y="1323855"/>
            <a:chExt cx="1307251" cy="1307251"/>
          </a:xfrm>
        </p:grpSpPr>
        <p:sp>
          <p:nvSpPr>
            <p:cNvPr id="152" name="자유형: 도형 151">
              <a:extLst>
                <a:ext uri="{FF2B5EF4-FFF2-40B4-BE49-F238E27FC236}">
                  <a16:creationId xmlns:a16="http://schemas.microsoft.com/office/drawing/2014/main" id="{BB7DB6A3-2B7E-46FD-9F03-5D0C45BC125A}"/>
                </a:ext>
              </a:extLst>
            </p:cNvPr>
            <p:cNvSpPr/>
            <p:nvPr/>
          </p:nvSpPr>
          <p:spPr>
            <a:xfrm>
              <a:off x="5784686" y="1323855"/>
              <a:ext cx="1307251" cy="1307251"/>
            </a:xfrm>
            <a:custGeom>
              <a:avLst/>
              <a:gdLst>
                <a:gd name="connsiteX0" fmla="*/ 1819275 w 1819275"/>
                <a:gd name="connsiteY0" fmla="*/ 909638 h 1819275"/>
                <a:gd name="connsiteX1" fmla="*/ 909638 w 1819275"/>
                <a:gd name="connsiteY1" fmla="*/ 1819275 h 1819275"/>
                <a:gd name="connsiteX2" fmla="*/ 0 w 1819275"/>
                <a:gd name="connsiteY2" fmla="*/ 909637 h 1819275"/>
                <a:gd name="connsiteX3" fmla="*/ 909638 w 1819275"/>
                <a:gd name="connsiteY3" fmla="*/ 0 h 1819275"/>
                <a:gd name="connsiteX4" fmla="*/ 1819275 w 1819275"/>
                <a:gd name="connsiteY4" fmla="*/ 909638 h 1819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19275" h="1819275">
                  <a:moveTo>
                    <a:pt x="1819275" y="909638"/>
                  </a:moveTo>
                  <a:cubicBezTo>
                    <a:pt x="1819275" y="1412016"/>
                    <a:pt x="1412016" y="1819275"/>
                    <a:pt x="909638" y="1819275"/>
                  </a:cubicBezTo>
                  <a:cubicBezTo>
                    <a:pt x="407259" y="1819275"/>
                    <a:pt x="0" y="1412016"/>
                    <a:pt x="0" y="909637"/>
                  </a:cubicBezTo>
                  <a:cubicBezTo>
                    <a:pt x="0" y="407258"/>
                    <a:pt x="407259" y="0"/>
                    <a:pt x="909638" y="0"/>
                  </a:cubicBezTo>
                  <a:cubicBezTo>
                    <a:pt x="1412016" y="0"/>
                    <a:pt x="1819275" y="407258"/>
                    <a:pt x="1819275" y="909638"/>
                  </a:cubicBezTo>
                  <a:close/>
                </a:path>
              </a:pathLst>
            </a:custGeom>
            <a:solidFill>
              <a:srgbClr val="DA7D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3" name="자유형: 도형 152">
              <a:extLst>
                <a:ext uri="{FF2B5EF4-FFF2-40B4-BE49-F238E27FC236}">
                  <a16:creationId xmlns:a16="http://schemas.microsoft.com/office/drawing/2014/main" id="{4A4A0D50-67E4-45A7-8FAF-F4735956A9C4}"/>
                </a:ext>
              </a:extLst>
            </p:cNvPr>
            <p:cNvSpPr/>
            <p:nvPr/>
          </p:nvSpPr>
          <p:spPr>
            <a:xfrm>
              <a:off x="5825751" y="1364920"/>
              <a:ext cx="1225120" cy="1225120"/>
            </a:xfrm>
            <a:custGeom>
              <a:avLst/>
              <a:gdLst>
                <a:gd name="connsiteX0" fmla="*/ 1704975 w 1704975"/>
                <a:gd name="connsiteY0" fmla="*/ 852488 h 1704975"/>
                <a:gd name="connsiteX1" fmla="*/ 852488 w 1704975"/>
                <a:gd name="connsiteY1" fmla="*/ 1704975 h 1704975"/>
                <a:gd name="connsiteX2" fmla="*/ 0 w 1704975"/>
                <a:gd name="connsiteY2" fmla="*/ 852487 h 1704975"/>
                <a:gd name="connsiteX3" fmla="*/ 852488 w 1704975"/>
                <a:gd name="connsiteY3" fmla="*/ 0 h 1704975"/>
                <a:gd name="connsiteX4" fmla="*/ 1704975 w 1704975"/>
                <a:gd name="connsiteY4" fmla="*/ 852488 h 1704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04975" h="1704975">
                  <a:moveTo>
                    <a:pt x="1704975" y="852488"/>
                  </a:moveTo>
                  <a:cubicBezTo>
                    <a:pt x="1704975" y="1323303"/>
                    <a:pt x="1323304" y="1704975"/>
                    <a:pt x="852488" y="1704975"/>
                  </a:cubicBezTo>
                  <a:cubicBezTo>
                    <a:pt x="381672" y="1704975"/>
                    <a:pt x="0" y="1323303"/>
                    <a:pt x="0" y="852487"/>
                  </a:cubicBezTo>
                  <a:cubicBezTo>
                    <a:pt x="0" y="381672"/>
                    <a:pt x="381672" y="0"/>
                    <a:pt x="852488" y="0"/>
                  </a:cubicBezTo>
                  <a:cubicBezTo>
                    <a:pt x="1323304" y="0"/>
                    <a:pt x="1704975" y="381672"/>
                    <a:pt x="1704975" y="852488"/>
                  </a:cubicBezTo>
                  <a:close/>
                </a:path>
              </a:pathLst>
            </a:custGeom>
            <a:solidFill>
              <a:srgbClr val="FBBA0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4" name="자유형: 도형 153">
              <a:extLst>
                <a:ext uri="{FF2B5EF4-FFF2-40B4-BE49-F238E27FC236}">
                  <a16:creationId xmlns:a16="http://schemas.microsoft.com/office/drawing/2014/main" id="{1C5A6C8A-05BD-4AD0-A8A2-EF5BE8B8A92D}"/>
                </a:ext>
              </a:extLst>
            </p:cNvPr>
            <p:cNvSpPr/>
            <p:nvPr/>
          </p:nvSpPr>
          <p:spPr>
            <a:xfrm>
              <a:off x="5920475" y="1459576"/>
              <a:ext cx="1035671" cy="1035671"/>
            </a:xfrm>
            <a:custGeom>
              <a:avLst/>
              <a:gdLst>
                <a:gd name="connsiteX0" fmla="*/ 1441323 w 1441322"/>
                <a:gd name="connsiteY0" fmla="*/ 720661 h 1441323"/>
                <a:gd name="connsiteX1" fmla="*/ 720661 w 1441322"/>
                <a:gd name="connsiteY1" fmla="*/ 1441323 h 1441323"/>
                <a:gd name="connsiteX2" fmla="*/ 0 w 1441322"/>
                <a:gd name="connsiteY2" fmla="*/ 720661 h 1441323"/>
                <a:gd name="connsiteX3" fmla="*/ 720661 w 1441322"/>
                <a:gd name="connsiteY3" fmla="*/ 0 h 1441323"/>
                <a:gd name="connsiteX4" fmla="*/ 1441323 w 1441322"/>
                <a:gd name="connsiteY4" fmla="*/ 720661 h 14413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41322" h="1441323">
                  <a:moveTo>
                    <a:pt x="1441323" y="720661"/>
                  </a:moveTo>
                  <a:cubicBezTo>
                    <a:pt x="1441323" y="1118672"/>
                    <a:pt x="1118672" y="1441323"/>
                    <a:pt x="720661" y="1441323"/>
                  </a:cubicBezTo>
                  <a:cubicBezTo>
                    <a:pt x="322651" y="1441323"/>
                    <a:pt x="0" y="1118672"/>
                    <a:pt x="0" y="720661"/>
                  </a:cubicBezTo>
                  <a:cubicBezTo>
                    <a:pt x="0" y="322651"/>
                    <a:pt x="322651" y="0"/>
                    <a:pt x="720661" y="0"/>
                  </a:cubicBezTo>
                  <a:cubicBezTo>
                    <a:pt x="1118672" y="0"/>
                    <a:pt x="1441323" y="322651"/>
                    <a:pt x="1441323" y="720661"/>
                  </a:cubicBezTo>
                  <a:close/>
                </a:path>
              </a:pathLst>
            </a:custGeom>
            <a:solidFill>
              <a:srgbClr val="FD980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5" name="자유형: 도형 154">
              <a:extLst>
                <a:ext uri="{FF2B5EF4-FFF2-40B4-BE49-F238E27FC236}">
                  <a16:creationId xmlns:a16="http://schemas.microsoft.com/office/drawing/2014/main" id="{D57295DA-1E65-45CD-B42F-6B29F44367AB}"/>
                </a:ext>
              </a:extLst>
            </p:cNvPr>
            <p:cNvSpPr/>
            <p:nvPr/>
          </p:nvSpPr>
          <p:spPr>
            <a:xfrm rot="185357">
              <a:off x="6258994" y="1604656"/>
              <a:ext cx="417850" cy="746040"/>
            </a:xfrm>
            <a:custGeom>
              <a:avLst/>
              <a:gdLst>
                <a:gd name="connsiteX0" fmla="*/ 397953 w 581514"/>
                <a:gd name="connsiteY0" fmla="*/ 964526 h 1038249"/>
                <a:gd name="connsiteX1" fmla="*/ 440815 w 581514"/>
                <a:gd name="connsiteY1" fmla="*/ 891564 h 1038249"/>
                <a:gd name="connsiteX2" fmla="*/ 570069 w 581514"/>
                <a:gd name="connsiteY2" fmla="*/ 607433 h 1038249"/>
                <a:gd name="connsiteX3" fmla="*/ 413193 w 581514"/>
                <a:gd name="connsiteY3" fmla="*/ 467892 h 1038249"/>
                <a:gd name="connsiteX4" fmla="*/ 236695 w 581514"/>
                <a:gd name="connsiteY4" fmla="*/ 414457 h 1038249"/>
                <a:gd name="connsiteX5" fmla="*/ 169639 w 581514"/>
                <a:gd name="connsiteY5" fmla="*/ 342257 h 1038249"/>
                <a:gd name="connsiteX6" fmla="*/ 236314 w 581514"/>
                <a:gd name="connsiteY6" fmla="*/ 266057 h 1038249"/>
                <a:gd name="connsiteX7" fmla="*/ 355186 w 581514"/>
                <a:gd name="connsiteY7" fmla="*/ 294442 h 1038249"/>
                <a:gd name="connsiteX8" fmla="*/ 464438 w 581514"/>
                <a:gd name="connsiteY8" fmla="*/ 295585 h 1038249"/>
                <a:gd name="connsiteX9" fmla="*/ 473486 w 581514"/>
                <a:gd name="connsiteY9" fmla="*/ 167664 h 1038249"/>
                <a:gd name="connsiteX10" fmla="*/ 375379 w 581514"/>
                <a:gd name="connsiteY10" fmla="*/ 121849 h 1038249"/>
                <a:gd name="connsiteX11" fmla="*/ 340327 w 581514"/>
                <a:gd name="connsiteY11" fmla="*/ 75938 h 1038249"/>
                <a:gd name="connsiteX12" fmla="*/ 302227 w 581514"/>
                <a:gd name="connsiteY12" fmla="*/ 119 h 1038249"/>
                <a:gd name="connsiteX13" fmla="*/ 302227 w 581514"/>
                <a:gd name="connsiteY13" fmla="*/ 119 h 1038249"/>
                <a:gd name="connsiteX14" fmla="*/ 259364 w 581514"/>
                <a:gd name="connsiteY14" fmla="*/ 24 h 1038249"/>
                <a:gd name="connsiteX15" fmla="*/ 169924 w 581514"/>
                <a:gd name="connsiteY15" fmla="*/ 88511 h 1038249"/>
                <a:gd name="connsiteX16" fmla="*/ 133634 w 581514"/>
                <a:gd name="connsiteY16" fmla="*/ 152138 h 1038249"/>
                <a:gd name="connsiteX17" fmla="*/ 87247 w 581514"/>
                <a:gd name="connsiteY17" fmla="*/ 184619 h 1038249"/>
                <a:gd name="connsiteX18" fmla="*/ 79532 w 581514"/>
                <a:gd name="connsiteY18" fmla="*/ 522280 h 1038249"/>
                <a:gd name="connsiteX19" fmla="*/ 264889 w 581514"/>
                <a:gd name="connsiteY19" fmla="*/ 589812 h 1038249"/>
                <a:gd name="connsiteX20" fmla="*/ 398239 w 581514"/>
                <a:gd name="connsiteY20" fmla="*/ 713637 h 1038249"/>
                <a:gd name="connsiteX21" fmla="*/ 331564 w 581514"/>
                <a:gd name="connsiteY21" fmla="*/ 770787 h 1038249"/>
                <a:gd name="connsiteX22" fmla="*/ 208024 w 581514"/>
                <a:gd name="connsiteY22" fmla="*/ 732782 h 1038249"/>
                <a:gd name="connsiteX23" fmla="*/ 208024 w 581514"/>
                <a:gd name="connsiteY23" fmla="*/ 732782 h 1038249"/>
                <a:gd name="connsiteX24" fmla="*/ 78008 w 581514"/>
                <a:gd name="connsiteY24" fmla="*/ 774026 h 1038249"/>
                <a:gd name="connsiteX25" fmla="*/ 88009 w 581514"/>
                <a:gd name="connsiteY25" fmla="*/ 853559 h 1038249"/>
                <a:gd name="connsiteX26" fmla="*/ 171829 w 581514"/>
                <a:gd name="connsiteY26" fmla="*/ 904709 h 1038249"/>
                <a:gd name="connsiteX27" fmla="*/ 235838 w 581514"/>
                <a:gd name="connsiteY27" fmla="*/ 987005 h 1038249"/>
                <a:gd name="connsiteX28" fmla="*/ 264889 w 581514"/>
                <a:gd name="connsiteY28" fmla="*/ 1037487 h 1038249"/>
                <a:gd name="connsiteX29" fmla="*/ 360139 w 581514"/>
                <a:gd name="connsiteY29" fmla="*/ 1037487 h 1038249"/>
                <a:gd name="connsiteX30" fmla="*/ 397953 w 581514"/>
                <a:gd name="connsiteY30" fmla="*/ 964526 h 10382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581514" h="1038249">
                  <a:moveTo>
                    <a:pt x="397953" y="964526"/>
                  </a:moveTo>
                  <a:cubicBezTo>
                    <a:pt x="398239" y="913662"/>
                    <a:pt x="398239" y="913662"/>
                    <a:pt x="440815" y="891564"/>
                  </a:cubicBezTo>
                  <a:cubicBezTo>
                    <a:pt x="553782" y="835081"/>
                    <a:pt x="606550" y="714875"/>
                    <a:pt x="570069" y="607433"/>
                  </a:cubicBezTo>
                  <a:cubicBezTo>
                    <a:pt x="544257" y="531233"/>
                    <a:pt x="483106" y="493133"/>
                    <a:pt x="413193" y="467892"/>
                  </a:cubicBezTo>
                  <a:cubicBezTo>
                    <a:pt x="355471" y="447032"/>
                    <a:pt x="295083" y="433602"/>
                    <a:pt x="236695" y="414457"/>
                  </a:cubicBezTo>
                  <a:cubicBezTo>
                    <a:pt x="208024" y="405027"/>
                    <a:pt x="167638" y="373499"/>
                    <a:pt x="169639" y="342257"/>
                  </a:cubicBezTo>
                  <a:cubicBezTo>
                    <a:pt x="172020" y="302919"/>
                    <a:pt x="201166" y="279392"/>
                    <a:pt x="236314" y="266057"/>
                  </a:cubicBezTo>
                  <a:cubicBezTo>
                    <a:pt x="292702" y="244626"/>
                    <a:pt x="331564" y="275582"/>
                    <a:pt x="355186" y="294442"/>
                  </a:cubicBezTo>
                  <a:cubicBezTo>
                    <a:pt x="400239" y="330446"/>
                    <a:pt x="426814" y="332732"/>
                    <a:pt x="464438" y="295585"/>
                  </a:cubicBezTo>
                  <a:cubicBezTo>
                    <a:pt x="531589" y="227957"/>
                    <a:pt x="537875" y="216051"/>
                    <a:pt x="473486" y="167664"/>
                  </a:cubicBezTo>
                  <a:cubicBezTo>
                    <a:pt x="444054" y="145566"/>
                    <a:pt x="411383" y="129945"/>
                    <a:pt x="375379" y="121849"/>
                  </a:cubicBezTo>
                  <a:cubicBezTo>
                    <a:pt x="350518" y="116324"/>
                    <a:pt x="339850" y="104513"/>
                    <a:pt x="340327" y="75938"/>
                  </a:cubicBezTo>
                  <a:cubicBezTo>
                    <a:pt x="341089" y="27932"/>
                    <a:pt x="341089" y="-643"/>
                    <a:pt x="302227" y="119"/>
                  </a:cubicBezTo>
                  <a:cubicBezTo>
                    <a:pt x="302227" y="119"/>
                    <a:pt x="302227" y="119"/>
                    <a:pt x="302227" y="119"/>
                  </a:cubicBezTo>
                  <a:cubicBezTo>
                    <a:pt x="287939" y="119"/>
                    <a:pt x="273652" y="119"/>
                    <a:pt x="259364" y="24"/>
                  </a:cubicBezTo>
                  <a:cubicBezTo>
                    <a:pt x="169639" y="-738"/>
                    <a:pt x="168591" y="16312"/>
                    <a:pt x="169924" y="88511"/>
                  </a:cubicBezTo>
                  <a:cubicBezTo>
                    <a:pt x="170496" y="118896"/>
                    <a:pt x="164019" y="139756"/>
                    <a:pt x="133634" y="152138"/>
                  </a:cubicBezTo>
                  <a:cubicBezTo>
                    <a:pt x="116584" y="159092"/>
                    <a:pt x="100963" y="171760"/>
                    <a:pt x="87247" y="184619"/>
                  </a:cubicBezTo>
                  <a:cubicBezTo>
                    <a:pt x="-13337" y="278821"/>
                    <a:pt x="-40864" y="425411"/>
                    <a:pt x="79532" y="522280"/>
                  </a:cubicBezTo>
                  <a:cubicBezTo>
                    <a:pt x="131348" y="563904"/>
                    <a:pt x="197547" y="585050"/>
                    <a:pt x="264889" y="589812"/>
                  </a:cubicBezTo>
                  <a:cubicBezTo>
                    <a:pt x="391952" y="598766"/>
                    <a:pt x="410050" y="666488"/>
                    <a:pt x="398239" y="713637"/>
                  </a:cubicBezTo>
                  <a:cubicBezTo>
                    <a:pt x="388714" y="751737"/>
                    <a:pt x="360139" y="761262"/>
                    <a:pt x="331564" y="770787"/>
                  </a:cubicBezTo>
                  <a:cubicBezTo>
                    <a:pt x="264889" y="780312"/>
                    <a:pt x="246791" y="753547"/>
                    <a:pt x="208024" y="732782"/>
                  </a:cubicBezTo>
                  <a:cubicBezTo>
                    <a:pt x="208024" y="732782"/>
                    <a:pt x="208024" y="732782"/>
                    <a:pt x="208024" y="732782"/>
                  </a:cubicBezTo>
                  <a:cubicBezTo>
                    <a:pt x="169639" y="713637"/>
                    <a:pt x="127538" y="676871"/>
                    <a:pt x="78008" y="774026"/>
                  </a:cubicBezTo>
                  <a:cubicBezTo>
                    <a:pt x="55339" y="818412"/>
                    <a:pt x="55339" y="827937"/>
                    <a:pt x="88009" y="853559"/>
                  </a:cubicBezTo>
                  <a:cubicBezTo>
                    <a:pt x="119442" y="878229"/>
                    <a:pt x="141064" y="894612"/>
                    <a:pt x="171829" y="904709"/>
                  </a:cubicBezTo>
                  <a:cubicBezTo>
                    <a:pt x="235552" y="925664"/>
                    <a:pt x="236314" y="923187"/>
                    <a:pt x="235838" y="987005"/>
                  </a:cubicBezTo>
                  <a:cubicBezTo>
                    <a:pt x="235647" y="1016246"/>
                    <a:pt x="235456" y="1035773"/>
                    <a:pt x="264889" y="1037487"/>
                  </a:cubicBezTo>
                  <a:cubicBezTo>
                    <a:pt x="294416" y="1039202"/>
                    <a:pt x="328516" y="1037487"/>
                    <a:pt x="360139" y="1037487"/>
                  </a:cubicBezTo>
                  <a:cubicBezTo>
                    <a:pt x="398239" y="1037487"/>
                    <a:pt x="398239" y="1008912"/>
                    <a:pt x="397953" y="964526"/>
                  </a:cubicBezTo>
                  <a:close/>
                </a:path>
              </a:pathLst>
            </a:custGeom>
            <a:solidFill>
              <a:srgbClr val="DA7C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6" name="자유형: 도형 155">
              <a:extLst>
                <a:ext uri="{FF2B5EF4-FFF2-40B4-BE49-F238E27FC236}">
                  <a16:creationId xmlns:a16="http://schemas.microsoft.com/office/drawing/2014/main" id="{50D1C207-8339-4AC2-9EDA-C896C9B175AB}"/>
                </a:ext>
              </a:extLst>
            </p:cNvPr>
            <p:cNvSpPr/>
            <p:nvPr/>
          </p:nvSpPr>
          <p:spPr>
            <a:xfrm>
              <a:off x="5920475" y="1492223"/>
              <a:ext cx="336668" cy="970377"/>
            </a:xfrm>
            <a:custGeom>
              <a:avLst/>
              <a:gdLst>
                <a:gd name="connsiteX0" fmla="*/ 468535 w 468534"/>
                <a:gd name="connsiteY0" fmla="*/ 0 h 1350454"/>
                <a:gd name="connsiteX1" fmla="*/ 0 w 468534"/>
                <a:gd name="connsiteY1" fmla="*/ 675227 h 1350454"/>
                <a:gd name="connsiteX2" fmla="*/ 468535 w 468534"/>
                <a:gd name="connsiteY2" fmla="*/ 1350455 h 1350454"/>
                <a:gd name="connsiteX3" fmla="*/ 200025 w 468534"/>
                <a:gd name="connsiteY3" fmla="*/ 675227 h 1350454"/>
                <a:gd name="connsiteX4" fmla="*/ 468535 w 468534"/>
                <a:gd name="connsiteY4" fmla="*/ 0 h 13504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68534" h="1350454">
                  <a:moveTo>
                    <a:pt x="468535" y="0"/>
                  </a:moveTo>
                  <a:cubicBezTo>
                    <a:pt x="194881" y="102203"/>
                    <a:pt x="0" y="365951"/>
                    <a:pt x="0" y="675227"/>
                  </a:cubicBezTo>
                  <a:cubicBezTo>
                    <a:pt x="0" y="984504"/>
                    <a:pt x="194881" y="1248251"/>
                    <a:pt x="468535" y="1350455"/>
                  </a:cubicBezTo>
                  <a:cubicBezTo>
                    <a:pt x="302133" y="1174337"/>
                    <a:pt x="200025" y="936688"/>
                    <a:pt x="200025" y="675227"/>
                  </a:cubicBezTo>
                  <a:cubicBezTo>
                    <a:pt x="200025" y="413766"/>
                    <a:pt x="302133" y="176117"/>
                    <a:pt x="468535" y="0"/>
                  </a:cubicBezTo>
                  <a:close/>
                </a:path>
              </a:pathLst>
            </a:custGeom>
            <a:solidFill>
              <a:srgbClr val="DA7D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7" name="자유형: 도형 156">
              <a:extLst>
                <a:ext uri="{FF2B5EF4-FFF2-40B4-BE49-F238E27FC236}">
                  <a16:creationId xmlns:a16="http://schemas.microsoft.com/office/drawing/2014/main" id="{207105F5-4EAD-43BF-A8E4-F042F34D9D02}"/>
                </a:ext>
              </a:extLst>
            </p:cNvPr>
            <p:cNvSpPr/>
            <p:nvPr/>
          </p:nvSpPr>
          <p:spPr>
            <a:xfrm rot="185357">
              <a:off x="6199859" y="1604862"/>
              <a:ext cx="417850" cy="745970"/>
            </a:xfrm>
            <a:custGeom>
              <a:avLst/>
              <a:gdLst>
                <a:gd name="connsiteX0" fmla="*/ 397953 w 581514"/>
                <a:gd name="connsiteY0" fmla="*/ 964526 h 1038153"/>
                <a:gd name="connsiteX1" fmla="*/ 440815 w 581514"/>
                <a:gd name="connsiteY1" fmla="*/ 891564 h 1038153"/>
                <a:gd name="connsiteX2" fmla="*/ 570070 w 581514"/>
                <a:gd name="connsiteY2" fmla="*/ 607433 h 1038153"/>
                <a:gd name="connsiteX3" fmla="*/ 413193 w 581514"/>
                <a:gd name="connsiteY3" fmla="*/ 467892 h 1038153"/>
                <a:gd name="connsiteX4" fmla="*/ 236695 w 581514"/>
                <a:gd name="connsiteY4" fmla="*/ 414457 h 1038153"/>
                <a:gd name="connsiteX5" fmla="*/ 169639 w 581514"/>
                <a:gd name="connsiteY5" fmla="*/ 342257 h 1038153"/>
                <a:gd name="connsiteX6" fmla="*/ 236314 w 581514"/>
                <a:gd name="connsiteY6" fmla="*/ 266057 h 1038153"/>
                <a:gd name="connsiteX7" fmla="*/ 355186 w 581514"/>
                <a:gd name="connsiteY7" fmla="*/ 294442 h 1038153"/>
                <a:gd name="connsiteX8" fmla="*/ 464437 w 581514"/>
                <a:gd name="connsiteY8" fmla="*/ 295585 h 1038153"/>
                <a:gd name="connsiteX9" fmla="*/ 473486 w 581514"/>
                <a:gd name="connsiteY9" fmla="*/ 167664 h 1038153"/>
                <a:gd name="connsiteX10" fmla="*/ 375379 w 581514"/>
                <a:gd name="connsiteY10" fmla="*/ 121849 h 1038153"/>
                <a:gd name="connsiteX11" fmla="*/ 340327 w 581514"/>
                <a:gd name="connsiteY11" fmla="*/ 75938 h 1038153"/>
                <a:gd name="connsiteX12" fmla="*/ 302227 w 581514"/>
                <a:gd name="connsiteY12" fmla="*/ 119 h 1038153"/>
                <a:gd name="connsiteX13" fmla="*/ 302227 w 581514"/>
                <a:gd name="connsiteY13" fmla="*/ 119 h 1038153"/>
                <a:gd name="connsiteX14" fmla="*/ 259364 w 581514"/>
                <a:gd name="connsiteY14" fmla="*/ 24 h 1038153"/>
                <a:gd name="connsiteX15" fmla="*/ 169925 w 581514"/>
                <a:gd name="connsiteY15" fmla="*/ 88511 h 1038153"/>
                <a:gd name="connsiteX16" fmla="*/ 133634 w 581514"/>
                <a:gd name="connsiteY16" fmla="*/ 152138 h 1038153"/>
                <a:gd name="connsiteX17" fmla="*/ 87247 w 581514"/>
                <a:gd name="connsiteY17" fmla="*/ 184619 h 1038153"/>
                <a:gd name="connsiteX18" fmla="*/ 79532 w 581514"/>
                <a:gd name="connsiteY18" fmla="*/ 522280 h 1038153"/>
                <a:gd name="connsiteX19" fmla="*/ 264889 w 581514"/>
                <a:gd name="connsiteY19" fmla="*/ 589812 h 1038153"/>
                <a:gd name="connsiteX20" fmla="*/ 398239 w 581514"/>
                <a:gd name="connsiteY20" fmla="*/ 713637 h 1038153"/>
                <a:gd name="connsiteX21" fmla="*/ 331564 w 581514"/>
                <a:gd name="connsiteY21" fmla="*/ 770787 h 1038153"/>
                <a:gd name="connsiteX22" fmla="*/ 208025 w 581514"/>
                <a:gd name="connsiteY22" fmla="*/ 732782 h 1038153"/>
                <a:gd name="connsiteX23" fmla="*/ 208025 w 581514"/>
                <a:gd name="connsiteY23" fmla="*/ 732782 h 1038153"/>
                <a:gd name="connsiteX24" fmla="*/ 78008 w 581514"/>
                <a:gd name="connsiteY24" fmla="*/ 774026 h 1038153"/>
                <a:gd name="connsiteX25" fmla="*/ 88009 w 581514"/>
                <a:gd name="connsiteY25" fmla="*/ 853464 h 1038153"/>
                <a:gd name="connsiteX26" fmla="*/ 171829 w 581514"/>
                <a:gd name="connsiteY26" fmla="*/ 904613 h 1038153"/>
                <a:gd name="connsiteX27" fmla="*/ 235837 w 581514"/>
                <a:gd name="connsiteY27" fmla="*/ 986909 h 1038153"/>
                <a:gd name="connsiteX28" fmla="*/ 264889 w 581514"/>
                <a:gd name="connsiteY28" fmla="*/ 1037392 h 1038153"/>
                <a:gd name="connsiteX29" fmla="*/ 360139 w 581514"/>
                <a:gd name="connsiteY29" fmla="*/ 1037392 h 1038153"/>
                <a:gd name="connsiteX30" fmla="*/ 397953 w 581514"/>
                <a:gd name="connsiteY30" fmla="*/ 964526 h 10381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581514" h="1038153">
                  <a:moveTo>
                    <a:pt x="397953" y="964526"/>
                  </a:moveTo>
                  <a:cubicBezTo>
                    <a:pt x="398239" y="913662"/>
                    <a:pt x="398239" y="913662"/>
                    <a:pt x="440815" y="891564"/>
                  </a:cubicBezTo>
                  <a:cubicBezTo>
                    <a:pt x="553782" y="835081"/>
                    <a:pt x="606550" y="714875"/>
                    <a:pt x="570070" y="607433"/>
                  </a:cubicBezTo>
                  <a:cubicBezTo>
                    <a:pt x="544257" y="531233"/>
                    <a:pt x="483106" y="493133"/>
                    <a:pt x="413193" y="467892"/>
                  </a:cubicBezTo>
                  <a:cubicBezTo>
                    <a:pt x="355471" y="447032"/>
                    <a:pt x="295083" y="433602"/>
                    <a:pt x="236695" y="414457"/>
                  </a:cubicBezTo>
                  <a:cubicBezTo>
                    <a:pt x="208025" y="405027"/>
                    <a:pt x="167638" y="373499"/>
                    <a:pt x="169639" y="342257"/>
                  </a:cubicBezTo>
                  <a:cubicBezTo>
                    <a:pt x="172020" y="302919"/>
                    <a:pt x="201167" y="279392"/>
                    <a:pt x="236314" y="266057"/>
                  </a:cubicBezTo>
                  <a:cubicBezTo>
                    <a:pt x="292702" y="244626"/>
                    <a:pt x="331564" y="275582"/>
                    <a:pt x="355186" y="294442"/>
                  </a:cubicBezTo>
                  <a:cubicBezTo>
                    <a:pt x="400239" y="330446"/>
                    <a:pt x="426814" y="332732"/>
                    <a:pt x="464437" y="295585"/>
                  </a:cubicBezTo>
                  <a:cubicBezTo>
                    <a:pt x="531589" y="227957"/>
                    <a:pt x="537875" y="216051"/>
                    <a:pt x="473486" y="167664"/>
                  </a:cubicBezTo>
                  <a:cubicBezTo>
                    <a:pt x="444054" y="145566"/>
                    <a:pt x="411383" y="129945"/>
                    <a:pt x="375379" y="121849"/>
                  </a:cubicBezTo>
                  <a:cubicBezTo>
                    <a:pt x="350518" y="116324"/>
                    <a:pt x="339851" y="104513"/>
                    <a:pt x="340327" y="75938"/>
                  </a:cubicBezTo>
                  <a:cubicBezTo>
                    <a:pt x="341089" y="27932"/>
                    <a:pt x="341089" y="-643"/>
                    <a:pt x="302227" y="119"/>
                  </a:cubicBezTo>
                  <a:cubicBezTo>
                    <a:pt x="302227" y="119"/>
                    <a:pt x="302227" y="119"/>
                    <a:pt x="302227" y="119"/>
                  </a:cubicBezTo>
                  <a:cubicBezTo>
                    <a:pt x="287939" y="119"/>
                    <a:pt x="273652" y="119"/>
                    <a:pt x="259364" y="24"/>
                  </a:cubicBezTo>
                  <a:cubicBezTo>
                    <a:pt x="169639" y="-738"/>
                    <a:pt x="168591" y="16312"/>
                    <a:pt x="169925" y="88511"/>
                  </a:cubicBezTo>
                  <a:cubicBezTo>
                    <a:pt x="170496" y="118896"/>
                    <a:pt x="164019" y="139756"/>
                    <a:pt x="133634" y="152138"/>
                  </a:cubicBezTo>
                  <a:cubicBezTo>
                    <a:pt x="116584" y="159092"/>
                    <a:pt x="100963" y="171760"/>
                    <a:pt x="87247" y="184619"/>
                  </a:cubicBezTo>
                  <a:cubicBezTo>
                    <a:pt x="-13337" y="278821"/>
                    <a:pt x="-40864" y="425411"/>
                    <a:pt x="79532" y="522280"/>
                  </a:cubicBezTo>
                  <a:cubicBezTo>
                    <a:pt x="131348" y="563904"/>
                    <a:pt x="197547" y="585050"/>
                    <a:pt x="264889" y="589812"/>
                  </a:cubicBezTo>
                  <a:cubicBezTo>
                    <a:pt x="391952" y="598766"/>
                    <a:pt x="410050" y="666488"/>
                    <a:pt x="398239" y="713637"/>
                  </a:cubicBezTo>
                  <a:cubicBezTo>
                    <a:pt x="388714" y="751737"/>
                    <a:pt x="360139" y="761262"/>
                    <a:pt x="331564" y="770787"/>
                  </a:cubicBezTo>
                  <a:cubicBezTo>
                    <a:pt x="264889" y="780312"/>
                    <a:pt x="246791" y="753547"/>
                    <a:pt x="208025" y="732782"/>
                  </a:cubicBezTo>
                  <a:cubicBezTo>
                    <a:pt x="208025" y="732782"/>
                    <a:pt x="208025" y="732782"/>
                    <a:pt x="208025" y="732782"/>
                  </a:cubicBezTo>
                  <a:cubicBezTo>
                    <a:pt x="169639" y="713637"/>
                    <a:pt x="127538" y="676871"/>
                    <a:pt x="78008" y="774026"/>
                  </a:cubicBezTo>
                  <a:cubicBezTo>
                    <a:pt x="55339" y="818317"/>
                    <a:pt x="55339" y="827842"/>
                    <a:pt x="88009" y="853464"/>
                  </a:cubicBezTo>
                  <a:cubicBezTo>
                    <a:pt x="119442" y="878134"/>
                    <a:pt x="141064" y="894517"/>
                    <a:pt x="171829" y="904613"/>
                  </a:cubicBezTo>
                  <a:cubicBezTo>
                    <a:pt x="235552" y="925568"/>
                    <a:pt x="236314" y="923092"/>
                    <a:pt x="235837" y="986909"/>
                  </a:cubicBezTo>
                  <a:cubicBezTo>
                    <a:pt x="235647" y="1016151"/>
                    <a:pt x="235456" y="1035677"/>
                    <a:pt x="264889" y="1037392"/>
                  </a:cubicBezTo>
                  <a:cubicBezTo>
                    <a:pt x="294416" y="1039106"/>
                    <a:pt x="328516" y="1037392"/>
                    <a:pt x="360139" y="1037392"/>
                  </a:cubicBezTo>
                  <a:cubicBezTo>
                    <a:pt x="398239" y="1037487"/>
                    <a:pt x="398239" y="1008912"/>
                    <a:pt x="397953" y="964526"/>
                  </a:cubicBezTo>
                  <a:close/>
                </a:path>
              </a:pathLst>
            </a:custGeom>
            <a:solidFill>
              <a:srgbClr val="FBBA0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58" name="그룹 157">
            <a:extLst>
              <a:ext uri="{FF2B5EF4-FFF2-40B4-BE49-F238E27FC236}">
                <a16:creationId xmlns:a16="http://schemas.microsoft.com/office/drawing/2014/main" id="{ADC0A108-83DA-47CC-BA58-B397C40256EA}"/>
              </a:ext>
            </a:extLst>
          </p:cNvPr>
          <p:cNvGrpSpPr/>
          <p:nvPr/>
        </p:nvGrpSpPr>
        <p:grpSpPr>
          <a:xfrm>
            <a:off x="4510225" y="3548669"/>
            <a:ext cx="386119" cy="386119"/>
            <a:chOff x="5784686" y="1323855"/>
            <a:chExt cx="1307251" cy="1307251"/>
          </a:xfrm>
        </p:grpSpPr>
        <p:sp>
          <p:nvSpPr>
            <p:cNvPr id="159" name="자유형: 도형 158">
              <a:extLst>
                <a:ext uri="{FF2B5EF4-FFF2-40B4-BE49-F238E27FC236}">
                  <a16:creationId xmlns:a16="http://schemas.microsoft.com/office/drawing/2014/main" id="{97011A19-19DB-450F-AD60-AAEE814D3550}"/>
                </a:ext>
              </a:extLst>
            </p:cNvPr>
            <p:cNvSpPr/>
            <p:nvPr/>
          </p:nvSpPr>
          <p:spPr>
            <a:xfrm>
              <a:off x="5784686" y="1323855"/>
              <a:ext cx="1307251" cy="1307251"/>
            </a:xfrm>
            <a:custGeom>
              <a:avLst/>
              <a:gdLst>
                <a:gd name="connsiteX0" fmla="*/ 1819275 w 1819275"/>
                <a:gd name="connsiteY0" fmla="*/ 909638 h 1819275"/>
                <a:gd name="connsiteX1" fmla="*/ 909638 w 1819275"/>
                <a:gd name="connsiteY1" fmla="*/ 1819275 h 1819275"/>
                <a:gd name="connsiteX2" fmla="*/ 0 w 1819275"/>
                <a:gd name="connsiteY2" fmla="*/ 909637 h 1819275"/>
                <a:gd name="connsiteX3" fmla="*/ 909638 w 1819275"/>
                <a:gd name="connsiteY3" fmla="*/ 0 h 1819275"/>
                <a:gd name="connsiteX4" fmla="*/ 1819275 w 1819275"/>
                <a:gd name="connsiteY4" fmla="*/ 909638 h 1819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19275" h="1819275">
                  <a:moveTo>
                    <a:pt x="1819275" y="909638"/>
                  </a:moveTo>
                  <a:cubicBezTo>
                    <a:pt x="1819275" y="1412016"/>
                    <a:pt x="1412016" y="1819275"/>
                    <a:pt x="909638" y="1819275"/>
                  </a:cubicBezTo>
                  <a:cubicBezTo>
                    <a:pt x="407259" y="1819275"/>
                    <a:pt x="0" y="1412016"/>
                    <a:pt x="0" y="909637"/>
                  </a:cubicBezTo>
                  <a:cubicBezTo>
                    <a:pt x="0" y="407258"/>
                    <a:pt x="407259" y="0"/>
                    <a:pt x="909638" y="0"/>
                  </a:cubicBezTo>
                  <a:cubicBezTo>
                    <a:pt x="1412016" y="0"/>
                    <a:pt x="1819275" y="407258"/>
                    <a:pt x="1819275" y="909638"/>
                  </a:cubicBezTo>
                  <a:close/>
                </a:path>
              </a:pathLst>
            </a:custGeom>
            <a:solidFill>
              <a:srgbClr val="DA7D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0" name="자유형: 도형 159">
              <a:extLst>
                <a:ext uri="{FF2B5EF4-FFF2-40B4-BE49-F238E27FC236}">
                  <a16:creationId xmlns:a16="http://schemas.microsoft.com/office/drawing/2014/main" id="{2E4F71FE-65F3-4437-BF4D-C6891BCC8862}"/>
                </a:ext>
              </a:extLst>
            </p:cNvPr>
            <p:cNvSpPr/>
            <p:nvPr/>
          </p:nvSpPr>
          <p:spPr>
            <a:xfrm>
              <a:off x="5825751" y="1364920"/>
              <a:ext cx="1225120" cy="1225120"/>
            </a:xfrm>
            <a:custGeom>
              <a:avLst/>
              <a:gdLst>
                <a:gd name="connsiteX0" fmla="*/ 1704975 w 1704975"/>
                <a:gd name="connsiteY0" fmla="*/ 852488 h 1704975"/>
                <a:gd name="connsiteX1" fmla="*/ 852488 w 1704975"/>
                <a:gd name="connsiteY1" fmla="*/ 1704975 h 1704975"/>
                <a:gd name="connsiteX2" fmla="*/ 0 w 1704975"/>
                <a:gd name="connsiteY2" fmla="*/ 852487 h 1704975"/>
                <a:gd name="connsiteX3" fmla="*/ 852488 w 1704975"/>
                <a:gd name="connsiteY3" fmla="*/ 0 h 1704975"/>
                <a:gd name="connsiteX4" fmla="*/ 1704975 w 1704975"/>
                <a:gd name="connsiteY4" fmla="*/ 852488 h 1704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04975" h="1704975">
                  <a:moveTo>
                    <a:pt x="1704975" y="852488"/>
                  </a:moveTo>
                  <a:cubicBezTo>
                    <a:pt x="1704975" y="1323303"/>
                    <a:pt x="1323304" y="1704975"/>
                    <a:pt x="852488" y="1704975"/>
                  </a:cubicBezTo>
                  <a:cubicBezTo>
                    <a:pt x="381672" y="1704975"/>
                    <a:pt x="0" y="1323303"/>
                    <a:pt x="0" y="852487"/>
                  </a:cubicBezTo>
                  <a:cubicBezTo>
                    <a:pt x="0" y="381672"/>
                    <a:pt x="381672" y="0"/>
                    <a:pt x="852488" y="0"/>
                  </a:cubicBezTo>
                  <a:cubicBezTo>
                    <a:pt x="1323304" y="0"/>
                    <a:pt x="1704975" y="381672"/>
                    <a:pt x="1704975" y="852488"/>
                  </a:cubicBezTo>
                  <a:close/>
                </a:path>
              </a:pathLst>
            </a:custGeom>
            <a:solidFill>
              <a:srgbClr val="FBBA0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1" name="자유형: 도형 160">
              <a:extLst>
                <a:ext uri="{FF2B5EF4-FFF2-40B4-BE49-F238E27FC236}">
                  <a16:creationId xmlns:a16="http://schemas.microsoft.com/office/drawing/2014/main" id="{5CBC9C9D-F370-4576-BE1B-AD3DDE78CAD8}"/>
                </a:ext>
              </a:extLst>
            </p:cNvPr>
            <p:cNvSpPr/>
            <p:nvPr/>
          </p:nvSpPr>
          <p:spPr>
            <a:xfrm>
              <a:off x="5920475" y="1459576"/>
              <a:ext cx="1035671" cy="1035671"/>
            </a:xfrm>
            <a:custGeom>
              <a:avLst/>
              <a:gdLst>
                <a:gd name="connsiteX0" fmla="*/ 1441323 w 1441322"/>
                <a:gd name="connsiteY0" fmla="*/ 720661 h 1441323"/>
                <a:gd name="connsiteX1" fmla="*/ 720661 w 1441322"/>
                <a:gd name="connsiteY1" fmla="*/ 1441323 h 1441323"/>
                <a:gd name="connsiteX2" fmla="*/ 0 w 1441322"/>
                <a:gd name="connsiteY2" fmla="*/ 720661 h 1441323"/>
                <a:gd name="connsiteX3" fmla="*/ 720661 w 1441322"/>
                <a:gd name="connsiteY3" fmla="*/ 0 h 1441323"/>
                <a:gd name="connsiteX4" fmla="*/ 1441323 w 1441322"/>
                <a:gd name="connsiteY4" fmla="*/ 720661 h 14413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41322" h="1441323">
                  <a:moveTo>
                    <a:pt x="1441323" y="720661"/>
                  </a:moveTo>
                  <a:cubicBezTo>
                    <a:pt x="1441323" y="1118672"/>
                    <a:pt x="1118672" y="1441323"/>
                    <a:pt x="720661" y="1441323"/>
                  </a:cubicBezTo>
                  <a:cubicBezTo>
                    <a:pt x="322651" y="1441323"/>
                    <a:pt x="0" y="1118672"/>
                    <a:pt x="0" y="720661"/>
                  </a:cubicBezTo>
                  <a:cubicBezTo>
                    <a:pt x="0" y="322651"/>
                    <a:pt x="322651" y="0"/>
                    <a:pt x="720661" y="0"/>
                  </a:cubicBezTo>
                  <a:cubicBezTo>
                    <a:pt x="1118672" y="0"/>
                    <a:pt x="1441323" y="322651"/>
                    <a:pt x="1441323" y="720661"/>
                  </a:cubicBezTo>
                  <a:close/>
                </a:path>
              </a:pathLst>
            </a:custGeom>
            <a:solidFill>
              <a:srgbClr val="FD980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2" name="자유형: 도형 161">
              <a:extLst>
                <a:ext uri="{FF2B5EF4-FFF2-40B4-BE49-F238E27FC236}">
                  <a16:creationId xmlns:a16="http://schemas.microsoft.com/office/drawing/2014/main" id="{88A07320-82DB-4BD4-8323-76166D843B49}"/>
                </a:ext>
              </a:extLst>
            </p:cNvPr>
            <p:cNvSpPr/>
            <p:nvPr/>
          </p:nvSpPr>
          <p:spPr>
            <a:xfrm rot="185357">
              <a:off x="6258994" y="1604656"/>
              <a:ext cx="417850" cy="746040"/>
            </a:xfrm>
            <a:custGeom>
              <a:avLst/>
              <a:gdLst>
                <a:gd name="connsiteX0" fmla="*/ 397953 w 581514"/>
                <a:gd name="connsiteY0" fmla="*/ 964526 h 1038249"/>
                <a:gd name="connsiteX1" fmla="*/ 440815 w 581514"/>
                <a:gd name="connsiteY1" fmla="*/ 891564 h 1038249"/>
                <a:gd name="connsiteX2" fmla="*/ 570069 w 581514"/>
                <a:gd name="connsiteY2" fmla="*/ 607433 h 1038249"/>
                <a:gd name="connsiteX3" fmla="*/ 413193 w 581514"/>
                <a:gd name="connsiteY3" fmla="*/ 467892 h 1038249"/>
                <a:gd name="connsiteX4" fmla="*/ 236695 w 581514"/>
                <a:gd name="connsiteY4" fmla="*/ 414457 h 1038249"/>
                <a:gd name="connsiteX5" fmla="*/ 169639 w 581514"/>
                <a:gd name="connsiteY5" fmla="*/ 342257 h 1038249"/>
                <a:gd name="connsiteX6" fmla="*/ 236314 w 581514"/>
                <a:gd name="connsiteY6" fmla="*/ 266057 h 1038249"/>
                <a:gd name="connsiteX7" fmla="*/ 355186 w 581514"/>
                <a:gd name="connsiteY7" fmla="*/ 294442 h 1038249"/>
                <a:gd name="connsiteX8" fmla="*/ 464438 w 581514"/>
                <a:gd name="connsiteY8" fmla="*/ 295585 h 1038249"/>
                <a:gd name="connsiteX9" fmla="*/ 473486 w 581514"/>
                <a:gd name="connsiteY9" fmla="*/ 167664 h 1038249"/>
                <a:gd name="connsiteX10" fmla="*/ 375379 w 581514"/>
                <a:gd name="connsiteY10" fmla="*/ 121849 h 1038249"/>
                <a:gd name="connsiteX11" fmla="*/ 340327 w 581514"/>
                <a:gd name="connsiteY11" fmla="*/ 75938 h 1038249"/>
                <a:gd name="connsiteX12" fmla="*/ 302227 w 581514"/>
                <a:gd name="connsiteY12" fmla="*/ 119 h 1038249"/>
                <a:gd name="connsiteX13" fmla="*/ 302227 w 581514"/>
                <a:gd name="connsiteY13" fmla="*/ 119 h 1038249"/>
                <a:gd name="connsiteX14" fmla="*/ 259364 w 581514"/>
                <a:gd name="connsiteY14" fmla="*/ 24 h 1038249"/>
                <a:gd name="connsiteX15" fmla="*/ 169924 w 581514"/>
                <a:gd name="connsiteY15" fmla="*/ 88511 h 1038249"/>
                <a:gd name="connsiteX16" fmla="*/ 133634 w 581514"/>
                <a:gd name="connsiteY16" fmla="*/ 152138 h 1038249"/>
                <a:gd name="connsiteX17" fmla="*/ 87247 w 581514"/>
                <a:gd name="connsiteY17" fmla="*/ 184619 h 1038249"/>
                <a:gd name="connsiteX18" fmla="*/ 79532 w 581514"/>
                <a:gd name="connsiteY18" fmla="*/ 522280 h 1038249"/>
                <a:gd name="connsiteX19" fmla="*/ 264889 w 581514"/>
                <a:gd name="connsiteY19" fmla="*/ 589812 h 1038249"/>
                <a:gd name="connsiteX20" fmla="*/ 398239 w 581514"/>
                <a:gd name="connsiteY20" fmla="*/ 713637 h 1038249"/>
                <a:gd name="connsiteX21" fmla="*/ 331564 w 581514"/>
                <a:gd name="connsiteY21" fmla="*/ 770787 h 1038249"/>
                <a:gd name="connsiteX22" fmla="*/ 208024 w 581514"/>
                <a:gd name="connsiteY22" fmla="*/ 732782 h 1038249"/>
                <a:gd name="connsiteX23" fmla="*/ 208024 w 581514"/>
                <a:gd name="connsiteY23" fmla="*/ 732782 h 1038249"/>
                <a:gd name="connsiteX24" fmla="*/ 78008 w 581514"/>
                <a:gd name="connsiteY24" fmla="*/ 774026 h 1038249"/>
                <a:gd name="connsiteX25" fmla="*/ 88009 w 581514"/>
                <a:gd name="connsiteY25" fmla="*/ 853559 h 1038249"/>
                <a:gd name="connsiteX26" fmla="*/ 171829 w 581514"/>
                <a:gd name="connsiteY26" fmla="*/ 904709 h 1038249"/>
                <a:gd name="connsiteX27" fmla="*/ 235838 w 581514"/>
                <a:gd name="connsiteY27" fmla="*/ 987005 h 1038249"/>
                <a:gd name="connsiteX28" fmla="*/ 264889 w 581514"/>
                <a:gd name="connsiteY28" fmla="*/ 1037487 h 1038249"/>
                <a:gd name="connsiteX29" fmla="*/ 360139 w 581514"/>
                <a:gd name="connsiteY29" fmla="*/ 1037487 h 1038249"/>
                <a:gd name="connsiteX30" fmla="*/ 397953 w 581514"/>
                <a:gd name="connsiteY30" fmla="*/ 964526 h 10382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581514" h="1038249">
                  <a:moveTo>
                    <a:pt x="397953" y="964526"/>
                  </a:moveTo>
                  <a:cubicBezTo>
                    <a:pt x="398239" y="913662"/>
                    <a:pt x="398239" y="913662"/>
                    <a:pt x="440815" y="891564"/>
                  </a:cubicBezTo>
                  <a:cubicBezTo>
                    <a:pt x="553782" y="835081"/>
                    <a:pt x="606550" y="714875"/>
                    <a:pt x="570069" y="607433"/>
                  </a:cubicBezTo>
                  <a:cubicBezTo>
                    <a:pt x="544257" y="531233"/>
                    <a:pt x="483106" y="493133"/>
                    <a:pt x="413193" y="467892"/>
                  </a:cubicBezTo>
                  <a:cubicBezTo>
                    <a:pt x="355471" y="447032"/>
                    <a:pt x="295083" y="433602"/>
                    <a:pt x="236695" y="414457"/>
                  </a:cubicBezTo>
                  <a:cubicBezTo>
                    <a:pt x="208024" y="405027"/>
                    <a:pt x="167638" y="373499"/>
                    <a:pt x="169639" y="342257"/>
                  </a:cubicBezTo>
                  <a:cubicBezTo>
                    <a:pt x="172020" y="302919"/>
                    <a:pt x="201166" y="279392"/>
                    <a:pt x="236314" y="266057"/>
                  </a:cubicBezTo>
                  <a:cubicBezTo>
                    <a:pt x="292702" y="244626"/>
                    <a:pt x="331564" y="275582"/>
                    <a:pt x="355186" y="294442"/>
                  </a:cubicBezTo>
                  <a:cubicBezTo>
                    <a:pt x="400239" y="330446"/>
                    <a:pt x="426814" y="332732"/>
                    <a:pt x="464438" y="295585"/>
                  </a:cubicBezTo>
                  <a:cubicBezTo>
                    <a:pt x="531589" y="227957"/>
                    <a:pt x="537875" y="216051"/>
                    <a:pt x="473486" y="167664"/>
                  </a:cubicBezTo>
                  <a:cubicBezTo>
                    <a:pt x="444054" y="145566"/>
                    <a:pt x="411383" y="129945"/>
                    <a:pt x="375379" y="121849"/>
                  </a:cubicBezTo>
                  <a:cubicBezTo>
                    <a:pt x="350518" y="116324"/>
                    <a:pt x="339850" y="104513"/>
                    <a:pt x="340327" y="75938"/>
                  </a:cubicBezTo>
                  <a:cubicBezTo>
                    <a:pt x="341089" y="27932"/>
                    <a:pt x="341089" y="-643"/>
                    <a:pt x="302227" y="119"/>
                  </a:cubicBezTo>
                  <a:cubicBezTo>
                    <a:pt x="302227" y="119"/>
                    <a:pt x="302227" y="119"/>
                    <a:pt x="302227" y="119"/>
                  </a:cubicBezTo>
                  <a:cubicBezTo>
                    <a:pt x="287939" y="119"/>
                    <a:pt x="273652" y="119"/>
                    <a:pt x="259364" y="24"/>
                  </a:cubicBezTo>
                  <a:cubicBezTo>
                    <a:pt x="169639" y="-738"/>
                    <a:pt x="168591" y="16312"/>
                    <a:pt x="169924" y="88511"/>
                  </a:cubicBezTo>
                  <a:cubicBezTo>
                    <a:pt x="170496" y="118896"/>
                    <a:pt x="164019" y="139756"/>
                    <a:pt x="133634" y="152138"/>
                  </a:cubicBezTo>
                  <a:cubicBezTo>
                    <a:pt x="116584" y="159092"/>
                    <a:pt x="100963" y="171760"/>
                    <a:pt x="87247" y="184619"/>
                  </a:cubicBezTo>
                  <a:cubicBezTo>
                    <a:pt x="-13337" y="278821"/>
                    <a:pt x="-40864" y="425411"/>
                    <a:pt x="79532" y="522280"/>
                  </a:cubicBezTo>
                  <a:cubicBezTo>
                    <a:pt x="131348" y="563904"/>
                    <a:pt x="197547" y="585050"/>
                    <a:pt x="264889" y="589812"/>
                  </a:cubicBezTo>
                  <a:cubicBezTo>
                    <a:pt x="391952" y="598766"/>
                    <a:pt x="410050" y="666488"/>
                    <a:pt x="398239" y="713637"/>
                  </a:cubicBezTo>
                  <a:cubicBezTo>
                    <a:pt x="388714" y="751737"/>
                    <a:pt x="360139" y="761262"/>
                    <a:pt x="331564" y="770787"/>
                  </a:cubicBezTo>
                  <a:cubicBezTo>
                    <a:pt x="264889" y="780312"/>
                    <a:pt x="246791" y="753547"/>
                    <a:pt x="208024" y="732782"/>
                  </a:cubicBezTo>
                  <a:cubicBezTo>
                    <a:pt x="208024" y="732782"/>
                    <a:pt x="208024" y="732782"/>
                    <a:pt x="208024" y="732782"/>
                  </a:cubicBezTo>
                  <a:cubicBezTo>
                    <a:pt x="169639" y="713637"/>
                    <a:pt x="127538" y="676871"/>
                    <a:pt x="78008" y="774026"/>
                  </a:cubicBezTo>
                  <a:cubicBezTo>
                    <a:pt x="55339" y="818412"/>
                    <a:pt x="55339" y="827937"/>
                    <a:pt x="88009" y="853559"/>
                  </a:cubicBezTo>
                  <a:cubicBezTo>
                    <a:pt x="119442" y="878229"/>
                    <a:pt x="141064" y="894612"/>
                    <a:pt x="171829" y="904709"/>
                  </a:cubicBezTo>
                  <a:cubicBezTo>
                    <a:pt x="235552" y="925664"/>
                    <a:pt x="236314" y="923187"/>
                    <a:pt x="235838" y="987005"/>
                  </a:cubicBezTo>
                  <a:cubicBezTo>
                    <a:pt x="235647" y="1016246"/>
                    <a:pt x="235456" y="1035773"/>
                    <a:pt x="264889" y="1037487"/>
                  </a:cubicBezTo>
                  <a:cubicBezTo>
                    <a:pt x="294416" y="1039202"/>
                    <a:pt x="328516" y="1037487"/>
                    <a:pt x="360139" y="1037487"/>
                  </a:cubicBezTo>
                  <a:cubicBezTo>
                    <a:pt x="398239" y="1037487"/>
                    <a:pt x="398239" y="1008912"/>
                    <a:pt x="397953" y="964526"/>
                  </a:cubicBezTo>
                  <a:close/>
                </a:path>
              </a:pathLst>
            </a:custGeom>
            <a:solidFill>
              <a:srgbClr val="DA7C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3" name="자유형: 도형 162">
              <a:extLst>
                <a:ext uri="{FF2B5EF4-FFF2-40B4-BE49-F238E27FC236}">
                  <a16:creationId xmlns:a16="http://schemas.microsoft.com/office/drawing/2014/main" id="{BF2905FE-1EC0-4E21-AA43-B2CEE18EDDD1}"/>
                </a:ext>
              </a:extLst>
            </p:cNvPr>
            <p:cNvSpPr/>
            <p:nvPr/>
          </p:nvSpPr>
          <p:spPr>
            <a:xfrm>
              <a:off x="5920475" y="1492223"/>
              <a:ext cx="336668" cy="970377"/>
            </a:xfrm>
            <a:custGeom>
              <a:avLst/>
              <a:gdLst>
                <a:gd name="connsiteX0" fmla="*/ 468535 w 468534"/>
                <a:gd name="connsiteY0" fmla="*/ 0 h 1350454"/>
                <a:gd name="connsiteX1" fmla="*/ 0 w 468534"/>
                <a:gd name="connsiteY1" fmla="*/ 675227 h 1350454"/>
                <a:gd name="connsiteX2" fmla="*/ 468535 w 468534"/>
                <a:gd name="connsiteY2" fmla="*/ 1350455 h 1350454"/>
                <a:gd name="connsiteX3" fmla="*/ 200025 w 468534"/>
                <a:gd name="connsiteY3" fmla="*/ 675227 h 1350454"/>
                <a:gd name="connsiteX4" fmla="*/ 468535 w 468534"/>
                <a:gd name="connsiteY4" fmla="*/ 0 h 13504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68534" h="1350454">
                  <a:moveTo>
                    <a:pt x="468535" y="0"/>
                  </a:moveTo>
                  <a:cubicBezTo>
                    <a:pt x="194881" y="102203"/>
                    <a:pt x="0" y="365951"/>
                    <a:pt x="0" y="675227"/>
                  </a:cubicBezTo>
                  <a:cubicBezTo>
                    <a:pt x="0" y="984504"/>
                    <a:pt x="194881" y="1248251"/>
                    <a:pt x="468535" y="1350455"/>
                  </a:cubicBezTo>
                  <a:cubicBezTo>
                    <a:pt x="302133" y="1174337"/>
                    <a:pt x="200025" y="936688"/>
                    <a:pt x="200025" y="675227"/>
                  </a:cubicBezTo>
                  <a:cubicBezTo>
                    <a:pt x="200025" y="413766"/>
                    <a:pt x="302133" y="176117"/>
                    <a:pt x="468535" y="0"/>
                  </a:cubicBezTo>
                  <a:close/>
                </a:path>
              </a:pathLst>
            </a:custGeom>
            <a:solidFill>
              <a:srgbClr val="DA7D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4" name="자유형: 도형 163">
              <a:extLst>
                <a:ext uri="{FF2B5EF4-FFF2-40B4-BE49-F238E27FC236}">
                  <a16:creationId xmlns:a16="http://schemas.microsoft.com/office/drawing/2014/main" id="{836AE533-BA02-4E55-94FF-94166C5A6240}"/>
                </a:ext>
              </a:extLst>
            </p:cNvPr>
            <p:cNvSpPr/>
            <p:nvPr/>
          </p:nvSpPr>
          <p:spPr>
            <a:xfrm rot="185357">
              <a:off x="6199859" y="1604862"/>
              <a:ext cx="417850" cy="745970"/>
            </a:xfrm>
            <a:custGeom>
              <a:avLst/>
              <a:gdLst>
                <a:gd name="connsiteX0" fmla="*/ 397953 w 581514"/>
                <a:gd name="connsiteY0" fmla="*/ 964526 h 1038153"/>
                <a:gd name="connsiteX1" fmla="*/ 440815 w 581514"/>
                <a:gd name="connsiteY1" fmla="*/ 891564 h 1038153"/>
                <a:gd name="connsiteX2" fmla="*/ 570070 w 581514"/>
                <a:gd name="connsiteY2" fmla="*/ 607433 h 1038153"/>
                <a:gd name="connsiteX3" fmla="*/ 413193 w 581514"/>
                <a:gd name="connsiteY3" fmla="*/ 467892 h 1038153"/>
                <a:gd name="connsiteX4" fmla="*/ 236695 w 581514"/>
                <a:gd name="connsiteY4" fmla="*/ 414457 h 1038153"/>
                <a:gd name="connsiteX5" fmla="*/ 169639 w 581514"/>
                <a:gd name="connsiteY5" fmla="*/ 342257 h 1038153"/>
                <a:gd name="connsiteX6" fmla="*/ 236314 w 581514"/>
                <a:gd name="connsiteY6" fmla="*/ 266057 h 1038153"/>
                <a:gd name="connsiteX7" fmla="*/ 355186 w 581514"/>
                <a:gd name="connsiteY7" fmla="*/ 294442 h 1038153"/>
                <a:gd name="connsiteX8" fmla="*/ 464437 w 581514"/>
                <a:gd name="connsiteY8" fmla="*/ 295585 h 1038153"/>
                <a:gd name="connsiteX9" fmla="*/ 473486 w 581514"/>
                <a:gd name="connsiteY9" fmla="*/ 167664 h 1038153"/>
                <a:gd name="connsiteX10" fmla="*/ 375379 w 581514"/>
                <a:gd name="connsiteY10" fmla="*/ 121849 h 1038153"/>
                <a:gd name="connsiteX11" fmla="*/ 340327 w 581514"/>
                <a:gd name="connsiteY11" fmla="*/ 75938 h 1038153"/>
                <a:gd name="connsiteX12" fmla="*/ 302227 w 581514"/>
                <a:gd name="connsiteY12" fmla="*/ 119 h 1038153"/>
                <a:gd name="connsiteX13" fmla="*/ 302227 w 581514"/>
                <a:gd name="connsiteY13" fmla="*/ 119 h 1038153"/>
                <a:gd name="connsiteX14" fmla="*/ 259364 w 581514"/>
                <a:gd name="connsiteY14" fmla="*/ 24 h 1038153"/>
                <a:gd name="connsiteX15" fmla="*/ 169925 w 581514"/>
                <a:gd name="connsiteY15" fmla="*/ 88511 h 1038153"/>
                <a:gd name="connsiteX16" fmla="*/ 133634 w 581514"/>
                <a:gd name="connsiteY16" fmla="*/ 152138 h 1038153"/>
                <a:gd name="connsiteX17" fmla="*/ 87247 w 581514"/>
                <a:gd name="connsiteY17" fmla="*/ 184619 h 1038153"/>
                <a:gd name="connsiteX18" fmla="*/ 79532 w 581514"/>
                <a:gd name="connsiteY18" fmla="*/ 522280 h 1038153"/>
                <a:gd name="connsiteX19" fmla="*/ 264889 w 581514"/>
                <a:gd name="connsiteY19" fmla="*/ 589812 h 1038153"/>
                <a:gd name="connsiteX20" fmla="*/ 398239 w 581514"/>
                <a:gd name="connsiteY20" fmla="*/ 713637 h 1038153"/>
                <a:gd name="connsiteX21" fmla="*/ 331564 w 581514"/>
                <a:gd name="connsiteY21" fmla="*/ 770787 h 1038153"/>
                <a:gd name="connsiteX22" fmla="*/ 208025 w 581514"/>
                <a:gd name="connsiteY22" fmla="*/ 732782 h 1038153"/>
                <a:gd name="connsiteX23" fmla="*/ 208025 w 581514"/>
                <a:gd name="connsiteY23" fmla="*/ 732782 h 1038153"/>
                <a:gd name="connsiteX24" fmla="*/ 78008 w 581514"/>
                <a:gd name="connsiteY24" fmla="*/ 774026 h 1038153"/>
                <a:gd name="connsiteX25" fmla="*/ 88009 w 581514"/>
                <a:gd name="connsiteY25" fmla="*/ 853464 h 1038153"/>
                <a:gd name="connsiteX26" fmla="*/ 171829 w 581514"/>
                <a:gd name="connsiteY26" fmla="*/ 904613 h 1038153"/>
                <a:gd name="connsiteX27" fmla="*/ 235837 w 581514"/>
                <a:gd name="connsiteY27" fmla="*/ 986909 h 1038153"/>
                <a:gd name="connsiteX28" fmla="*/ 264889 w 581514"/>
                <a:gd name="connsiteY28" fmla="*/ 1037392 h 1038153"/>
                <a:gd name="connsiteX29" fmla="*/ 360139 w 581514"/>
                <a:gd name="connsiteY29" fmla="*/ 1037392 h 1038153"/>
                <a:gd name="connsiteX30" fmla="*/ 397953 w 581514"/>
                <a:gd name="connsiteY30" fmla="*/ 964526 h 10381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581514" h="1038153">
                  <a:moveTo>
                    <a:pt x="397953" y="964526"/>
                  </a:moveTo>
                  <a:cubicBezTo>
                    <a:pt x="398239" y="913662"/>
                    <a:pt x="398239" y="913662"/>
                    <a:pt x="440815" y="891564"/>
                  </a:cubicBezTo>
                  <a:cubicBezTo>
                    <a:pt x="553782" y="835081"/>
                    <a:pt x="606550" y="714875"/>
                    <a:pt x="570070" y="607433"/>
                  </a:cubicBezTo>
                  <a:cubicBezTo>
                    <a:pt x="544257" y="531233"/>
                    <a:pt x="483106" y="493133"/>
                    <a:pt x="413193" y="467892"/>
                  </a:cubicBezTo>
                  <a:cubicBezTo>
                    <a:pt x="355471" y="447032"/>
                    <a:pt x="295083" y="433602"/>
                    <a:pt x="236695" y="414457"/>
                  </a:cubicBezTo>
                  <a:cubicBezTo>
                    <a:pt x="208025" y="405027"/>
                    <a:pt x="167638" y="373499"/>
                    <a:pt x="169639" y="342257"/>
                  </a:cubicBezTo>
                  <a:cubicBezTo>
                    <a:pt x="172020" y="302919"/>
                    <a:pt x="201167" y="279392"/>
                    <a:pt x="236314" y="266057"/>
                  </a:cubicBezTo>
                  <a:cubicBezTo>
                    <a:pt x="292702" y="244626"/>
                    <a:pt x="331564" y="275582"/>
                    <a:pt x="355186" y="294442"/>
                  </a:cubicBezTo>
                  <a:cubicBezTo>
                    <a:pt x="400239" y="330446"/>
                    <a:pt x="426814" y="332732"/>
                    <a:pt x="464437" y="295585"/>
                  </a:cubicBezTo>
                  <a:cubicBezTo>
                    <a:pt x="531589" y="227957"/>
                    <a:pt x="537875" y="216051"/>
                    <a:pt x="473486" y="167664"/>
                  </a:cubicBezTo>
                  <a:cubicBezTo>
                    <a:pt x="444054" y="145566"/>
                    <a:pt x="411383" y="129945"/>
                    <a:pt x="375379" y="121849"/>
                  </a:cubicBezTo>
                  <a:cubicBezTo>
                    <a:pt x="350518" y="116324"/>
                    <a:pt x="339851" y="104513"/>
                    <a:pt x="340327" y="75938"/>
                  </a:cubicBezTo>
                  <a:cubicBezTo>
                    <a:pt x="341089" y="27932"/>
                    <a:pt x="341089" y="-643"/>
                    <a:pt x="302227" y="119"/>
                  </a:cubicBezTo>
                  <a:cubicBezTo>
                    <a:pt x="302227" y="119"/>
                    <a:pt x="302227" y="119"/>
                    <a:pt x="302227" y="119"/>
                  </a:cubicBezTo>
                  <a:cubicBezTo>
                    <a:pt x="287939" y="119"/>
                    <a:pt x="273652" y="119"/>
                    <a:pt x="259364" y="24"/>
                  </a:cubicBezTo>
                  <a:cubicBezTo>
                    <a:pt x="169639" y="-738"/>
                    <a:pt x="168591" y="16312"/>
                    <a:pt x="169925" y="88511"/>
                  </a:cubicBezTo>
                  <a:cubicBezTo>
                    <a:pt x="170496" y="118896"/>
                    <a:pt x="164019" y="139756"/>
                    <a:pt x="133634" y="152138"/>
                  </a:cubicBezTo>
                  <a:cubicBezTo>
                    <a:pt x="116584" y="159092"/>
                    <a:pt x="100963" y="171760"/>
                    <a:pt x="87247" y="184619"/>
                  </a:cubicBezTo>
                  <a:cubicBezTo>
                    <a:pt x="-13337" y="278821"/>
                    <a:pt x="-40864" y="425411"/>
                    <a:pt x="79532" y="522280"/>
                  </a:cubicBezTo>
                  <a:cubicBezTo>
                    <a:pt x="131348" y="563904"/>
                    <a:pt x="197547" y="585050"/>
                    <a:pt x="264889" y="589812"/>
                  </a:cubicBezTo>
                  <a:cubicBezTo>
                    <a:pt x="391952" y="598766"/>
                    <a:pt x="410050" y="666488"/>
                    <a:pt x="398239" y="713637"/>
                  </a:cubicBezTo>
                  <a:cubicBezTo>
                    <a:pt x="388714" y="751737"/>
                    <a:pt x="360139" y="761262"/>
                    <a:pt x="331564" y="770787"/>
                  </a:cubicBezTo>
                  <a:cubicBezTo>
                    <a:pt x="264889" y="780312"/>
                    <a:pt x="246791" y="753547"/>
                    <a:pt x="208025" y="732782"/>
                  </a:cubicBezTo>
                  <a:cubicBezTo>
                    <a:pt x="208025" y="732782"/>
                    <a:pt x="208025" y="732782"/>
                    <a:pt x="208025" y="732782"/>
                  </a:cubicBezTo>
                  <a:cubicBezTo>
                    <a:pt x="169639" y="713637"/>
                    <a:pt x="127538" y="676871"/>
                    <a:pt x="78008" y="774026"/>
                  </a:cubicBezTo>
                  <a:cubicBezTo>
                    <a:pt x="55339" y="818317"/>
                    <a:pt x="55339" y="827842"/>
                    <a:pt x="88009" y="853464"/>
                  </a:cubicBezTo>
                  <a:cubicBezTo>
                    <a:pt x="119442" y="878134"/>
                    <a:pt x="141064" y="894517"/>
                    <a:pt x="171829" y="904613"/>
                  </a:cubicBezTo>
                  <a:cubicBezTo>
                    <a:pt x="235552" y="925568"/>
                    <a:pt x="236314" y="923092"/>
                    <a:pt x="235837" y="986909"/>
                  </a:cubicBezTo>
                  <a:cubicBezTo>
                    <a:pt x="235647" y="1016151"/>
                    <a:pt x="235456" y="1035677"/>
                    <a:pt x="264889" y="1037392"/>
                  </a:cubicBezTo>
                  <a:cubicBezTo>
                    <a:pt x="294416" y="1039106"/>
                    <a:pt x="328516" y="1037392"/>
                    <a:pt x="360139" y="1037392"/>
                  </a:cubicBezTo>
                  <a:cubicBezTo>
                    <a:pt x="398239" y="1037487"/>
                    <a:pt x="398239" y="1008912"/>
                    <a:pt x="397953" y="964526"/>
                  </a:cubicBezTo>
                  <a:close/>
                </a:path>
              </a:pathLst>
            </a:custGeom>
            <a:solidFill>
              <a:srgbClr val="FBBA0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5" name="그룹 164">
            <a:extLst>
              <a:ext uri="{FF2B5EF4-FFF2-40B4-BE49-F238E27FC236}">
                <a16:creationId xmlns:a16="http://schemas.microsoft.com/office/drawing/2014/main" id="{4F13311B-021F-49CB-A80A-AF1AA3EA702C}"/>
              </a:ext>
            </a:extLst>
          </p:cNvPr>
          <p:cNvGrpSpPr/>
          <p:nvPr/>
        </p:nvGrpSpPr>
        <p:grpSpPr>
          <a:xfrm>
            <a:off x="6290038" y="3118852"/>
            <a:ext cx="460635" cy="460635"/>
            <a:chOff x="5784686" y="1323855"/>
            <a:chExt cx="1307251" cy="1307251"/>
          </a:xfrm>
        </p:grpSpPr>
        <p:sp>
          <p:nvSpPr>
            <p:cNvPr id="166" name="자유형: 도형 165">
              <a:extLst>
                <a:ext uri="{FF2B5EF4-FFF2-40B4-BE49-F238E27FC236}">
                  <a16:creationId xmlns:a16="http://schemas.microsoft.com/office/drawing/2014/main" id="{DB2000BF-2F33-4503-8A12-F0FEB67ADAE9}"/>
                </a:ext>
              </a:extLst>
            </p:cNvPr>
            <p:cNvSpPr/>
            <p:nvPr/>
          </p:nvSpPr>
          <p:spPr>
            <a:xfrm>
              <a:off x="5784686" y="1323855"/>
              <a:ext cx="1307251" cy="1307251"/>
            </a:xfrm>
            <a:custGeom>
              <a:avLst/>
              <a:gdLst>
                <a:gd name="connsiteX0" fmla="*/ 1819275 w 1819275"/>
                <a:gd name="connsiteY0" fmla="*/ 909638 h 1819275"/>
                <a:gd name="connsiteX1" fmla="*/ 909638 w 1819275"/>
                <a:gd name="connsiteY1" fmla="*/ 1819275 h 1819275"/>
                <a:gd name="connsiteX2" fmla="*/ 0 w 1819275"/>
                <a:gd name="connsiteY2" fmla="*/ 909637 h 1819275"/>
                <a:gd name="connsiteX3" fmla="*/ 909638 w 1819275"/>
                <a:gd name="connsiteY3" fmla="*/ 0 h 1819275"/>
                <a:gd name="connsiteX4" fmla="*/ 1819275 w 1819275"/>
                <a:gd name="connsiteY4" fmla="*/ 909638 h 1819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19275" h="1819275">
                  <a:moveTo>
                    <a:pt x="1819275" y="909638"/>
                  </a:moveTo>
                  <a:cubicBezTo>
                    <a:pt x="1819275" y="1412016"/>
                    <a:pt x="1412016" y="1819275"/>
                    <a:pt x="909638" y="1819275"/>
                  </a:cubicBezTo>
                  <a:cubicBezTo>
                    <a:pt x="407259" y="1819275"/>
                    <a:pt x="0" y="1412016"/>
                    <a:pt x="0" y="909637"/>
                  </a:cubicBezTo>
                  <a:cubicBezTo>
                    <a:pt x="0" y="407258"/>
                    <a:pt x="407259" y="0"/>
                    <a:pt x="909638" y="0"/>
                  </a:cubicBezTo>
                  <a:cubicBezTo>
                    <a:pt x="1412016" y="0"/>
                    <a:pt x="1819275" y="407258"/>
                    <a:pt x="1819275" y="909638"/>
                  </a:cubicBezTo>
                  <a:close/>
                </a:path>
              </a:pathLst>
            </a:custGeom>
            <a:solidFill>
              <a:srgbClr val="DA7D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7" name="자유형: 도형 166">
              <a:extLst>
                <a:ext uri="{FF2B5EF4-FFF2-40B4-BE49-F238E27FC236}">
                  <a16:creationId xmlns:a16="http://schemas.microsoft.com/office/drawing/2014/main" id="{46EEED8A-AF45-4E8C-9814-4476C638FF7A}"/>
                </a:ext>
              </a:extLst>
            </p:cNvPr>
            <p:cNvSpPr/>
            <p:nvPr/>
          </p:nvSpPr>
          <p:spPr>
            <a:xfrm>
              <a:off x="5825751" y="1364920"/>
              <a:ext cx="1225120" cy="1225120"/>
            </a:xfrm>
            <a:custGeom>
              <a:avLst/>
              <a:gdLst>
                <a:gd name="connsiteX0" fmla="*/ 1704975 w 1704975"/>
                <a:gd name="connsiteY0" fmla="*/ 852488 h 1704975"/>
                <a:gd name="connsiteX1" fmla="*/ 852488 w 1704975"/>
                <a:gd name="connsiteY1" fmla="*/ 1704975 h 1704975"/>
                <a:gd name="connsiteX2" fmla="*/ 0 w 1704975"/>
                <a:gd name="connsiteY2" fmla="*/ 852487 h 1704975"/>
                <a:gd name="connsiteX3" fmla="*/ 852488 w 1704975"/>
                <a:gd name="connsiteY3" fmla="*/ 0 h 1704975"/>
                <a:gd name="connsiteX4" fmla="*/ 1704975 w 1704975"/>
                <a:gd name="connsiteY4" fmla="*/ 852488 h 1704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04975" h="1704975">
                  <a:moveTo>
                    <a:pt x="1704975" y="852488"/>
                  </a:moveTo>
                  <a:cubicBezTo>
                    <a:pt x="1704975" y="1323303"/>
                    <a:pt x="1323304" y="1704975"/>
                    <a:pt x="852488" y="1704975"/>
                  </a:cubicBezTo>
                  <a:cubicBezTo>
                    <a:pt x="381672" y="1704975"/>
                    <a:pt x="0" y="1323303"/>
                    <a:pt x="0" y="852487"/>
                  </a:cubicBezTo>
                  <a:cubicBezTo>
                    <a:pt x="0" y="381672"/>
                    <a:pt x="381672" y="0"/>
                    <a:pt x="852488" y="0"/>
                  </a:cubicBezTo>
                  <a:cubicBezTo>
                    <a:pt x="1323304" y="0"/>
                    <a:pt x="1704975" y="381672"/>
                    <a:pt x="1704975" y="852488"/>
                  </a:cubicBezTo>
                  <a:close/>
                </a:path>
              </a:pathLst>
            </a:custGeom>
            <a:solidFill>
              <a:srgbClr val="FBBA0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8" name="자유형: 도형 167">
              <a:extLst>
                <a:ext uri="{FF2B5EF4-FFF2-40B4-BE49-F238E27FC236}">
                  <a16:creationId xmlns:a16="http://schemas.microsoft.com/office/drawing/2014/main" id="{09D5259C-638D-4F6E-9528-F052B5FA7C2E}"/>
                </a:ext>
              </a:extLst>
            </p:cNvPr>
            <p:cNvSpPr/>
            <p:nvPr/>
          </p:nvSpPr>
          <p:spPr>
            <a:xfrm>
              <a:off x="5920475" y="1459576"/>
              <a:ext cx="1035671" cy="1035671"/>
            </a:xfrm>
            <a:custGeom>
              <a:avLst/>
              <a:gdLst>
                <a:gd name="connsiteX0" fmla="*/ 1441323 w 1441322"/>
                <a:gd name="connsiteY0" fmla="*/ 720661 h 1441323"/>
                <a:gd name="connsiteX1" fmla="*/ 720661 w 1441322"/>
                <a:gd name="connsiteY1" fmla="*/ 1441323 h 1441323"/>
                <a:gd name="connsiteX2" fmla="*/ 0 w 1441322"/>
                <a:gd name="connsiteY2" fmla="*/ 720661 h 1441323"/>
                <a:gd name="connsiteX3" fmla="*/ 720661 w 1441322"/>
                <a:gd name="connsiteY3" fmla="*/ 0 h 1441323"/>
                <a:gd name="connsiteX4" fmla="*/ 1441323 w 1441322"/>
                <a:gd name="connsiteY4" fmla="*/ 720661 h 14413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41322" h="1441323">
                  <a:moveTo>
                    <a:pt x="1441323" y="720661"/>
                  </a:moveTo>
                  <a:cubicBezTo>
                    <a:pt x="1441323" y="1118672"/>
                    <a:pt x="1118672" y="1441323"/>
                    <a:pt x="720661" y="1441323"/>
                  </a:cubicBezTo>
                  <a:cubicBezTo>
                    <a:pt x="322651" y="1441323"/>
                    <a:pt x="0" y="1118672"/>
                    <a:pt x="0" y="720661"/>
                  </a:cubicBezTo>
                  <a:cubicBezTo>
                    <a:pt x="0" y="322651"/>
                    <a:pt x="322651" y="0"/>
                    <a:pt x="720661" y="0"/>
                  </a:cubicBezTo>
                  <a:cubicBezTo>
                    <a:pt x="1118672" y="0"/>
                    <a:pt x="1441323" y="322651"/>
                    <a:pt x="1441323" y="720661"/>
                  </a:cubicBezTo>
                  <a:close/>
                </a:path>
              </a:pathLst>
            </a:custGeom>
            <a:solidFill>
              <a:srgbClr val="FD980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9" name="자유형: 도형 168">
              <a:extLst>
                <a:ext uri="{FF2B5EF4-FFF2-40B4-BE49-F238E27FC236}">
                  <a16:creationId xmlns:a16="http://schemas.microsoft.com/office/drawing/2014/main" id="{DA0AAB43-A410-4FBA-AFA8-48AED46A8D2B}"/>
                </a:ext>
              </a:extLst>
            </p:cNvPr>
            <p:cNvSpPr/>
            <p:nvPr/>
          </p:nvSpPr>
          <p:spPr>
            <a:xfrm rot="185357">
              <a:off x="6258994" y="1604656"/>
              <a:ext cx="417850" cy="746040"/>
            </a:xfrm>
            <a:custGeom>
              <a:avLst/>
              <a:gdLst>
                <a:gd name="connsiteX0" fmla="*/ 397953 w 581514"/>
                <a:gd name="connsiteY0" fmla="*/ 964526 h 1038249"/>
                <a:gd name="connsiteX1" fmla="*/ 440815 w 581514"/>
                <a:gd name="connsiteY1" fmla="*/ 891564 h 1038249"/>
                <a:gd name="connsiteX2" fmla="*/ 570069 w 581514"/>
                <a:gd name="connsiteY2" fmla="*/ 607433 h 1038249"/>
                <a:gd name="connsiteX3" fmla="*/ 413193 w 581514"/>
                <a:gd name="connsiteY3" fmla="*/ 467892 h 1038249"/>
                <a:gd name="connsiteX4" fmla="*/ 236695 w 581514"/>
                <a:gd name="connsiteY4" fmla="*/ 414457 h 1038249"/>
                <a:gd name="connsiteX5" fmla="*/ 169639 w 581514"/>
                <a:gd name="connsiteY5" fmla="*/ 342257 h 1038249"/>
                <a:gd name="connsiteX6" fmla="*/ 236314 w 581514"/>
                <a:gd name="connsiteY6" fmla="*/ 266057 h 1038249"/>
                <a:gd name="connsiteX7" fmla="*/ 355186 w 581514"/>
                <a:gd name="connsiteY7" fmla="*/ 294442 h 1038249"/>
                <a:gd name="connsiteX8" fmla="*/ 464438 w 581514"/>
                <a:gd name="connsiteY8" fmla="*/ 295585 h 1038249"/>
                <a:gd name="connsiteX9" fmla="*/ 473486 w 581514"/>
                <a:gd name="connsiteY9" fmla="*/ 167664 h 1038249"/>
                <a:gd name="connsiteX10" fmla="*/ 375379 w 581514"/>
                <a:gd name="connsiteY10" fmla="*/ 121849 h 1038249"/>
                <a:gd name="connsiteX11" fmla="*/ 340327 w 581514"/>
                <a:gd name="connsiteY11" fmla="*/ 75938 h 1038249"/>
                <a:gd name="connsiteX12" fmla="*/ 302227 w 581514"/>
                <a:gd name="connsiteY12" fmla="*/ 119 h 1038249"/>
                <a:gd name="connsiteX13" fmla="*/ 302227 w 581514"/>
                <a:gd name="connsiteY13" fmla="*/ 119 h 1038249"/>
                <a:gd name="connsiteX14" fmla="*/ 259364 w 581514"/>
                <a:gd name="connsiteY14" fmla="*/ 24 h 1038249"/>
                <a:gd name="connsiteX15" fmla="*/ 169924 w 581514"/>
                <a:gd name="connsiteY15" fmla="*/ 88511 h 1038249"/>
                <a:gd name="connsiteX16" fmla="*/ 133634 w 581514"/>
                <a:gd name="connsiteY16" fmla="*/ 152138 h 1038249"/>
                <a:gd name="connsiteX17" fmla="*/ 87247 w 581514"/>
                <a:gd name="connsiteY17" fmla="*/ 184619 h 1038249"/>
                <a:gd name="connsiteX18" fmla="*/ 79532 w 581514"/>
                <a:gd name="connsiteY18" fmla="*/ 522280 h 1038249"/>
                <a:gd name="connsiteX19" fmla="*/ 264889 w 581514"/>
                <a:gd name="connsiteY19" fmla="*/ 589812 h 1038249"/>
                <a:gd name="connsiteX20" fmla="*/ 398239 w 581514"/>
                <a:gd name="connsiteY20" fmla="*/ 713637 h 1038249"/>
                <a:gd name="connsiteX21" fmla="*/ 331564 w 581514"/>
                <a:gd name="connsiteY21" fmla="*/ 770787 h 1038249"/>
                <a:gd name="connsiteX22" fmla="*/ 208024 w 581514"/>
                <a:gd name="connsiteY22" fmla="*/ 732782 h 1038249"/>
                <a:gd name="connsiteX23" fmla="*/ 208024 w 581514"/>
                <a:gd name="connsiteY23" fmla="*/ 732782 h 1038249"/>
                <a:gd name="connsiteX24" fmla="*/ 78008 w 581514"/>
                <a:gd name="connsiteY24" fmla="*/ 774026 h 1038249"/>
                <a:gd name="connsiteX25" fmla="*/ 88009 w 581514"/>
                <a:gd name="connsiteY25" fmla="*/ 853559 h 1038249"/>
                <a:gd name="connsiteX26" fmla="*/ 171829 w 581514"/>
                <a:gd name="connsiteY26" fmla="*/ 904709 h 1038249"/>
                <a:gd name="connsiteX27" fmla="*/ 235838 w 581514"/>
                <a:gd name="connsiteY27" fmla="*/ 987005 h 1038249"/>
                <a:gd name="connsiteX28" fmla="*/ 264889 w 581514"/>
                <a:gd name="connsiteY28" fmla="*/ 1037487 h 1038249"/>
                <a:gd name="connsiteX29" fmla="*/ 360139 w 581514"/>
                <a:gd name="connsiteY29" fmla="*/ 1037487 h 1038249"/>
                <a:gd name="connsiteX30" fmla="*/ 397953 w 581514"/>
                <a:gd name="connsiteY30" fmla="*/ 964526 h 10382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581514" h="1038249">
                  <a:moveTo>
                    <a:pt x="397953" y="964526"/>
                  </a:moveTo>
                  <a:cubicBezTo>
                    <a:pt x="398239" y="913662"/>
                    <a:pt x="398239" y="913662"/>
                    <a:pt x="440815" y="891564"/>
                  </a:cubicBezTo>
                  <a:cubicBezTo>
                    <a:pt x="553782" y="835081"/>
                    <a:pt x="606550" y="714875"/>
                    <a:pt x="570069" y="607433"/>
                  </a:cubicBezTo>
                  <a:cubicBezTo>
                    <a:pt x="544257" y="531233"/>
                    <a:pt x="483106" y="493133"/>
                    <a:pt x="413193" y="467892"/>
                  </a:cubicBezTo>
                  <a:cubicBezTo>
                    <a:pt x="355471" y="447032"/>
                    <a:pt x="295083" y="433602"/>
                    <a:pt x="236695" y="414457"/>
                  </a:cubicBezTo>
                  <a:cubicBezTo>
                    <a:pt x="208024" y="405027"/>
                    <a:pt x="167638" y="373499"/>
                    <a:pt x="169639" y="342257"/>
                  </a:cubicBezTo>
                  <a:cubicBezTo>
                    <a:pt x="172020" y="302919"/>
                    <a:pt x="201166" y="279392"/>
                    <a:pt x="236314" y="266057"/>
                  </a:cubicBezTo>
                  <a:cubicBezTo>
                    <a:pt x="292702" y="244626"/>
                    <a:pt x="331564" y="275582"/>
                    <a:pt x="355186" y="294442"/>
                  </a:cubicBezTo>
                  <a:cubicBezTo>
                    <a:pt x="400239" y="330446"/>
                    <a:pt x="426814" y="332732"/>
                    <a:pt x="464438" y="295585"/>
                  </a:cubicBezTo>
                  <a:cubicBezTo>
                    <a:pt x="531589" y="227957"/>
                    <a:pt x="537875" y="216051"/>
                    <a:pt x="473486" y="167664"/>
                  </a:cubicBezTo>
                  <a:cubicBezTo>
                    <a:pt x="444054" y="145566"/>
                    <a:pt x="411383" y="129945"/>
                    <a:pt x="375379" y="121849"/>
                  </a:cubicBezTo>
                  <a:cubicBezTo>
                    <a:pt x="350518" y="116324"/>
                    <a:pt x="339850" y="104513"/>
                    <a:pt x="340327" y="75938"/>
                  </a:cubicBezTo>
                  <a:cubicBezTo>
                    <a:pt x="341089" y="27932"/>
                    <a:pt x="341089" y="-643"/>
                    <a:pt x="302227" y="119"/>
                  </a:cubicBezTo>
                  <a:cubicBezTo>
                    <a:pt x="302227" y="119"/>
                    <a:pt x="302227" y="119"/>
                    <a:pt x="302227" y="119"/>
                  </a:cubicBezTo>
                  <a:cubicBezTo>
                    <a:pt x="287939" y="119"/>
                    <a:pt x="273652" y="119"/>
                    <a:pt x="259364" y="24"/>
                  </a:cubicBezTo>
                  <a:cubicBezTo>
                    <a:pt x="169639" y="-738"/>
                    <a:pt x="168591" y="16312"/>
                    <a:pt x="169924" y="88511"/>
                  </a:cubicBezTo>
                  <a:cubicBezTo>
                    <a:pt x="170496" y="118896"/>
                    <a:pt x="164019" y="139756"/>
                    <a:pt x="133634" y="152138"/>
                  </a:cubicBezTo>
                  <a:cubicBezTo>
                    <a:pt x="116584" y="159092"/>
                    <a:pt x="100963" y="171760"/>
                    <a:pt x="87247" y="184619"/>
                  </a:cubicBezTo>
                  <a:cubicBezTo>
                    <a:pt x="-13337" y="278821"/>
                    <a:pt x="-40864" y="425411"/>
                    <a:pt x="79532" y="522280"/>
                  </a:cubicBezTo>
                  <a:cubicBezTo>
                    <a:pt x="131348" y="563904"/>
                    <a:pt x="197547" y="585050"/>
                    <a:pt x="264889" y="589812"/>
                  </a:cubicBezTo>
                  <a:cubicBezTo>
                    <a:pt x="391952" y="598766"/>
                    <a:pt x="410050" y="666488"/>
                    <a:pt x="398239" y="713637"/>
                  </a:cubicBezTo>
                  <a:cubicBezTo>
                    <a:pt x="388714" y="751737"/>
                    <a:pt x="360139" y="761262"/>
                    <a:pt x="331564" y="770787"/>
                  </a:cubicBezTo>
                  <a:cubicBezTo>
                    <a:pt x="264889" y="780312"/>
                    <a:pt x="246791" y="753547"/>
                    <a:pt x="208024" y="732782"/>
                  </a:cubicBezTo>
                  <a:cubicBezTo>
                    <a:pt x="208024" y="732782"/>
                    <a:pt x="208024" y="732782"/>
                    <a:pt x="208024" y="732782"/>
                  </a:cubicBezTo>
                  <a:cubicBezTo>
                    <a:pt x="169639" y="713637"/>
                    <a:pt x="127538" y="676871"/>
                    <a:pt x="78008" y="774026"/>
                  </a:cubicBezTo>
                  <a:cubicBezTo>
                    <a:pt x="55339" y="818412"/>
                    <a:pt x="55339" y="827937"/>
                    <a:pt x="88009" y="853559"/>
                  </a:cubicBezTo>
                  <a:cubicBezTo>
                    <a:pt x="119442" y="878229"/>
                    <a:pt x="141064" y="894612"/>
                    <a:pt x="171829" y="904709"/>
                  </a:cubicBezTo>
                  <a:cubicBezTo>
                    <a:pt x="235552" y="925664"/>
                    <a:pt x="236314" y="923187"/>
                    <a:pt x="235838" y="987005"/>
                  </a:cubicBezTo>
                  <a:cubicBezTo>
                    <a:pt x="235647" y="1016246"/>
                    <a:pt x="235456" y="1035773"/>
                    <a:pt x="264889" y="1037487"/>
                  </a:cubicBezTo>
                  <a:cubicBezTo>
                    <a:pt x="294416" y="1039202"/>
                    <a:pt x="328516" y="1037487"/>
                    <a:pt x="360139" y="1037487"/>
                  </a:cubicBezTo>
                  <a:cubicBezTo>
                    <a:pt x="398239" y="1037487"/>
                    <a:pt x="398239" y="1008912"/>
                    <a:pt x="397953" y="964526"/>
                  </a:cubicBezTo>
                  <a:close/>
                </a:path>
              </a:pathLst>
            </a:custGeom>
            <a:solidFill>
              <a:srgbClr val="DA7C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0" name="자유형: 도형 169">
              <a:extLst>
                <a:ext uri="{FF2B5EF4-FFF2-40B4-BE49-F238E27FC236}">
                  <a16:creationId xmlns:a16="http://schemas.microsoft.com/office/drawing/2014/main" id="{F450EC05-7A64-467E-BCE5-8D5976FB1B61}"/>
                </a:ext>
              </a:extLst>
            </p:cNvPr>
            <p:cNvSpPr/>
            <p:nvPr/>
          </p:nvSpPr>
          <p:spPr>
            <a:xfrm>
              <a:off x="5920475" y="1492223"/>
              <a:ext cx="336668" cy="970377"/>
            </a:xfrm>
            <a:custGeom>
              <a:avLst/>
              <a:gdLst>
                <a:gd name="connsiteX0" fmla="*/ 468535 w 468534"/>
                <a:gd name="connsiteY0" fmla="*/ 0 h 1350454"/>
                <a:gd name="connsiteX1" fmla="*/ 0 w 468534"/>
                <a:gd name="connsiteY1" fmla="*/ 675227 h 1350454"/>
                <a:gd name="connsiteX2" fmla="*/ 468535 w 468534"/>
                <a:gd name="connsiteY2" fmla="*/ 1350455 h 1350454"/>
                <a:gd name="connsiteX3" fmla="*/ 200025 w 468534"/>
                <a:gd name="connsiteY3" fmla="*/ 675227 h 1350454"/>
                <a:gd name="connsiteX4" fmla="*/ 468535 w 468534"/>
                <a:gd name="connsiteY4" fmla="*/ 0 h 13504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68534" h="1350454">
                  <a:moveTo>
                    <a:pt x="468535" y="0"/>
                  </a:moveTo>
                  <a:cubicBezTo>
                    <a:pt x="194881" y="102203"/>
                    <a:pt x="0" y="365951"/>
                    <a:pt x="0" y="675227"/>
                  </a:cubicBezTo>
                  <a:cubicBezTo>
                    <a:pt x="0" y="984504"/>
                    <a:pt x="194881" y="1248251"/>
                    <a:pt x="468535" y="1350455"/>
                  </a:cubicBezTo>
                  <a:cubicBezTo>
                    <a:pt x="302133" y="1174337"/>
                    <a:pt x="200025" y="936688"/>
                    <a:pt x="200025" y="675227"/>
                  </a:cubicBezTo>
                  <a:cubicBezTo>
                    <a:pt x="200025" y="413766"/>
                    <a:pt x="302133" y="176117"/>
                    <a:pt x="468535" y="0"/>
                  </a:cubicBezTo>
                  <a:close/>
                </a:path>
              </a:pathLst>
            </a:custGeom>
            <a:solidFill>
              <a:srgbClr val="DA7D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1" name="자유형: 도형 170">
              <a:extLst>
                <a:ext uri="{FF2B5EF4-FFF2-40B4-BE49-F238E27FC236}">
                  <a16:creationId xmlns:a16="http://schemas.microsoft.com/office/drawing/2014/main" id="{1F714198-2BA3-4074-A847-0270DCF53852}"/>
                </a:ext>
              </a:extLst>
            </p:cNvPr>
            <p:cNvSpPr/>
            <p:nvPr/>
          </p:nvSpPr>
          <p:spPr>
            <a:xfrm rot="185357">
              <a:off x="6199859" y="1604862"/>
              <a:ext cx="417850" cy="745970"/>
            </a:xfrm>
            <a:custGeom>
              <a:avLst/>
              <a:gdLst>
                <a:gd name="connsiteX0" fmla="*/ 397953 w 581514"/>
                <a:gd name="connsiteY0" fmla="*/ 964526 h 1038153"/>
                <a:gd name="connsiteX1" fmla="*/ 440815 w 581514"/>
                <a:gd name="connsiteY1" fmla="*/ 891564 h 1038153"/>
                <a:gd name="connsiteX2" fmla="*/ 570070 w 581514"/>
                <a:gd name="connsiteY2" fmla="*/ 607433 h 1038153"/>
                <a:gd name="connsiteX3" fmla="*/ 413193 w 581514"/>
                <a:gd name="connsiteY3" fmla="*/ 467892 h 1038153"/>
                <a:gd name="connsiteX4" fmla="*/ 236695 w 581514"/>
                <a:gd name="connsiteY4" fmla="*/ 414457 h 1038153"/>
                <a:gd name="connsiteX5" fmla="*/ 169639 w 581514"/>
                <a:gd name="connsiteY5" fmla="*/ 342257 h 1038153"/>
                <a:gd name="connsiteX6" fmla="*/ 236314 w 581514"/>
                <a:gd name="connsiteY6" fmla="*/ 266057 h 1038153"/>
                <a:gd name="connsiteX7" fmla="*/ 355186 w 581514"/>
                <a:gd name="connsiteY7" fmla="*/ 294442 h 1038153"/>
                <a:gd name="connsiteX8" fmla="*/ 464437 w 581514"/>
                <a:gd name="connsiteY8" fmla="*/ 295585 h 1038153"/>
                <a:gd name="connsiteX9" fmla="*/ 473486 w 581514"/>
                <a:gd name="connsiteY9" fmla="*/ 167664 h 1038153"/>
                <a:gd name="connsiteX10" fmla="*/ 375379 w 581514"/>
                <a:gd name="connsiteY10" fmla="*/ 121849 h 1038153"/>
                <a:gd name="connsiteX11" fmla="*/ 340327 w 581514"/>
                <a:gd name="connsiteY11" fmla="*/ 75938 h 1038153"/>
                <a:gd name="connsiteX12" fmla="*/ 302227 w 581514"/>
                <a:gd name="connsiteY12" fmla="*/ 119 h 1038153"/>
                <a:gd name="connsiteX13" fmla="*/ 302227 w 581514"/>
                <a:gd name="connsiteY13" fmla="*/ 119 h 1038153"/>
                <a:gd name="connsiteX14" fmla="*/ 259364 w 581514"/>
                <a:gd name="connsiteY14" fmla="*/ 24 h 1038153"/>
                <a:gd name="connsiteX15" fmla="*/ 169925 w 581514"/>
                <a:gd name="connsiteY15" fmla="*/ 88511 h 1038153"/>
                <a:gd name="connsiteX16" fmla="*/ 133634 w 581514"/>
                <a:gd name="connsiteY16" fmla="*/ 152138 h 1038153"/>
                <a:gd name="connsiteX17" fmla="*/ 87247 w 581514"/>
                <a:gd name="connsiteY17" fmla="*/ 184619 h 1038153"/>
                <a:gd name="connsiteX18" fmla="*/ 79532 w 581514"/>
                <a:gd name="connsiteY18" fmla="*/ 522280 h 1038153"/>
                <a:gd name="connsiteX19" fmla="*/ 264889 w 581514"/>
                <a:gd name="connsiteY19" fmla="*/ 589812 h 1038153"/>
                <a:gd name="connsiteX20" fmla="*/ 398239 w 581514"/>
                <a:gd name="connsiteY20" fmla="*/ 713637 h 1038153"/>
                <a:gd name="connsiteX21" fmla="*/ 331564 w 581514"/>
                <a:gd name="connsiteY21" fmla="*/ 770787 h 1038153"/>
                <a:gd name="connsiteX22" fmla="*/ 208025 w 581514"/>
                <a:gd name="connsiteY22" fmla="*/ 732782 h 1038153"/>
                <a:gd name="connsiteX23" fmla="*/ 208025 w 581514"/>
                <a:gd name="connsiteY23" fmla="*/ 732782 h 1038153"/>
                <a:gd name="connsiteX24" fmla="*/ 78008 w 581514"/>
                <a:gd name="connsiteY24" fmla="*/ 774026 h 1038153"/>
                <a:gd name="connsiteX25" fmla="*/ 88009 w 581514"/>
                <a:gd name="connsiteY25" fmla="*/ 853464 h 1038153"/>
                <a:gd name="connsiteX26" fmla="*/ 171829 w 581514"/>
                <a:gd name="connsiteY26" fmla="*/ 904613 h 1038153"/>
                <a:gd name="connsiteX27" fmla="*/ 235837 w 581514"/>
                <a:gd name="connsiteY27" fmla="*/ 986909 h 1038153"/>
                <a:gd name="connsiteX28" fmla="*/ 264889 w 581514"/>
                <a:gd name="connsiteY28" fmla="*/ 1037392 h 1038153"/>
                <a:gd name="connsiteX29" fmla="*/ 360139 w 581514"/>
                <a:gd name="connsiteY29" fmla="*/ 1037392 h 1038153"/>
                <a:gd name="connsiteX30" fmla="*/ 397953 w 581514"/>
                <a:gd name="connsiteY30" fmla="*/ 964526 h 10381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581514" h="1038153">
                  <a:moveTo>
                    <a:pt x="397953" y="964526"/>
                  </a:moveTo>
                  <a:cubicBezTo>
                    <a:pt x="398239" y="913662"/>
                    <a:pt x="398239" y="913662"/>
                    <a:pt x="440815" y="891564"/>
                  </a:cubicBezTo>
                  <a:cubicBezTo>
                    <a:pt x="553782" y="835081"/>
                    <a:pt x="606550" y="714875"/>
                    <a:pt x="570070" y="607433"/>
                  </a:cubicBezTo>
                  <a:cubicBezTo>
                    <a:pt x="544257" y="531233"/>
                    <a:pt x="483106" y="493133"/>
                    <a:pt x="413193" y="467892"/>
                  </a:cubicBezTo>
                  <a:cubicBezTo>
                    <a:pt x="355471" y="447032"/>
                    <a:pt x="295083" y="433602"/>
                    <a:pt x="236695" y="414457"/>
                  </a:cubicBezTo>
                  <a:cubicBezTo>
                    <a:pt x="208025" y="405027"/>
                    <a:pt x="167638" y="373499"/>
                    <a:pt x="169639" y="342257"/>
                  </a:cubicBezTo>
                  <a:cubicBezTo>
                    <a:pt x="172020" y="302919"/>
                    <a:pt x="201167" y="279392"/>
                    <a:pt x="236314" y="266057"/>
                  </a:cubicBezTo>
                  <a:cubicBezTo>
                    <a:pt x="292702" y="244626"/>
                    <a:pt x="331564" y="275582"/>
                    <a:pt x="355186" y="294442"/>
                  </a:cubicBezTo>
                  <a:cubicBezTo>
                    <a:pt x="400239" y="330446"/>
                    <a:pt x="426814" y="332732"/>
                    <a:pt x="464437" y="295585"/>
                  </a:cubicBezTo>
                  <a:cubicBezTo>
                    <a:pt x="531589" y="227957"/>
                    <a:pt x="537875" y="216051"/>
                    <a:pt x="473486" y="167664"/>
                  </a:cubicBezTo>
                  <a:cubicBezTo>
                    <a:pt x="444054" y="145566"/>
                    <a:pt x="411383" y="129945"/>
                    <a:pt x="375379" y="121849"/>
                  </a:cubicBezTo>
                  <a:cubicBezTo>
                    <a:pt x="350518" y="116324"/>
                    <a:pt x="339851" y="104513"/>
                    <a:pt x="340327" y="75938"/>
                  </a:cubicBezTo>
                  <a:cubicBezTo>
                    <a:pt x="341089" y="27932"/>
                    <a:pt x="341089" y="-643"/>
                    <a:pt x="302227" y="119"/>
                  </a:cubicBezTo>
                  <a:cubicBezTo>
                    <a:pt x="302227" y="119"/>
                    <a:pt x="302227" y="119"/>
                    <a:pt x="302227" y="119"/>
                  </a:cubicBezTo>
                  <a:cubicBezTo>
                    <a:pt x="287939" y="119"/>
                    <a:pt x="273652" y="119"/>
                    <a:pt x="259364" y="24"/>
                  </a:cubicBezTo>
                  <a:cubicBezTo>
                    <a:pt x="169639" y="-738"/>
                    <a:pt x="168591" y="16312"/>
                    <a:pt x="169925" y="88511"/>
                  </a:cubicBezTo>
                  <a:cubicBezTo>
                    <a:pt x="170496" y="118896"/>
                    <a:pt x="164019" y="139756"/>
                    <a:pt x="133634" y="152138"/>
                  </a:cubicBezTo>
                  <a:cubicBezTo>
                    <a:pt x="116584" y="159092"/>
                    <a:pt x="100963" y="171760"/>
                    <a:pt x="87247" y="184619"/>
                  </a:cubicBezTo>
                  <a:cubicBezTo>
                    <a:pt x="-13337" y="278821"/>
                    <a:pt x="-40864" y="425411"/>
                    <a:pt x="79532" y="522280"/>
                  </a:cubicBezTo>
                  <a:cubicBezTo>
                    <a:pt x="131348" y="563904"/>
                    <a:pt x="197547" y="585050"/>
                    <a:pt x="264889" y="589812"/>
                  </a:cubicBezTo>
                  <a:cubicBezTo>
                    <a:pt x="391952" y="598766"/>
                    <a:pt x="410050" y="666488"/>
                    <a:pt x="398239" y="713637"/>
                  </a:cubicBezTo>
                  <a:cubicBezTo>
                    <a:pt x="388714" y="751737"/>
                    <a:pt x="360139" y="761262"/>
                    <a:pt x="331564" y="770787"/>
                  </a:cubicBezTo>
                  <a:cubicBezTo>
                    <a:pt x="264889" y="780312"/>
                    <a:pt x="246791" y="753547"/>
                    <a:pt x="208025" y="732782"/>
                  </a:cubicBezTo>
                  <a:cubicBezTo>
                    <a:pt x="208025" y="732782"/>
                    <a:pt x="208025" y="732782"/>
                    <a:pt x="208025" y="732782"/>
                  </a:cubicBezTo>
                  <a:cubicBezTo>
                    <a:pt x="169639" y="713637"/>
                    <a:pt x="127538" y="676871"/>
                    <a:pt x="78008" y="774026"/>
                  </a:cubicBezTo>
                  <a:cubicBezTo>
                    <a:pt x="55339" y="818317"/>
                    <a:pt x="55339" y="827842"/>
                    <a:pt x="88009" y="853464"/>
                  </a:cubicBezTo>
                  <a:cubicBezTo>
                    <a:pt x="119442" y="878134"/>
                    <a:pt x="141064" y="894517"/>
                    <a:pt x="171829" y="904613"/>
                  </a:cubicBezTo>
                  <a:cubicBezTo>
                    <a:pt x="235552" y="925568"/>
                    <a:pt x="236314" y="923092"/>
                    <a:pt x="235837" y="986909"/>
                  </a:cubicBezTo>
                  <a:cubicBezTo>
                    <a:pt x="235647" y="1016151"/>
                    <a:pt x="235456" y="1035677"/>
                    <a:pt x="264889" y="1037392"/>
                  </a:cubicBezTo>
                  <a:cubicBezTo>
                    <a:pt x="294416" y="1039106"/>
                    <a:pt x="328516" y="1037392"/>
                    <a:pt x="360139" y="1037392"/>
                  </a:cubicBezTo>
                  <a:cubicBezTo>
                    <a:pt x="398239" y="1037487"/>
                    <a:pt x="398239" y="1008912"/>
                    <a:pt x="397953" y="964526"/>
                  </a:cubicBezTo>
                  <a:close/>
                </a:path>
              </a:pathLst>
            </a:custGeom>
            <a:solidFill>
              <a:srgbClr val="FBBA0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72" name="그룹 171">
            <a:extLst>
              <a:ext uri="{FF2B5EF4-FFF2-40B4-BE49-F238E27FC236}">
                <a16:creationId xmlns:a16="http://schemas.microsoft.com/office/drawing/2014/main" id="{FC0E78D0-2E9F-47F8-AC42-F97AF059AE0D}"/>
              </a:ext>
            </a:extLst>
          </p:cNvPr>
          <p:cNvGrpSpPr/>
          <p:nvPr/>
        </p:nvGrpSpPr>
        <p:grpSpPr>
          <a:xfrm>
            <a:off x="8497022" y="3828114"/>
            <a:ext cx="278948" cy="278948"/>
            <a:chOff x="5784686" y="1323855"/>
            <a:chExt cx="1307251" cy="1307251"/>
          </a:xfrm>
        </p:grpSpPr>
        <p:sp>
          <p:nvSpPr>
            <p:cNvPr id="173" name="자유형: 도형 172">
              <a:extLst>
                <a:ext uri="{FF2B5EF4-FFF2-40B4-BE49-F238E27FC236}">
                  <a16:creationId xmlns:a16="http://schemas.microsoft.com/office/drawing/2014/main" id="{DE1A8396-9357-4713-9C52-94EEE36EB30B}"/>
                </a:ext>
              </a:extLst>
            </p:cNvPr>
            <p:cNvSpPr/>
            <p:nvPr/>
          </p:nvSpPr>
          <p:spPr>
            <a:xfrm>
              <a:off x="5784686" y="1323855"/>
              <a:ext cx="1307251" cy="1307251"/>
            </a:xfrm>
            <a:custGeom>
              <a:avLst/>
              <a:gdLst>
                <a:gd name="connsiteX0" fmla="*/ 1819275 w 1819275"/>
                <a:gd name="connsiteY0" fmla="*/ 909638 h 1819275"/>
                <a:gd name="connsiteX1" fmla="*/ 909638 w 1819275"/>
                <a:gd name="connsiteY1" fmla="*/ 1819275 h 1819275"/>
                <a:gd name="connsiteX2" fmla="*/ 0 w 1819275"/>
                <a:gd name="connsiteY2" fmla="*/ 909637 h 1819275"/>
                <a:gd name="connsiteX3" fmla="*/ 909638 w 1819275"/>
                <a:gd name="connsiteY3" fmla="*/ 0 h 1819275"/>
                <a:gd name="connsiteX4" fmla="*/ 1819275 w 1819275"/>
                <a:gd name="connsiteY4" fmla="*/ 909638 h 1819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19275" h="1819275">
                  <a:moveTo>
                    <a:pt x="1819275" y="909638"/>
                  </a:moveTo>
                  <a:cubicBezTo>
                    <a:pt x="1819275" y="1412016"/>
                    <a:pt x="1412016" y="1819275"/>
                    <a:pt x="909638" y="1819275"/>
                  </a:cubicBezTo>
                  <a:cubicBezTo>
                    <a:pt x="407259" y="1819275"/>
                    <a:pt x="0" y="1412016"/>
                    <a:pt x="0" y="909637"/>
                  </a:cubicBezTo>
                  <a:cubicBezTo>
                    <a:pt x="0" y="407258"/>
                    <a:pt x="407259" y="0"/>
                    <a:pt x="909638" y="0"/>
                  </a:cubicBezTo>
                  <a:cubicBezTo>
                    <a:pt x="1412016" y="0"/>
                    <a:pt x="1819275" y="407258"/>
                    <a:pt x="1819275" y="909638"/>
                  </a:cubicBezTo>
                  <a:close/>
                </a:path>
              </a:pathLst>
            </a:custGeom>
            <a:solidFill>
              <a:srgbClr val="DA7D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4" name="자유형: 도형 173">
              <a:extLst>
                <a:ext uri="{FF2B5EF4-FFF2-40B4-BE49-F238E27FC236}">
                  <a16:creationId xmlns:a16="http://schemas.microsoft.com/office/drawing/2014/main" id="{688A2237-1530-4B15-82AC-34A0F50AE3FE}"/>
                </a:ext>
              </a:extLst>
            </p:cNvPr>
            <p:cNvSpPr/>
            <p:nvPr/>
          </p:nvSpPr>
          <p:spPr>
            <a:xfrm>
              <a:off x="5825751" y="1364920"/>
              <a:ext cx="1225120" cy="1225120"/>
            </a:xfrm>
            <a:custGeom>
              <a:avLst/>
              <a:gdLst>
                <a:gd name="connsiteX0" fmla="*/ 1704975 w 1704975"/>
                <a:gd name="connsiteY0" fmla="*/ 852488 h 1704975"/>
                <a:gd name="connsiteX1" fmla="*/ 852488 w 1704975"/>
                <a:gd name="connsiteY1" fmla="*/ 1704975 h 1704975"/>
                <a:gd name="connsiteX2" fmla="*/ 0 w 1704975"/>
                <a:gd name="connsiteY2" fmla="*/ 852487 h 1704975"/>
                <a:gd name="connsiteX3" fmla="*/ 852488 w 1704975"/>
                <a:gd name="connsiteY3" fmla="*/ 0 h 1704975"/>
                <a:gd name="connsiteX4" fmla="*/ 1704975 w 1704975"/>
                <a:gd name="connsiteY4" fmla="*/ 852488 h 1704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04975" h="1704975">
                  <a:moveTo>
                    <a:pt x="1704975" y="852488"/>
                  </a:moveTo>
                  <a:cubicBezTo>
                    <a:pt x="1704975" y="1323303"/>
                    <a:pt x="1323304" y="1704975"/>
                    <a:pt x="852488" y="1704975"/>
                  </a:cubicBezTo>
                  <a:cubicBezTo>
                    <a:pt x="381672" y="1704975"/>
                    <a:pt x="0" y="1323303"/>
                    <a:pt x="0" y="852487"/>
                  </a:cubicBezTo>
                  <a:cubicBezTo>
                    <a:pt x="0" y="381672"/>
                    <a:pt x="381672" y="0"/>
                    <a:pt x="852488" y="0"/>
                  </a:cubicBezTo>
                  <a:cubicBezTo>
                    <a:pt x="1323304" y="0"/>
                    <a:pt x="1704975" y="381672"/>
                    <a:pt x="1704975" y="852488"/>
                  </a:cubicBezTo>
                  <a:close/>
                </a:path>
              </a:pathLst>
            </a:custGeom>
            <a:solidFill>
              <a:srgbClr val="FBBA0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5" name="자유형: 도형 174">
              <a:extLst>
                <a:ext uri="{FF2B5EF4-FFF2-40B4-BE49-F238E27FC236}">
                  <a16:creationId xmlns:a16="http://schemas.microsoft.com/office/drawing/2014/main" id="{600F0C6C-68A2-43D4-B3F2-2253CF82E594}"/>
                </a:ext>
              </a:extLst>
            </p:cNvPr>
            <p:cNvSpPr/>
            <p:nvPr/>
          </p:nvSpPr>
          <p:spPr>
            <a:xfrm>
              <a:off x="5920475" y="1459576"/>
              <a:ext cx="1035671" cy="1035671"/>
            </a:xfrm>
            <a:custGeom>
              <a:avLst/>
              <a:gdLst>
                <a:gd name="connsiteX0" fmla="*/ 1441323 w 1441322"/>
                <a:gd name="connsiteY0" fmla="*/ 720661 h 1441323"/>
                <a:gd name="connsiteX1" fmla="*/ 720661 w 1441322"/>
                <a:gd name="connsiteY1" fmla="*/ 1441323 h 1441323"/>
                <a:gd name="connsiteX2" fmla="*/ 0 w 1441322"/>
                <a:gd name="connsiteY2" fmla="*/ 720661 h 1441323"/>
                <a:gd name="connsiteX3" fmla="*/ 720661 w 1441322"/>
                <a:gd name="connsiteY3" fmla="*/ 0 h 1441323"/>
                <a:gd name="connsiteX4" fmla="*/ 1441323 w 1441322"/>
                <a:gd name="connsiteY4" fmla="*/ 720661 h 14413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41322" h="1441323">
                  <a:moveTo>
                    <a:pt x="1441323" y="720661"/>
                  </a:moveTo>
                  <a:cubicBezTo>
                    <a:pt x="1441323" y="1118672"/>
                    <a:pt x="1118672" y="1441323"/>
                    <a:pt x="720661" y="1441323"/>
                  </a:cubicBezTo>
                  <a:cubicBezTo>
                    <a:pt x="322651" y="1441323"/>
                    <a:pt x="0" y="1118672"/>
                    <a:pt x="0" y="720661"/>
                  </a:cubicBezTo>
                  <a:cubicBezTo>
                    <a:pt x="0" y="322651"/>
                    <a:pt x="322651" y="0"/>
                    <a:pt x="720661" y="0"/>
                  </a:cubicBezTo>
                  <a:cubicBezTo>
                    <a:pt x="1118672" y="0"/>
                    <a:pt x="1441323" y="322651"/>
                    <a:pt x="1441323" y="720661"/>
                  </a:cubicBezTo>
                  <a:close/>
                </a:path>
              </a:pathLst>
            </a:custGeom>
            <a:solidFill>
              <a:srgbClr val="FD980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6" name="자유형: 도형 175">
              <a:extLst>
                <a:ext uri="{FF2B5EF4-FFF2-40B4-BE49-F238E27FC236}">
                  <a16:creationId xmlns:a16="http://schemas.microsoft.com/office/drawing/2014/main" id="{CD76F070-1F6C-4A7B-BFAD-5D9B21A10057}"/>
                </a:ext>
              </a:extLst>
            </p:cNvPr>
            <p:cNvSpPr/>
            <p:nvPr/>
          </p:nvSpPr>
          <p:spPr>
            <a:xfrm rot="185357">
              <a:off x="6258994" y="1604656"/>
              <a:ext cx="417850" cy="746040"/>
            </a:xfrm>
            <a:custGeom>
              <a:avLst/>
              <a:gdLst>
                <a:gd name="connsiteX0" fmla="*/ 397953 w 581514"/>
                <a:gd name="connsiteY0" fmla="*/ 964526 h 1038249"/>
                <a:gd name="connsiteX1" fmla="*/ 440815 w 581514"/>
                <a:gd name="connsiteY1" fmla="*/ 891564 h 1038249"/>
                <a:gd name="connsiteX2" fmla="*/ 570069 w 581514"/>
                <a:gd name="connsiteY2" fmla="*/ 607433 h 1038249"/>
                <a:gd name="connsiteX3" fmla="*/ 413193 w 581514"/>
                <a:gd name="connsiteY3" fmla="*/ 467892 h 1038249"/>
                <a:gd name="connsiteX4" fmla="*/ 236695 w 581514"/>
                <a:gd name="connsiteY4" fmla="*/ 414457 h 1038249"/>
                <a:gd name="connsiteX5" fmla="*/ 169639 w 581514"/>
                <a:gd name="connsiteY5" fmla="*/ 342257 h 1038249"/>
                <a:gd name="connsiteX6" fmla="*/ 236314 w 581514"/>
                <a:gd name="connsiteY6" fmla="*/ 266057 h 1038249"/>
                <a:gd name="connsiteX7" fmla="*/ 355186 w 581514"/>
                <a:gd name="connsiteY7" fmla="*/ 294442 h 1038249"/>
                <a:gd name="connsiteX8" fmla="*/ 464438 w 581514"/>
                <a:gd name="connsiteY8" fmla="*/ 295585 h 1038249"/>
                <a:gd name="connsiteX9" fmla="*/ 473486 w 581514"/>
                <a:gd name="connsiteY9" fmla="*/ 167664 h 1038249"/>
                <a:gd name="connsiteX10" fmla="*/ 375379 w 581514"/>
                <a:gd name="connsiteY10" fmla="*/ 121849 h 1038249"/>
                <a:gd name="connsiteX11" fmla="*/ 340327 w 581514"/>
                <a:gd name="connsiteY11" fmla="*/ 75938 h 1038249"/>
                <a:gd name="connsiteX12" fmla="*/ 302227 w 581514"/>
                <a:gd name="connsiteY12" fmla="*/ 119 h 1038249"/>
                <a:gd name="connsiteX13" fmla="*/ 302227 w 581514"/>
                <a:gd name="connsiteY13" fmla="*/ 119 h 1038249"/>
                <a:gd name="connsiteX14" fmla="*/ 259364 w 581514"/>
                <a:gd name="connsiteY14" fmla="*/ 24 h 1038249"/>
                <a:gd name="connsiteX15" fmla="*/ 169924 w 581514"/>
                <a:gd name="connsiteY15" fmla="*/ 88511 h 1038249"/>
                <a:gd name="connsiteX16" fmla="*/ 133634 w 581514"/>
                <a:gd name="connsiteY16" fmla="*/ 152138 h 1038249"/>
                <a:gd name="connsiteX17" fmla="*/ 87247 w 581514"/>
                <a:gd name="connsiteY17" fmla="*/ 184619 h 1038249"/>
                <a:gd name="connsiteX18" fmla="*/ 79532 w 581514"/>
                <a:gd name="connsiteY18" fmla="*/ 522280 h 1038249"/>
                <a:gd name="connsiteX19" fmla="*/ 264889 w 581514"/>
                <a:gd name="connsiteY19" fmla="*/ 589812 h 1038249"/>
                <a:gd name="connsiteX20" fmla="*/ 398239 w 581514"/>
                <a:gd name="connsiteY20" fmla="*/ 713637 h 1038249"/>
                <a:gd name="connsiteX21" fmla="*/ 331564 w 581514"/>
                <a:gd name="connsiteY21" fmla="*/ 770787 h 1038249"/>
                <a:gd name="connsiteX22" fmla="*/ 208024 w 581514"/>
                <a:gd name="connsiteY22" fmla="*/ 732782 h 1038249"/>
                <a:gd name="connsiteX23" fmla="*/ 208024 w 581514"/>
                <a:gd name="connsiteY23" fmla="*/ 732782 h 1038249"/>
                <a:gd name="connsiteX24" fmla="*/ 78008 w 581514"/>
                <a:gd name="connsiteY24" fmla="*/ 774026 h 1038249"/>
                <a:gd name="connsiteX25" fmla="*/ 88009 w 581514"/>
                <a:gd name="connsiteY25" fmla="*/ 853559 h 1038249"/>
                <a:gd name="connsiteX26" fmla="*/ 171829 w 581514"/>
                <a:gd name="connsiteY26" fmla="*/ 904709 h 1038249"/>
                <a:gd name="connsiteX27" fmla="*/ 235838 w 581514"/>
                <a:gd name="connsiteY27" fmla="*/ 987005 h 1038249"/>
                <a:gd name="connsiteX28" fmla="*/ 264889 w 581514"/>
                <a:gd name="connsiteY28" fmla="*/ 1037487 h 1038249"/>
                <a:gd name="connsiteX29" fmla="*/ 360139 w 581514"/>
                <a:gd name="connsiteY29" fmla="*/ 1037487 h 1038249"/>
                <a:gd name="connsiteX30" fmla="*/ 397953 w 581514"/>
                <a:gd name="connsiteY30" fmla="*/ 964526 h 10382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581514" h="1038249">
                  <a:moveTo>
                    <a:pt x="397953" y="964526"/>
                  </a:moveTo>
                  <a:cubicBezTo>
                    <a:pt x="398239" y="913662"/>
                    <a:pt x="398239" y="913662"/>
                    <a:pt x="440815" y="891564"/>
                  </a:cubicBezTo>
                  <a:cubicBezTo>
                    <a:pt x="553782" y="835081"/>
                    <a:pt x="606550" y="714875"/>
                    <a:pt x="570069" y="607433"/>
                  </a:cubicBezTo>
                  <a:cubicBezTo>
                    <a:pt x="544257" y="531233"/>
                    <a:pt x="483106" y="493133"/>
                    <a:pt x="413193" y="467892"/>
                  </a:cubicBezTo>
                  <a:cubicBezTo>
                    <a:pt x="355471" y="447032"/>
                    <a:pt x="295083" y="433602"/>
                    <a:pt x="236695" y="414457"/>
                  </a:cubicBezTo>
                  <a:cubicBezTo>
                    <a:pt x="208024" y="405027"/>
                    <a:pt x="167638" y="373499"/>
                    <a:pt x="169639" y="342257"/>
                  </a:cubicBezTo>
                  <a:cubicBezTo>
                    <a:pt x="172020" y="302919"/>
                    <a:pt x="201166" y="279392"/>
                    <a:pt x="236314" y="266057"/>
                  </a:cubicBezTo>
                  <a:cubicBezTo>
                    <a:pt x="292702" y="244626"/>
                    <a:pt x="331564" y="275582"/>
                    <a:pt x="355186" y="294442"/>
                  </a:cubicBezTo>
                  <a:cubicBezTo>
                    <a:pt x="400239" y="330446"/>
                    <a:pt x="426814" y="332732"/>
                    <a:pt x="464438" y="295585"/>
                  </a:cubicBezTo>
                  <a:cubicBezTo>
                    <a:pt x="531589" y="227957"/>
                    <a:pt x="537875" y="216051"/>
                    <a:pt x="473486" y="167664"/>
                  </a:cubicBezTo>
                  <a:cubicBezTo>
                    <a:pt x="444054" y="145566"/>
                    <a:pt x="411383" y="129945"/>
                    <a:pt x="375379" y="121849"/>
                  </a:cubicBezTo>
                  <a:cubicBezTo>
                    <a:pt x="350518" y="116324"/>
                    <a:pt x="339850" y="104513"/>
                    <a:pt x="340327" y="75938"/>
                  </a:cubicBezTo>
                  <a:cubicBezTo>
                    <a:pt x="341089" y="27932"/>
                    <a:pt x="341089" y="-643"/>
                    <a:pt x="302227" y="119"/>
                  </a:cubicBezTo>
                  <a:cubicBezTo>
                    <a:pt x="302227" y="119"/>
                    <a:pt x="302227" y="119"/>
                    <a:pt x="302227" y="119"/>
                  </a:cubicBezTo>
                  <a:cubicBezTo>
                    <a:pt x="287939" y="119"/>
                    <a:pt x="273652" y="119"/>
                    <a:pt x="259364" y="24"/>
                  </a:cubicBezTo>
                  <a:cubicBezTo>
                    <a:pt x="169639" y="-738"/>
                    <a:pt x="168591" y="16312"/>
                    <a:pt x="169924" y="88511"/>
                  </a:cubicBezTo>
                  <a:cubicBezTo>
                    <a:pt x="170496" y="118896"/>
                    <a:pt x="164019" y="139756"/>
                    <a:pt x="133634" y="152138"/>
                  </a:cubicBezTo>
                  <a:cubicBezTo>
                    <a:pt x="116584" y="159092"/>
                    <a:pt x="100963" y="171760"/>
                    <a:pt x="87247" y="184619"/>
                  </a:cubicBezTo>
                  <a:cubicBezTo>
                    <a:pt x="-13337" y="278821"/>
                    <a:pt x="-40864" y="425411"/>
                    <a:pt x="79532" y="522280"/>
                  </a:cubicBezTo>
                  <a:cubicBezTo>
                    <a:pt x="131348" y="563904"/>
                    <a:pt x="197547" y="585050"/>
                    <a:pt x="264889" y="589812"/>
                  </a:cubicBezTo>
                  <a:cubicBezTo>
                    <a:pt x="391952" y="598766"/>
                    <a:pt x="410050" y="666488"/>
                    <a:pt x="398239" y="713637"/>
                  </a:cubicBezTo>
                  <a:cubicBezTo>
                    <a:pt x="388714" y="751737"/>
                    <a:pt x="360139" y="761262"/>
                    <a:pt x="331564" y="770787"/>
                  </a:cubicBezTo>
                  <a:cubicBezTo>
                    <a:pt x="264889" y="780312"/>
                    <a:pt x="246791" y="753547"/>
                    <a:pt x="208024" y="732782"/>
                  </a:cubicBezTo>
                  <a:cubicBezTo>
                    <a:pt x="208024" y="732782"/>
                    <a:pt x="208024" y="732782"/>
                    <a:pt x="208024" y="732782"/>
                  </a:cubicBezTo>
                  <a:cubicBezTo>
                    <a:pt x="169639" y="713637"/>
                    <a:pt x="127538" y="676871"/>
                    <a:pt x="78008" y="774026"/>
                  </a:cubicBezTo>
                  <a:cubicBezTo>
                    <a:pt x="55339" y="818412"/>
                    <a:pt x="55339" y="827937"/>
                    <a:pt x="88009" y="853559"/>
                  </a:cubicBezTo>
                  <a:cubicBezTo>
                    <a:pt x="119442" y="878229"/>
                    <a:pt x="141064" y="894612"/>
                    <a:pt x="171829" y="904709"/>
                  </a:cubicBezTo>
                  <a:cubicBezTo>
                    <a:pt x="235552" y="925664"/>
                    <a:pt x="236314" y="923187"/>
                    <a:pt x="235838" y="987005"/>
                  </a:cubicBezTo>
                  <a:cubicBezTo>
                    <a:pt x="235647" y="1016246"/>
                    <a:pt x="235456" y="1035773"/>
                    <a:pt x="264889" y="1037487"/>
                  </a:cubicBezTo>
                  <a:cubicBezTo>
                    <a:pt x="294416" y="1039202"/>
                    <a:pt x="328516" y="1037487"/>
                    <a:pt x="360139" y="1037487"/>
                  </a:cubicBezTo>
                  <a:cubicBezTo>
                    <a:pt x="398239" y="1037487"/>
                    <a:pt x="398239" y="1008912"/>
                    <a:pt x="397953" y="964526"/>
                  </a:cubicBezTo>
                  <a:close/>
                </a:path>
              </a:pathLst>
            </a:custGeom>
            <a:solidFill>
              <a:srgbClr val="DA7C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7" name="자유형: 도형 176">
              <a:extLst>
                <a:ext uri="{FF2B5EF4-FFF2-40B4-BE49-F238E27FC236}">
                  <a16:creationId xmlns:a16="http://schemas.microsoft.com/office/drawing/2014/main" id="{807B63EA-1436-4A3F-A1E3-1B283B83A11C}"/>
                </a:ext>
              </a:extLst>
            </p:cNvPr>
            <p:cNvSpPr/>
            <p:nvPr/>
          </p:nvSpPr>
          <p:spPr>
            <a:xfrm>
              <a:off x="5920475" y="1492223"/>
              <a:ext cx="336668" cy="970377"/>
            </a:xfrm>
            <a:custGeom>
              <a:avLst/>
              <a:gdLst>
                <a:gd name="connsiteX0" fmla="*/ 468535 w 468534"/>
                <a:gd name="connsiteY0" fmla="*/ 0 h 1350454"/>
                <a:gd name="connsiteX1" fmla="*/ 0 w 468534"/>
                <a:gd name="connsiteY1" fmla="*/ 675227 h 1350454"/>
                <a:gd name="connsiteX2" fmla="*/ 468535 w 468534"/>
                <a:gd name="connsiteY2" fmla="*/ 1350455 h 1350454"/>
                <a:gd name="connsiteX3" fmla="*/ 200025 w 468534"/>
                <a:gd name="connsiteY3" fmla="*/ 675227 h 1350454"/>
                <a:gd name="connsiteX4" fmla="*/ 468535 w 468534"/>
                <a:gd name="connsiteY4" fmla="*/ 0 h 13504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68534" h="1350454">
                  <a:moveTo>
                    <a:pt x="468535" y="0"/>
                  </a:moveTo>
                  <a:cubicBezTo>
                    <a:pt x="194881" y="102203"/>
                    <a:pt x="0" y="365951"/>
                    <a:pt x="0" y="675227"/>
                  </a:cubicBezTo>
                  <a:cubicBezTo>
                    <a:pt x="0" y="984504"/>
                    <a:pt x="194881" y="1248251"/>
                    <a:pt x="468535" y="1350455"/>
                  </a:cubicBezTo>
                  <a:cubicBezTo>
                    <a:pt x="302133" y="1174337"/>
                    <a:pt x="200025" y="936688"/>
                    <a:pt x="200025" y="675227"/>
                  </a:cubicBezTo>
                  <a:cubicBezTo>
                    <a:pt x="200025" y="413766"/>
                    <a:pt x="302133" y="176117"/>
                    <a:pt x="468535" y="0"/>
                  </a:cubicBezTo>
                  <a:close/>
                </a:path>
              </a:pathLst>
            </a:custGeom>
            <a:solidFill>
              <a:srgbClr val="DA7D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8" name="자유형: 도형 177">
              <a:extLst>
                <a:ext uri="{FF2B5EF4-FFF2-40B4-BE49-F238E27FC236}">
                  <a16:creationId xmlns:a16="http://schemas.microsoft.com/office/drawing/2014/main" id="{5BBE6050-03F3-496B-9219-8BF3B360839C}"/>
                </a:ext>
              </a:extLst>
            </p:cNvPr>
            <p:cNvSpPr/>
            <p:nvPr/>
          </p:nvSpPr>
          <p:spPr>
            <a:xfrm rot="185357">
              <a:off x="6199859" y="1604862"/>
              <a:ext cx="417850" cy="745970"/>
            </a:xfrm>
            <a:custGeom>
              <a:avLst/>
              <a:gdLst>
                <a:gd name="connsiteX0" fmla="*/ 397953 w 581514"/>
                <a:gd name="connsiteY0" fmla="*/ 964526 h 1038153"/>
                <a:gd name="connsiteX1" fmla="*/ 440815 w 581514"/>
                <a:gd name="connsiteY1" fmla="*/ 891564 h 1038153"/>
                <a:gd name="connsiteX2" fmla="*/ 570070 w 581514"/>
                <a:gd name="connsiteY2" fmla="*/ 607433 h 1038153"/>
                <a:gd name="connsiteX3" fmla="*/ 413193 w 581514"/>
                <a:gd name="connsiteY3" fmla="*/ 467892 h 1038153"/>
                <a:gd name="connsiteX4" fmla="*/ 236695 w 581514"/>
                <a:gd name="connsiteY4" fmla="*/ 414457 h 1038153"/>
                <a:gd name="connsiteX5" fmla="*/ 169639 w 581514"/>
                <a:gd name="connsiteY5" fmla="*/ 342257 h 1038153"/>
                <a:gd name="connsiteX6" fmla="*/ 236314 w 581514"/>
                <a:gd name="connsiteY6" fmla="*/ 266057 h 1038153"/>
                <a:gd name="connsiteX7" fmla="*/ 355186 w 581514"/>
                <a:gd name="connsiteY7" fmla="*/ 294442 h 1038153"/>
                <a:gd name="connsiteX8" fmla="*/ 464437 w 581514"/>
                <a:gd name="connsiteY8" fmla="*/ 295585 h 1038153"/>
                <a:gd name="connsiteX9" fmla="*/ 473486 w 581514"/>
                <a:gd name="connsiteY9" fmla="*/ 167664 h 1038153"/>
                <a:gd name="connsiteX10" fmla="*/ 375379 w 581514"/>
                <a:gd name="connsiteY10" fmla="*/ 121849 h 1038153"/>
                <a:gd name="connsiteX11" fmla="*/ 340327 w 581514"/>
                <a:gd name="connsiteY11" fmla="*/ 75938 h 1038153"/>
                <a:gd name="connsiteX12" fmla="*/ 302227 w 581514"/>
                <a:gd name="connsiteY12" fmla="*/ 119 h 1038153"/>
                <a:gd name="connsiteX13" fmla="*/ 302227 w 581514"/>
                <a:gd name="connsiteY13" fmla="*/ 119 h 1038153"/>
                <a:gd name="connsiteX14" fmla="*/ 259364 w 581514"/>
                <a:gd name="connsiteY14" fmla="*/ 24 h 1038153"/>
                <a:gd name="connsiteX15" fmla="*/ 169925 w 581514"/>
                <a:gd name="connsiteY15" fmla="*/ 88511 h 1038153"/>
                <a:gd name="connsiteX16" fmla="*/ 133634 w 581514"/>
                <a:gd name="connsiteY16" fmla="*/ 152138 h 1038153"/>
                <a:gd name="connsiteX17" fmla="*/ 87247 w 581514"/>
                <a:gd name="connsiteY17" fmla="*/ 184619 h 1038153"/>
                <a:gd name="connsiteX18" fmla="*/ 79532 w 581514"/>
                <a:gd name="connsiteY18" fmla="*/ 522280 h 1038153"/>
                <a:gd name="connsiteX19" fmla="*/ 264889 w 581514"/>
                <a:gd name="connsiteY19" fmla="*/ 589812 h 1038153"/>
                <a:gd name="connsiteX20" fmla="*/ 398239 w 581514"/>
                <a:gd name="connsiteY20" fmla="*/ 713637 h 1038153"/>
                <a:gd name="connsiteX21" fmla="*/ 331564 w 581514"/>
                <a:gd name="connsiteY21" fmla="*/ 770787 h 1038153"/>
                <a:gd name="connsiteX22" fmla="*/ 208025 w 581514"/>
                <a:gd name="connsiteY22" fmla="*/ 732782 h 1038153"/>
                <a:gd name="connsiteX23" fmla="*/ 208025 w 581514"/>
                <a:gd name="connsiteY23" fmla="*/ 732782 h 1038153"/>
                <a:gd name="connsiteX24" fmla="*/ 78008 w 581514"/>
                <a:gd name="connsiteY24" fmla="*/ 774026 h 1038153"/>
                <a:gd name="connsiteX25" fmla="*/ 88009 w 581514"/>
                <a:gd name="connsiteY25" fmla="*/ 853464 h 1038153"/>
                <a:gd name="connsiteX26" fmla="*/ 171829 w 581514"/>
                <a:gd name="connsiteY26" fmla="*/ 904613 h 1038153"/>
                <a:gd name="connsiteX27" fmla="*/ 235837 w 581514"/>
                <a:gd name="connsiteY27" fmla="*/ 986909 h 1038153"/>
                <a:gd name="connsiteX28" fmla="*/ 264889 w 581514"/>
                <a:gd name="connsiteY28" fmla="*/ 1037392 h 1038153"/>
                <a:gd name="connsiteX29" fmla="*/ 360139 w 581514"/>
                <a:gd name="connsiteY29" fmla="*/ 1037392 h 1038153"/>
                <a:gd name="connsiteX30" fmla="*/ 397953 w 581514"/>
                <a:gd name="connsiteY30" fmla="*/ 964526 h 10381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581514" h="1038153">
                  <a:moveTo>
                    <a:pt x="397953" y="964526"/>
                  </a:moveTo>
                  <a:cubicBezTo>
                    <a:pt x="398239" y="913662"/>
                    <a:pt x="398239" y="913662"/>
                    <a:pt x="440815" y="891564"/>
                  </a:cubicBezTo>
                  <a:cubicBezTo>
                    <a:pt x="553782" y="835081"/>
                    <a:pt x="606550" y="714875"/>
                    <a:pt x="570070" y="607433"/>
                  </a:cubicBezTo>
                  <a:cubicBezTo>
                    <a:pt x="544257" y="531233"/>
                    <a:pt x="483106" y="493133"/>
                    <a:pt x="413193" y="467892"/>
                  </a:cubicBezTo>
                  <a:cubicBezTo>
                    <a:pt x="355471" y="447032"/>
                    <a:pt x="295083" y="433602"/>
                    <a:pt x="236695" y="414457"/>
                  </a:cubicBezTo>
                  <a:cubicBezTo>
                    <a:pt x="208025" y="405027"/>
                    <a:pt x="167638" y="373499"/>
                    <a:pt x="169639" y="342257"/>
                  </a:cubicBezTo>
                  <a:cubicBezTo>
                    <a:pt x="172020" y="302919"/>
                    <a:pt x="201167" y="279392"/>
                    <a:pt x="236314" y="266057"/>
                  </a:cubicBezTo>
                  <a:cubicBezTo>
                    <a:pt x="292702" y="244626"/>
                    <a:pt x="331564" y="275582"/>
                    <a:pt x="355186" y="294442"/>
                  </a:cubicBezTo>
                  <a:cubicBezTo>
                    <a:pt x="400239" y="330446"/>
                    <a:pt x="426814" y="332732"/>
                    <a:pt x="464437" y="295585"/>
                  </a:cubicBezTo>
                  <a:cubicBezTo>
                    <a:pt x="531589" y="227957"/>
                    <a:pt x="537875" y="216051"/>
                    <a:pt x="473486" y="167664"/>
                  </a:cubicBezTo>
                  <a:cubicBezTo>
                    <a:pt x="444054" y="145566"/>
                    <a:pt x="411383" y="129945"/>
                    <a:pt x="375379" y="121849"/>
                  </a:cubicBezTo>
                  <a:cubicBezTo>
                    <a:pt x="350518" y="116324"/>
                    <a:pt x="339851" y="104513"/>
                    <a:pt x="340327" y="75938"/>
                  </a:cubicBezTo>
                  <a:cubicBezTo>
                    <a:pt x="341089" y="27932"/>
                    <a:pt x="341089" y="-643"/>
                    <a:pt x="302227" y="119"/>
                  </a:cubicBezTo>
                  <a:cubicBezTo>
                    <a:pt x="302227" y="119"/>
                    <a:pt x="302227" y="119"/>
                    <a:pt x="302227" y="119"/>
                  </a:cubicBezTo>
                  <a:cubicBezTo>
                    <a:pt x="287939" y="119"/>
                    <a:pt x="273652" y="119"/>
                    <a:pt x="259364" y="24"/>
                  </a:cubicBezTo>
                  <a:cubicBezTo>
                    <a:pt x="169639" y="-738"/>
                    <a:pt x="168591" y="16312"/>
                    <a:pt x="169925" y="88511"/>
                  </a:cubicBezTo>
                  <a:cubicBezTo>
                    <a:pt x="170496" y="118896"/>
                    <a:pt x="164019" y="139756"/>
                    <a:pt x="133634" y="152138"/>
                  </a:cubicBezTo>
                  <a:cubicBezTo>
                    <a:pt x="116584" y="159092"/>
                    <a:pt x="100963" y="171760"/>
                    <a:pt x="87247" y="184619"/>
                  </a:cubicBezTo>
                  <a:cubicBezTo>
                    <a:pt x="-13337" y="278821"/>
                    <a:pt x="-40864" y="425411"/>
                    <a:pt x="79532" y="522280"/>
                  </a:cubicBezTo>
                  <a:cubicBezTo>
                    <a:pt x="131348" y="563904"/>
                    <a:pt x="197547" y="585050"/>
                    <a:pt x="264889" y="589812"/>
                  </a:cubicBezTo>
                  <a:cubicBezTo>
                    <a:pt x="391952" y="598766"/>
                    <a:pt x="410050" y="666488"/>
                    <a:pt x="398239" y="713637"/>
                  </a:cubicBezTo>
                  <a:cubicBezTo>
                    <a:pt x="388714" y="751737"/>
                    <a:pt x="360139" y="761262"/>
                    <a:pt x="331564" y="770787"/>
                  </a:cubicBezTo>
                  <a:cubicBezTo>
                    <a:pt x="264889" y="780312"/>
                    <a:pt x="246791" y="753547"/>
                    <a:pt x="208025" y="732782"/>
                  </a:cubicBezTo>
                  <a:cubicBezTo>
                    <a:pt x="208025" y="732782"/>
                    <a:pt x="208025" y="732782"/>
                    <a:pt x="208025" y="732782"/>
                  </a:cubicBezTo>
                  <a:cubicBezTo>
                    <a:pt x="169639" y="713637"/>
                    <a:pt x="127538" y="676871"/>
                    <a:pt x="78008" y="774026"/>
                  </a:cubicBezTo>
                  <a:cubicBezTo>
                    <a:pt x="55339" y="818317"/>
                    <a:pt x="55339" y="827842"/>
                    <a:pt x="88009" y="853464"/>
                  </a:cubicBezTo>
                  <a:cubicBezTo>
                    <a:pt x="119442" y="878134"/>
                    <a:pt x="141064" y="894517"/>
                    <a:pt x="171829" y="904613"/>
                  </a:cubicBezTo>
                  <a:cubicBezTo>
                    <a:pt x="235552" y="925568"/>
                    <a:pt x="236314" y="923092"/>
                    <a:pt x="235837" y="986909"/>
                  </a:cubicBezTo>
                  <a:cubicBezTo>
                    <a:pt x="235647" y="1016151"/>
                    <a:pt x="235456" y="1035677"/>
                    <a:pt x="264889" y="1037392"/>
                  </a:cubicBezTo>
                  <a:cubicBezTo>
                    <a:pt x="294416" y="1039106"/>
                    <a:pt x="328516" y="1037392"/>
                    <a:pt x="360139" y="1037392"/>
                  </a:cubicBezTo>
                  <a:cubicBezTo>
                    <a:pt x="398239" y="1037487"/>
                    <a:pt x="398239" y="1008912"/>
                    <a:pt x="397953" y="964526"/>
                  </a:cubicBezTo>
                  <a:close/>
                </a:path>
              </a:pathLst>
            </a:custGeom>
            <a:solidFill>
              <a:srgbClr val="FBBA0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79" name="그룹 178">
            <a:extLst>
              <a:ext uri="{FF2B5EF4-FFF2-40B4-BE49-F238E27FC236}">
                <a16:creationId xmlns:a16="http://schemas.microsoft.com/office/drawing/2014/main" id="{2846B387-74B8-4AF9-B1E6-CE2ED383E90E}"/>
              </a:ext>
            </a:extLst>
          </p:cNvPr>
          <p:cNvGrpSpPr/>
          <p:nvPr/>
        </p:nvGrpSpPr>
        <p:grpSpPr>
          <a:xfrm>
            <a:off x="7343909" y="1737052"/>
            <a:ext cx="605653" cy="605653"/>
            <a:chOff x="5784686" y="1323855"/>
            <a:chExt cx="1307251" cy="1307251"/>
          </a:xfrm>
        </p:grpSpPr>
        <p:sp>
          <p:nvSpPr>
            <p:cNvPr id="180" name="자유형: 도형 179">
              <a:extLst>
                <a:ext uri="{FF2B5EF4-FFF2-40B4-BE49-F238E27FC236}">
                  <a16:creationId xmlns:a16="http://schemas.microsoft.com/office/drawing/2014/main" id="{A18E2E5C-9ABA-40FD-AE9F-8B19D76AE018}"/>
                </a:ext>
              </a:extLst>
            </p:cNvPr>
            <p:cNvSpPr/>
            <p:nvPr/>
          </p:nvSpPr>
          <p:spPr>
            <a:xfrm>
              <a:off x="5784686" y="1323855"/>
              <a:ext cx="1307251" cy="1307251"/>
            </a:xfrm>
            <a:custGeom>
              <a:avLst/>
              <a:gdLst>
                <a:gd name="connsiteX0" fmla="*/ 1819275 w 1819275"/>
                <a:gd name="connsiteY0" fmla="*/ 909638 h 1819275"/>
                <a:gd name="connsiteX1" fmla="*/ 909638 w 1819275"/>
                <a:gd name="connsiteY1" fmla="*/ 1819275 h 1819275"/>
                <a:gd name="connsiteX2" fmla="*/ 0 w 1819275"/>
                <a:gd name="connsiteY2" fmla="*/ 909637 h 1819275"/>
                <a:gd name="connsiteX3" fmla="*/ 909638 w 1819275"/>
                <a:gd name="connsiteY3" fmla="*/ 0 h 1819275"/>
                <a:gd name="connsiteX4" fmla="*/ 1819275 w 1819275"/>
                <a:gd name="connsiteY4" fmla="*/ 909638 h 1819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19275" h="1819275">
                  <a:moveTo>
                    <a:pt x="1819275" y="909638"/>
                  </a:moveTo>
                  <a:cubicBezTo>
                    <a:pt x="1819275" y="1412016"/>
                    <a:pt x="1412016" y="1819275"/>
                    <a:pt x="909638" y="1819275"/>
                  </a:cubicBezTo>
                  <a:cubicBezTo>
                    <a:pt x="407259" y="1819275"/>
                    <a:pt x="0" y="1412016"/>
                    <a:pt x="0" y="909637"/>
                  </a:cubicBezTo>
                  <a:cubicBezTo>
                    <a:pt x="0" y="407258"/>
                    <a:pt x="407259" y="0"/>
                    <a:pt x="909638" y="0"/>
                  </a:cubicBezTo>
                  <a:cubicBezTo>
                    <a:pt x="1412016" y="0"/>
                    <a:pt x="1819275" y="407258"/>
                    <a:pt x="1819275" y="909638"/>
                  </a:cubicBezTo>
                  <a:close/>
                </a:path>
              </a:pathLst>
            </a:custGeom>
            <a:solidFill>
              <a:srgbClr val="DA7D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1" name="자유형: 도형 180">
              <a:extLst>
                <a:ext uri="{FF2B5EF4-FFF2-40B4-BE49-F238E27FC236}">
                  <a16:creationId xmlns:a16="http://schemas.microsoft.com/office/drawing/2014/main" id="{F4B767AD-809D-4B5B-B2C3-1ADA444F4BF8}"/>
                </a:ext>
              </a:extLst>
            </p:cNvPr>
            <p:cNvSpPr/>
            <p:nvPr/>
          </p:nvSpPr>
          <p:spPr>
            <a:xfrm>
              <a:off x="5825751" y="1364920"/>
              <a:ext cx="1225120" cy="1225120"/>
            </a:xfrm>
            <a:custGeom>
              <a:avLst/>
              <a:gdLst>
                <a:gd name="connsiteX0" fmla="*/ 1704975 w 1704975"/>
                <a:gd name="connsiteY0" fmla="*/ 852488 h 1704975"/>
                <a:gd name="connsiteX1" fmla="*/ 852488 w 1704975"/>
                <a:gd name="connsiteY1" fmla="*/ 1704975 h 1704975"/>
                <a:gd name="connsiteX2" fmla="*/ 0 w 1704975"/>
                <a:gd name="connsiteY2" fmla="*/ 852487 h 1704975"/>
                <a:gd name="connsiteX3" fmla="*/ 852488 w 1704975"/>
                <a:gd name="connsiteY3" fmla="*/ 0 h 1704975"/>
                <a:gd name="connsiteX4" fmla="*/ 1704975 w 1704975"/>
                <a:gd name="connsiteY4" fmla="*/ 852488 h 1704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04975" h="1704975">
                  <a:moveTo>
                    <a:pt x="1704975" y="852488"/>
                  </a:moveTo>
                  <a:cubicBezTo>
                    <a:pt x="1704975" y="1323303"/>
                    <a:pt x="1323304" y="1704975"/>
                    <a:pt x="852488" y="1704975"/>
                  </a:cubicBezTo>
                  <a:cubicBezTo>
                    <a:pt x="381672" y="1704975"/>
                    <a:pt x="0" y="1323303"/>
                    <a:pt x="0" y="852487"/>
                  </a:cubicBezTo>
                  <a:cubicBezTo>
                    <a:pt x="0" y="381672"/>
                    <a:pt x="381672" y="0"/>
                    <a:pt x="852488" y="0"/>
                  </a:cubicBezTo>
                  <a:cubicBezTo>
                    <a:pt x="1323304" y="0"/>
                    <a:pt x="1704975" y="381672"/>
                    <a:pt x="1704975" y="852488"/>
                  </a:cubicBezTo>
                  <a:close/>
                </a:path>
              </a:pathLst>
            </a:custGeom>
            <a:solidFill>
              <a:srgbClr val="FBBA0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2" name="자유형: 도형 181">
              <a:extLst>
                <a:ext uri="{FF2B5EF4-FFF2-40B4-BE49-F238E27FC236}">
                  <a16:creationId xmlns:a16="http://schemas.microsoft.com/office/drawing/2014/main" id="{172B0329-D1BC-4C72-82F6-FCF3F143E302}"/>
                </a:ext>
              </a:extLst>
            </p:cNvPr>
            <p:cNvSpPr/>
            <p:nvPr/>
          </p:nvSpPr>
          <p:spPr>
            <a:xfrm>
              <a:off x="5920475" y="1459576"/>
              <a:ext cx="1035671" cy="1035671"/>
            </a:xfrm>
            <a:custGeom>
              <a:avLst/>
              <a:gdLst>
                <a:gd name="connsiteX0" fmla="*/ 1441323 w 1441322"/>
                <a:gd name="connsiteY0" fmla="*/ 720661 h 1441323"/>
                <a:gd name="connsiteX1" fmla="*/ 720661 w 1441322"/>
                <a:gd name="connsiteY1" fmla="*/ 1441323 h 1441323"/>
                <a:gd name="connsiteX2" fmla="*/ 0 w 1441322"/>
                <a:gd name="connsiteY2" fmla="*/ 720661 h 1441323"/>
                <a:gd name="connsiteX3" fmla="*/ 720661 w 1441322"/>
                <a:gd name="connsiteY3" fmla="*/ 0 h 1441323"/>
                <a:gd name="connsiteX4" fmla="*/ 1441323 w 1441322"/>
                <a:gd name="connsiteY4" fmla="*/ 720661 h 14413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41322" h="1441323">
                  <a:moveTo>
                    <a:pt x="1441323" y="720661"/>
                  </a:moveTo>
                  <a:cubicBezTo>
                    <a:pt x="1441323" y="1118672"/>
                    <a:pt x="1118672" y="1441323"/>
                    <a:pt x="720661" y="1441323"/>
                  </a:cubicBezTo>
                  <a:cubicBezTo>
                    <a:pt x="322651" y="1441323"/>
                    <a:pt x="0" y="1118672"/>
                    <a:pt x="0" y="720661"/>
                  </a:cubicBezTo>
                  <a:cubicBezTo>
                    <a:pt x="0" y="322651"/>
                    <a:pt x="322651" y="0"/>
                    <a:pt x="720661" y="0"/>
                  </a:cubicBezTo>
                  <a:cubicBezTo>
                    <a:pt x="1118672" y="0"/>
                    <a:pt x="1441323" y="322651"/>
                    <a:pt x="1441323" y="720661"/>
                  </a:cubicBezTo>
                  <a:close/>
                </a:path>
              </a:pathLst>
            </a:custGeom>
            <a:solidFill>
              <a:srgbClr val="FD980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3" name="자유형: 도형 182">
              <a:extLst>
                <a:ext uri="{FF2B5EF4-FFF2-40B4-BE49-F238E27FC236}">
                  <a16:creationId xmlns:a16="http://schemas.microsoft.com/office/drawing/2014/main" id="{FAA7B0D1-A309-464C-A67A-E3E07BE90983}"/>
                </a:ext>
              </a:extLst>
            </p:cNvPr>
            <p:cNvSpPr/>
            <p:nvPr/>
          </p:nvSpPr>
          <p:spPr>
            <a:xfrm rot="185357">
              <a:off x="6258994" y="1604656"/>
              <a:ext cx="417850" cy="746040"/>
            </a:xfrm>
            <a:custGeom>
              <a:avLst/>
              <a:gdLst>
                <a:gd name="connsiteX0" fmla="*/ 397953 w 581514"/>
                <a:gd name="connsiteY0" fmla="*/ 964526 h 1038249"/>
                <a:gd name="connsiteX1" fmla="*/ 440815 w 581514"/>
                <a:gd name="connsiteY1" fmla="*/ 891564 h 1038249"/>
                <a:gd name="connsiteX2" fmla="*/ 570069 w 581514"/>
                <a:gd name="connsiteY2" fmla="*/ 607433 h 1038249"/>
                <a:gd name="connsiteX3" fmla="*/ 413193 w 581514"/>
                <a:gd name="connsiteY3" fmla="*/ 467892 h 1038249"/>
                <a:gd name="connsiteX4" fmla="*/ 236695 w 581514"/>
                <a:gd name="connsiteY4" fmla="*/ 414457 h 1038249"/>
                <a:gd name="connsiteX5" fmla="*/ 169639 w 581514"/>
                <a:gd name="connsiteY5" fmla="*/ 342257 h 1038249"/>
                <a:gd name="connsiteX6" fmla="*/ 236314 w 581514"/>
                <a:gd name="connsiteY6" fmla="*/ 266057 h 1038249"/>
                <a:gd name="connsiteX7" fmla="*/ 355186 w 581514"/>
                <a:gd name="connsiteY7" fmla="*/ 294442 h 1038249"/>
                <a:gd name="connsiteX8" fmla="*/ 464438 w 581514"/>
                <a:gd name="connsiteY8" fmla="*/ 295585 h 1038249"/>
                <a:gd name="connsiteX9" fmla="*/ 473486 w 581514"/>
                <a:gd name="connsiteY9" fmla="*/ 167664 h 1038249"/>
                <a:gd name="connsiteX10" fmla="*/ 375379 w 581514"/>
                <a:gd name="connsiteY10" fmla="*/ 121849 h 1038249"/>
                <a:gd name="connsiteX11" fmla="*/ 340327 w 581514"/>
                <a:gd name="connsiteY11" fmla="*/ 75938 h 1038249"/>
                <a:gd name="connsiteX12" fmla="*/ 302227 w 581514"/>
                <a:gd name="connsiteY12" fmla="*/ 119 h 1038249"/>
                <a:gd name="connsiteX13" fmla="*/ 302227 w 581514"/>
                <a:gd name="connsiteY13" fmla="*/ 119 h 1038249"/>
                <a:gd name="connsiteX14" fmla="*/ 259364 w 581514"/>
                <a:gd name="connsiteY14" fmla="*/ 24 h 1038249"/>
                <a:gd name="connsiteX15" fmla="*/ 169924 w 581514"/>
                <a:gd name="connsiteY15" fmla="*/ 88511 h 1038249"/>
                <a:gd name="connsiteX16" fmla="*/ 133634 w 581514"/>
                <a:gd name="connsiteY16" fmla="*/ 152138 h 1038249"/>
                <a:gd name="connsiteX17" fmla="*/ 87247 w 581514"/>
                <a:gd name="connsiteY17" fmla="*/ 184619 h 1038249"/>
                <a:gd name="connsiteX18" fmla="*/ 79532 w 581514"/>
                <a:gd name="connsiteY18" fmla="*/ 522280 h 1038249"/>
                <a:gd name="connsiteX19" fmla="*/ 264889 w 581514"/>
                <a:gd name="connsiteY19" fmla="*/ 589812 h 1038249"/>
                <a:gd name="connsiteX20" fmla="*/ 398239 w 581514"/>
                <a:gd name="connsiteY20" fmla="*/ 713637 h 1038249"/>
                <a:gd name="connsiteX21" fmla="*/ 331564 w 581514"/>
                <a:gd name="connsiteY21" fmla="*/ 770787 h 1038249"/>
                <a:gd name="connsiteX22" fmla="*/ 208024 w 581514"/>
                <a:gd name="connsiteY22" fmla="*/ 732782 h 1038249"/>
                <a:gd name="connsiteX23" fmla="*/ 208024 w 581514"/>
                <a:gd name="connsiteY23" fmla="*/ 732782 h 1038249"/>
                <a:gd name="connsiteX24" fmla="*/ 78008 w 581514"/>
                <a:gd name="connsiteY24" fmla="*/ 774026 h 1038249"/>
                <a:gd name="connsiteX25" fmla="*/ 88009 w 581514"/>
                <a:gd name="connsiteY25" fmla="*/ 853559 h 1038249"/>
                <a:gd name="connsiteX26" fmla="*/ 171829 w 581514"/>
                <a:gd name="connsiteY26" fmla="*/ 904709 h 1038249"/>
                <a:gd name="connsiteX27" fmla="*/ 235838 w 581514"/>
                <a:gd name="connsiteY27" fmla="*/ 987005 h 1038249"/>
                <a:gd name="connsiteX28" fmla="*/ 264889 w 581514"/>
                <a:gd name="connsiteY28" fmla="*/ 1037487 h 1038249"/>
                <a:gd name="connsiteX29" fmla="*/ 360139 w 581514"/>
                <a:gd name="connsiteY29" fmla="*/ 1037487 h 1038249"/>
                <a:gd name="connsiteX30" fmla="*/ 397953 w 581514"/>
                <a:gd name="connsiteY30" fmla="*/ 964526 h 10382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581514" h="1038249">
                  <a:moveTo>
                    <a:pt x="397953" y="964526"/>
                  </a:moveTo>
                  <a:cubicBezTo>
                    <a:pt x="398239" y="913662"/>
                    <a:pt x="398239" y="913662"/>
                    <a:pt x="440815" y="891564"/>
                  </a:cubicBezTo>
                  <a:cubicBezTo>
                    <a:pt x="553782" y="835081"/>
                    <a:pt x="606550" y="714875"/>
                    <a:pt x="570069" y="607433"/>
                  </a:cubicBezTo>
                  <a:cubicBezTo>
                    <a:pt x="544257" y="531233"/>
                    <a:pt x="483106" y="493133"/>
                    <a:pt x="413193" y="467892"/>
                  </a:cubicBezTo>
                  <a:cubicBezTo>
                    <a:pt x="355471" y="447032"/>
                    <a:pt x="295083" y="433602"/>
                    <a:pt x="236695" y="414457"/>
                  </a:cubicBezTo>
                  <a:cubicBezTo>
                    <a:pt x="208024" y="405027"/>
                    <a:pt x="167638" y="373499"/>
                    <a:pt x="169639" y="342257"/>
                  </a:cubicBezTo>
                  <a:cubicBezTo>
                    <a:pt x="172020" y="302919"/>
                    <a:pt x="201166" y="279392"/>
                    <a:pt x="236314" y="266057"/>
                  </a:cubicBezTo>
                  <a:cubicBezTo>
                    <a:pt x="292702" y="244626"/>
                    <a:pt x="331564" y="275582"/>
                    <a:pt x="355186" y="294442"/>
                  </a:cubicBezTo>
                  <a:cubicBezTo>
                    <a:pt x="400239" y="330446"/>
                    <a:pt x="426814" y="332732"/>
                    <a:pt x="464438" y="295585"/>
                  </a:cubicBezTo>
                  <a:cubicBezTo>
                    <a:pt x="531589" y="227957"/>
                    <a:pt x="537875" y="216051"/>
                    <a:pt x="473486" y="167664"/>
                  </a:cubicBezTo>
                  <a:cubicBezTo>
                    <a:pt x="444054" y="145566"/>
                    <a:pt x="411383" y="129945"/>
                    <a:pt x="375379" y="121849"/>
                  </a:cubicBezTo>
                  <a:cubicBezTo>
                    <a:pt x="350518" y="116324"/>
                    <a:pt x="339850" y="104513"/>
                    <a:pt x="340327" y="75938"/>
                  </a:cubicBezTo>
                  <a:cubicBezTo>
                    <a:pt x="341089" y="27932"/>
                    <a:pt x="341089" y="-643"/>
                    <a:pt x="302227" y="119"/>
                  </a:cubicBezTo>
                  <a:cubicBezTo>
                    <a:pt x="302227" y="119"/>
                    <a:pt x="302227" y="119"/>
                    <a:pt x="302227" y="119"/>
                  </a:cubicBezTo>
                  <a:cubicBezTo>
                    <a:pt x="287939" y="119"/>
                    <a:pt x="273652" y="119"/>
                    <a:pt x="259364" y="24"/>
                  </a:cubicBezTo>
                  <a:cubicBezTo>
                    <a:pt x="169639" y="-738"/>
                    <a:pt x="168591" y="16312"/>
                    <a:pt x="169924" y="88511"/>
                  </a:cubicBezTo>
                  <a:cubicBezTo>
                    <a:pt x="170496" y="118896"/>
                    <a:pt x="164019" y="139756"/>
                    <a:pt x="133634" y="152138"/>
                  </a:cubicBezTo>
                  <a:cubicBezTo>
                    <a:pt x="116584" y="159092"/>
                    <a:pt x="100963" y="171760"/>
                    <a:pt x="87247" y="184619"/>
                  </a:cubicBezTo>
                  <a:cubicBezTo>
                    <a:pt x="-13337" y="278821"/>
                    <a:pt x="-40864" y="425411"/>
                    <a:pt x="79532" y="522280"/>
                  </a:cubicBezTo>
                  <a:cubicBezTo>
                    <a:pt x="131348" y="563904"/>
                    <a:pt x="197547" y="585050"/>
                    <a:pt x="264889" y="589812"/>
                  </a:cubicBezTo>
                  <a:cubicBezTo>
                    <a:pt x="391952" y="598766"/>
                    <a:pt x="410050" y="666488"/>
                    <a:pt x="398239" y="713637"/>
                  </a:cubicBezTo>
                  <a:cubicBezTo>
                    <a:pt x="388714" y="751737"/>
                    <a:pt x="360139" y="761262"/>
                    <a:pt x="331564" y="770787"/>
                  </a:cubicBezTo>
                  <a:cubicBezTo>
                    <a:pt x="264889" y="780312"/>
                    <a:pt x="246791" y="753547"/>
                    <a:pt x="208024" y="732782"/>
                  </a:cubicBezTo>
                  <a:cubicBezTo>
                    <a:pt x="208024" y="732782"/>
                    <a:pt x="208024" y="732782"/>
                    <a:pt x="208024" y="732782"/>
                  </a:cubicBezTo>
                  <a:cubicBezTo>
                    <a:pt x="169639" y="713637"/>
                    <a:pt x="127538" y="676871"/>
                    <a:pt x="78008" y="774026"/>
                  </a:cubicBezTo>
                  <a:cubicBezTo>
                    <a:pt x="55339" y="818412"/>
                    <a:pt x="55339" y="827937"/>
                    <a:pt x="88009" y="853559"/>
                  </a:cubicBezTo>
                  <a:cubicBezTo>
                    <a:pt x="119442" y="878229"/>
                    <a:pt x="141064" y="894612"/>
                    <a:pt x="171829" y="904709"/>
                  </a:cubicBezTo>
                  <a:cubicBezTo>
                    <a:pt x="235552" y="925664"/>
                    <a:pt x="236314" y="923187"/>
                    <a:pt x="235838" y="987005"/>
                  </a:cubicBezTo>
                  <a:cubicBezTo>
                    <a:pt x="235647" y="1016246"/>
                    <a:pt x="235456" y="1035773"/>
                    <a:pt x="264889" y="1037487"/>
                  </a:cubicBezTo>
                  <a:cubicBezTo>
                    <a:pt x="294416" y="1039202"/>
                    <a:pt x="328516" y="1037487"/>
                    <a:pt x="360139" y="1037487"/>
                  </a:cubicBezTo>
                  <a:cubicBezTo>
                    <a:pt x="398239" y="1037487"/>
                    <a:pt x="398239" y="1008912"/>
                    <a:pt x="397953" y="964526"/>
                  </a:cubicBezTo>
                  <a:close/>
                </a:path>
              </a:pathLst>
            </a:custGeom>
            <a:solidFill>
              <a:srgbClr val="DA7C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4" name="자유형: 도형 183">
              <a:extLst>
                <a:ext uri="{FF2B5EF4-FFF2-40B4-BE49-F238E27FC236}">
                  <a16:creationId xmlns:a16="http://schemas.microsoft.com/office/drawing/2014/main" id="{539390A4-7973-44F3-9217-5AC653C28C45}"/>
                </a:ext>
              </a:extLst>
            </p:cNvPr>
            <p:cNvSpPr/>
            <p:nvPr/>
          </p:nvSpPr>
          <p:spPr>
            <a:xfrm>
              <a:off x="5920475" y="1492223"/>
              <a:ext cx="336668" cy="970377"/>
            </a:xfrm>
            <a:custGeom>
              <a:avLst/>
              <a:gdLst>
                <a:gd name="connsiteX0" fmla="*/ 468535 w 468534"/>
                <a:gd name="connsiteY0" fmla="*/ 0 h 1350454"/>
                <a:gd name="connsiteX1" fmla="*/ 0 w 468534"/>
                <a:gd name="connsiteY1" fmla="*/ 675227 h 1350454"/>
                <a:gd name="connsiteX2" fmla="*/ 468535 w 468534"/>
                <a:gd name="connsiteY2" fmla="*/ 1350455 h 1350454"/>
                <a:gd name="connsiteX3" fmla="*/ 200025 w 468534"/>
                <a:gd name="connsiteY3" fmla="*/ 675227 h 1350454"/>
                <a:gd name="connsiteX4" fmla="*/ 468535 w 468534"/>
                <a:gd name="connsiteY4" fmla="*/ 0 h 13504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68534" h="1350454">
                  <a:moveTo>
                    <a:pt x="468535" y="0"/>
                  </a:moveTo>
                  <a:cubicBezTo>
                    <a:pt x="194881" y="102203"/>
                    <a:pt x="0" y="365951"/>
                    <a:pt x="0" y="675227"/>
                  </a:cubicBezTo>
                  <a:cubicBezTo>
                    <a:pt x="0" y="984504"/>
                    <a:pt x="194881" y="1248251"/>
                    <a:pt x="468535" y="1350455"/>
                  </a:cubicBezTo>
                  <a:cubicBezTo>
                    <a:pt x="302133" y="1174337"/>
                    <a:pt x="200025" y="936688"/>
                    <a:pt x="200025" y="675227"/>
                  </a:cubicBezTo>
                  <a:cubicBezTo>
                    <a:pt x="200025" y="413766"/>
                    <a:pt x="302133" y="176117"/>
                    <a:pt x="468535" y="0"/>
                  </a:cubicBezTo>
                  <a:close/>
                </a:path>
              </a:pathLst>
            </a:custGeom>
            <a:solidFill>
              <a:srgbClr val="DA7D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5" name="자유형: 도형 184">
              <a:extLst>
                <a:ext uri="{FF2B5EF4-FFF2-40B4-BE49-F238E27FC236}">
                  <a16:creationId xmlns:a16="http://schemas.microsoft.com/office/drawing/2014/main" id="{532814B6-4854-4A6E-B61C-451B69CADBE0}"/>
                </a:ext>
              </a:extLst>
            </p:cNvPr>
            <p:cNvSpPr/>
            <p:nvPr/>
          </p:nvSpPr>
          <p:spPr>
            <a:xfrm rot="185357">
              <a:off x="6199859" y="1604862"/>
              <a:ext cx="417850" cy="745970"/>
            </a:xfrm>
            <a:custGeom>
              <a:avLst/>
              <a:gdLst>
                <a:gd name="connsiteX0" fmla="*/ 397953 w 581514"/>
                <a:gd name="connsiteY0" fmla="*/ 964526 h 1038153"/>
                <a:gd name="connsiteX1" fmla="*/ 440815 w 581514"/>
                <a:gd name="connsiteY1" fmla="*/ 891564 h 1038153"/>
                <a:gd name="connsiteX2" fmla="*/ 570070 w 581514"/>
                <a:gd name="connsiteY2" fmla="*/ 607433 h 1038153"/>
                <a:gd name="connsiteX3" fmla="*/ 413193 w 581514"/>
                <a:gd name="connsiteY3" fmla="*/ 467892 h 1038153"/>
                <a:gd name="connsiteX4" fmla="*/ 236695 w 581514"/>
                <a:gd name="connsiteY4" fmla="*/ 414457 h 1038153"/>
                <a:gd name="connsiteX5" fmla="*/ 169639 w 581514"/>
                <a:gd name="connsiteY5" fmla="*/ 342257 h 1038153"/>
                <a:gd name="connsiteX6" fmla="*/ 236314 w 581514"/>
                <a:gd name="connsiteY6" fmla="*/ 266057 h 1038153"/>
                <a:gd name="connsiteX7" fmla="*/ 355186 w 581514"/>
                <a:gd name="connsiteY7" fmla="*/ 294442 h 1038153"/>
                <a:gd name="connsiteX8" fmla="*/ 464437 w 581514"/>
                <a:gd name="connsiteY8" fmla="*/ 295585 h 1038153"/>
                <a:gd name="connsiteX9" fmla="*/ 473486 w 581514"/>
                <a:gd name="connsiteY9" fmla="*/ 167664 h 1038153"/>
                <a:gd name="connsiteX10" fmla="*/ 375379 w 581514"/>
                <a:gd name="connsiteY10" fmla="*/ 121849 h 1038153"/>
                <a:gd name="connsiteX11" fmla="*/ 340327 w 581514"/>
                <a:gd name="connsiteY11" fmla="*/ 75938 h 1038153"/>
                <a:gd name="connsiteX12" fmla="*/ 302227 w 581514"/>
                <a:gd name="connsiteY12" fmla="*/ 119 h 1038153"/>
                <a:gd name="connsiteX13" fmla="*/ 302227 w 581514"/>
                <a:gd name="connsiteY13" fmla="*/ 119 h 1038153"/>
                <a:gd name="connsiteX14" fmla="*/ 259364 w 581514"/>
                <a:gd name="connsiteY14" fmla="*/ 24 h 1038153"/>
                <a:gd name="connsiteX15" fmla="*/ 169925 w 581514"/>
                <a:gd name="connsiteY15" fmla="*/ 88511 h 1038153"/>
                <a:gd name="connsiteX16" fmla="*/ 133634 w 581514"/>
                <a:gd name="connsiteY16" fmla="*/ 152138 h 1038153"/>
                <a:gd name="connsiteX17" fmla="*/ 87247 w 581514"/>
                <a:gd name="connsiteY17" fmla="*/ 184619 h 1038153"/>
                <a:gd name="connsiteX18" fmla="*/ 79532 w 581514"/>
                <a:gd name="connsiteY18" fmla="*/ 522280 h 1038153"/>
                <a:gd name="connsiteX19" fmla="*/ 264889 w 581514"/>
                <a:gd name="connsiteY19" fmla="*/ 589812 h 1038153"/>
                <a:gd name="connsiteX20" fmla="*/ 398239 w 581514"/>
                <a:gd name="connsiteY20" fmla="*/ 713637 h 1038153"/>
                <a:gd name="connsiteX21" fmla="*/ 331564 w 581514"/>
                <a:gd name="connsiteY21" fmla="*/ 770787 h 1038153"/>
                <a:gd name="connsiteX22" fmla="*/ 208025 w 581514"/>
                <a:gd name="connsiteY22" fmla="*/ 732782 h 1038153"/>
                <a:gd name="connsiteX23" fmla="*/ 208025 w 581514"/>
                <a:gd name="connsiteY23" fmla="*/ 732782 h 1038153"/>
                <a:gd name="connsiteX24" fmla="*/ 78008 w 581514"/>
                <a:gd name="connsiteY24" fmla="*/ 774026 h 1038153"/>
                <a:gd name="connsiteX25" fmla="*/ 88009 w 581514"/>
                <a:gd name="connsiteY25" fmla="*/ 853464 h 1038153"/>
                <a:gd name="connsiteX26" fmla="*/ 171829 w 581514"/>
                <a:gd name="connsiteY26" fmla="*/ 904613 h 1038153"/>
                <a:gd name="connsiteX27" fmla="*/ 235837 w 581514"/>
                <a:gd name="connsiteY27" fmla="*/ 986909 h 1038153"/>
                <a:gd name="connsiteX28" fmla="*/ 264889 w 581514"/>
                <a:gd name="connsiteY28" fmla="*/ 1037392 h 1038153"/>
                <a:gd name="connsiteX29" fmla="*/ 360139 w 581514"/>
                <a:gd name="connsiteY29" fmla="*/ 1037392 h 1038153"/>
                <a:gd name="connsiteX30" fmla="*/ 397953 w 581514"/>
                <a:gd name="connsiteY30" fmla="*/ 964526 h 10381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581514" h="1038153">
                  <a:moveTo>
                    <a:pt x="397953" y="964526"/>
                  </a:moveTo>
                  <a:cubicBezTo>
                    <a:pt x="398239" y="913662"/>
                    <a:pt x="398239" y="913662"/>
                    <a:pt x="440815" y="891564"/>
                  </a:cubicBezTo>
                  <a:cubicBezTo>
                    <a:pt x="553782" y="835081"/>
                    <a:pt x="606550" y="714875"/>
                    <a:pt x="570070" y="607433"/>
                  </a:cubicBezTo>
                  <a:cubicBezTo>
                    <a:pt x="544257" y="531233"/>
                    <a:pt x="483106" y="493133"/>
                    <a:pt x="413193" y="467892"/>
                  </a:cubicBezTo>
                  <a:cubicBezTo>
                    <a:pt x="355471" y="447032"/>
                    <a:pt x="295083" y="433602"/>
                    <a:pt x="236695" y="414457"/>
                  </a:cubicBezTo>
                  <a:cubicBezTo>
                    <a:pt x="208025" y="405027"/>
                    <a:pt x="167638" y="373499"/>
                    <a:pt x="169639" y="342257"/>
                  </a:cubicBezTo>
                  <a:cubicBezTo>
                    <a:pt x="172020" y="302919"/>
                    <a:pt x="201167" y="279392"/>
                    <a:pt x="236314" y="266057"/>
                  </a:cubicBezTo>
                  <a:cubicBezTo>
                    <a:pt x="292702" y="244626"/>
                    <a:pt x="331564" y="275582"/>
                    <a:pt x="355186" y="294442"/>
                  </a:cubicBezTo>
                  <a:cubicBezTo>
                    <a:pt x="400239" y="330446"/>
                    <a:pt x="426814" y="332732"/>
                    <a:pt x="464437" y="295585"/>
                  </a:cubicBezTo>
                  <a:cubicBezTo>
                    <a:pt x="531589" y="227957"/>
                    <a:pt x="537875" y="216051"/>
                    <a:pt x="473486" y="167664"/>
                  </a:cubicBezTo>
                  <a:cubicBezTo>
                    <a:pt x="444054" y="145566"/>
                    <a:pt x="411383" y="129945"/>
                    <a:pt x="375379" y="121849"/>
                  </a:cubicBezTo>
                  <a:cubicBezTo>
                    <a:pt x="350518" y="116324"/>
                    <a:pt x="339851" y="104513"/>
                    <a:pt x="340327" y="75938"/>
                  </a:cubicBezTo>
                  <a:cubicBezTo>
                    <a:pt x="341089" y="27932"/>
                    <a:pt x="341089" y="-643"/>
                    <a:pt x="302227" y="119"/>
                  </a:cubicBezTo>
                  <a:cubicBezTo>
                    <a:pt x="302227" y="119"/>
                    <a:pt x="302227" y="119"/>
                    <a:pt x="302227" y="119"/>
                  </a:cubicBezTo>
                  <a:cubicBezTo>
                    <a:pt x="287939" y="119"/>
                    <a:pt x="273652" y="119"/>
                    <a:pt x="259364" y="24"/>
                  </a:cubicBezTo>
                  <a:cubicBezTo>
                    <a:pt x="169639" y="-738"/>
                    <a:pt x="168591" y="16312"/>
                    <a:pt x="169925" y="88511"/>
                  </a:cubicBezTo>
                  <a:cubicBezTo>
                    <a:pt x="170496" y="118896"/>
                    <a:pt x="164019" y="139756"/>
                    <a:pt x="133634" y="152138"/>
                  </a:cubicBezTo>
                  <a:cubicBezTo>
                    <a:pt x="116584" y="159092"/>
                    <a:pt x="100963" y="171760"/>
                    <a:pt x="87247" y="184619"/>
                  </a:cubicBezTo>
                  <a:cubicBezTo>
                    <a:pt x="-13337" y="278821"/>
                    <a:pt x="-40864" y="425411"/>
                    <a:pt x="79532" y="522280"/>
                  </a:cubicBezTo>
                  <a:cubicBezTo>
                    <a:pt x="131348" y="563904"/>
                    <a:pt x="197547" y="585050"/>
                    <a:pt x="264889" y="589812"/>
                  </a:cubicBezTo>
                  <a:cubicBezTo>
                    <a:pt x="391952" y="598766"/>
                    <a:pt x="410050" y="666488"/>
                    <a:pt x="398239" y="713637"/>
                  </a:cubicBezTo>
                  <a:cubicBezTo>
                    <a:pt x="388714" y="751737"/>
                    <a:pt x="360139" y="761262"/>
                    <a:pt x="331564" y="770787"/>
                  </a:cubicBezTo>
                  <a:cubicBezTo>
                    <a:pt x="264889" y="780312"/>
                    <a:pt x="246791" y="753547"/>
                    <a:pt x="208025" y="732782"/>
                  </a:cubicBezTo>
                  <a:cubicBezTo>
                    <a:pt x="208025" y="732782"/>
                    <a:pt x="208025" y="732782"/>
                    <a:pt x="208025" y="732782"/>
                  </a:cubicBezTo>
                  <a:cubicBezTo>
                    <a:pt x="169639" y="713637"/>
                    <a:pt x="127538" y="676871"/>
                    <a:pt x="78008" y="774026"/>
                  </a:cubicBezTo>
                  <a:cubicBezTo>
                    <a:pt x="55339" y="818317"/>
                    <a:pt x="55339" y="827842"/>
                    <a:pt x="88009" y="853464"/>
                  </a:cubicBezTo>
                  <a:cubicBezTo>
                    <a:pt x="119442" y="878134"/>
                    <a:pt x="141064" y="894517"/>
                    <a:pt x="171829" y="904613"/>
                  </a:cubicBezTo>
                  <a:cubicBezTo>
                    <a:pt x="235552" y="925568"/>
                    <a:pt x="236314" y="923092"/>
                    <a:pt x="235837" y="986909"/>
                  </a:cubicBezTo>
                  <a:cubicBezTo>
                    <a:pt x="235647" y="1016151"/>
                    <a:pt x="235456" y="1035677"/>
                    <a:pt x="264889" y="1037392"/>
                  </a:cubicBezTo>
                  <a:cubicBezTo>
                    <a:pt x="294416" y="1039106"/>
                    <a:pt x="328516" y="1037392"/>
                    <a:pt x="360139" y="1037392"/>
                  </a:cubicBezTo>
                  <a:cubicBezTo>
                    <a:pt x="398239" y="1037487"/>
                    <a:pt x="398239" y="1008912"/>
                    <a:pt x="397953" y="964526"/>
                  </a:cubicBezTo>
                  <a:close/>
                </a:path>
              </a:pathLst>
            </a:custGeom>
            <a:solidFill>
              <a:srgbClr val="FBBA0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89" name="Oval 119">
            <a:extLst>
              <a:ext uri="{FF2B5EF4-FFF2-40B4-BE49-F238E27FC236}">
                <a16:creationId xmlns:a16="http://schemas.microsoft.com/office/drawing/2014/main" id="{3D8711EA-8A27-4B70-AB95-A0AE63031C2B}"/>
              </a:ext>
            </a:extLst>
          </p:cNvPr>
          <p:cNvSpPr/>
          <p:nvPr/>
        </p:nvSpPr>
        <p:spPr>
          <a:xfrm flipH="1">
            <a:off x="1849652" y="6378037"/>
            <a:ext cx="1373211" cy="322692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  <a:effectLst>
            <a:softEdge rad="139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90" name="Oval 119">
            <a:extLst>
              <a:ext uri="{FF2B5EF4-FFF2-40B4-BE49-F238E27FC236}">
                <a16:creationId xmlns:a16="http://schemas.microsoft.com/office/drawing/2014/main" id="{3F77B9BF-93FD-455E-9C07-3B71CF3C87E4}"/>
              </a:ext>
            </a:extLst>
          </p:cNvPr>
          <p:cNvSpPr/>
          <p:nvPr/>
        </p:nvSpPr>
        <p:spPr>
          <a:xfrm flipH="1">
            <a:off x="2725599" y="6378037"/>
            <a:ext cx="1596895" cy="322692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  <a:effectLst>
            <a:softEdge rad="139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91" name="TextBox 190">
            <a:extLst>
              <a:ext uri="{FF2B5EF4-FFF2-40B4-BE49-F238E27FC236}">
                <a16:creationId xmlns:a16="http://schemas.microsoft.com/office/drawing/2014/main" id="{AF1E76B3-DFBB-4A11-99C3-7A1D4C037F9A}"/>
              </a:ext>
            </a:extLst>
          </p:cNvPr>
          <p:cNvSpPr txBox="1"/>
          <p:nvPr/>
        </p:nvSpPr>
        <p:spPr>
          <a:xfrm>
            <a:off x="10001540" y="5322902"/>
            <a:ext cx="190929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 Easy to change colors, photos and Text.</a:t>
            </a:r>
            <a:r>
              <a: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92" name="TextBox 191">
            <a:extLst>
              <a:ext uri="{FF2B5EF4-FFF2-40B4-BE49-F238E27FC236}">
                <a16:creationId xmlns:a16="http://schemas.microsoft.com/office/drawing/2014/main" id="{373D8D1E-F7F2-4B7F-95D6-64F6CCC9AE33}"/>
              </a:ext>
            </a:extLst>
          </p:cNvPr>
          <p:cNvSpPr txBox="1"/>
          <p:nvPr/>
        </p:nvSpPr>
        <p:spPr>
          <a:xfrm>
            <a:off x="4421058" y="5322902"/>
            <a:ext cx="190929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 Easy to change colors, photos and Text.</a:t>
            </a:r>
            <a:r>
              <a: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94" name="TextBox 193">
            <a:extLst>
              <a:ext uri="{FF2B5EF4-FFF2-40B4-BE49-F238E27FC236}">
                <a16:creationId xmlns:a16="http://schemas.microsoft.com/office/drawing/2014/main" id="{F3CB773E-3D25-4ABA-816E-BFFD38B19915}"/>
              </a:ext>
            </a:extLst>
          </p:cNvPr>
          <p:cNvSpPr txBox="1"/>
          <p:nvPr/>
        </p:nvSpPr>
        <p:spPr>
          <a:xfrm>
            <a:off x="6904492" y="5507568"/>
            <a:ext cx="252290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9" indent="-171459" algn="ctr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accent1"/>
                </a:solidFill>
              </a:rPr>
              <a:t>Get a modern PowerPoint</a:t>
            </a:r>
          </a:p>
          <a:p>
            <a:pPr marL="171459" indent="-171459" algn="ctr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accent1"/>
                </a:solidFill>
              </a:rPr>
              <a:t>Get a modern PowerPoint</a:t>
            </a:r>
          </a:p>
          <a:p>
            <a:pPr marL="171459" indent="-171459" algn="ctr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accent1"/>
                </a:solidFill>
              </a:rPr>
              <a:t>Get a modern PowerPoint</a:t>
            </a:r>
          </a:p>
          <a:p>
            <a:pPr marL="171459" indent="-171459" algn="ctr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accent1"/>
                </a:solidFill>
              </a:rPr>
              <a:t>Get a modern PowerPoint</a:t>
            </a:r>
          </a:p>
        </p:txBody>
      </p:sp>
    </p:spTree>
    <p:extLst>
      <p:ext uri="{BB962C8B-B14F-4D97-AF65-F5344CB8AC3E}">
        <p14:creationId xmlns:p14="http://schemas.microsoft.com/office/powerpoint/2010/main" val="16931041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5">
            <a:extLst>
              <a:ext uri="{FF2B5EF4-FFF2-40B4-BE49-F238E27FC236}">
                <a16:creationId xmlns:a16="http://schemas.microsoft.com/office/drawing/2014/main" id="{E40F8A18-FFA8-45A6-960A-4F561D506522}"/>
              </a:ext>
            </a:extLst>
          </p:cNvPr>
          <p:cNvGrpSpPr/>
          <p:nvPr/>
        </p:nvGrpSpPr>
        <p:grpSpPr>
          <a:xfrm>
            <a:off x="0" y="5279491"/>
            <a:ext cx="12192000" cy="1175819"/>
            <a:chOff x="6665543" y="2749602"/>
            <a:chExt cx="2798838" cy="1175819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FE2E8406-E476-4FCC-87EB-2286510252EB}"/>
                </a:ext>
              </a:extLst>
            </p:cNvPr>
            <p:cNvSpPr txBox="1"/>
            <p:nvPr/>
          </p:nvSpPr>
          <p:spPr>
            <a:xfrm>
              <a:off x="6665543" y="2749602"/>
              <a:ext cx="2798838" cy="83099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4800" b="1" dirty="0">
                  <a:solidFill>
                    <a:schemeClr val="bg1"/>
                  </a:solidFill>
                  <a:latin typeface="+mj-lt"/>
                  <a:cs typeface="Arial" pitchFamily="34" charset="0"/>
                </a:rPr>
                <a:t>Section Break  </a:t>
              </a:r>
              <a:endParaRPr lang="ko-KR" altLang="en-US" sz="4800" b="1" dirty="0">
                <a:solidFill>
                  <a:schemeClr val="bg1"/>
                </a:solidFill>
                <a:latin typeface="+mj-lt"/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A03E198C-2F62-4A3F-B8BD-60A5F8A2D261}"/>
                </a:ext>
              </a:extLst>
            </p:cNvPr>
            <p:cNvSpPr txBox="1"/>
            <p:nvPr/>
          </p:nvSpPr>
          <p:spPr>
            <a:xfrm>
              <a:off x="6665543" y="3545765"/>
              <a:ext cx="2798838" cy="37965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867" dirty="0">
                  <a:solidFill>
                    <a:schemeClr val="bg1"/>
                  </a:solidFill>
                  <a:cs typeface="Arial" pitchFamily="34" charset="0"/>
                </a:rPr>
                <a:t>Insert the Subtitle of Your Presentation </a:t>
              </a:r>
              <a:endParaRPr lang="ko-KR" altLang="en-US" sz="1867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90549050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:a16="http://schemas.microsoft.com/office/drawing/2014/main" id="{84BC17E7-85EE-4602-8704-F9EDB60C9180}"/>
              </a:ext>
            </a:extLst>
          </p:cNvPr>
          <p:cNvSpPr txBox="1"/>
          <p:nvPr/>
        </p:nvSpPr>
        <p:spPr>
          <a:xfrm>
            <a:off x="782546" y="1497325"/>
            <a:ext cx="3701560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400" dirty="0">
                <a:cs typeface="Arial" pitchFamily="34" charset="0"/>
              </a:rPr>
              <a:t>L</a:t>
            </a:r>
            <a:r>
              <a:rPr lang="en-US" altLang="ko-KR" sz="1400" dirty="0">
                <a:cs typeface="Arial" pitchFamily="34" charset="0"/>
              </a:rPr>
              <a:t>OREM IPSUM DOLOR SIT AMET,</a:t>
            </a:r>
          </a:p>
          <a:p>
            <a:r>
              <a:rPr lang="en-US" altLang="ko-KR" sz="1400" dirty="0">
                <a:cs typeface="Arial" pitchFamily="34" charset="0"/>
              </a:rPr>
              <a:t>CU USU AGAM INTEGRE IMPEDIT.</a:t>
            </a:r>
            <a:endParaRPr lang="ko-KR" altLang="en-US" sz="1400" dirty="0">
              <a:cs typeface="Arial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414FF37-A725-4348-BC99-34965FDE0065}"/>
              </a:ext>
            </a:extLst>
          </p:cNvPr>
          <p:cNvSpPr txBox="1"/>
          <p:nvPr/>
        </p:nvSpPr>
        <p:spPr>
          <a:xfrm>
            <a:off x="782546" y="448493"/>
            <a:ext cx="3701561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3200" dirty="0">
                <a:solidFill>
                  <a:schemeClr val="accent1"/>
                </a:solidFill>
                <a:cs typeface="Arial" pitchFamily="34" charset="0"/>
              </a:rPr>
              <a:t>L</a:t>
            </a:r>
            <a:r>
              <a:rPr lang="en-US" altLang="ko-KR" sz="3200" dirty="0">
                <a:solidFill>
                  <a:schemeClr val="accent1"/>
                </a:solidFill>
                <a:cs typeface="Arial" pitchFamily="34" charset="0"/>
              </a:rPr>
              <a:t>OREM IPSUM</a:t>
            </a:r>
          </a:p>
          <a:p>
            <a:r>
              <a:rPr lang="en-US" altLang="ko-KR" sz="3200" dirty="0">
                <a:solidFill>
                  <a:schemeClr val="accent1"/>
                </a:solidFill>
                <a:cs typeface="Arial" pitchFamily="34" charset="0"/>
              </a:rPr>
              <a:t>DOLOR SIT AMET, </a:t>
            </a:r>
            <a:endParaRPr lang="ko-KR" altLang="en-US" sz="3200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58DA36A-29AB-45FA-8BA8-BD48A9EE19BE}"/>
              </a:ext>
            </a:extLst>
          </p:cNvPr>
          <p:cNvSpPr txBox="1"/>
          <p:nvPr/>
        </p:nvSpPr>
        <p:spPr>
          <a:xfrm>
            <a:off x="4795589" y="3003848"/>
            <a:ext cx="1080671" cy="923330"/>
          </a:xfrm>
          <a:prstGeom prst="rect">
            <a:avLst/>
          </a:prstGeom>
          <a:noFill/>
        </p:spPr>
        <p:txBody>
          <a:bodyPr wrap="square" lIns="108000" rIns="108000" rtlCol="0" anchor="ctr">
            <a:spAutoFit/>
          </a:bodyPr>
          <a:lstStyle/>
          <a:p>
            <a:pPr algn="ctr"/>
            <a:r>
              <a:rPr lang="en-US" altLang="ko-KR" sz="5400" b="1" dirty="0">
                <a:solidFill>
                  <a:schemeClr val="accent2"/>
                </a:solidFill>
                <a:cs typeface="Arial" pitchFamily="34" charset="0"/>
              </a:rPr>
              <a:t>01</a:t>
            </a:r>
            <a:endParaRPr lang="ko-KR" altLang="en-US" sz="5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AF4A800-92E2-496D-B4C0-60A6E3FBAC37}"/>
              </a:ext>
            </a:extLst>
          </p:cNvPr>
          <p:cNvSpPr txBox="1"/>
          <p:nvPr/>
        </p:nvSpPr>
        <p:spPr>
          <a:xfrm>
            <a:off x="4795589" y="4065617"/>
            <a:ext cx="1080671" cy="923330"/>
          </a:xfrm>
          <a:prstGeom prst="rect">
            <a:avLst/>
          </a:prstGeom>
          <a:noFill/>
        </p:spPr>
        <p:txBody>
          <a:bodyPr wrap="square" lIns="108000" rIns="108000" rtlCol="0" anchor="ctr">
            <a:spAutoFit/>
          </a:bodyPr>
          <a:lstStyle/>
          <a:p>
            <a:pPr algn="ctr"/>
            <a:r>
              <a:rPr lang="en-US" altLang="ko-KR" sz="5400" b="1" dirty="0">
                <a:solidFill>
                  <a:schemeClr val="accent3"/>
                </a:solidFill>
                <a:cs typeface="Arial" pitchFamily="34" charset="0"/>
              </a:rPr>
              <a:t>02</a:t>
            </a:r>
            <a:endParaRPr lang="ko-KR" altLang="en-US" sz="54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FC49E39B-4BAA-490B-9030-603C539AB16F}"/>
              </a:ext>
            </a:extLst>
          </p:cNvPr>
          <p:cNvSpPr txBox="1"/>
          <p:nvPr/>
        </p:nvSpPr>
        <p:spPr>
          <a:xfrm>
            <a:off x="4795589" y="5127386"/>
            <a:ext cx="1080671" cy="923330"/>
          </a:xfrm>
          <a:prstGeom prst="rect">
            <a:avLst/>
          </a:prstGeom>
          <a:noFill/>
        </p:spPr>
        <p:txBody>
          <a:bodyPr wrap="square" lIns="108000" rIns="108000" rtlCol="0" anchor="ctr">
            <a:spAutoFit/>
          </a:bodyPr>
          <a:lstStyle/>
          <a:p>
            <a:pPr algn="ctr"/>
            <a:r>
              <a:rPr lang="en-US" altLang="ko-KR" sz="5400" b="1" dirty="0">
                <a:solidFill>
                  <a:schemeClr val="accent4"/>
                </a:solidFill>
                <a:cs typeface="Arial" pitchFamily="34" charset="0"/>
              </a:rPr>
              <a:t>03</a:t>
            </a:r>
            <a:endParaRPr lang="ko-KR" altLang="en-US" sz="5400" b="1" dirty="0">
              <a:solidFill>
                <a:schemeClr val="accent4"/>
              </a:solidFill>
              <a:cs typeface="Arial" pitchFamily="34" charset="0"/>
            </a:endParaRPr>
          </a:p>
        </p:txBody>
      </p:sp>
      <p:grpSp>
        <p:nvGrpSpPr>
          <p:cNvPr id="18" name="Group 33">
            <a:extLst>
              <a:ext uri="{FF2B5EF4-FFF2-40B4-BE49-F238E27FC236}">
                <a16:creationId xmlns:a16="http://schemas.microsoft.com/office/drawing/2014/main" id="{3A6F0A60-BAC7-4A6C-AAF0-B7D19B126D01}"/>
              </a:ext>
            </a:extLst>
          </p:cNvPr>
          <p:cNvGrpSpPr/>
          <p:nvPr/>
        </p:nvGrpSpPr>
        <p:grpSpPr>
          <a:xfrm>
            <a:off x="1451567" y="3029573"/>
            <a:ext cx="3191622" cy="871880"/>
            <a:chOff x="-475010" y="1114177"/>
            <a:chExt cx="4928532" cy="871880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34E1DCE8-5DF5-4AC7-BC0A-2809BB5D1BC9}"/>
                </a:ext>
              </a:extLst>
            </p:cNvPr>
            <p:cNvSpPr txBox="1"/>
            <p:nvPr/>
          </p:nvSpPr>
          <p:spPr>
            <a:xfrm>
              <a:off x="-475010" y="1114177"/>
              <a:ext cx="4928532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cs typeface="Arial" pitchFamily="34" charset="0"/>
                </a:rPr>
                <a:t>Content  Here</a:t>
              </a:r>
              <a:endParaRPr lang="ko-KR" altLang="en-US" sz="1400" b="1" dirty="0"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44427B13-34B8-4B26-BB7A-2D9236F95552}"/>
                </a:ext>
              </a:extLst>
            </p:cNvPr>
            <p:cNvSpPr txBox="1"/>
            <p:nvPr/>
          </p:nvSpPr>
          <p:spPr>
            <a:xfrm>
              <a:off x="-460976" y="1339726"/>
              <a:ext cx="491061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grpSp>
        <p:nvGrpSpPr>
          <p:cNvPr id="21" name="Group 33">
            <a:extLst>
              <a:ext uri="{FF2B5EF4-FFF2-40B4-BE49-F238E27FC236}">
                <a16:creationId xmlns:a16="http://schemas.microsoft.com/office/drawing/2014/main" id="{ABE5AF39-B88C-4E81-A972-15684E95BBC1}"/>
              </a:ext>
            </a:extLst>
          </p:cNvPr>
          <p:cNvGrpSpPr/>
          <p:nvPr/>
        </p:nvGrpSpPr>
        <p:grpSpPr>
          <a:xfrm>
            <a:off x="1451567" y="4093855"/>
            <a:ext cx="3191622" cy="871880"/>
            <a:chOff x="-475010" y="1114177"/>
            <a:chExt cx="4928532" cy="871880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8E6A8EC1-0F52-4BE3-AC35-9352B7A3DBA9}"/>
                </a:ext>
              </a:extLst>
            </p:cNvPr>
            <p:cNvSpPr txBox="1"/>
            <p:nvPr/>
          </p:nvSpPr>
          <p:spPr>
            <a:xfrm>
              <a:off x="-475010" y="1114177"/>
              <a:ext cx="4928532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cs typeface="Arial" pitchFamily="34" charset="0"/>
                </a:rPr>
                <a:t>Content  Here</a:t>
              </a:r>
              <a:endParaRPr lang="ko-KR" altLang="en-US" sz="1400" b="1" dirty="0"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711FA6F0-CF7E-4F3F-A32F-06F7E467C20D}"/>
                </a:ext>
              </a:extLst>
            </p:cNvPr>
            <p:cNvSpPr txBox="1"/>
            <p:nvPr/>
          </p:nvSpPr>
          <p:spPr>
            <a:xfrm>
              <a:off x="-460976" y="1339726"/>
              <a:ext cx="491061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</p:grpSp>
      <p:grpSp>
        <p:nvGrpSpPr>
          <p:cNvPr id="24" name="Group 33">
            <a:extLst>
              <a:ext uri="{FF2B5EF4-FFF2-40B4-BE49-F238E27FC236}">
                <a16:creationId xmlns:a16="http://schemas.microsoft.com/office/drawing/2014/main" id="{A84033B7-ECBD-4D18-B40D-E1F30E30D2F8}"/>
              </a:ext>
            </a:extLst>
          </p:cNvPr>
          <p:cNvGrpSpPr/>
          <p:nvPr/>
        </p:nvGrpSpPr>
        <p:grpSpPr>
          <a:xfrm>
            <a:off x="1451567" y="5153111"/>
            <a:ext cx="3191622" cy="871880"/>
            <a:chOff x="-475010" y="1114177"/>
            <a:chExt cx="4928532" cy="871880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47D1CADA-D794-443F-BED1-0CD389809EBE}"/>
                </a:ext>
              </a:extLst>
            </p:cNvPr>
            <p:cNvSpPr txBox="1"/>
            <p:nvPr/>
          </p:nvSpPr>
          <p:spPr>
            <a:xfrm>
              <a:off x="-475010" y="1114177"/>
              <a:ext cx="4928532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cs typeface="Arial" pitchFamily="34" charset="0"/>
                </a:rPr>
                <a:t>Content  Here</a:t>
              </a:r>
              <a:endParaRPr lang="ko-KR" altLang="en-US" sz="1400" b="1" dirty="0"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D1E4873F-B6F3-4C44-ADDC-9BDBC3743C3D}"/>
                </a:ext>
              </a:extLst>
            </p:cNvPr>
            <p:cNvSpPr txBox="1"/>
            <p:nvPr/>
          </p:nvSpPr>
          <p:spPr>
            <a:xfrm>
              <a:off x="-460976" y="1339726"/>
              <a:ext cx="491061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2F6ABF5A-24D7-4911-8A27-46D04656B43B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</p:spTree>
    <p:extLst>
      <p:ext uri="{BB962C8B-B14F-4D97-AF65-F5344CB8AC3E}">
        <p14:creationId xmlns:p14="http://schemas.microsoft.com/office/powerpoint/2010/main" val="60899351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직사각형 79">
            <a:extLst>
              <a:ext uri="{FF2B5EF4-FFF2-40B4-BE49-F238E27FC236}">
                <a16:creationId xmlns:a16="http://schemas.microsoft.com/office/drawing/2014/main" id="{8074FA83-F7BB-409A-BFC0-2BD86FB14082}"/>
              </a:ext>
            </a:extLst>
          </p:cNvPr>
          <p:cNvSpPr/>
          <p:nvPr/>
        </p:nvSpPr>
        <p:spPr>
          <a:xfrm>
            <a:off x="0" y="0"/>
            <a:ext cx="3759200" cy="6858000"/>
          </a:xfrm>
          <a:prstGeom prst="rect">
            <a:avLst/>
          </a:prstGeom>
          <a:gradFill>
            <a:gsLst>
              <a:gs pos="0">
                <a:schemeClr val="accent3">
                  <a:lumMod val="35000"/>
                </a:schemeClr>
              </a:gs>
              <a:gs pos="100000">
                <a:schemeClr val="accent3">
                  <a:lumMod val="35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>
              <a:solidFill>
                <a:schemeClr val="bg1"/>
              </a:solidFill>
            </a:endParaRPr>
          </a:p>
        </p:txBody>
      </p:sp>
      <p:sp>
        <p:nvSpPr>
          <p:cNvPr id="31" name="Title 5">
            <a:extLst>
              <a:ext uri="{FF2B5EF4-FFF2-40B4-BE49-F238E27FC236}">
                <a16:creationId xmlns:a16="http://schemas.microsoft.com/office/drawing/2014/main" id="{B03E031B-00EA-45E6-8239-7C63F7EAC85A}"/>
              </a:ext>
            </a:extLst>
          </p:cNvPr>
          <p:cNvSpPr txBox="1">
            <a:spLocks/>
          </p:cNvSpPr>
          <p:nvPr/>
        </p:nvSpPr>
        <p:spPr>
          <a:xfrm>
            <a:off x="773199" y="332656"/>
            <a:ext cx="2376264" cy="1518597"/>
          </a:xfrm>
          <a:prstGeom prst="rect">
            <a:avLst/>
          </a:prstGeom>
        </p:spPr>
        <p:txBody>
          <a:bodyPr vert="horz" wrap="square" lIns="0" tIns="252000" rIns="0" bIns="10800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en-US" dirty="0">
                <a:solidFill>
                  <a:schemeClr val="bg1"/>
                </a:solidFill>
              </a:rPr>
              <a:t>INFO</a:t>
            </a:r>
            <a:br>
              <a:rPr lang="en-US" dirty="0">
                <a:solidFill>
                  <a:schemeClr val="bg1"/>
                </a:solidFill>
              </a:rPr>
            </a:br>
            <a:r>
              <a:rPr lang="en-US" dirty="0">
                <a:solidFill>
                  <a:schemeClr val="bg1"/>
                </a:solidFill>
              </a:rPr>
              <a:t>Graphic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865B00C0-EC55-4F89-93D9-340FADE9321B}"/>
              </a:ext>
            </a:extLst>
          </p:cNvPr>
          <p:cNvSpPr txBox="1"/>
          <p:nvPr/>
        </p:nvSpPr>
        <p:spPr>
          <a:xfrm>
            <a:off x="773199" y="2062962"/>
            <a:ext cx="2345404" cy="759439"/>
          </a:xfrm>
          <a:prstGeom prst="rect">
            <a:avLst/>
          </a:prstGeom>
          <a:noFill/>
        </p:spPr>
        <p:txBody>
          <a:bodyPr wrap="square" lIns="36000" tIns="0" rIns="36000" bIns="0" rtlCol="0">
            <a:spAutoFit/>
          </a:bodyPr>
          <a:lstStyle/>
          <a:p>
            <a:pPr>
              <a:lnSpc>
                <a:spcPts val="2000"/>
              </a:lnSpc>
            </a:pPr>
            <a:r>
              <a:rPr lang="en-US" altLang="ko-KR" sz="1600" dirty="0">
                <a:solidFill>
                  <a:schemeClr val="accent3"/>
                </a:solidFill>
              </a:rPr>
              <a:t>We Create</a:t>
            </a:r>
          </a:p>
          <a:p>
            <a:pPr>
              <a:lnSpc>
                <a:spcPts val="2000"/>
              </a:lnSpc>
            </a:pPr>
            <a:r>
              <a:rPr lang="en-US" altLang="ko-KR" sz="1600" dirty="0">
                <a:solidFill>
                  <a:schemeClr val="accent3"/>
                </a:solidFill>
              </a:rPr>
              <a:t>Quality Professional </a:t>
            </a:r>
          </a:p>
          <a:p>
            <a:pPr>
              <a:lnSpc>
                <a:spcPts val="2000"/>
              </a:lnSpc>
            </a:pPr>
            <a:r>
              <a:rPr lang="en-US" altLang="ko-KR" sz="1600" dirty="0">
                <a:solidFill>
                  <a:schemeClr val="accent3"/>
                </a:solidFill>
              </a:rPr>
              <a:t>PPT Presentation</a:t>
            </a:r>
            <a:endParaRPr lang="ko-KR" altLang="en-US" sz="1600" dirty="0">
              <a:solidFill>
                <a:schemeClr val="accent3"/>
              </a:solidFill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F6248835-1BBF-49D4-8406-A3270D90F0FD}"/>
              </a:ext>
            </a:extLst>
          </p:cNvPr>
          <p:cNvSpPr txBox="1"/>
          <p:nvPr/>
        </p:nvSpPr>
        <p:spPr>
          <a:xfrm>
            <a:off x="773199" y="2927057"/>
            <a:ext cx="2345404" cy="92333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Example Text : Get a modern PowerPoint  Presentation that is beautifully designed. I hope and I believe that this Template will your Time, Money and Reputation. </a:t>
            </a:r>
          </a:p>
        </p:txBody>
      </p:sp>
      <p:grpSp>
        <p:nvGrpSpPr>
          <p:cNvPr id="34" name="Group 4">
            <a:extLst>
              <a:ext uri="{FF2B5EF4-FFF2-40B4-BE49-F238E27FC236}">
                <a16:creationId xmlns:a16="http://schemas.microsoft.com/office/drawing/2014/main" id="{1CEC28B7-3331-4552-809C-9919BCC52921}"/>
              </a:ext>
            </a:extLst>
          </p:cNvPr>
          <p:cNvGrpSpPr/>
          <p:nvPr/>
        </p:nvGrpSpPr>
        <p:grpSpPr>
          <a:xfrm>
            <a:off x="7717458" y="1412776"/>
            <a:ext cx="351774" cy="4896544"/>
            <a:chOff x="5706126" y="1412776"/>
            <a:chExt cx="288032" cy="4896544"/>
          </a:xfrm>
        </p:grpSpPr>
        <p:sp>
          <p:nvSpPr>
            <p:cNvPr id="35" name="Rectangle 1">
              <a:extLst>
                <a:ext uri="{FF2B5EF4-FFF2-40B4-BE49-F238E27FC236}">
                  <a16:creationId xmlns:a16="http://schemas.microsoft.com/office/drawing/2014/main" id="{B6CD1D06-5E2D-4B48-9BCD-BAFB90FD45C2}"/>
                </a:ext>
              </a:extLst>
            </p:cNvPr>
            <p:cNvSpPr/>
            <p:nvPr/>
          </p:nvSpPr>
          <p:spPr>
            <a:xfrm>
              <a:off x="5796136" y="1628800"/>
              <a:ext cx="108012" cy="46805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  <p:sp>
          <p:nvSpPr>
            <p:cNvPr id="36" name="Flowchart: Extract 2">
              <a:extLst>
                <a:ext uri="{FF2B5EF4-FFF2-40B4-BE49-F238E27FC236}">
                  <a16:creationId xmlns:a16="http://schemas.microsoft.com/office/drawing/2014/main" id="{E61A4BB2-BEE7-437D-877F-4C9D0AA4B7DD}"/>
                </a:ext>
              </a:extLst>
            </p:cNvPr>
            <p:cNvSpPr/>
            <p:nvPr/>
          </p:nvSpPr>
          <p:spPr>
            <a:xfrm>
              <a:off x="5706126" y="1412776"/>
              <a:ext cx="288032" cy="288032"/>
            </a:xfrm>
            <a:prstGeom prst="flowChartExtra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</p:grpSp>
      <p:grpSp>
        <p:nvGrpSpPr>
          <p:cNvPr id="37" name="Group 8">
            <a:extLst>
              <a:ext uri="{FF2B5EF4-FFF2-40B4-BE49-F238E27FC236}">
                <a16:creationId xmlns:a16="http://schemas.microsoft.com/office/drawing/2014/main" id="{4A86134F-0BCF-4D09-8652-7E4871C6DA02}"/>
              </a:ext>
            </a:extLst>
          </p:cNvPr>
          <p:cNvGrpSpPr/>
          <p:nvPr/>
        </p:nvGrpSpPr>
        <p:grpSpPr>
          <a:xfrm>
            <a:off x="7049409" y="1869503"/>
            <a:ext cx="703216" cy="4426944"/>
            <a:chOff x="5020912" y="1869503"/>
            <a:chExt cx="703216" cy="4426944"/>
          </a:xfrm>
          <a:solidFill>
            <a:schemeClr val="accent2"/>
          </a:solidFill>
        </p:grpSpPr>
        <p:sp>
          <p:nvSpPr>
            <p:cNvPr id="38" name="Rectangle 38">
              <a:extLst>
                <a:ext uri="{FF2B5EF4-FFF2-40B4-BE49-F238E27FC236}">
                  <a16:creationId xmlns:a16="http://schemas.microsoft.com/office/drawing/2014/main" id="{33B59A6C-1C50-4CF4-AF7A-31EE724543CE}"/>
                </a:ext>
              </a:extLst>
            </p:cNvPr>
            <p:cNvSpPr/>
            <p:nvPr/>
          </p:nvSpPr>
          <p:spPr>
            <a:xfrm>
              <a:off x="5602892" y="2542257"/>
              <a:ext cx="120775" cy="375419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  <p:sp>
          <p:nvSpPr>
            <p:cNvPr id="39" name="Bent Arrow 6">
              <a:extLst>
                <a:ext uri="{FF2B5EF4-FFF2-40B4-BE49-F238E27FC236}">
                  <a16:creationId xmlns:a16="http://schemas.microsoft.com/office/drawing/2014/main" id="{97F0D97B-47A5-41C5-AE88-AAEBC03294E9}"/>
                </a:ext>
              </a:extLst>
            </p:cNvPr>
            <p:cNvSpPr/>
            <p:nvPr/>
          </p:nvSpPr>
          <p:spPr>
            <a:xfrm flipH="1">
              <a:off x="5024150" y="1869503"/>
              <a:ext cx="699978" cy="911425"/>
            </a:xfrm>
            <a:prstGeom prst="bentArrow">
              <a:avLst>
                <a:gd name="adj1" fmla="val 17792"/>
                <a:gd name="adj2" fmla="val 25000"/>
                <a:gd name="adj3" fmla="val 33165"/>
                <a:gd name="adj4" fmla="val 4375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  <p:sp>
          <p:nvSpPr>
            <p:cNvPr id="40" name="Bent Arrow 40">
              <a:extLst>
                <a:ext uri="{FF2B5EF4-FFF2-40B4-BE49-F238E27FC236}">
                  <a16:creationId xmlns:a16="http://schemas.microsoft.com/office/drawing/2014/main" id="{56A7F361-E062-486F-BC25-5A6AFA7776E5}"/>
                </a:ext>
              </a:extLst>
            </p:cNvPr>
            <p:cNvSpPr/>
            <p:nvPr/>
          </p:nvSpPr>
          <p:spPr>
            <a:xfrm flipH="1">
              <a:off x="5020912" y="3314020"/>
              <a:ext cx="699978" cy="911425"/>
            </a:xfrm>
            <a:prstGeom prst="bentArrow">
              <a:avLst>
                <a:gd name="adj1" fmla="val 17792"/>
                <a:gd name="adj2" fmla="val 25000"/>
                <a:gd name="adj3" fmla="val 33165"/>
                <a:gd name="adj4" fmla="val 4375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  <p:sp>
          <p:nvSpPr>
            <p:cNvPr id="41" name="Bent Arrow 41">
              <a:extLst>
                <a:ext uri="{FF2B5EF4-FFF2-40B4-BE49-F238E27FC236}">
                  <a16:creationId xmlns:a16="http://schemas.microsoft.com/office/drawing/2014/main" id="{2A62F9A1-1409-4B69-8DC3-565A9278EE38}"/>
                </a:ext>
              </a:extLst>
            </p:cNvPr>
            <p:cNvSpPr/>
            <p:nvPr/>
          </p:nvSpPr>
          <p:spPr>
            <a:xfrm flipH="1">
              <a:off x="5024150" y="4749823"/>
              <a:ext cx="699978" cy="911425"/>
            </a:xfrm>
            <a:prstGeom prst="bentArrow">
              <a:avLst>
                <a:gd name="adj1" fmla="val 17792"/>
                <a:gd name="adj2" fmla="val 25000"/>
                <a:gd name="adj3" fmla="val 33165"/>
                <a:gd name="adj4" fmla="val 4375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</p:grpSp>
      <p:grpSp>
        <p:nvGrpSpPr>
          <p:cNvPr id="42" name="Group 20">
            <a:extLst>
              <a:ext uri="{FF2B5EF4-FFF2-40B4-BE49-F238E27FC236}">
                <a16:creationId xmlns:a16="http://schemas.microsoft.com/office/drawing/2014/main" id="{E30BC42F-B0C6-4A46-9AAA-15CAE5422BA4}"/>
              </a:ext>
            </a:extLst>
          </p:cNvPr>
          <p:cNvGrpSpPr/>
          <p:nvPr/>
        </p:nvGrpSpPr>
        <p:grpSpPr>
          <a:xfrm>
            <a:off x="8040658" y="2453953"/>
            <a:ext cx="696490" cy="3849193"/>
            <a:chOff x="6256766" y="2243260"/>
            <a:chExt cx="696490" cy="3849193"/>
          </a:xfrm>
          <a:solidFill>
            <a:schemeClr val="accent4"/>
          </a:solidFill>
        </p:grpSpPr>
        <p:sp>
          <p:nvSpPr>
            <p:cNvPr id="43" name="Rectangle 44">
              <a:extLst>
                <a:ext uri="{FF2B5EF4-FFF2-40B4-BE49-F238E27FC236}">
                  <a16:creationId xmlns:a16="http://schemas.microsoft.com/office/drawing/2014/main" id="{F95CA89F-DA77-4C66-83C8-8B293936074D}"/>
                </a:ext>
              </a:extLst>
            </p:cNvPr>
            <p:cNvSpPr/>
            <p:nvPr/>
          </p:nvSpPr>
          <p:spPr>
            <a:xfrm flipH="1">
              <a:off x="6257925" y="2973462"/>
              <a:ext cx="119272" cy="3118991"/>
            </a:xfrm>
            <a:custGeom>
              <a:avLst/>
              <a:gdLst/>
              <a:ahLst/>
              <a:cxnLst/>
              <a:rect l="l" t="t" r="r" b="b"/>
              <a:pathLst>
                <a:path w="119272" h="3118991">
                  <a:moveTo>
                    <a:pt x="119272" y="0"/>
                  </a:moveTo>
                  <a:lnTo>
                    <a:pt x="0" y="0"/>
                  </a:lnTo>
                  <a:lnTo>
                    <a:pt x="0" y="3118991"/>
                  </a:lnTo>
                  <a:lnTo>
                    <a:pt x="119272" y="3118991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  <p:sp>
          <p:nvSpPr>
            <p:cNvPr id="44" name="Bent Arrow 54">
              <a:extLst>
                <a:ext uri="{FF2B5EF4-FFF2-40B4-BE49-F238E27FC236}">
                  <a16:creationId xmlns:a16="http://schemas.microsoft.com/office/drawing/2014/main" id="{96544BB7-82E7-42DF-9721-64B3B55E460F}"/>
                </a:ext>
              </a:extLst>
            </p:cNvPr>
            <p:cNvSpPr/>
            <p:nvPr/>
          </p:nvSpPr>
          <p:spPr>
            <a:xfrm>
              <a:off x="6256766" y="2243260"/>
              <a:ext cx="693283" cy="911425"/>
            </a:xfrm>
            <a:prstGeom prst="bentArrow">
              <a:avLst>
                <a:gd name="adj1" fmla="val 17792"/>
                <a:gd name="adj2" fmla="val 25000"/>
                <a:gd name="adj3" fmla="val 33165"/>
                <a:gd name="adj4" fmla="val 4375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  <p:sp>
          <p:nvSpPr>
            <p:cNvPr id="45" name="Bent Arrow 55">
              <a:extLst>
                <a:ext uri="{FF2B5EF4-FFF2-40B4-BE49-F238E27FC236}">
                  <a16:creationId xmlns:a16="http://schemas.microsoft.com/office/drawing/2014/main" id="{A6CF5137-38AE-42F4-87DE-8CEC34E1D98D}"/>
                </a:ext>
              </a:extLst>
            </p:cNvPr>
            <p:cNvSpPr/>
            <p:nvPr/>
          </p:nvSpPr>
          <p:spPr>
            <a:xfrm>
              <a:off x="6259973" y="3745224"/>
              <a:ext cx="693283" cy="911425"/>
            </a:xfrm>
            <a:prstGeom prst="bentArrow">
              <a:avLst>
                <a:gd name="adj1" fmla="val 17792"/>
                <a:gd name="adj2" fmla="val 25000"/>
                <a:gd name="adj3" fmla="val 33165"/>
                <a:gd name="adj4" fmla="val 4375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  <p:sp>
          <p:nvSpPr>
            <p:cNvPr id="46" name="Bent Arrow 56">
              <a:extLst>
                <a:ext uri="{FF2B5EF4-FFF2-40B4-BE49-F238E27FC236}">
                  <a16:creationId xmlns:a16="http://schemas.microsoft.com/office/drawing/2014/main" id="{E6A2E579-B7CD-410B-8FD6-F1C66DE2A9A6}"/>
                </a:ext>
              </a:extLst>
            </p:cNvPr>
            <p:cNvSpPr/>
            <p:nvPr/>
          </p:nvSpPr>
          <p:spPr>
            <a:xfrm>
              <a:off x="6256766" y="5181027"/>
              <a:ext cx="693283" cy="911425"/>
            </a:xfrm>
            <a:custGeom>
              <a:avLst/>
              <a:gdLst/>
              <a:ahLst/>
              <a:cxnLst/>
              <a:rect l="l" t="t" r="r" b="b"/>
              <a:pathLst>
                <a:path w="693283" h="911425">
                  <a:moveTo>
                    <a:pt x="463356" y="0"/>
                  </a:moveTo>
                  <a:lnTo>
                    <a:pt x="693283" y="173321"/>
                  </a:lnTo>
                  <a:lnTo>
                    <a:pt x="463356" y="346642"/>
                  </a:lnTo>
                  <a:lnTo>
                    <a:pt x="463356" y="234995"/>
                  </a:lnTo>
                  <a:lnTo>
                    <a:pt x="303311" y="234995"/>
                  </a:lnTo>
                  <a:cubicBezTo>
                    <a:pt x="203921" y="234995"/>
                    <a:pt x="123349" y="315567"/>
                    <a:pt x="123349" y="414957"/>
                  </a:cubicBezTo>
                  <a:lnTo>
                    <a:pt x="123349" y="911425"/>
                  </a:lnTo>
                  <a:lnTo>
                    <a:pt x="0" y="911425"/>
                  </a:lnTo>
                  <a:lnTo>
                    <a:pt x="0" y="414958"/>
                  </a:lnTo>
                  <a:cubicBezTo>
                    <a:pt x="0" y="247444"/>
                    <a:pt x="135797" y="111647"/>
                    <a:pt x="303311" y="111647"/>
                  </a:cubicBezTo>
                  <a:lnTo>
                    <a:pt x="463356" y="111646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</p:grpSp>
      <p:sp>
        <p:nvSpPr>
          <p:cNvPr id="47" name="TextBox 46">
            <a:extLst>
              <a:ext uri="{FF2B5EF4-FFF2-40B4-BE49-F238E27FC236}">
                <a16:creationId xmlns:a16="http://schemas.microsoft.com/office/drawing/2014/main" id="{BF8A9D2E-948D-4AEE-9A93-1E4B7367B637}"/>
              </a:ext>
            </a:extLst>
          </p:cNvPr>
          <p:cNvSpPr txBox="1"/>
          <p:nvPr/>
        </p:nvSpPr>
        <p:spPr>
          <a:xfrm>
            <a:off x="6765841" y="869231"/>
            <a:ext cx="2255005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BUSINESS SUCCESS </a:t>
            </a:r>
          </a:p>
        </p:txBody>
      </p:sp>
      <p:grpSp>
        <p:nvGrpSpPr>
          <p:cNvPr id="48" name="Group 61">
            <a:extLst>
              <a:ext uri="{FF2B5EF4-FFF2-40B4-BE49-F238E27FC236}">
                <a16:creationId xmlns:a16="http://schemas.microsoft.com/office/drawing/2014/main" id="{E835A281-6F2D-4269-9735-8D19D45B69AE}"/>
              </a:ext>
            </a:extLst>
          </p:cNvPr>
          <p:cNvGrpSpPr/>
          <p:nvPr/>
        </p:nvGrpSpPr>
        <p:grpSpPr>
          <a:xfrm>
            <a:off x="5292796" y="1933799"/>
            <a:ext cx="1523727" cy="723275"/>
            <a:chOff x="5210294" y="837292"/>
            <a:chExt cx="1750034" cy="723275"/>
          </a:xfrm>
        </p:grpSpPr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5BC59DF7-DF2B-4D32-8EBC-AC353097EE6C}"/>
                </a:ext>
              </a:extLst>
            </p:cNvPr>
            <p:cNvSpPr txBox="1"/>
            <p:nvPr/>
          </p:nvSpPr>
          <p:spPr>
            <a:xfrm>
              <a:off x="5210294" y="1052736"/>
              <a:ext cx="1750034" cy="50783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US" altLang="ko-KR" sz="11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 </a:t>
              </a:r>
            </a:p>
          </p:txBody>
        </p: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6BEFCBB0-587D-45F0-A518-82776FA29B45}"/>
                </a:ext>
              </a:extLst>
            </p:cNvPr>
            <p:cNvSpPr txBox="1"/>
            <p:nvPr/>
          </p:nvSpPr>
          <p:spPr>
            <a:xfrm>
              <a:off x="5218241" y="837292"/>
              <a:ext cx="1742087" cy="21544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VALUE</a:t>
              </a:r>
            </a:p>
          </p:txBody>
        </p:sp>
      </p:grpSp>
      <p:grpSp>
        <p:nvGrpSpPr>
          <p:cNvPr id="51" name="Group 69">
            <a:extLst>
              <a:ext uri="{FF2B5EF4-FFF2-40B4-BE49-F238E27FC236}">
                <a16:creationId xmlns:a16="http://schemas.microsoft.com/office/drawing/2014/main" id="{04DA0F9A-C49F-4A8F-A314-A1BD9C1694A0}"/>
              </a:ext>
            </a:extLst>
          </p:cNvPr>
          <p:cNvGrpSpPr/>
          <p:nvPr/>
        </p:nvGrpSpPr>
        <p:grpSpPr>
          <a:xfrm>
            <a:off x="5285305" y="3361185"/>
            <a:ext cx="1523727" cy="723275"/>
            <a:chOff x="5210294" y="837292"/>
            <a:chExt cx="1750034" cy="723275"/>
          </a:xfrm>
        </p:grpSpPr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0EB5C54C-4896-498A-AD68-9EE4EBDF0369}"/>
                </a:ext>
              </a:extLst>
            </p:cNvPr>
            <p:cNvSpPr txBox="1"/>
            <p:nvPr/>
          </p:nvSpPr>
          <p:spPr>
            <a:xfrm>
              <a:off x="5210294" y="1052736"/>
              <a:ext cx="1750034" cy="50783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US" altLang="ko-KR" sz="11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 </a:t>
              </a:r>
            </a:p>
          </p:txBody>
        </p: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463C13CC-2404-4A4F-B80A-CF5A19616AA9}"/>
                </a:ext>
              </a:extLst>
            </p:cNvPr>
            <p:cNvSpPr txBox="1"/>
            <p:nvPr/>
          </p:nvSpPr>
          <p:spPr>
            <a:xfrm>
              <a:off x="5218241" y="837292"/>
              <a:ext cx="1742087" cy="21544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VALUE</a:t>
              </a:r>
            </a:p>
          </p:txBody>
        </p:sp>
      </p:grpSp>
      <p:grpSp>
        <p:nvGrpSpPr>
          <p:cNvPr id="54" name="Group 72">
            <a:extLst>
              <a:ext uri="{FF2B5EF4-FFF2-40B4-BE49-F238E27FC236}">
                <a16:creationId xmlns:a16="http://schemas.microsoft.com/office/drawing/2014/main" id="{DB01108D-425B-4B6B-BD83-F1FAEBD7C08F}"/>
              </a:ext>
            </a:extLst>
          </p:cNvPr>
          <p:cNvGrpSpPr/>
          <p:nvPr/>
        </p:nvGrpSpPr>
        <p:grpSpPr>
          <a:xfrm>
            <a:off x="5277814" y="4826671"/>
            <a:ext cx="1523727" cy="723275"/>
            <a:chOff x="5210294" y="837292"/>
            <a:chExt cx="1750034" cy="723275"/>
          </a:xfrm>
        </p:grpSpPr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EBB23CA9-81CC-4258-80FC-D6D5B46E035E}"/>
                </a:ext>
              </a:extLst>
            </p:cNvPr>
            <p:cNvSpPr txBox="1"/>
            <p:nvPr/>
          </p:nvSpPr>
          <p:spPr>
            <a:xfrm>
              <a:off x="5210294" y="1052736"/>
              <a:ext cx="1750034" cy="50783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US" altLang="ko-KR" sz="11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 </a:t>
              </a:r>
            </a:p>
          </p:txBody>
        </p:sp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B8CD4F64-2E51-48A8-82F8-9EDDF5DF3263}"/>
                </a:ext>
              </a:extLst>
            </p:cNvPr>
            <p:cNvSpPr txBox="1"/>
            <p:nvPr/>
          </p:nvSpPr>
          <p:spPr>
            <a:xfrm>
              <a:off x="5218241" y="837292"/>
              <a:ext cx="1742087" cy="21544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VALUE</a:t>
              </a:r>
            </a:p>
          </p:txBody>
        </p:sp>
      </p:grpSp>
      <p:grpSp>
        <p:nvGrpSpPr>
          <p:cNvPr id="57" name="Group 75">
            <a:extLst>
              <a:ext uri="{FF2B5EF4-FFF2-40B4-BE49-F238E27FC236}">
                <a16:creationId xmlns:a16="http://schemas.microsoft.com/office/drawing/2014/main" id="{2EFFF785-3C2A-4B34-B2C7-3A6DA91494A2}"/>
              </a:ext>
            </a:extLst>
          </p:cNvPr>
          <p:cNvGrpSpPr/>
          <p:nvPr/>
        </p:nvGrpSpPr>
        <p:grpSpPr>
          <a:xfrm>
            <a:off x="8919737" y="2524775"/>
            <a:ext cx="1523727" cy="723275"/>
            <a:chOff x="5210294" y="837292"/>
            <a:chExt cx="1750034" cy="723275"/>
          </a:xfrm>
        </p:grpSpPr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87819DAA-E1AD-4A7F-A1F8-7D5133BCB9C8}"/>
                </a:ext>
              </a:extLst>
            </p:cNvPr>
            <p:cNvSpPr txBox="1"/>
            <p:nvPr/>
          </p:nvSpPr>
          <p:spPr>
            <a:xfrm>
              <a:off x="5210294" y="1052736"/>
              <a:ext cx="1750034" cy="50783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1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 </a:t>
              </a:r>
            </a:p>
          </p:txBody>
        </p:sp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9B8C38A6-E21B-48A5-92BD-D5E551247A24}"/>
                </a:ext>
              </a:extLst>
            </p:cNvPr>
            <p:cNvSpPr txBox="1"/>
            <p:nvPr/>
          </p:nvSpPr>
          <p:spPr>
            <a:xfrm>
              <a:off x="5218241" y="837292"/>
              <a:ext cx="1742087" cy="21544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VALUE</a:t>
              </a:r>
            </a:p>
          </p:txBody>
        </p:sp>
      </p:grpSp>
      <p:grpSp>
        <p:nvGrpSpPr>
          <p:cNvPr id="60" name="Group 78">
            <a:extLst>
              <a:ext uri="{FF2B5EF4-FFF2-40B4-BE49-F238E27FC236}">
                <a16:creationId xmlns:a16="http://schemas.microsoft.com/office/drawing/2014/main" id="{1DE78511-3075-4BC8-9C8D-C0690D0A2DD9}"/>
              </a:ext>
            </a:extLst>
          </p:cNvPr>
          <p:cNvGrpSpPr/>
          <p:nvPr/>
        </p:nvGrpSpPr>
        <p:grpSpPr>
          <a:xfrm>
            <a:off x="8912246" y="4033694"/>
            <a:ext cx="1523727" cy="723275"/>
            <a:chOff x="5210294" y="837292"/>
            <a:chExt cx="1750034" cy="723275"/>
          </a:xfrm>
        </p:grpSpPr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8046B8E6-BB5D-45AA-961C-8915C3D7A579}"/>
                </a:ext>
              </a:extLst>
            </p:cNvPr>
            <p:cNvSpPr txBox="1"/>
            <p:nvPr/>
          </p:nvSpPr>
          <p:spPr>
            <a:xfrm>
              <a:off x="5210294" y="1052736"/>
              <a:ext cx="1750034" cy="50783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1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 </a:t>
              </a:r>
            </a:p>
          </p:txBody>
        </p:sp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DAAFD65B-4A29-42C5-A0A1-4514BE687ADE}"/>
                </a:ext>
              </a:extLst>
            </p:cNvPr>
            <p:cNvSpPr txBox="1"/>
            <p:nvPr/>
          </p:nvSpPr>
          <p:spPr>
            <a:xfrm>
              <a:off x="5218241" y="837292"/>
              <a:ext cx="1742087" cy="21544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VALUE</a:t>
              </a:r>
            </a:p>
          </p:txBody>
        </p:sp>
      </p:grpSp>
      <p:grpSp>
        <p:nvGrpSpPr>
          <p:cNvPr id="63" name="Group 81">
            <a:extLst>
              <a:ext uri="{FF2B5EF4-FFF2-40B4-BE49-F238E27FC236}">
                <a16:creationId xmlns:a16="http://schemas.microsoft.com/office/drawing/2014/main" id="{55CE400C-0099-492C-9A1B-D036FABC7C7F}"/>
              </a:ext>
            </a:extLst>
          </p:cNvPr>
          <p:cNvGrpSpPr/>
          <p:nvPr/>
        </p:nvGrpSpPr>
        <p:grpSpPr>
          <a:xfrm>
            <a:off x="8904755" y="5458942"/>
            <a:ext cx="1523727" cy="723275"/>
            <a:chOff x="5210294" y="837292"/>
            <a:chExt cx="1750034" cy="723275"/>
          </a:xfrm>
        </p:grpSpPr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896E90C0-7327-4B0F-A43F-CFBA5E25D5B8}"/>
                </a:ext>
              </a:extLst>
            </p:cNvPr>
            <p:cNvSpPr txBox="1"/>
            <p:nvPr/>
          </p:nvSpPr>
          <p:spPr>
            <a:xfrm>
              <a:off x="5210294" y="1052736"/>
              <a:ext cx="1750034" cy="50783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1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 </a:t>
              </a:r>
            </a:p>
          </p:txBody>
        </p:sp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911DFF35-E9B2-4AFF-B038-EF38A1D59727}"/>
                </a:ext>
              </a:extLst>
            </p:cNvPr>
            <p:cNvSpPr txBox="1"/>
            <p:nvPr/>
          </p:nvSpPr>
          <p:spPr>
            <a:xfrm>
              <a:off x="5218241" y="837292"/>
              <a:ext cx="1742087" cy="21544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VALUE</a:t>
              </a:r>
            </a:p>
          </p:txBody>
        </p:sp>
      </p:grpSp>
      <p:sp>
        <p:nvSpPr>
          <p:cNvPr id="66" name="Rounded Rectangular Callout 84">
            <a:extLst>
              <a:ext uri="{FF2B5EF4-FFF2-40B4-BE49-F238E27FC236}">
                <a16:creationId xmlns:a16="http://schemas.microsoft.com/office/drawing/2014/main" id="{8ADE38ED-E597-4432-8AF3-8F4DD4CEECDE}"/>
              </a:ext>
            </a:extLst>
          </p:cNvPr>
          <p:cNvSpPr/>
          <p:nvPr/>
        </p:nvSpPr>
        <p:spPr>
          <a:xfrm flipH="1">
            <a:off x="4648678" y="1513384"/>
            <a:ext cx="648072" cy="443458"/>
          </a:xfrm>
          <a:prstGeom prst="wedgeRoundRectCallout">
            <a:avLst>
              <a:gd name="adj1" fmla="val -51697"/>
              <a:gd name="adj2" fmla="val 85001"/>
              <a:gd name="adj3" fmla="val 16667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67" name="Rounded Rectangular Callout 85">
            <a:extLst>
              <a:ext uri="{FF2B5EF4-FFF2-40B4-BE49-F238E27FC236}">
                <a16:creationId xmlns:a16="http://schemas.microsoft.com/office/drawing/2014/main" id="{87765852-3168-4572-BBE8-45178624E056}"/>
              </a:ext>
            </a:extLst>
          </p:cNvPr>
          <p:cNvSpPr/>
          <p:nvPr/>
        </p:nvSpPr>
        <p:spPr>
          <a:xfrm flipH="1">
            <a:off x="4648678" y="2927970"/>
            <a:ext cx="648072" cy="443458"/>
          </a:xfrm>
          <a:prstGeom prst="wedgeRoundRectCallout">
            <a:avLst>
              <a:gd name="adj1" fmla="val -51697"/>
              <a:gd name="adj2" fmla="val 85001"/>
              <a:gd name="adj3" fmla="val 16667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68" name="Rounded Rectangular Callout 86">
            <a:extLst>
              <a:ext uri="{FF2B5EF4-FFF2-40B4-BE49-F238E27FC236}">
                <a16:creationId xmlns:a16="http://schemas.microsoft.com/office/drawing/2014/main" id="{8BF7078C-7305-4143-8E7B-12B0D7DA9F13}"/>
              </a:ext>
            </a:extLst>
          </p:cNvPr>
          <p:cNvSpPr/>
          <p:nvPr/>
        </p:nvSpPr>
        <p:spPr>
          <a:xfrm flipH="1">
            <a:off x="4648678" y="4411628"/>
            <a:ext cx="648072" cy="443458"/>
          </a:xfrm>
          <a:prstGeom prst="wedgeRoundRectCallout">
            <a:avLst>
              <a:gd name="adj1" fmla="val -51697"/>
              <a:gd name="adj2" fmla="val 85001"/>
              <a:gd name="adj3" fmla="val 16667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69" name="Rounded Rectangular Callout 87">
            <a:extLst>
              <a:ext uri="{FF2B5EF4-FFF2-40B4-BE49-F238E27FC236}">
                <a16:creationId xmlns:a16="http://schemas.microsoft.com/office/drawing/2014/main" id="{3ECE4625-9A19-49A6-BAB0-75655F0C3F92}"/>
              </a:ext>
            </a:extLst>
          </p:cNvPr>
          <p:cNvSpPr/>
          <p:nvPr/>
        </p:nvSpPr>
        <p:spPr>
          <a:xfrm flipH="1">
            <a:off x="10350610" y="2141414"/>
            <a:ext cx="648072" cy="443458"/>
          </a:xfrm>
          <a:prstGeom prst="wedgeRoundRectCallout">
            <a:avLst>
              <a:gd name="adj1" fmla="val 52655"/>
              <a:gd name="adj2" fmla="val 78557"/>
              <a:gd name="adj3" fmla="val 16667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70" name="Rounded Rectangular Callout 88">
            <a:extLst>
              <a:ext uri="{FF2B5EF4-FFF2-40B4-BE49-F238E27FC236}">
                <a16:creationId xmlns:a16="http://schemas.microsoft.com/office/drawing/2014/main" id="{E1F5089A-7711-4407-9B0C-63352F7E0E2E}"/>
              </a:ext>
            </a:extLst>
          </p:cNvPr>
          <p:cNvSpPr/>
          <p:nvPr/>
        </p:nvSpPr>
        <p:spPr>
          <a:xfrm flipH="1">
            <a:off x="10350610" y="3638942"/>
            <a:ext cx="648072" cy="443458"/>
          </a:xfrm>
          <a:prstGeom prst="wedgeRoundRectCallout">
            <a:avLst>
              <a:gd name="adj1" fmla="val 52655"/>
              <a:gd name="adj2" fmla="val 78557"/>
              <a:gd name="adj3" fmla="val 16667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71" name="Rounded Rectangular Callout 89">
            <a:extLst>
              <a:ext uri="{FF2B5EF4-FFF2-40B4-BE49-F238E27FC236}">
                <a16:creationId xmlns:a16="http://schemas.microsoft.com/office/drawing/2014/main" id="{C97CB155-7960-447D-A7ED-E50B3CC4230B}"/>
              </a:ext>
            </a:extLst>
          </p:cNvPr>
          <p:cNvSpPr/>
          <p:nvPr/>
        </p:nvSpPr>
        <p:spPr>
          <a:xfrm flipH="1">
            <a:off x="10350610" y="5074300"/>
            <a:ext cx="648072" cy="443458"/>
          </a:xfrm>
          <a:prstGeom prst="wedgeRoundRectCallout">
            <a:avLst>
              <a:gd name="adj1" fmla="val 52655"/>
              <a:gd name="adj2" fmla="val 78557"/>
              <a:gd name="adj3" fmla="val 16667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72" name="Rounded Rectangular Callout 95">
            <a:extLst>
              <a:ext uri="{FF2B5EF4-FFF2-40B4-BE49-F238E27FC236}">
                <a16:creationId xmlns:a16="http://schemas.microsoft.com/office/drawing/2014/main" id="{69524036-404C-4A72-A6EC-036310F76F4A}"/>
              </a:ext>
            </a:extLst>
          </p:cNvPr>
          <p:cNvSpPr/>
          <p:nvPr/>
        </p:nvSpPr>
        <p:spPr>
          <a:xfrm flipH="1">
            <a:off x="8752976" y="624470"/>
            <a:ext cx="648072" cy="443458"/>
          </a:xfrm>
          <a:prstGeom prst="wedgeRoundRectCallout">
            <a:avLst>
              <a:gd name="adj1" fmla="val 52655"/>
              <a:gd name="adj2" fmla="val 78557"/>
              <a:gd name="adj3" fmla="val 16667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73" name="Rounded Rectangle 10">
            <a:extLst>
              <a:ext uri="{FF2B5EF4-FFF2-40B4-BE49-F238E27FC236}">
                <a16:creationId xmlns:a16="http://schemas.microsoft.com/office/drawing/2014/main" id="{F4920957-ABAB-4E09-9EAC-2533894A93EE}"/>
              </a:ext>
            </a:extLst>
          </p:cNvPr>
          <p:cNvSpPr/>
          <p:nvPr/>
        </p:nvSpPr>
        <p:spPr>
          <a:xfrm>
            <a:off x="4871263" y="3026510"/>
            <a:ext cx="194751" cy="257731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74" name="Rounded Rectangle 6">
            <a:extLst>
              <a:ext uri="{FF2B5EF4-FFF2-40B4-BE49-F238E27FC236}">
                <a16:creationId xmlns:a16="http://schemas.microsoft.com/office/drawing/2014/main" id="{8D0B27D0-DD79-4745-B86F-405D6FB2B42A}"/>
              </a:ext>
            </a:extLst>
          </p:cNvPr>
          <p:cNvSpPr/>
          <p:nvPr/>
        </p:nvSpPr>
        <p:spPr>
          <a:xfrm>
            <a:off x="4833814" y="1599958"/>
            <a:ext cx="265122" cy="269546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75" name="Rectangle 16">
            <a:extLst>
              <a:ext uri="{FF2B5EF4-FFF2-40B4-BE49-F238E27FC236}">
                <a16:creationId xmlns:a16="http://schemas.microsoft.com/office/drawing/2014/main" id="{14A9AF2B-43DC-4CBD-80BF-81076D05CCB0}"/>
              </a:ext>
            </a:extLst>
          </p:cNvPr>
          <p:cNvSpPr/>
          <p:nvPr/>
        </p:nvSpPr>
        <p:spPr>
          <a:xfrm rot="2700000">
            <a:off x="4871726" y="4442821"/>
            <a:ext cx="203762" cy="365307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76" name="Rectangle 9">
            <a:extLst>
              <a:ext uri="{FF2B5EF4-FFF2-40B4-BE49-F238E27FC236}">
                <a16:creationId xmlns:a16="http://schemas.microsoft.com/office/drawing/2014/main" id="{560C2DD6-12BB-492D-AF07-4D6D8A460669}"/>
              </a:ext>
            </a:extLst>
          </p:cNvPr>
          <p:cNvSpPr/>
          <p:nvPr/>
        </p:nvSpPr>
        <p:spPr>
          <a:xfrm>
            <a:off x="10552396" y="2256338"/>
            <a:ext cx="252452" cy="236318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77" name="Oval 7">
            <a:extLst>
              <a:ext uri="{FF2B5EF4-FFF2-40B4-BE49-F238E27FC236}">
                <a16:creationId xmlns:a16="http://schemas.microsoft.com/office/drawing/2014/main" id="{F383F776-39C0-481D-9B50-1AB53422647A}"/>
              </a:ext>
            </a:extLst>
          </p:cNvPr>
          <p:cNvSpPr/>
          <p:nvPr/>
        </p:nvSpPr>
        <p:spPr>
          <a:xfrm>
            <a:off x="10528018" y="3711972"/>
            <a:ext cx="276830" cy="276830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78" name="Donut 24">
            <a:extLst>
              <a:ext uri="{FF2B5EF4-FFF2-40B4-BE49-F238E27FC236}">
                <a16:creationId xmlns:a16="http://schemas.microsoft.com/office/drawing/2014/main" id="{3D77E246-E342-45BD-A913-6142F05035A1}"/>
              </a:ext>
            </a:extLst>
          </p:cNvPr>
          <p:cNvSpPr/>
          <p:nvPr/>
        </p:nvSpPr>
        <p:spPr>
          <a:xfrm>
            <a:off x="10528018" y="5136472"/>
            <a:ext cx="302836" cy="305301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79" name="Oval 21">
            <a:extLst>
              <a:ext uri="{FF2B5EF4-FFF2-40B4-BE49-F238E27FC236}">
                <a16:creationId xmlns:a16="http://schemas.microsoft.com/office/drawing/2014/main" id="{F154E68E-4C94-4456-8C87-90124AF81700}"/>
              </a:ext>
            </a:extLst>
          </p:cNvPr>
          <p:cNvSpPr>
            <a:spLocks noChangeAspect="1"/>
          </p:cNvSpPr>
          <p:nvPr/>
        </p:nvSpPr>
        <p:spPr>
          <a:xfrm>
            <a:off x="8955995" y="715266"/>
            <a:ext cx="271772" cy="274042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81" name="Rectangle 2">
            <a:extLst>
              <a:ext uri="{FF2B5EF4-FFF2-40B4-BE49-F238E27FC236}">
                <a16:creationId xmlns:a16="http://schemas.microsoft.com/office/drawing/2014/main" id="{FC021A61-0DB7-4A7B-85DB-1D819A6E8367}"/>
              </a:ext>
            </a:extLst>
          </p:cNvPr>
          <p:cNvSpPr/>
          <p:nvPr/>
        </p:nvSpPr>
        <p:spPr>
          <a:xfrm>
            <a:off x="239350" y="247651"/>
            <a:ext cx="3316651" cy="104775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84821263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4" name="그룹 3">
            <a:extLst>
              <a:ext uri="{FF2B5EF4-FFF2-40B4-BE49-F238E27FC236}">
                <a16:creationId xmlns:a16="http://schemas.microsoft.com/office/drawing/2014/main" id="{5FFBFBC5-8E95-415F-ACF6-BA328CBAA693}"/>
              </a:ext>
            </a:extLst>
          </p:cNvPr>
          <p:cNvGrpSpPr/>
          <p:nvPr/>
        </p:nvGrpSpPr>
        <p:grpSpPr>
          <a:xfrm>
            <a:off x="613123" y="2242225"/>
            <a:ext cx="2140935" cy="4154565"/>
            <a:chOff x="8129023" y="4168987"/>
            <a:chExt cx="920770" cy="1786789"/>
          </a:xfrm>
        </p:grpSpPr>
        <p:sp>
          <p:nvSpPr>
            <p:cNvPr id="5" name="Graphic 19">
              <a:extLst>
                <a:ext uri="{FF2B5EF4-FFF2-40B4-BE49-F238E27FC236}">
                  <a16:creationId xmlns:a16="http://schemas.microsoft.com/office/drawing/2014/main" id="{A753B63F-4FED-48DC-9518-5E38DB0E5FE7}"/>
                </a:ext>
              </a:extLst>
            </p:cNvPr>
            <p:cNvSpPr/>
            <p:nvPr/>
          </p:nvSpPr>
          <p:spPr>
            <a:xfrm>
              <a:off x="8274221" y="4390539"/>
              <a:ext cx="690690" cy="1489440"/>
            </a:xfrm>
            <a:custGeom>
              <a:avLst/>
              <a:gdLst>
                <a:gd name="connsiteX0" fmla="*/ 1793926 w 1873832"/>
                <a:gd name="connsiteY0" fmla="*/ 2294684 h 4040829"/>
                <a:gd name="connsiteX1" fmla="*/ 1448124 w 1873832"/>
                <a:gd name="connsiteY1" fmla="*/ 1896851 h 4040829"/>
                <a:gd name="connsiteX2" fmla="*/ 1430407 w 1873832"/>
                <a:gd name="connsiteY2" fmla="*/ 1841668 h 4040829"/>
                <a:gd name="connsiteX3" fmla="*/ 1529217 w 1873832"/>
                <a:gd name="connsiteY3" fmla="*/ 1582702 h 4040829"/>
                <a:gd name="connsiteX4" fmla="*/ 1608070 w 1873832"/>
                <a:gd name="connsiteY4" fmla="*/ 1596217 h 4040829"/>
                <a:gd name="connsiteX5" fmla="*/ 1628658 w 1873832"/>
                <a:gd name="connsiteY5" fmla="*/ 1599789 h 4040829"/>
                <a:gd name="connsiteX6" fmla="*/ 1717664 w 1873832"/>
                <a:gd name="connsiteY6" fmla="*/ 1576189 h 4040829"/>
                <a:gd name="connsiteX7" fmla="*/ 1780830 w 1873832"/>
                <a:gd name="connsiteY7" fmla="*/ 1437532 h 4040829"/>
                <a:gd name="connsiteX8" fmla="*/ 1765144 w 1873832"/>
                <a:gd name="connsiteY8" fmla="*/ 1386341 h 4040829"/>
                <a:gd name="connsiteX9" fmla="*/ 1594624 w 1873832"/>
                <a:gd name="connsiteY9" fmla="*/ 1298455 h 4040829"/>
                <a:gd name="connsiteX10" fmla="*/ 1563671 w 1873832"/>
                <a:gd name="connsiteY10" fmla="*/ 1247895 h 4040829"/>
                <a:gd name="connsiteX11" fmla="*/ 1554778 w 1873832"/>
                <a:gd name="connsiteY11" fmla="*/ 968970 h 4040829"/>
                <a:gd name="connsiteX12" fmla="*/ 1439580 w 1873832"/>
                <a:gd name="connsiteY12" fmla="*/ 309860 h 4040829"/>
                <a:gd name="connsiteX13" fmla="*/ 1188387 w 1873832"/>
                <a:gd name="connsiteY13" fmla="*/ 8036 h 4040829"/>
                <a:gd name="connsiteX14" fmla="*/ 996789 w 1873832"/>
                <a:gd name="connsiteY14" fmla="*/ 135418 h 4040829"/>
                <a:gd name="connsiteX15" fmla="*/ 784182 w 1873832"/>
                <a:gd name="connsiteY15" fmla="*/ 370575 h 4040829"/>
                <a:gd name="connsiteX16" fmla="*/ 492372 w 1873832"/>
                <a:gd name="connsiteY16" fmla="*/ 972962 h 4040829"/>
                <a:gd name="connsiteX17" fmla="*/ 405046 w 1873832"/>
                <a:gd name="connsiteY17" fmla="*/ 1477029 h 4040829"/>
                <a:gd name="connsiteX18" fmla="*/ 382497 w 1873832"/>
                <a:gd name="connsiteY18" fmla="*/ 1727451 h 4040829"/>
                <a:gd name="connsiteX19" fmla="*/ 415550 w 1873832"/>
                <a:gd name="connsiteY19" fmla="*/ 1767158 h 4040829"/>
                <a:gd name="connsiteX20" fmla="*/ 661071 w 1873832"/>
                <a:gd name="connsiteY20" fmla="*/ 1823461 h 4040829"/>
                <a:gd name="connsiteX21" fmla="*/ 686982 w 1873832"/>
                <a:gd name="connsiteY21" fmla="*/ 1857215 h 4040829"/>
                <a:gd name="connsiteX22" fmla="*/ 0 w 1873832"/>
                <a:gd name="connsiteY22" fmla="*/ 3895331 h 4040829"/>
                <a:gd name="connsiteX23" fmla="*/ 28712 w 1873832"/>
                <a:gd name="connsiteY23" fmla="*/ 3922922 h 4040829"/>
                <a:gd name="connsiteX24" fmla="*/ 328785 w 1873832"/>
                <a:gd name="connsiteY24" fmla="*/ 4035038 h 4040829"/>
                <a:gd name="connsiteX25" fmla="*/ 374093 w 1873832"/>
                <a:gd name="connsiteY25" fmla="*/ 4031256 h 4040829"/>
                <a:gd name="connsiteX26" fmla="*/ 983273 w 1873832"/>
                <a:gd name="connsiteY26" fmla="*/ 2178576 h 4040829"/>
                <a:gd name="connsiteX27" fmla="*/ 1461359 w 1873832"/>
                <a:gd name="connsiteY27" fmla="*/ 2493986 h 4040829"/>
                <a:gd name="connsiteX28" fmla="*/ 1475645 w 1873832"/>
                <a:gd name="connsiteY28" fmla="*/ 2555541 h 4040829"/>
                <a:gd name="connsiteX29" fmla="*/ 1076131 w 1873832"/>
                <a:gd name="connsiteY29" fmla="*/ 3212060 h 4040829"/>
                <a:gd name="connsiteX30" fmla="*/ 1346652 w 1873832"/>
                <a:gd name="connsiteY30" fmla="*/ 3413043 h 4040829"/>
                <a:gd name="connsiteX31" fmla="*/ 1621865 w 1873832"/>
                <a:gd name="connsiteY31" fmla="*/ 2963388 h 4040829"/>
                <a:gd name="connsiteX32" fmla="*/ 1812833 w 1873832"/>
                <a:gd name="connsiteY32" fmla="*/ 2654492 h 4040829"/>
                <a:gd name="connsiteX33" fmla="*/ 1864515 w 1873832"/>
                <a:gd name="connsiteY33" fmla="*/ 2532712 h 4040829"/>
                <a:gd name="connsiteX34" fmla="*/ 1793926 w 1873832"/>
                <a:gd name="connsiteY34" fmla="*/ 2294684 h 40408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1873832" h="4040829">
                  <a:moveTo>
                    <a:pt x="1793926" y="2294684"/>
                  </a:moveTo>
                  <a:cubicBezTo>
                    <a:pt x="1666613" y="2172484"/>
                    <a:pt x="1553937" y="2037679"/>
                    <a:pt x="1448124" y="1896851"/>
                  </a:cubicBezTo>
                  <a:cubicBezTo>
                    <a:pt x="1436289" y="1881094"/>
                    <a:pt x="1419832" y="1867999"/>
                    <a:pt x="1430407" y="1841668"/>
                  </a:cubicBezTo>
                  <a:cubicBezTo>
                    <a:pt x="1454637" y="1781233"/>
                    <a:pt x="1510239" y="1596498"/>
                    <a:pt x="1529217" y="1582702"/>
                  </a:cubicBezTo>
                  <a:cubicBezTo>
                    <a:pt x="1549456" y="1567926"/>
                    <a:pt x="1581108" y="1590895"/>
                    <a:pt x="1608070" y="1596217"/>
                  </a:cubicBezTo>
                  <a:cubicBezTo>
                    <a:pt x="1614932" y="1597548"/>
                    <a:pt x="1622215" y="1597478"/>
                    <a:pt x="1628658" y="1599789"/>
                  </a:cubicBezTo>
                  <a:cubicBezTo>
                    <a:pt x="1663952" y="1612604"/>
                    <a:pt x="1696726" y="1617226"/>
                    <a:pt x="1717664" y="1576189"/>
                  </a:cubicBezTo>
                  <a:cubicBezTo>
                    <a:pt x="1742805" y="1531861"/>
                    <a:pt x="1772847" y="1489774"/>
                    <a:pt x="1780830" y="1437532"/>
                  </a:cubicBezTo>
                  <a:cubicBezTo>
                    <a:pt x="1796657" y="1414003"/>
                    <a:pt x="1794556" y="1399857"/>
                    <a:pt x="1765144" y="1386341"/>
                  </a:cubicBezTo>
                  <a:cubicBezTo>
                    <a:pt x="1707090" y="1359660"/>
                    <a:pt x="1652188" y="1326397"/>
                    <a:pt x="1594624" y="1298455"/>
                  </a:cubicBezTo>
                  <a:cubicBezTo>
                    <a:pt x="1571374" y="1287181"/>
                    <a:pt x="1562131" y="1274155"/>
                    <a:pt x="1563671" y="1247895"/>
                  </a:cubicBezTo>
                  <a:cubicBezTo>
                    <a:pt x="1569064" y="1154756"/>
                    <a:pt x="1565282" y="1061408"/>
                    <a:pt x="1554778" y="968970"/>
                  </a:cubicBezTo>
                  <a:cubicBezTo>
                    <a:pt x="1533629" y="783114"/>
                    <a:pt x="1463320" y="341163"/>
                    <a:pt x="1439580" y="309860"/>
                  </a:cubicBezTo>
                  <a:cubicBezTo>
                    <a:pt x="1375084" y="84087"/>
                    <a:pt x="1229354" y="-32791"/>
                    <a:pt x="1188387" y="8036"/>
                  </a:cubicBezTo>
                  <a:cubicBezTo>
                    <a:pt x="1137406" y="72252"/>
                    <a:pt x="1033834" y="115950"/>
                    <a:pt x="996789" y="135418"/>
                  </a:cubicBezTo>
                  <a:cubicBezTo>
                    <a:pt x="908342" y="179957"/>
                    <a:pt x="791254" y="360211"/>
                    <a:pt x="784182" y="370575"/>
                  </a:cubicBezTo>
                  <a:cubicBezTo>
                    <a:pt x="657780" y="557201"/>
                    <a:pt x="554137" y="755103"/>
                    <a:pt x="492372" y="972962"/>
                  </a:cubicBezTo>
                  <a:cubicBezTo>
                    <a:pt x="445593" y="1137809"/>
                    <a:pt x="422343" y="1306999"/>
                    <a:pt x="405046" y="1477029"/>
                  </a:cubicBezTo>
                  <a:cubicBezTo>
                    <a:pt x="396573" y="1560363"/>
                    <a:pt x="390060" y="1643977"/>
                    <a:pt x="382497" y="1727451"/>
                  </a:cubicBezTo>
                  <a:cubicBezTo>
                    <a:pt x="380256" y="1752031"/>
                    <a:pt x="388169" y="1764146"/>
                    <a:pt x="415550" y="1767158"/>
                  </a:cubicBezTo>
                  <a:cubicBezTo>
                    <a:pt x="450985" y="1771079"/>
                    <a:pt x="614082" y="1813096"/>
                    <a:pt x="661071" y="1823461"/>
                  </a:cubicBezTo>
                  <a:cubicBezTo>
                    <a:pt x="683410" y="1828363"/>
                    <a:pt x="691183" y="1835506"/>
                    <a:pt x="686982" y="1857215"/>
                  </a:cubicBezTo>
                  <a:cubicBezTo>
                    <a:pt x="678088" y="1903854"/>
                    <a:pt x="9174" y="3826702"/>
                    <a:pt x="0" y="3895331"/>
                  </a:cubicBezTo>
                  <a:cubicBezTo>
                    <a:pt x="3081" y="3911297"/>
                    <a:pt x="15476" y="3917950"/>
                    <a:pt x="28712" y="3922922"/>
                  </a:cubicBezTo>
                  <a:cubicBezTo>
                    <a:pt x="128643" y="3960527"/>
                    <a:pt x="228434" y="3998623"/>
                    <a:pt x="328785" y="4035038"/>
                  </a:cubicBezTo>
                  <a:cubicBezTo>
                    <a:pt x="343981" y="4040570"/>
                    <a:pt x="360158" y="4046172"/>
                    <a:pt x="374093" y="4031256"/>
                  </a:cubicBezTo>
                  <a:cubicBezTo>
                    <a:pt x="404276" y="3969561"/>
                    <a:pt x="962685" y="2162470"/>
                    <a:pt x="983273" y="2178576"/>
                  </a:cubicBezTo>
                  <a:cubicBezTo>
                    <a:pt x="1039646" y="2222554"/>
                    <a:pt x="1385168" y="2446716"/>
                    <a:pt x="1461359" y="2493986"/>
                  </a:cubicBezTo>
                  <a:cubicBezTo>
                    <a:pt x="1498545" y="2517095"/>
                    <a:pt x="1498755" y="2516955"/>
                    <a:pt x="1475645" y="2555541"/>
                  </a:cubicBezTo>
                  <a:cubicBezTo>
                    <a:pt x="1355266" y="2756313"/>
                    <a:pt x="1085375" y="3191892"/>
                    <a:pt x="1076131" y="3212060"/>
                  </a:cubicBezTo>
                  <a:cubicBezTo>
                    <a:pt x="1069759" y="3225926"/>
                    <a:pt x="1280335" y="3356950"/>
                    <a:pt x="1346652" y="3413043"/>
                  </a:cubicBezTo>
                  <a:cubicBezTo>
                    <a:pt x="1350784" y="3407510"/>
                    <a:pt x="1533419" y="3107227"/>
                    <a:pt x="1621865" y="2963388"/>
                  </a:cubicBezTo>
                  <a:cubicBezTo>
                    <a:pt x="1685311" y="2860306"/>
                    <a:pt x="1756950" y="2762196"/>
                    <a:pt x="1812833" y="2654492"/>
                  </a:cubicBezTo>
                  <a:cubicBezTo>
                    <a:pt x="1833142" y="2615345"/>
                    <a:pt x="1852820" y="2575709"/>
                    <a:pt x="1864515" y="2532712"/>
                  </a:cubicBezTo>
                  <a:cubicBezTo>
                    <a:pt x="1890005" y="2438803"/>
                    <a:pt x="1862134" y="2360161"/>
                    <a:pt x="1793926" y="2294684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70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Graphic 19">
              <a:extLst>
                <a:ext uri="{FF2B5EF4-FFF2-40B4-BE49-F238E27FC236}">
                  <a16:creationId xmlns:a16="http://schemas.microsoft.com/office/drawing/2014/main" id="{6132820A-5339-4713-8E4F-FE884EF39434}"/>
                </a:ext>
              </a:extLst>
            </p:cNvPr>
            <p:cNvSpPr/>
            <p:nvPr/>
          </p:nvSpPr>
          <p:spPr>
            <a:xfrm>
              <a:off x="8737102" y="4202714"/>
              <a:ext cx="204838" cy="253667"/>
            </a:xfrm>
            <a:custGeom>
              <a:avLst/>
              <a:gdLst>
                <a:gd name="connsiteX0" fmla="*/ 434353 w 555725"/>
                <a:gd name="connsiteY0" fmla="*/ 41969 h 688193"/>
                <a:gd name="connsiteX1" fmla="*/ 480642 w 555725"/>
                <a:gd name="connsiteY1" fmla="*/ 226144 h 688193"/>
                <a:gd name="connsiteX2" fmla="*/ 539816 w 555725"/>
                <a:gd name="connsiteY2" fmla="*/ 361440 h 688193"/>
                <a:gd name="connsiteX3" fmla="*/ 526441 w 555725"/>
                <a:gd name="connsiteY3" fmla="*/ 408359 h 688193"/>
                <a:gd name="connsiteX4" fmla="*/ 505992 w 555725"/>
                <a:gd name="connsiteY4" fmla="*/ 443864 h 688193"/>
                <a:gd name="connsiteX5" fmla="*/ 494157 w 555725"/>
                <a:gd name="connsiteY5" fmla="*/ 553949 h 688193"/>
                <a:gd name="connsiteX6" fmla="*/ 414255 w 555725"/>
                <a:gd name="connsiteY6" fmla="*/ 605840 h 688193"/>
                <a:gd name="connsiteX7" fmla="*/ 295556 w 555725"/>
                <a:gd name="connsiteY7" fmla="*/ 581610 h 688193"/>
                <a:gd name="connsiteX8" fmla="*/ 224827 w 555725"/>
                <a:gd name="connsiteY8" fmla="*/ 606961 h 688193"/>
                <a:gd name="connsiteX9" fmla="*/ 162711 w 555725"/>
                <a:gd name="connsiteY9" fmla="*/ 688194 h 688193"/>
                <a:gd name="connsiteX10" fmla="*/ 34138 w 555725"/>
                <a:gd name="connsiteY10" fmla="*/ 524607 h 688193"/>
                <a:gd name="connsiteX11" fmla="*/ 29307 w 555725"/>
                <a:gd name="connsiteY11" fmla="*/ 474186 h 688193"/>
                <a:gd name="connsiteX12" fmla="*/ 74825 w 555725"/>
                <a:gd name="connsiteY12" fmla="*/ 401426 h 688193"/>
                <a:gd name="connsiteX13" fmla="*/ 106408 w 555725"/>
                <a:gd name="connsiteY13" fmla="*/ 283568 h 688193"/>
                <a:gd name="connsiteX14" fmla="*/ 353049 w 555725"/>
                <a:gd name="connsiteY14" fmla="*/ 1562 h 688193"/>
                <a:gd name="connsiteX15" fmla="*/ 434353 w 555725"/>
                <a:gd name="connsiteY15" fmla="*/ 41969 h 6881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55725" h="688193">
                  <a:moveTo>
                    <a:pt x="434353" y="41969"/>
                  </a:moveTo>
                  <a:cubicBezTo>
                    <a:pt x="465796" y="99252"/>
                    <a:pt x="474899" y="163119"/>
                    <a:pt x="480642" y="226144"/>
                  </a:cubicBezTo>
                  <a:cubicBezTo>
                    <a:pt x="485544" y="279576"/>
                    <a:pt x="515656" y="318372"/>
                    <a:pt x="539816" y="361440"/>
                  </a:cubicBezTo>
                  <a:cubicBezTo>
                    <a:pt x="551021" y="381468"/>
                    <a:pt x="575040" y="403807"/>
                    <a:pt x="526441" y="408359"/>
                  </a:cubicBezTo>
                  <a:cubicBezTo>
                    <a:pt x="508513" y="410040"/>
                    <a:pt x="506482" y="427547"/>
                    <a:pt x="505992" y="443864"/>
                  </a:cubicBezTo>
                  <a:cubicBezTo>
                    <a:pt x="504872" y="480769"/>
                    <a:pt x="509143" y="518094"/>
                    <a:pt x="494157" y="553949"/>
                  </a:cubicBezTo>
                  <a:cubicBezTo>
                    <a:pt x="477560" y="593515"/>
                    <a:pt x="456482" y="608081"/>
                    <a:pt x="414255" y="605840"/>
                  </a:cubicBezTo>
                  <a:cubicBezTo>
                    <a:pt x="373428" y="603669"/>
                    <a:pt x="333161" y="597017"/>
                    <a:pt x="295556" y="581610"/>
                  </a:cubicBezTo>
                  <a:cubicBezTo>
                    <a:pt x="262012" y="567815"/>
                    <a:pt x="242474" y="576358"/>
                    <a:pt x="224827" y="606961"/>
                  </a:cubicBezTo>
                  <a:cubicBezTo>
                    <a:pt x="211241" y="630490"/>
                    <a:pt x="186661" y="671877"/>
                    <a:pt x="162711" y="688194"/>
                  </a:cubicBezTo>
                  <a:cubicBezTo>
                    <a:pt x="158790" y="685533"/>
                    <a:pt x="94363" y="555279"/>
                    <a:pt x="34138" y="524607"/>
                  </a:cubicBezTo>
                  <a:cubicBezTo>
                    <a:pt x="-10540" y="501847"/>
                    <a:pt x="-10540" y="501847"/>
                    <a:pt x="29307" y="474186"/>
                  </a:cubicBezTo>
                  <a:cubicBezTo>
                    <a:pt x="54797" y="456469"/>
                    <a:pt x="63551" y="427967"/>
                    <a:pt x="74825" y="401426"/>
                  </a:cubicBezTo>
                  <a:cubicBezTo>
                    <a:pt x="90862" y="363681"/>
                    <a:pt x="97935" y="323204"/>
                    <a:pt x="106408" y="283568"/>
                  </a:cubicBezTo>
                  <a:cubicBezTo>
                    <a:pt x="127487" y="184547"/>
                    <a:pt x="295696" y="-19867"/>
                    <a:pt x="353049" y="1562"/>
                  </a:cubicBezTo>
                  <a:cubicBezTo>
                    <a:pt x="368736" y="7305"/>
                    <a:pt x="426790" y="26072"/>
                    <a:pt x="434353" y="41969"/>
                  </a:cubicBezTo>
                  <a:close/>
                </a:path>
              </a:pathLst>
            </a:custGeom>
            <a:solidFill>
              <a:srgbClr val="F7BB9B"/>
            </a:solidFill>
            <a:ln w="70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Graphic 19">
              <a:extLst>
                <a:ext uri="{FF2B5EF4-FFF2-40B4-BE49-F238E27FC236}">
                  <a16:creationId xmlns:a16="http://schemas.microsoft.com/office/drawing/2014/main" id="{F9EB89D5-8B92-4161-B2D7-AFB84654773D}"/>
                </a:ext>
              </a:extLst>
            </p:cNvPr>
            <p:cNvSpPr/>
            <p:nvPr/>
          </p:nvSpPr>
          <p:spPr>
            <a:xfrm>
              <a:off x="8907350" y="4920436"/>
              <a:ext cx="142443" cy="102810"/>
            </a:xfrm>
            <a:custGeom>
              <a:avLst/>
              <a:gdLst>
                <a:gd name="connsiteX0" fmla="*/ 0 w 386448"/>
                <a:gd name="connsiteY0" fmla="*/ 138657 h 278923"/>
                <a:gd name="connsiteX1" fmla="*/ 63166 w 386448"/>
                <a:gd name="connsiteY1" fmla="*/ 0 h 278923"/>
                <a:gd name="connsiteX2" fmla="*/ 243210 w 386448"/>
                <a:gd name="connsiteY2" fmla="*/ 22619 h 278923"/>
                <a:gd name="connsiteX3" fmla="*/ 347973 w 386448"/>
                <a:gd name="connsiteY3" fmla="*/ 52732 h 278923"/>
                <a:gd name="connsiteX4" fmla="*/ 378435 w 386448"/>
                <a:gd name="connsiteY4" fmla="*/ 192439 h 278923"/>
                <a:gd name="connsiteX5" fmla="*/ 330816 w 386448"/>
                <a:gd name="connsiteY5" fmla="*/ 241319 h 278923"/>
                <a:gd name="connsiteX6" fmla="*/ 113587 w 386448"/>
                <a:gd name="connsiteY6" fmla="*/ 234596 h 278923"/>
                <a:gd name="connsiteX7" fmla="*/ 0 w 386448"/>
                <a:gd name="connsiteY7" fmla="*/ 138657 h 2789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6448" h="278923">
                  <a:moveTo>
                    <a:pt x="0" y="138657"/>
                  </a:moveTo>
                  <a:cubicBezTo>
                    <a:pt x="11135" y="87886"/>
                    <a:pt x="41877" y="46149"/>
                    <a:pt x="63166" y="0"/>
                  </a:cubicBezTo>
                  <a:cubicBezTo>
                    <a:pt x="120940" y="25350"/>
                    <a:pt x="180814" y="34874"/>
                    <a:pt x="243210" y="22619"/>
                  </a:cubicBezTo>
                  <a:cubicBezTo>
                    <a:pt x="283546" y="14706"/>
                    <a:pt x="321082" y="19748"/>
                    <a:pt x="347973" y="52732"/>
                  </a:cubicBezTo>
                  <a:cubicBezTo>
                    <a:pt x="381026" y="93348"/>
                    <a:pt x="397343" y="139987"/>
                    <a:pt x="378435" y="192439"/>
                  </a:cubicBezTo>
                  <a:cubicBezTo>
                    <a:pt x="370242" y="215198"/>
                    <a:pt x="350774" y="229204"/>
                    <a:pt x="330816" y="241319"/>
                  </a:cubicBezTo>
                  <a:cubicBezTo>
                    <a:pt x="247131" y="291880"/>
                    <a:pt x="184946" y="293210"/>
                    <a:pt x="113587" y="234596"/>
                  </a:cubicBezTo>
                  <a:cubicBezTo>
                    <a:pt x="75281" y="203013"/>
                    <a:pt x="34804" y="174161"/>
                    <a:pt x="0" y="138657"/>
                  </a:cubicBezTo>
                  <a:close/>
                </a:path>
              </a:pathLst>
            </a:custGeom>
            <a:solidFill>
              <a:srgbClr val="F6BB9B"/>
            </a:solidFill>
            <a:ln w="70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Graphic 19">
              <a:extLst>
                <a:ext uri="{FF2B5EF4-FFF2-40B4-BE49-F238E27FC236}">
                  <a16:creationId xmlns:a16="http://schemas.microsoft.com/office/drawing/2014/main" id="{80E77842-ADD1-4D6F-B2F4-21AB2F44BB8C}"/>
                </a:ext>
              </a:extLst>
            </p:cNvPr>
            <p:cNvSpPr/>
            <p:nvPr/>
          </p:nvSpPr>
          <p:spPr>
            <a:xfrm>
              <a:off x="8245150" y="5826245"/>
              <a:ext cx="295043" cy="129531"/>
            </a:xfrm>
            <a:custGeom>
              <a:avLst/>
              <a:gdLst>
                <a:gd name="connsiteX0" fmla="*/ 448346 w 800448"/>
                <a:gd name="connsiteY0" fmla="*/ 133755 h 351418"/>
                <a:gd name="connsiteX1" fmla="*/ 786795 w 800448"/>
                <a:gd name="connsiteY1" fmla="*/ 313309 h 351418"/>
                <a:gd name="connsiteX2" fmla="*/ 544775 w 800448"/>
                <a:gd name="connsiteY2" fmla="*/ 346082 h 351418"/>
                <a:gd name="connsiteX3" fmla="*/ 323274 w 800448"/>
                <a:gd name="connsiteY3" fmla="*/ 348813 h 351418"/>
                <a:gd name="connsiteX4" fmla="*/ 300445 w 800448"/>
                <a:gd name="connsiteY4" fmla="*/ 342441 h 351418"/>
                <a:gd name="connsiteX5" fmla="*/ 242321 w 800448"/>
                <a:gd name="connsiteY5" fmla="*/ 287188 h 351418"/>
                <a:gd name="connsiteX6" fmla="*/ 202755 w 800448"/>
                <a:gd name="connsiteY6" fmla="*/ 284877 h 351418"/>
                <a:gd name="connsiteX7" fmla="*/ 140079 w 800448"/>
                <a:gd name="connsiteY7" fmla="*/ 283477 h 351418"/>
                <a:gd name="connsiteX8" fmla="*/ 16128 w 800448"/>
                <a:gd name="connsiteY8" fmla="*/ 176193 h 351418"/>
                <a:gd name="connsiteX9" fmla="*/ 6815 w 800448"/>
                <a:gd name="connsiteY9" fmla="*/ 132775 h 351418"/>
                <a:gd name="connsiteX10" fmla="*/ 82236 w 800448"/>
                <a:gd name="connsiteY10" fmla="*/ 0 h 351418"/>
                <a:gd name="connsiteX11" fmla="*/ 448346 w 800448"/>
                <a:gd name="connsiteY11" fmla="*/ 133755 h 351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00448" h="351418">
                  <a:moveTo>
                    <a:pt x="448346" y="133755"/>
                  </a:moveTo>
                  <a:cubicBezTo>
                    <a:pt x="508010" y="197551"/>
                    <a:pt x="716766" y="250283"/>
                    <a:pt x="786795" y="313309"/>
                  </a:cubicBezTo>
                  <a:cubicBezTo>
                    <a:pt x="850871" y="367581"/>
                    <a:pt x="675799" y="348813"/>
                    <a:pt x="544775" y="346082"/>
                  </a:cubicBezTo>
                  <a:cubicBezTo>
                    <a:pt x="471035" y="349723"/>
                    <a:pt x="397085" y="348673"/>
                    <a:pt x="323274" y="348813"/>
                  </a:cubicBezTo>
                  <a:cubicBezTo>
                    <a:pt x="315641" y="348813"/>
                    <a:pt x="308008" y="344682"/>
                    <a:pt x="300445" y="342441"/>
                  </a:cubicBezTo>
                  <a:cubicBezTo>
                    <a:pt x="280907" y="324163"/>
                    <a:pt x="260039" y="307146"/>
                    <a:pt x="242321" y="287188"/>
                  </a:cubicBezTo>
                  <a:cubicBezTo>
                    <a:pt x="228246" y="271292"/>
                    <a:pt x="216621" y="268840"/>
                    <a:pt x="202755" y="284877"/>
                  </a:cubicBezTo>
                  <a:cubicBezTo>
                    <a:pt x="181046" y="310017"/>
                    <a:pt x="162769" y="304905"/>
                    <a:pt x="140079" y="283477"/>
                  </a:cubicBezTo>
                  <a:cubicBezTo>
                    <a:pt x="100443" y="245941"/>
                    <a:pt x="58426" y="210787"/>
                    <a:pt x="16128" y="176193"/>
                  </a:cubicBezTo>
                  <a:cubicBezTo>
                    <a:pt x="-118" y="162887"/>
                    <a:pt x="-5650" y="151962"/>
                    <a:pt x="6815" y="132775"/>
                  </a:cubicBezTo>
                  <a:cubicBezTo>
                    <a:pt x="34616" y="90057"/>
                    <a:pt x="51143" y="40897"/>
                    <a:pt x="82236" y="0"/>
                  </a:cubicBezTo>
                  <a:cubicBezTo>
                    <a:pt x="84547" y="11135"/>
                    <a:pt x="333289" y="101262"/>
                    <a:pt x="448346" y="133755"/>
                  </a:cubicBezTo>
                  <a:close/>
                </a:path>
              </a:pathLst>
            </a:custGeom>
            <a:solidFill>
              <a:srgbClr val="040404"/>
            </a:solidFill>
            <a:ln w="70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Graphic 19">
              <a:extLst>
                <a:ext uri="{FF2B5EF4-FFF2-40B4-BE49-F238E27FC236}">
                  <a16:creationId xmlns:a16="http://schemas.microsoft.com/office/drawing/2014/main" id="{3B507A17-EB87-41BA-8212-D19D751983CE}"/>
                </a:ext>
              </a:extLst>
            </p:cNvPr>
            <p:cNvSpPr/>
            <p:nvPr/>
          </p:nvSpPr>
          <p:spPr>
            <a:xfrm>
              <a:off x="8607174" y="5577060"/>
              <a:ext cx="318598" cy="168083"/>
            </a:xfrm>
            <a:custGeom>
              <a:avLst/>
              <a:gdLst>
                <a:gd name="connsiteX0" fmla="*/ 845107 w 864351"/>
                <a:gd name="connsiteY0" fmla="*/ 376590 h 456007"/>
                <a:gd name="connsiteX1" fmla="*/ 768355 w 864351"/>
                <a:gd name="connsiteY1" fmla="*/ 345147 h 456007"/>
                <a:gd name="connsiteX2" fmla="*/ 601337 w 864351"/>
                <a:gd name="connsiteY2" fmla="*/ 313914 h 456007"/>
                <a:gd name="connsiteX3" fmla="*/ 537891 w 864351"/>
                <a:gd name="connsiteY3" fmla="*/ 277009 h 456007"/>
                <a:gd name="connsiteX4" fmla="*/ 226753 w 864351"/>
                <a:gd name="connsiteY4" fmla="*/ 17623 h 456007"/>
                <a:gd name="connsiteX5" fmla="*/ 178223 w 864351"/>
                <a:gd name="connsiteY5" fmla="*/ 21404 h 456007"/>
                <a:gd name="connsiteX6" fmla="*/ 98180 w 864351"/>
                <a:gd name="connsiteY6" fmla="*/ 118464 h 456007"/>
                <a:gd name="connsiteX7" fmla="*/ 22759 w 864351"/>
                <a:gd name="connsiteY7" fmla="*/ 287233 h 456007"/>
                <a:gd name="connsiteX8" fmla="*/ 0 w 864351"/>
                <a:gd name="connsiteY8" fmla="*/ 345007 h 456007"/>
                <a:gd name="connsiteX9" fmla="*/ 221011 w 864351"/>
                <a:gd name="connsiteY9" fmla="*/ 450050 h 456007"/>
                <a:gd name="connsiteX10" fmla="*/ 237888 w 864351"/>
                <a:gd name="connsiteY10" fmla="*/ 426170 h 456007"/>
                <a:gd name="connsiteX11" fmla="*/ 262608 w 864351"/>
                <a:gd name="connsiteY11" fmla="*/ 410624 h 456007"/>
                <a:gd name="connsiteX12" fmla="*/ 406377 w 864351"/>
                <a:gd name="connsiteY12" fmla="*/ 455302 h 456007"/>
                <a:gd name="connsiteX13" fmla="*/ 736912 w 864351"/>
                <a:gd name="connsiteY13" fmla="*/ 455582 h 456007"/>
                <a:gd name="connsiteX14" fmla="*/ 824168 w 864351"/>
                <a:gd name="connsiteY14" fmla="*/ 442627 h 456007"/>
                <a:gd name="connsiteX15" fmla="*/ 845107 w 864351"/>
                <a:gd name="connsiteY15" fmla="*/ 376590 h 4560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64351" h="456007">
                  <a:moveTo>
                    <a:pt x="845107" y="376590"/>
                  </a:moveTo>
                  <a:cubicBezTo>
                    <a:pt x="822627" y="360483"/>
                    <a:pt x="795526" y="352220"/>
                    <a:pt x="768355" y="345147"/>
                  </a:cubicBezTo>
                  <a:cubicBezTo>
                    <a:pt x="713383" y="330791"/>
                    <a:pt x="657570" y="321267"/>
                    <a:pt x="601337" y="313914"/>
                  </a:cubicBezTo>
                  <a:cubicBezTo>
                    <a:pt x="586070" y="311953"/>
                    <a:pt x="549305" y="288423"/>
                    <a:pt x="537891" y="277009"/>
                  </a:cubicBezTo>
                  <a:cubicBezTo>
                    <a:pt x="451755" y="190944"/>
                    <a:pt x="289079" y="71194"/>
                    <a:pt x="226753" y="17623"/>
                  </a:cubicBezTo>
                  <a:cubicBezTo>
                    <a:pt x="198671" y="-6537"/>
                    <a:pt x="210436" y="-6397"/>
                    <a:pt x="178223" y="21404"/>
                  </a:cubicBezTo>
                  <a:cubicBezTo>
                    <a:pt x="150562" y="52987"/>
                    <a:pt x="122690" y="84500"/>
                    <a:pt x="98180" y="118464"/>
                  </a:cubicBezTo>
                  <a:cubicBezTo>
                    <a:pt x="52452" y="181770"/>
                    <a:pt x="14776" y="201798"/>
                    <a:pt x="22759" y="287233"/>
                  </a:cubicBezTo>
                  <a:cubicBezTo>
                    <a:pt x="24090" y="301099"/>
                    <a:pt x="10014" y="324278"/>
                    <a:pt x="0" y="345007"/>
                  </a:cubicBezTo>
                  <a:cubicBezTo>
                    <a:pt x="31863" y="372458"/>
                    <a:pt x="221011" y="450050"/>
                    <a:pt x="221011" y="450050"/>
                  </a:cubicBezTo>
                  <a:cubicBezTo>
                    <a:pt x="221641" y="449069"/>
                    <a:pt x="237607" y="427010"/>
                    <a:pt x="237888" y="426170"/>
                  </a:cubicBezTo>
                  <a:cubicBezTo>
                    <a:pt x="241879" y="414545"/>
                    <a:pt x="254274" y="399629"/>
                    <a:pt x="262608" y="410624"/>
                  </a:cubicBezTo>
                  <a:cubicBezTo>
                    <a:pt x="298532" y="458033"/>
                    <a:pt x="355396" y="456002"/>
                    <a:pt x="406377" y="455302"/>
                  </a:cubicBezTo>
                  <a:cubicBezTo>
                    <a:pt x="516462" y="456562"/>
                    <a:pt x="626687" y="455792"/>
                    <a:pt x="736912" y="455582"/>
                  </a:cubicBezTo>
                  <a:cubicBezTo>
                    <a:pt x="764924" y="455512"/>
                    <a:pt x="797347" y="450190"/>
                    <a:pt x="824168" y="442627"/>
                  </a:cubicBezTo>
                  <a:cubicBezTo>
                    <a:pt x="863104" y="431702"/>
                    <a:pt x="880611" y="402150"/>
                    <a:pt x="845107" y="376590"/>
                  </a:cubicBezTo>
                  <a:close/>
                </a:path>
              </a:pathLst>
            </a:custGeom>
            <a:solidFill>
              <a:srgbClr val="010101"/>
            </a:solidFill>
            <a:ln w="70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Graphic 19">
              <a:extLst>
                <a:ext uri="{FF2B5EF4-FFF2-40B4-BE49-F238E27FC236}">
                  <a16:creationId xmlns:a16="http://schemas.microsoft.com/office/drawing/2014/main" id="{EA440D16-7E8F-410F-90EC-EA5AD506E8C8}"/>
                </a:ext>
              </a:extLst>
            </p:cNvPr>
            <p:cNvSpPr/>
            <p:nvPr/>
          </p:nvSpPr>
          <p:spPr>
            <a:xfrm>
              <a:off x="8704280" y="4386170"/>
              <a:ext cx="100896" cy="561920"/>
            </a:xfrm>
            <a:custGeom>
              <a:avLst/>
              <a:gdLst>
                <a:gd name="connsiteX0" fmla="*/ 35505 w 273727"/>
                <a:gd name="connsiteY0" fmla="*/ 12115 h 1524483"/>
                <a:gd name="connsiteX1" fmla="*/ 209036 w 273727"/>
                <a:gd name="connsiteY1" fmla="*/ 211557 h 1524483"/>
                <a:gd name="connsiteX2" fmla="*/ 221991 w 273727"/>
                <a:gd name="connsiteY2" fmla="*/ 262118 h 1524483"/>
                <a:gd name="connsiteX3" fmla="*/ 263938 w 273727"/>
                <a:gd name="connsiteY3" fmla="*/ 568773 h 1524483"/>
                <a:gd name="connsiteX4" fmla="*/ 248882 w 273727"/>
                <a:gd name="connsiteY4" fmla="*/ 826899 h 1524483"/>
                <a:gd name="connsiteX5" fmla="*/ 159245 w 273727"/>
                <a:gd name="connsiteY5" fmla="*/ 1208486 h 1524483"/>
                <a:gd name="connsiteX6" fmla="*/ 0 w 273727"/>
                <a:gd name="connsiteY6" fmla="*/ 1459048 h 1524483"/>
                <a:gd name="connsiteX7" fmla="*/ 16877 w 273727"/>
                <a:gd name="connsiteY7" fmla="*/ 1468012 h 1524483"/>
                <a:gd name="connsiteX8" fmla="*/ 129553 w 273727"/>
                <a:gd name="connsiteY8" fmla="*/ 1514231 h 1524483"/>
                <a:gd name="connsiteX9" fmla="*/ 180954 w 273727"/>
                <a:gd name="connsiteY9" fmla="*/ 1482018 h 1524483"/>
                <a:gd name="connsiteX10" fmla="*/ 222411 w 273727"/>
                <a:gd name="connsiteY10" fmla="*/ 1213108 h 1524483"/>
                <a:gd name="connsiteX11" fmla="*/ 264148 w 273727"/>
                <a:gd name="connsiteY11" fmla="*/ 916186 h 1524483"/>
                <a:gd name="connsiteX12" fmla="*/ 273322 w 273727"/>
                <a:gd name="connsiteY12" fmla="*/ 351964 h 1524483"/>
                <a:gd name="connsiteX13" fmla="*/ 260927 w 273727"/>
                <a:gd name="connsiteY13" fmla="*/ 212747 h 1524483"/>
                <a:gd name="connsiteX14" fmla="*/ 91247 w 273727"/>
                <a:gd name="connsiteY14" fmla="*/ 0 h 1524483"/>
                <a:gd name="connsiteX15" fmla="*/ 34804 w 273727"/>
                <a:gd name="connsiteY15" fmla="*/ 9524 h 1524483"/>
                <a:gd name="connsiteX16" fmla="*/ 35505 w 273727"/>
                <a:gd name="connsiteY16" fmla="*/ 12115 h 15244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73727" h="1524483">
                  <a:moveTo>
                    <a:pt x="35505" y="12115"/>
                  </a:moveTo>
                  <a:cubicBezTo>
                    <a:pt x="134875" y="42437"/>
                    <a:pt x="187677" y="113236"/>
                    <a:pt x="209036" y="211557"/>
                  </a:cubicBezTo>
                  <a:cubicBezTo>
                    <a:pt x="212747" y="228574"/>
                    <a:pt x="218770" y="245101"/>
                    <a:pt x="221991" y="262118"/>
                  </a:cubicBezTo>
                  <a:cubicBezTo>
                    <a:pt x="241179" y="363659"/>
                    <a:pt x="267230" y="464501"/>
                    <a:pt x="263938" y="568773"/>
                  </a:cubicBezTo>
                  <a:cubicBezTo>
                    <a:pt x="261277" y="654909"/>
                    <a:pt x="256095" y="741044"/>
                    <a:pt x="248882" y="826899"/>
                  </a:cubicBezTo>
                  <a:cubicBezTo>
                    <a:pt x="237818" y="958343"/>
                    <a:pt x="213798" y="1087196"/>
                    <a:pt x="159245" y="1208486"/>
                  </a:cubicBezTo>
                  <a:cubicBezTo>
                    <a:pt x="118489" y="1299103"/>
                    <a:pt x="63236" y="1380966"/>
                    <a:pt x="0" y="1459048"/>
                  </a:cubicBezTo>
                  <a:cubicBezTo>
                    <a:pt x="6933" y="1462760"/>
                    <a:pt x="11695" y="1465841"/>
                    <a:pt x="16877" y="1468012"/>
                  </a:cubicBezTo>
                  <a:cubicBezTo>
                    <a:pt x="54342" y="1483558"/>
                    <a:pt x="91668" y="1499595"/>
                    <a:pt x="129553" y="1514231"/>
                  </a:cubicBezTo>
                  <a:cubicBezTo>
                    <a:pt x="174231" y="1531458"/>
                    <a:pt x="173671" y="1530828"/>
                    <a:pt x="180954" y="1482018"/>
                  </a:cubicBezTo>
                  <a:cubicBezTo>
                    <a:pt x="194330" y="1392311"/>
                    <a:pt x="209386" y="1302884"/>
                    <a:pt x="222411" y="1213108"/>
                  </a:cubicBezTo>
                  <a:cubicBezTo>
                    <a:pt x="236697" y="1114157"/>
                    <a:pt x="261557" y="1016327"/>
                    <a:pt x="264148" y="916186"/>
                  </a:cubicBezTo>
                  <a:cubicBezTo>
                    <a:pt x="269261" y="718074"/>
                    <a:pt x="270661" y="550146"/>
                    <a:pt x="273322" y="351964"/>
                  </a:cubicBezTo>
                  <a:cubicBezTo>
                    <a:pt x="275913" y="302944"/>
                    <a:pt x="265409" y="261487"/>
                    <a:pt x="260927" y="212747"/>
                  </a:cubicBezTo>
                  <a:cubicBezTo>
                    <a:pt x="251823" y="109105"/>
                    <a:pt x="158475" y="26261"/>
                    <a:pt x="91247" y="0"/>
                  </a:cubicBezTo>
                  <a:lnTo>
                    <a:pt x="34804" y="9524"/>
                  </a:lnTo>
                  <a:cubicBezTo>
                    <a:pt x="35014" y="10504"/>
                    <a:pt x="35295" y="11275"/>
                    <a:pt x="35505" y="12115"/>
                  </a:cubicBezTo>
                  <a:close/>
                </a:path>
              </a:pathLst>
            </a:custGeom>
            <a:solidFill>
              <a:srgbClr val="D7DF23"/>
            </a:solidFill>
            <a:ln w="70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Graphic 19">
              <a:extLst>
                <a:ext uri="{FF2B5EF4-FFF2-40B4-BE49-F238E27FC236}">
                  <a16:creationId xmlns:a16="http://schemas.microsoft.com/office/drawing/2014/main" id="{43CE897F-0D74-443D-9F34-4D92455B1D59}"/>
                </a:ext>
              </a:extLst>
            </p:cNvPr>
            <p:cNvSpPr/>
            <p:nvPr/>
          </p:nvSpPr>
          <p:spPr>
            <a:xfrm>
              <a:off x="8681965" y="4168987"/>
              <a:ext cx="219136" cy="220720"/>
            </a:xfrm>
            <a:custGeom>
              <a:avLst/>
              <a:gdLst>
                <a:gd name="connsiteX0" fmla="*/ 589686 w 594511"/>
                <a:gd name="connsiteY0" fmla="*/ 53146 h 598810"/>
                <a:gd name="connsiteX1" fmla="*/ 585205 w 594511"/>
                <a:gd name="connsiteY1" fmla="*/ 42222 h 598810"/>
                <a:gd name="connsiteX2" fmla="*/ 554462 w 594511"/>
                <a:gd name="connsiteY2" fmla="*/ 30667 h 598810"/>
                <a:gd name="connsiteX3" fmla="*/ 488635 w 594511"/>
                <a:gd name="connsiteY3" fmla="*/ 43692 h 598810"/>
                <a:gd name="connsiteX4" fmla="*/ 488635 w 594511"/>
                <a:gd name="connsiteY4" fmla="*/ 43692 h 598810"/>
                <a:gd name="connsiteX5" fmla="*/ 405161 w 594511"/>
                <a:gd name="connsiteY5" fmla="*/ 6857 h 598810"/>
                <a:gd name="connsiteX6" fmla="*/ 404951 w 594511"/>
                <a:gd name="connsiteY6" fmla="*/ 6787 h 598810"/>
                <a:gd name="connsiteX7" fmla="*/ 404741 w 594511"/>
                <a:gd name="connsiteY7" fmla="*/ 6787 h 598810"/>
                <a:gd name="connsiteX8" fmla="*/ 326658 w 594511"/>
                <a:gd name="connsiteY8" fmla="*/ 64 h 598810"/>
                <a:gd name="connsiteX9" fmla="*/ 326658 w 594511"/>
                <a:gd name="connsiteY9" fmla="*/ 64 h 598810"/>
                <a:gd name="connsiteX10" fmla="*/ 326658 w 594511"/>
                <a:gd name="connsiteY10" fmla="*/ 64 h 598810"/>
                <a:gd name="connsiteX11" fmla="*/ 226517 w 594511"/>
                <a:gd name="connsiteY11" fmla="*/ 20023 h 598810"/>
                <a:gd name="connsiteX12" fmla="*/ 225467 w 594511"/>
                <a:gd name="connsiteY12" fmla="*/ 20233 h 598810"/>
                <a:gd name="connsiteX13" fmla="*/ 224907 w 594511"/>
                <a:gd name="connsiteY13" fmla="*/ 20583 h 598810"/>
                <a:gd name="connsiteX14" fmla="*/ 47104 w 594511"/>
                <a:gd name="connsiteY14" fmla="*/ 142853 h 598810"/>
                <a:gd name="connsiteX15" fmla="*/ 19442 w 594511"/>
                <a:gd name="connsiteY15" fmla="*/ 194884 h 598810"/>
                <a:gd name="connsiteX16" fmla="*/ 19373 w 594511"/>
                <a:gd name="connsiteY16" fmla="*/ 194954 h 598810"/>
                <a:gd name="connsiteX17" fmla="*/ 19373 w 594511"/>
                <a:gd name="connsiteY17" fmla="*/ 195094 h 598810"/>
                <a:gd name="connsiteX18" fmla="*/ 95494 w 594511"/>
                <a:gd name="connsiteY18" fmla="*/ 598810 h 598810"/>
                <a:gd name="connsiteX19" fmla="*/ 151937 w 594511"/>
                <a:gd name="connsiteY19" fmla="*/ 589286 h 598810"/>
                <a:gd name="connsiteX20" fmla="*/ 151587 w 594511"/>
                <a:gd name="connsiteY20" fmla="*/ 589076 h 598810"/>
                <a:gd name="connsiteX21" fmla="*/ 232750 w 594511"/>
                <a:gd name="connsiteY21" fmla="*/ 496708 h 598810"/>
                <a:gd name="connsiteX22" fmla="*/ 269515 w 594511"/>
                <a:gd name="connsiteY22" fmla="*/ 362183 h 598810"/>
                <a:gd name="connsiteX23" fmla="*/ 340034 w 594511"/>
                <a:gd name="connsiteY23" fmla="*/ 339774 h 598810"/>
                <a:gd name="connsiteX24" fmla="*/ 370216 w 594511"/>
                <a:gd name="connsiteY24" fmla="*/ 411973 h 598810"/>
                <a:gd name="connsiteX25" fmla="*/ 414895 w 594511"/>
                <a:gd name="connsiteY25" fmla="*/ 158189 h 598810"/>
                <a:gd name="connsiteX26" fmla="*/ 450749 w 594511"/>
                <a:gd name="connsiteY26" fmla="*/ 127657 h 598810"/>
                <a:gd name="connsiteX27" fmla="*/ 584154 w 594511"/>
                <a:gd name="connsiteY27" fmla="*/ 133399 h 598810"/>
                <a:gd name="connsiteX28" fmla="*/ 589686 w 594511"/>
                <a:gd name="connsiteY28" fmla="*/ 53146 h 5988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594511" h="598810">
                  <a:moveTo>
                    <a:pt x="589686" y="53146"/>
                  </a:moveTo>
                  <a:cubicBezTo>
                    <a:pt x="588426" y="49505"/>
                    <a:pt x="586955" y="45863"/>
                    <a:pt x="585205" y="42222"/>
                  </a:cubicBezTo>
                  <a:cubicBezTo>
                    <a:pt x="578062" y="27516"/>
                    <a:pt x="571619" y="18272"/>
                    <a:pt x="554462" y="30667"/>
                  </a:cubicBezTo>
                  <a:cubicBezTo>
                    <a:pt x="532473" y="46634"/>
                    <a:pt x="510694" y="49575"/>
                    <a:pt x="488635" y="43692"/>
                  </a:cubicBezTo>
                  <a:lnTo>
                    <a:pt x="488635" y="43692"/>
                  </a:lnTo>
                  <a:cubicBezTo>
                    <a:pt x="488635" y="43692"/>
                    <a:pt x="423298" y="12109"/>
                    <a:pt x="405161" y="6857"/>
                  </a:cubicBezTo>
                  <a:lnTo>
                    <a:pt x="404951" y="6787"/>
                  </a:lnTo>
                  <a:lnTo>
                    <a:pt x="404741" y="6787"/>
                  </a:lnTo>
                  <a:cubicBezTo>
                    <a:pt x="387864" y="1885"/>
                    <a:pt x="334782" y="-426"/>
                    <a:pt x="326658" y="64"/>
                  </a:cubicBezTo>
                  <a:lnTo>
                    <a:pt x="326658" y="64"/>
                  </a:lnTo>
                  <a:lnTo>
                    <a:pt x="326658" y="64"/>
                  </a:lnTo>
                  <a:cubicBezTo>
                    <a:pt x="290874" y="2305"/>
                    <a:pt x="257610" y="9168"/>
                    <a:pt x="226517" y="20023"/>
                  </a:cubicBezTo>
                  <a:lnTo>
                    <a:pt x="225467" y="20233"/>
                  </a:lnTo>
                  <a:lnTo>
                    <a:pt x="224907" y="20583"/>
                  </a:lnTo>
                  <a:cubicBezTo>
                    <a:pt x="150396" y="46984"/>
                    <a:pt x="98015" y="73595"/>
                    <a:pt x="47104" y="142853"/>
                  </a:cubicBezTo>
                  <a:cubicBezTo>
                    <a:pt x="40241" y="152167"/>
                    <a:pt x="24835" y="185220"/>
                    <a:pt x="19442" y="194884"/>
                  </a:cubicBezTo>
                  <a:lnTo>
                    <a:pt x="19373" y="194954"/>
                  </a:lnTo>
                  <a:lnTo>
                    <a:pt x="19373" y="195094"/>
                  </a:lnTo>
                  <a:cubicBezTo>
                    <a:pt x="-44774" y="406791"/>
                    <a:pt x="68673" y="552171"/>
                    <a:pt x="95494" y="598810"/>
                  </a:cubicBezTo>
                  <a:lnTo>
                    <a:pt x="151937" y="589286"/>
                  </a:lnTo>
                  <a:cubicBezTo>
                    <a:pt x="151797" y="589216"/>
                    <a:pt x="151727" y="589146"/>
                    <a:pt x="151587" y="589076"/>
                  </a:cubicBezTo>
                  <a:cubicBezTo>
                    <a:pt x="203338" y="576261"/>
                    <a:pt x="219445" y="536344"/>
                    <a:pt x="232750" y="496708"/>
                  </a:cubicBezTo>
                  <a:cubicBezTo>
                    <a:pt x="247526" y="452730"/>
                    <a:pt x="256630" y="406861"/>
                    <a:pt x="269515" y="362183"/>
                  </a:cubicBezTo>
                  <a:cubicBezTo>
                    <a:pt x="286462" y="303289"/>
                    <a:pt x="315454" y="283751"/>
                    <a:pt x="340034" y="339774"/>
                  </a:cubicBezTo>
                  <a:cubicBezTo>
                    <a:pt x="349488" y="361273"/>
                    <a:pt x="353620" y="386623"/>
                    <a:pt x="370216" y="411973"/>
                  </a:cubicBezTo>
                  <a:cubicBezTo>
                    <a:pt x="367625" y="331020"/>
                    <a:pt x="357121" y="223806"/>
                    <a:pt x="414895" y="158189"/>
                  </a:cubicBezTo>
                  <a:lnTo>
                    <a:pt x="450749" y="127657"/>
                  </a:lnTo>
                  <a:cubicBezTo>
                    <a:pt x="493537" y="99925"/>
                    <a:pt x="539476" y="97755"/>
                    <a:pt x="584154" y="133399"/>
                  </a:cubicBezTo>
                  <a:cubicBezTo>
                    <a:pt x="593678" y="106788"/>
                    <a:pt x="598930" y="80247"/>
                    <a:pt x="589686" y="53146"/>
                  </a:cubicBezTo>
                  <a:close/>
                </a:path>
              </a:pathLst>
            </a:custGeom>
            <a:solidFill>
              <a:srgbClr val="000000"/>
            </a:solidFill>
            <a:ln w="70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Graphic 19">
              <a:extLst>
                <a:ext uri="{FF2B5EF4-FFF2-40B4-BE49-F238E27FC236}">
                  <a16:creationId xmlns:a16="http://schemas.microsoft.com/office/drawing/2014/main" id="{7D15D801-A320-4B16-AABF-097EF522E367}"/>
                </a:ext>
              </a:extLst>
            </p:cNvPr>
            <p:cNvSpPr/>
            <p:nvPr/>
          </p:nvSpPr>
          <p:spPr>
            <a:xfrm>
              <a:off x="8129023" y="5096400"/>
              <a:ext cx="591208" cy="493820"/>
            </a:xfrm>
            <a:custGeom>
              <a:avLst/>
              <a:gdLst>
                <a:gd name="connsiteX0" fmla="*/ 1091748 w 1603937"/>
                <a:gd name="connsiteY0" fmla="*/ 231100 h 1339724"/>
                <a:gd name="connsiteX1" fmla="*/ 1111006 w 1603937"/>
                <a:gd name="connsiteY1" fmla="*/ 155469 h 1339724"/>
                <a:gd name="connsiteX2" fmla="*/ 1050921 w 1603937"/>
                <a:gd name="connsiteY2" fmla="*/ 54347 h 1339724"/>
                <a:gd name="connsiteX3" fmla="*/ 847628 w 1603937"/>
                <a:gd name="connsiteY3" fmla="*/ 2596 h 1339724"/>
                <a:gd name="connsiteX4" fmla="*/ 746506 w 1603937"/>
                <a:gd name="connsiteY4" fmla="*/ 62681 h 1339724"/>
                <a:gd name="connsiteX5" fmla="*/ 727248 w 1603937"/>
                <a:gd name="connsiteY5" fmla="*/ 138312 h 1339724"/>
                <a:gd name="connsiteX6" fmla="*/ 249022 w 1603937"/>
                <a:gd name="connsiteY6" fmla="*/ 16602 h 1339724"/>
                <a:gd name="connsiteX7" fmla="*/ 0 w 1603937"/>
                <a:gd name="connsiteY7" fmla="*/ 994833 h 1339724"/>
                <a:gd name="connsiteX8" fmla="*/ 1354986 w 1603937"/>
                <a:gd name="connsiteY8" fmla="*/ 1339724 h 1339724"/>
                <a:gd name="connsiteX9" fmla="*/ 1603938 w 1603937"/>
                <a:gd name="connsiteY9" fmla="*/ 361423 h 1339724"/>
                <a:gd name="connsiteX10" fmla="*/ 1091748 w 1603937"/>
                <a:gd name="connsiteY10" fmla="*/ 231100 h 1339724"/>
                <a:gd name="connsiteX11" fmla="*/ 781170 w 1603937"/>
                <a:gd name="connsiteY11" fmla="*/ 98185 h 1339724"/>
                <a:gd name="connsiteX12" fmla="*/ 864154 w 1603937"/>
                <a:gd name="connsiteY12" fmla="*/ 48885 h 1339724"/>
                <a:gd name="connsiteX13" fmla="*/ 1015136 w 1603937"/>
                <a:gd name="connsiteY13" fmla="*/ 87331 h 1339724"/>
                <a:gd name="connsiteX14" fmla="*/ 1064437 w 1603937"/>
                <a:gd name="connsiteY14" fmla="*/ 170315 h 1339724"/>
                <a:gd name="connsiteX15" fmla="*/ 1051551 w 1603937"/>
                <a:gd name="connsiteY15" fmla="*/ 220875 h 1339724"/>
                <a:gd name="connsiteX16" fmla="*/ 768285 w 1603937"/>
                <a:gd name="connsiteY16" fmla="*/ 148746 h 1339724"/>
                <a:gd name="connsiteX17" fmla="*/ 781170 w 1603937"/>
                <a:gd name="connsiteY17" fmla="*/ 98185 h 13397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603937" h="1339724">
                  <a:moveTo>
                    <a:pt x="1091748" y="231100"/>
                  </a:moveTo>
                  <a:lnTo>
                    <a:pt x="1111006" y="155469"/>
                  </a:lnTo>
                  <a:cubicBezTo>
                    <a:pt x="1122350" y="110931"/>
                    <a:pt x="1095459" y="65692"/>
                    <a:pt x="1050921" y="54347"/>
                  </a:cubicBezTo>
                  <a:lnTo>
                    <a:pt x="847628" y="2596"/>
                  </a:lnTo>
                  <a:cubicBezTo>
                    <a:pt x="803089" y="-8749"/>
                    <a:pt x="757851" y="18142"/>
                    <a:pt x="746506" y="62681"/>
                  </a:cubicBezTo>
                  <a:lnTo>
                    <a:pt x="727248" y="138312"/>
                  </a:lnTo>
                  <a:lnTo>
                    <a:pt x="249022" y="16602"/>
                  </a:lnTo>
                  <a:lnTo>
                    <a:pt x="0" y="994833"/>
                  </a:lnTo>
                  <a:lnTo>
                    <a:pt x="1354986" y="1339724"/>
                  </a:lnTo>
                  <a:lnTo>
                    <a:pt x="1603938" y="361423"/>
                  </a:lnTo>
                  <a:lnTo>
                    <a:pt x="1091748" y="231100"/>
                  </a:lnTo>
                  <a:close/>
                  <a:moveTo>
                    <a:pt x="781170" y="98185"/>
                  </a:moveTo>
                  <a:cubicBezTo>
                    <a:pt x="790484" y="61630"/>
                    <a:pt x="827669" y="39571"/>
                    <a:pt x="864154" y="48885"/>
                  </a:cubicBezTo>
                  <a:lnTo>
                    <a:pt x="1015136" y="87331"/>
                  </a:lnTo>
                  <a:cubicBezTo>
                    <a:pt x="1051691" y="96645"/>
                    <a:pt x="1073750" y="133830"/>
                    <a:pt x="1064437" y="170315"/>
                  </a:cubicBezTo>
                  <a:lnTo>
                    <a:pt x="1051551" y="220875"/>
                  </a:lnTo>
                  <a:lnTo>
                    <a:pt x="768285" y="148746"/>
                  </a:lnTo>
                  <a:lnTo>
                    <a:pt x="781170" y="98185"/>
                  </a:lnTo>
                  <a:close/>
                </a:path>
              </a:pathLst>
            </a:custGeom>
            <a:solidFill>
              <a:srgbClr val="000000"/>
            </a:solidFill>
            <a:ln w="70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Graphic 19">
              <a:extLst>
                <a:ext uri="{FF2B5EF4-FFF2-40B4-BE49-F238E27FC236}">
                  <a16:creationId xmlns:a16="http://schemas.microsoft.com/office/drawing/2014/main" id="{168D954F-072E-47F4-95C3-F875C426577D}"/>
                </a:ext>
              </a:extLst>
            </p:cNvPr>
            <p:cNvSpPr/>
            <p:nvPr/>
          </p:nvSpPr>
          <p:spPr>
            <a:xfrm>
              <a:off x="8436070" y="5049924"/>
              <a:ext cx="96586" cy="113631"/>
            </a:xfrm>
            <a:custGeom>
              <a:avLst/>
              <a:gdLst>
                <a:gd name="connsiteX0" fmla="*/ 81573 w 262037"/>
                <a:gd name="connsiteY0" fmla="*/ 0 h 308280"/>
                <a:gd name="connsiteX1" fmla="*/ 249011 w 262037"/>
                <a:gd name="connsiteY1" fmla="*/ 26961 h 308280"/>
                <a:gd name="connsiteX2" fmla="*/ 260776 w 262037"/>
                <a:gd name="connsiteY2" fmla="*/ 48880 h 308280"/>
                <a:gd name="connsiteX3" fmla="*/ 222471 w 262037"/>
                <a:gd name="connsiteY3" fmla="*/ 224932 h 308280"/>
                <a:gd name="connsiteX4" fmla="*/ 198591 w 262037"/>
                <a:gd name="connsiteY4" fmla="*/ 276613 h 308280"/>
                <a:gd name="connsiteX5" fmla="*/ 106993 w 262037"/>
                <a:gd name="connsiteY5" fmla="*/ 296922 h 308280"/>
                <a:gd name="connsiteX6" fmla="*/ 4821 w 262037"/>
                <a:gd name="connsiteY6" fmla="*/ 163937 h 308280"/>
                <a:gd name="connsiteX7" fmla="*/ 30522 w 262037"/>
                <a:gd name="connsiteY7" fmla="*/ 84314 h 308280"/>
                <a:gd name="connsiteX8" fmla="*/ 81573 w 262037"/>
                <a:gd name="connsiteY8" fmla="*/ 0 h 3082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62037" h="308280">
                  <a:moveTo>
                    <a:pt x="81573" y="0"/>
                  </a:moveTo>
                  <a:cubicBezTo>
                    <a:pt x="138716" y="770"/>
                    <a:pt x="191938" y="25490"/>
                    <a:pt x="249011" y="26961"/>
                  </a:cubicBezTo>
                  <a:cubicBezTo>
                    <a:pt x="264908" y="27381"/>
                    <a:pt x="262527" y="37115"/>
                    <a:pt x="260776" y="48880"/>
                  </a:cubicBezTo>
                  <a:cubicBezTo>
                    <a:pt x="251953" y="108474"/>
                    <a:pt x="241869" y="167719"/>
                    <a:pt x="222471" y="224932"/>
                  </a:cubicBezTo>
                  <a:cubicBezTo>
                    <a:pt x="219879" y="232635"/>
                    <a:pt x="205804" y="266739"/>
                    <a:pt x="198591" y="276613"/>
                  </a:cubicBezTo>
                  <a:cubicBezTo>
                    <a:pt x="175201" y="308897"/>
                    <a:pt x="140537" y="318000"/>
                    <a:pt x="106993" y="296922"/>
                  </a:cubicBezTo>
                  <a:cubicBezTo>
                    <a:pt x="56923" y="265409"/>
                    <a:pt x="23729" y="219890"/>
                    <a:pt x="4821" y="163937"/>
                  </a:cubicBezTo>
                  <a:cubicBezTo>
                    <a:pt x="-6313" y="131024"/>
                    <a:pt x="1670" y="101472"/>
                    <a:pt x="30522" y="84314"/>
                  </a:cubicBezTo>
                  <a:cubicBezTo>
                    <a:pt x="64066" y="64286"/>
                    <a:pt x="77861" y="36135"/>
                    <a:pt x="81573" y="0"/>
                  </a:cubicBezTo>
                  <a:close/>
                </a:path>
              </a:pathLst>
            </a:custGeom>
            <a:solidFill>
              <a:srgbClr val="F6BB9B"/>
            </a:solidFill>
            <a:ln w="70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5" name="그룹 24">
            <a:extLst>
              <a:ext uri="{FF2B5EF4-FFF2-40B4-BE49-F238E27FC236}">
                <a16:creationId xmlns:a16="http://schemas.microsoft.com/office/drawing/2014/main" id="{A616ADC0-0188-4994-AFC3-5BAE54619BEC}"/>
              </a:ext>
            </a:extLst>
          </p:cNvPr>
          <p:cNvGrpSpPr/>
          <p:nvPr/>
        </p:nvGrpSpPr>
        <p:grpSpPr>
          <a:xfrm>
            <a:off x="1933939" y="3774332"/>
            <a:ext cx="5322895" cy="2622458"/>
            <a:chOff x="1642026" y="3960438"/>
            <a:chExt cx="6675123" cy="2430250"/>
          </a:xfrm>
        </p:grpSpPr>
        <p:sp>
          <p:nvSpPr>
            <p:cNvPr id="15" name="사각형: 둥근 위쪽 모서리 14">
              <a:extLst>
                <a:ext uri="{FF2B5EF4-FFF2-40B4-BE49-F238E27FC236}">
                  <a16:creationId xmlns:a16="http://schemas.microsoft.com/office/drawing/2014/main" id="{762CF831-9EAA-4947-9BF8-2430FEA6CE67}"/>
                </a:ext>
              </a:extLst>
            </p:cNvPr>
            <p:cNvSpPr/>
            <p:nvPr/>
          </p:nvSpPr>
          <p:spPr>
            <a:xfrm>
              <a:off x="2640793" y="5396087"/>
              <a:ext cx="717024" cy="699522"/>
            </a:xfrm>
            <a:prstGeom prst="round2SameRect">
              <a:avLst>
                <a:gd name="adj1" fmla="val 12654"/>
                <a:gd name="adj2" fmla="val 0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6" name="사각형: 둥근 위쪽 모서리 15">
              <a:extLst>
                <a:ext uri="{FF2B5EF4-FFF2-40B4-BE49-F238E27FC236}">
                  <a16:creationId xmlns:a16="http://schemas.microsoft.com/office/drawing/2014/main" id="{F61618F9-FBDE-4B18-A273-9CDB7C0B16E2}"/>
                </a:ext>
              </a:extLst>
            </p:cNvPr>
            <p:cNvSpPr/>
            <p:nvPr/>
          </p:nvSpPr>
          <p:spPr>
            <a:xfrm>
              <a:off x="3697932" y="5037302"/>
              <a:ext cx="717024" cy="1058308"/>
            </a:xfrm>
            <a:prstGeom prst="round2SameRect">
              <a:avLst>
                <a:gd name="adj1" fmla="val 12654"/>
                <a:gd name="adj2" fmla="val 0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7" name="사각형: 둥근 위쪽 모서리 16">
              <a:extLst>
                <a:ext uri="{FF2B5EF4-FFF2-40B4-BE49-F238E27FC236}">
                  <a16:creationId xmlns:a16="http://schemas.microsoft.com/office/drawing/2014/main" id="{A8DFB0C9-DD45-484C-974D-D2366FF87EA0}"/>
                </a:ext>
              </a:extLst>
            </p:cNvPr>
            <p:cNvSpPr/>
            <p:nvPr/>
          </p:nvSpPr>
          <p:spPr>
            <a:xfrm>
              <a:off x="4755071" y="4678520"/>
              <a:ext cx="717024" cy="1417090"/>
            </a:xfrm>
            <a:prstGeom prst="round2SameRect">
              <a:avLst>
                <a:gd name="adj1" fmla="val 12654"/>
                <a:gd name="adj2" fmla="val 0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8" name="사각형: 둥근 위쪽 모서리 17">
              <a:extLst>
                <a:ext uri="{FF2B5EF4-FFF2-40B4-BE49-F238E27FC236}">
                  <a16:creationId xmlns:a16="http://schemas.microsoft.com/office/drawing/2014/main" id="{8AABC238-6E70-492B-A1D1-80AC5ACB73A0}"/>
                </a:ext>
              </a:extLst>
            </p:cNvPr>
            <p:cNvSpPr/>
            <p:nvPr/>
          </p:nvSpPr>
          <p:spPr>
            <a:xfrm>
              <a:off x="5812209" y="4319221"/>
              <a:ext cx="717024" cy="1776388"/>
            </a:xfrm>
            <a:prstGeom prst="round2SameRect">
              <a:avLst>
                <a:gd name="adj1" fmla="val 12654"/>
                <a:gd name="adj2" fmla="val 0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9" name="사각형: 둥근 위쪽 모서리 18">
              <a:extLst>
                <a:ext uri="{FF2B5EF4-FFF2-40B4-BE49-F238E27FC236}">
                  <a16:creationId xmlns:a16="http://schemas.microsoft.com/office/drawing/2014/main" id="{C386103B-53CC-46EA-8C46-5E3F84BAF624}"/>
                </a:ext>
              </a:extLst>
            </p:cNvPr>
            <p:cNvSpPr/>
            <p:nvPr/>
          </p:nvSpPr>
          <p:spPr>
            <a:xfrm>
              <a:off x="6869348" y="3960438"/>
              <a:ext cx="717024" cy="2135172"/>
            </a:xfrm>
            <a:prstGeom prst="round2SameRect">
              <a:avLst>
                <a:gd name="adj1" fmla="val 12654"/>
                <a:gd name="adj2" fmla="val 0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4" name="사각형: 둥근 모서리 13">
              <a:extLst>
                <a:ext uri="{FF2B5EF4-FFF2-40B4-BE49-F238E27FC236}">
                  <a16:creationId xmlns:a16="http://schemas.microsoft.com/office/drawing/2014/main" id="{B05ECDFE-974A-42B0-9CBB-CEFB3A456C2A}"/>
                </a:ext>
              </a:extLst>
            </p:cNvPr>
            <p:cNvSpPr/>
            <p:nvPr/>
          </p:nvSpPr>
          <p:spPr>
            <a:xfrm>
              <a:off x="1642026" y="5897449"/>
              <a:ext cx="6675123" cy="493239"/>
            </a:xfrm>
            <a:prstGeom prst="roundRect">
              <a:avLst/>
            </a:prstGeom>
            <a:solidFill>
              <a:schemeClr val="accent3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26" name="그룹 25">
            <a:extLst>
              <a:ext uri="{FF2B5EF4-FFF2-40B4-BE49-F238E27FC236}">
                <a16:creationId xmlns:a16="http://schemas.microsoft.com/office/drawing/2014/main" id="{EB1F7E8A-B98B-4E71-B461-A7366326E6A1}"/>
              </a:ext>
            </a:extLst>
          </p:cNvPr>
          <p:cNvGrpSpPr/>
          <p:nvPr/>
        </p:nvGrpSpPr>
        <p:grpSpPr>
          <a:xfrm>
            <a:off x="2809598" y="2846028"/>
            <a:ext cx="3911974" cy="1406068"/>
            <a:chOff x="2809598" y="2846028"/>
            <a:chExt cx="3911974" cy="1406068"/>
          </a:xfrm>
          <a:solidFill>
            <a:schemeClr val="accent4"/>
          </a:solidFill>
        </p:grpSpPr>
        <p:sp>
          <p:nvSpPr>
            <p:cNvPr id="20" name="사각형: 둥근 모서리 19">
              <a:extLst>
                <a:ext uri="{FF2B5EF4-FFF2-40B4-BE49-F238E27FC236}">
                  <a16:creationId xmlns:a16="http://schemas.microsoft.com/office/drawing/2014/main" id="{0E08E239-BB1C-4DCC-96AE-D396C80FEFB1}"/>
                </a:ext>
              </a:extLst>
            </p:cNvPr>
            <p:cNvSpPr/>
            <p:nvPr/>
          </p:nvSpPr>
          <p:spPr>
            <a:xfrm rot="14399530">
              <a:off x="3645952" y="3266031"/>
              <a:ext cx="149711" cy="1822420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1" name="사각형: 둥근 모서리 20">
              <a:extLst>
                <a:ext uri="{FF2B5EF4-FFF2-40B4-BE49-F238E27FC236}">
                  <a16:creationId xmlns:a16="http://schemas.microsoft.com/office/drawing/2014/main" id="{930F3B2C-81EE-4FAE-8538-B81063624EC6}"/>
                </a:ext>
              </a:extLst>
            </p:cNvPr>
            <p:cNvSpPr/>
            <p:nvPr/>
          </p:nvSpPr>
          <p:spPr>
            <a:xfrm rot="16432808">
              <a:off x="4695097" y="3385230"/>
              <a:ext cx="149711" cy="774814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2" name="사각형: 둥근 모서리 21">
              <a:extLst>
                <a:ext uri="{FF2B5EF4-FFF2-40B4-BE49-F238E27FC236}">
                  <a16:creationId xmlns:a16="http://schemas.microsoft.com/office/drawing/2014/main" id="{D9222FD5-04B2-495E-AD0F-C97DCD845D10}"/>
                </a:ext>
              </a:extLst>
            </p:cNvPr>
            <p:cNvSpPr/>
            <p:nvPr/>
          </p:nvSpPr>
          <p:spPr>
            <a:xfrm rot="14399530">
              <a:off x="5735506" y="2467542"/>
              <a:ext cx="149711" cy="1822420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3" name="직각 삼각형 22">
              <a:extLst>
                <a:ext uri="{FF2B5EF4-FFF2-40B4-BE49-F238E27FC236}">
                  <a16:creationId xmlns:a16="http://schemas.microsoft.com/office/drawing/2014/main" id="{B6782BB9-DC51-4A2C-AE3B-FB60C73FD190}"/>
                </a:ext>
              </a:extLst>
            </p:cNvPr>
            <p:cNvSpPr/>
            <p:nvPr/>
          </p:nvSpPr>
          <p:spPr>
            <a:xfrm rot="11532268">
              <a:off x="6405526" y="2846028"/>
              <a:ext cx="234062" cy="234062"/>
            </a:xfrm>
            <a:prstGeom prst="rt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</p:grpSp>
      <p:grpSp>
        <p:nvGrpSpPr>
          <p:cNvPr id="112" name="Group 22">
            <a:extLst>
              <a:ext uri="{FF2B5EF4-FFF2-40B4-BE49-F238E27FC236}">
                <a16:creationId xmlns:a16="http://schemas.microsoft.com/office/drawing/2014/main" id="{969300E8-92E3-44B8-A834-43D1618C5122}"/>
              </a:ext>
            </a:extLst>
          </p:cNvPr>
          <p:cNvGrpSpPr/>
          <p:nvPr/>
        </p:nvGrpSpPr>
        <p:grpSpPr>
          <a:xfrm>
            <a:off x="7245083" y="1482008"/>
            <a:ext cx="4376779" cy="2392035"/>
            <a:chOff x="5507905" y="353326"/>
            <a:chExt cx="4376779" cy="2392035"/>
          </a:xfrm>
        </p:grpSpPr>
        <p:sp>
          <p:nvSpPr>
            <p:cNvPr id="113" name="TextBox 112">
              <a:extLst>
                <a:ext uri="{FF2B5EF4-FFF2-40B4-BE49-F238E27FC236}">
                  <a16:creationId xmlns:a16="http://schemas.microsoft.com/office/drawing/2014/main" id="{AC698FAB-4346-43E7-91E3-B875BBE4AB40}"/>
                </a:ext>
              </a:extLst>
            </p:cNvPr>
            <p:cNvSpPr txBox="1"/>
            <p:nvPr/>
          </p:nvSpPr>
          <p:spPr>
            <a:xfrm>
              <a:off x="5507906" y="353326"/>
              <a:ext cx="136207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b="1" dirty="0">
                  <a:solidFill>
                    <a:schemeClr val="accent2"/>
                  </a:solidFill>
                  <a:cs typeface="Arial" pitchFamily="34" charset="0"/>
                </a:rPr>
                <a:t>Your</a:t>
              </a:r>
            </a:p>
            <a:p>
              <a:r>
                <a:rPr lang="en-US" altLang="ko-KR" b="1" dirty="0">
                  <a:solidFill>
                    <a:schemeClr val="accent2"/>
                  </a:solidFill>
                  <a:cs typeface="Arial" pitchFamily="34" charset="0"/>
                </a:rPr>
                <a:t>Text Here</a:t>
              </a:r>
              <a:endParaRPr lang="ko-KR" altLang="en-US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114" name="TextBox 113">
              <a:extLst>
                <a:ext uri="{FF2B5EF4-FFF2-40B4-BE49-F238E27FC236}">
                  <a16:creationId xmlns:a16="http://schemas.microsoft.com/office/drawing/2014/main" id="{B90CA13E-7592-4B92-8A71-E3017A1DDC1F}"/>
                </a:ext>
              </a:extLst>
            </p:cNvPr>
            <p:cNvSpPr txBox="1"/>
            <p:nvPr/>
          </p:nvSpPr>
          <p:spPr>
            <a:xfrm>
              <a:off x="5817470" y="996783"/>
              <a:ext cx="406721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115" name="TextBox 114">
              <a:extLst>
                <a:ext uri="{FF2B5EF4-FFF2-40B4-BE49-F238E27FC236}">
                  <a16:creationId xmlns:a16="http://schemas.microsoft.com/office/drawing/2014/main" id="{8E5B51E0-4EAF-4419-9A5C-92AF4AA00D8B}"/>
                </a:ext>
              </a:extLst>
            </p:cNvPr>
            <p:cNvSpPr txBox="1"/>
            <p:nvPr/>
          </p:nvSpPr>
          <p:spPr>
            <a:xfrm>
              <a:off x="5507905" y="1640240"/>
              <a:ext cx="136207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b="1" dirty="0">
                  <a:solidFill>
                    <a:schemeClr val="accent1"/>
                  </a:solidFill>
                  <a:cs typeface="Arial" pitchFamily="34" charset="0"/>
                </a:rPr>
                <a:t>Your</a:t>
              </a:r>
            </a:p>
            <a:p>
              <a:r>
                <a:rPr lang="en-US" altLang="ko-KR" b="1" dirty="0">
                  <a:solidFill>
                    <a:schemeClr val="accent1"/>
                  </a:solidFill>
                  <a:cs typeface="Arial" pitchFamily="34" charset="0"/>
                </a:rPr>
                <a:t>Text Here</a:t>
              </a:r>
              <a:endParaRPr lang="ko-KR" altLang="en-US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116" name="TextBox 115">
              <a:extLst>
                <a:ext uri="{FF2B5EF4-FFF2-40B4-BE49-F238E27FC236}">
                  <a16:creationId xmlns:a16="http://schemas.microsoft.com/office/drawing/2014/main" id="{5E0EC846-32D2-484E-8C83-87B9C6A92717}"/>
                </a:ext>
              </a:extLst>
            </p:cNvPr>
            <p:cNvSpPr txBox="1"/>
            <p:nvPr/>
          </p:nvSpPr>
          <p:spPr>
            <a:xfrm>
              <a:off x="5817470" y="2283696"/>
              <a:ext cx="406721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sp>
        <p:nvSpPr>
          <p:cNvPr id="117" name="Rectangle 27">
            <a:extLst>
              <a:ext uri="{FF2B5EF4-FFF2-40B4-BE49-F238E27FC236}">
                <a16:creationId xmlns:a16="http://schemas.microsoft.com/office/drawing/2014/main" id="{7232D3B9-66D8-4F1A-8C58-FC44900F6DFA}"/>
              </a:ext>
            </a:extLst>
          </p:cNvPr>
          <p:cNvSpPr/>
          <p:nvPr/>
        </p:nvSpPr>
        <p:spPr>
          <a:xfrm>
            <a:off x="8102945" y="4384881"/>
            <a:ext cx="66021" cy="192024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2"/>
              </a:solidFill>
            </a:endParaRPr>
          </a:p>
        </p:txBody>
      </p:sp>
      <p:grpSp>
        <p:nvGrpSpPr>
          <p:cNvPr id="118" name="Group 28">
            <a:extLst>
              <a:ext uri="{FF2B5EF4-FFF2-40B4-BE49-F238E27FC236}">
                <a16:creationId xmlns:a16="http://schemas.microsoft.com/office/drawing/2014/main" id="{137E589B-7EBD-42CF-A294-46C7A53FD71A}"/>
              </a:ext>
            </a:extLst>
          </p:cNvPr>
          <p:cNvGrpSpPr/>
          <p:nvPr/>
        </p:nvGrpSpPr>
        <p:grpSpPr>
          <a:xfrm>
            <a:off x="8430066" y="4397446"/>
            <a:ext cx="3283552" cy="1895110"/>
            <a:chOff x="8908448" y="506479"/>
            <a:chExt cx="3283552" cy="1895110"/>
          </a:xfrm>
        </p:grpSpPr>
        <p:sp>
          <p:nvSpPr>
            <p:cNvPr id="119" name="TextBox 118">
              <a:extLst>
                <a:ext uri="{FF2B5EF4-FFF2-40B4-BE49-F238E27FC236}">
                  <a16:creationId xmlns:a16="http://schemas.microsoft.com/office/drawing/2014/main" id="{E31AB30C-1E14-402F-AFF2-A37509E3EFAB}"/>
                </a:ext>
              </a:extLst>
            </p:cNvPr>
            <p:cNvSpPr txBox="1"/>
            <p:nvPr/>
          </p:nvSpPr>
          <p:spPr>
            <a:xfrm>
              <a:off x="8908448" y="506479"/>
              <a:ext cx="3283552" cy="2893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ü"/>
              </a:pPr>
              <a:r>
                <a:rPr lang="en-US" altLang="ko-KR" sz="1600" dirty="0">
                  <a:cs typeface="Arial" pitchFamily="34" charset="0"/>
                </a:rPr>
                <a:t>Simple Portfolio Presentation</a:t>
              </a:r>
            </a:p>
          </p:txBody>
        </p:sp>
        <p:sp>
          <p:nvSpPr>
            <p:cNvPr id="120" name="TextBox 119">
              <a:extLst>
                <a:ext uri="{FF2B5EF4-FFF2-40B4-BE49-F238E27FC236}">
                  <a16:creationId xmlns:a16="http://schemas.microsoft.com/office/drawing/2014/main" id="{775F663A-5C8A-40FE-B50D-435E3AE1B703}"/>
                </a:ext>
              </a:extLst>
            </p:cNvPr>
            <p:cNvSpPr txBox="1"/>
            <p:nvPr/>
          </p:nvSpPr>
          <p:spPr>
            <a:xfrm>
              <a:off x="8908448" y="827639"/>
              <a:ext cx="3283552" cy="2893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ü"/>
              </a:pPr>
              <a:r>
                <a:rPr lang="en-US" altLang="ko-KR" sz="1600" dirty="0">
                  <a:cs typeface="Arial" pitchFamily="34" charset="0"/>
                </a:rPr>
                <a:t>Presentation</a:t>
              </a:r>
            </a:p>
          </p:txBody>
        </p:sp>
        <p:sp>
          <p:nvSpPr>
            <p:cNvPr id="121" name="TextBox 120">
              <a:extLst>
                <a:ext uri="{FF2B5EF4-FFF2-40B4-BE49-F238E27FC236}">
                  <a16:creationId xmlns:a16="http://schemas.microsoft.com/office/drawing/2014/main" id="{F8534C07-1309-471C-A106-921D97F76AC4}"/>
                </a:ext>
              </a:extLst>
            </p:cNvPr>
            <p:cNvSpPr txBox="1"/>
            <p:nvPr/>
          </p:nvSpPr>
          <p:spPr>
            <a:xfrm>
              <a:off x="8908448" y="1791119"/>
              <a:ext cx="3283552" cy="2893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ü"/>
              </a:pPr>
              <a:r>
                <a:rPr lang="en-US" altLang="ko-KR" sz="1600" dirty="0">
                  <a:cs typeface="Arial" pitchFamily="34" charset="0"/>
                </a:rPr>
                <a:t>Portfolio Presentation</a:t>
              </a:r>
            </a:p>
          </p:txBody>
        </p:sp>
        <p:sp>
          <p:nvSpPr>
            <p:cNvPr id="122" name="TextBox 121">
              <a:extLst>
                <a:ext uri="{FF2B5EF4-FFF2-40B4-BE49-F238E27FC236}">
                  <a16:creationId xmlns:a16="http://schemas.microsoft.com/office/drawing/2014/main" id="{1B08C611-0359-4DAE-BBFF-B375FF47B0C2}"/>
                </a:ext>
              </a:extLst>
            </p:cNvPr>
            <p:cNvSpPr txBox="1"/>
            <p:nvPr/>
          </p:nvSpPr>
          <p:spPr>
            <a:xfrm>
              <a:off x="8908448" y="1469959"/>
              <a:ext cx="3283552" cy="2893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ü"/>
              </a:pPr>
              <a:r>
                <a:rPr lang="en-US" altLang="ko-KR" sz="1600" dirty="0">
                  <a:cs typeface="Arial" pitchFamily="34" charset="0"/>
                </a:rPr>
                <a:t>Simple Portfolio</a:t>
              </a:r>
            </a:p>
          </p:txBody>
        </p:sp>
        <p:sp>
          <p:nvSpPr>
            <p:cNvPr id="123" name="TextBox 122">
              <a:extLst>
                <a:ext uri="{FF2B5EF4-FFF2-40B4-BE49-F238E27FC236}">
                  <a16:creationId xmlns:a16="http://schemas.microsoft.com/office/drawing/2014/main" id="{DA14FDA4-50E0-4683-AA1D-69E912850B72}"/>
                </a:ext>
              </a:extLst>
            </p:cNvPr>
            <p:cNvSpPr txBox="1"/>
            <p:nvPr/>
          </p:nvSpPr>
          <p:spPr>
            <a:xfrm>
              <a:off x="8908448" y="1148799"/>
              <a:ext cx="3283552" cy="2893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ü"/>
              </a:pPr>
              <a:r>
                <a:rPr lang="en-US" altLang="ko-KR" sz="1600" dirty="0">
                  <a:cs typeface="Arial" pitchFamily="34" charset="0"/>
                </a:rPr>
                <a:t>Portfolio</a:t>
              </a:r>
            </a:p>
          </p:txBody>
        </p:sp>
        <p:sp>
          <p:nvSpPr>
            <p:cNvPr id="124" name="TextBox 123">
              <a:extLst>
                <a:ext uri="{FF2B5EF4-FFF2-40B4-BE49-F238E27FC236}">
                  <a16:creationId xmlns:a16="http://schemas.microsoft.com/office/drawing/2014/main" id="{A85A4A0C-D563-4FD9-A653-B5A87BDD90EB}"/>
                </a:ext>
              </a:extLst>
            </p:cNvPr>
            <p:cNvSpPr txBox="1"/>
            <p:nvPr/>
          </p:nvSpPr>
          <p:spPr>
            <a:xfrm>
              <a:off x="8908448" y="2112279"/>
              <a:ext cx="3283552" cy="2893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ü"/>
              </a:pPr>
              <a:r>
                <a:rPr lang="en-US" altLang="ko-KR" sz="1600" dirty="0">
                  <a:cs typeface="Arial" pitchFamily="34" charset="0"/>
                </a:rPr>
                <a:t>Presentation</a:t>
              </a:r>
            </a:p>
          </p:txBody>
        </p:sp>
      </p:grpSp>
      <p:grpSp>
        <p:nvGrpSpPr>
          <p:cNvPr id="125" name="Group 105">
            <a:extLst>
              <a:ext uri="{FF2B5EF4-FFF2-40B4-BE49-F238E27FC236}">
                <a16:creationId xmlns:a16="http://schemas.microsoft.com/office/drawing/2014/main" id="{2E3275BE-52C7-4CE9-9A47-ACE6D53D70BC}"/>
              </a:ext>
            </a:extLst>
          </p:cNvPr>
          <p:cNvGrpSpPr/>
          <p:nvPr/>
        </p:nvGrpSpPr>
        <p:grpSpPr>
          <a:xfrm>
            <a:off x="2827910" y="1421037"/>
            <a:ext cx="3816150" cy="2691538"/>
            <a:chOff x="631838" y="2203105"/>
            <a:chExt cx="5383089" cy="3796702"/>
          </a:xfrm>
        </p:grpSpPr>
        <p:grpSp>
          <p:nvGrpSpPr>
            <p:cNvPr id="126" name="Group 3">
              <a:extLst>
                <a:ext uri="{FF2B5EF4-FFF2-40B4-BE49-F238E27FC236}">
                  <a16:creationId xmlns:a16="http://schemas.microsoft.com/office/drawing/2014/main" id="{580F8973-A753-46C8-ACEA-E544DD0B5BFD}"/>
                </a:ext>
              </a:extLst>
            </p:cNvPr>
            <p:cNvGrpSpPr/>
            <p:nvPr/>
          </p:nvGrpSpPr>
          <p:grpSpPr>
            <a:xfrm>
              <a:off x="3093774" y="3681951"/>
              <a:ext cx="188449" cy="1471350"/>
              <a:chOff x="10641180" y="438150"/>
              <a:chExt cx="247650" cy="1828800"/>
            </a:xfrm>
            <a:solidFill>
              <a:schemeClr val="accent6"/>
            </a:solidFill>
          </p:grpSpPr>
          <p:sp>
            <p:nvSpPr>
              <p:cNvPr id="196" name="Rectangle: Rounded Corners 76">
                <a:extLst>
                  <a:ext uri="{FF2B5EF4-FFF2-40B4-BE49-F238E27FC236}">
                    <a16:creationId xmlns:a16="http://schemas.microsoft.com/office/drawing/2014/main" id="{1D229CFD-DD04-44C5-B26A-38D7874E244E}"/>
                  </a:ext>
                </a:extLst>
              </p:cNvPr>
              <p:cNvSpPr/>
              <p:nvPr/>
            </p:nvSpPr>
            <p:spPr>
              <a:xfrm>
                <a:off x="10751285" y="438150"/>
                <a:ext cx="27432" cy="1828800"/>
              </a:xfrm>
              <a:prstGeom prst="roundRect">
                <a:avLst>
                  <a:gd name="adj" fmla="val 50000"/>
                </a:avLst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97" name="Rectangle: Rounded Corners 77">
                <a:extLst>
                  <a:ext uri="{FF2B5EF4-FFF2-40B4-BE49-F238E27FC236}">
                    <a16:creationId xmlns:a16="http://schemas.microsoft.com/office/drawing/2014/main" id="{650B2A6F-C3B8-4B41-86DC-40AB834CF1EE}"/>
                  </a:ext>
                </a:extLst>
              </p:cNvPr>
              <p:cNvSpPr/>
              <p:nvPr/>
            </p:nvSpPr>
            <p:spPr>
              <a:xfrm>
                <a:off x="10641180" y="1044532"/>
                <a:ext cx="247650" cy="970170"/>
              </a:xfrm>
              <a:prstGeom prst="roundRect">
                <a:avLst>
                  <a:gd name="adj" fmla="val 50000"/>
                </a:avLst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27" name="Group 4">
              <a:extLst>
                <a:ext uri="{FF2B5EF4-FFF2-40B4-BE49-F238E27FC236}">
                  <a16:creationId xmlns:a16="http://schemas.microsoft.com/office/drawing/2014/main" id="{3783EEF8-95A7-4373-A82D-D39C755F9DD7}"/>
                </a:ext>
              </a:extLst>
            </p:cNvPr>
            <p:cNvGrpSpPr/>
            <p:nvPr/>
          </p:nvGrpSpPr>
          <p:grpSpPr>
            <a:xfrm>
              <a:off x="1066168" y="4251632"/>
              <a:ext cx="188449" cy="1391622"/>
              <a:chOff x="10641180" y="-97372"/>
              <a:chExt cx="247650" cy="1828800"/>
            </a:xfrm>
            <a:solidFill>
              <a:schemeClr val="accent6"/>
            </a:solidFill>
          </p:grpSpPr>
          <p:sp>
            <p:nvSpPr>
              <p:cNvPr id="194" name="Rectangle: Rounded Corners 74">
                <a:extLst>
                  <a:ext uri="{FF2B5EF4-FFF2-40B4-BE49-F238E27FC236}">
                    <a16:creationId xmlns:a16="http://schemas.microsoft.com/office/drawing/2014/main" id="{F5BE8DE4-2176-4760-B732-4E6446FD04F8}"/>
                  </a:ext>
                </a:extLst>
              </p:cNvPr>
              <p:cNvSpPr/>
              <p:nvPr/>
            </p:nvSpPr>
            <p:spPr>
              <a:xfrm>
                <a:off x="10751285" y="-97372"/>
                <a:ext cx="27432" cy="1828800"/>
              </a:xfrm>
              <a:prstGeom prst="roundRect">
                <a:avLst>
                  <a:gd name="adj" fmla="val 50000"/>
                </a:avLst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95" name="Rectangle: Rounded Corners 75">
                <a:extLst>
                  <a:ext uri="{FF2B5EF4-FFF2-40B4-BE49-F238E27FC236}">
                    <a16:creationId xmlns:a16="http://schemas.microsoft.com/office/drawing/2014/main" id="{304F9CFA-EA79-4E3C-B33F-194FBB49C078}"/>
                  </a:ext>
                </a:extLst>
              </p:cNvPr>
              <p:cNvSpPr/>
              <p:nvPr/>
            </p:nvSpPr>
            <p:spPr>
              <a:xfrm>
                <a:off x="10641180" y="509010"/>
                <a:ext cx="247650" cy="759880"/>
              </a:xfrm>
              <a:prstGeom prst="roundRect">
                <a:avLst>
                  <a:gd name="adj" fmla="val 50000"/>
                </a:avLst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28" name="Group 5">
              <a:extLst>
                <a:ext uri="{FF2B5EF4-FFF2-40B4-BE49-F238E27FC236}">
                  <a16:creationId xmlns:a16="http://schemas.microsoft.com/office/drawing/2014/main" id="{823A3693-3AD3-40FE-8F63-A175FDA7899F}"/>
                </a:ext>
              </a:extLst>
            </p:cNvPr>
            <p:cNvGrpSpPr/>
            <p:nvPr/>
          </p:nvGrpSpPr>
          <p:grpSpPr>
            <a:xfrm>
              <a:off x="3773986" y="3163042"/>
              <a:ext cx="188449" cy="1600365"/>
              <a:chOff x="10641180" y="362514"/>
              <a:chExt cx="247650" cy="1989158"/>
            </a:xfrm>
            <a:solidFill>
              <a:schemeClr val="accent1"/>
            </a:solidFill>
          </p:grpSpPr>
          <p:sp>
            <p:nvSpPr>
              <p:cNvPr id="192" name="Rectangle: Rounded Corners 72">
                <a:extLst>
                  <a:ext uri="{FF2B5EF4-FFF2-40B4-BE49-F238E27FC236}">
                    <a16:creationId xmlns:a16="http://schemas.microsoft.com/office/drawing/2014/main" id="{9098ED08-7DEC-4501-9565-3B1953A11FA4}"/>
                  </a:ext>
                </a:extLst>
              </p:cNvPr>
              <p:cNvSpPr/>
              <p:nvPr/>
            </p:nvSpPr>
            <p:spPr>
              <a:xfrm>
                <a:off x="10751289" y="362514"/>
                <a:ext cx="27432" cy="1989158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93" name="Rectangle: Rounded Corners 73">
                <a:extLst>
                  <a:ext uri="{FF2B5EF4-FFF2-40B4-BE49-F238E27FC236}">
                    <a16:creationId xmlns:a16="http://schemas.microsoft.com/office/drawing/2014/main" id="{FAFC118F-FA6C-4216-9B64-C1116A2B2970}"/>
                  </a:ext>
                </a:extLst>
              </p:cNvPr>
              <p:cNvSpPr/>
              <p:nvPr/>
            </p:nvSpPr>
            <p:spPr>
              <a:xfrm>
                <a:off x="10641180" y="494815"/>
                <a:ext cx="247650" cy="1611559"/>
              </a:xfrm>
              <a:prstGeom prst="roundRect">
                <a:avLst>
                  <a:gd name="adj" fmla="val 46154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29" name="Group 7">
              <a:extLst>
                <a:ext uri="{FF2B5EF4-FFF2-40B4-BE49-F238E27FC236}">
                  <a16:creationId xmlns:a16="http://schemas.microsoft.com/office/drawing/2014/main" id="{247C1AEB-2C31-4980-A7D2-D9D5935F15C2}"/>
                </a:ext>
              </a:extLst>
            </p:cNvPr>
            <p:cNvGrpSpPr/>
            <p:nvPr/>
          </p:nvGrpSpPr>
          <p:grpSpPr>
            <a:xfrm>
              <a:off x="1505203" y="4311432"/>
              <a:ext cx="188449" cy="834973"/>
              <a:chOff x="10641180" y="500718"/>
              <a:chExt cx="247650" cy="1097280"/>
            </a:xfrm>
            <a:solidFill>
              <a:schemeClr val="accent1"/>
            </a:solidFill>
          </p:grpSpPr>
          <p:sp>
            <p:nvSpPr>
              <p:cNvPr id="190" name="Rectangle: Rounded Corners 68">
                <a:extLst>
                  <a:ext uri="{FF2B5EF4-FFF2-40B4-BE49-F238E27FC236}">
                    <a16:creationId xmlns:a16="http://schemas.microsoft.com/office/drawing/2014/main" id="{6CBC18CB-A12C-4026-A96F-93D2EF168DA3}"/>
                  </a:ext>
                </a:extLst>
              </p:cNvPr>
              <p:cNvSpPr/>
              <p:nvPr/>
            </p:nvSpPr>
            <p:spPr>
              <a:xfrm>
                <a:off x="10751289" y="500718"/>
                <a:ext cx="27432" cy="109728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91" name="Rectangle: Rounded Corners 69">
                <a:extLst>
                  <a:ext uri="{FF2B5EF4-FFF2-40B4-BE49-F238E27FC236}">
                    <a16:creationId xmlns:a16="http://schemas.microsoft.com/office/drawing/2014/main" id="{D5BA3658-A911-48D7-A8A5-C7C977C9F281}"/>
                  </a:ext>
                </a:extLst>
              </p:cNvPr>
              <p:cNvSpPr/>
              <p:nvPr/>
            </p:nvSpPr>
            <p:spPr>
              <a:xfrm>
                <a:off x="10641180" y="741341"/>
                <a:ext cx="247650" cy="616035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30" name="Group 8">
              <a:extLst>
                <a:ext uri="{FF2B5EF4-FFF2-40B4-BE49-F238E27FC236}">
                  <a16:creationId xmlns:a16="http://schemas.microsoft.com/office/drawing/2014/main" id="{560AB017-0B0E-4B6E-A5FE-92B5A05BF7CB}"/>
                </a:ext>
              </a:extLst>
            </p:cNvPr>
            <p:cNvGrpSpPr/>
            <p:nvPr/>
          </p:nvGrpSpPr>
          <p:grpSpPr>
            <a:xfrm>
              <a:off x="2202123" y="4608185"/>
              <a:ext cx="188449" cy="1391622"/>
              <a:chOff x="10630391" y="1182550"/>
              <a:chExt cx="247650" cy="1828800"/>
            </a:xfrm>
            <a:solidFill>
              <a:schemeClr val="accent1"/>
            </a:solidFill>
          </p:grpSpPr>
          <p:sp>
            <p:nvSpPr>
              <p:cNvPr id="188" name="Rectangle: Rounded Corners 66">
                <a:extLst>
                  <a:ext uri="{FF2B5EF4-FFF2-40B4-BE49-F238E27FC236}">
                    <a16:creationId xmlns:a16="http://schemas.microsoft.com/office/drawing/2014/main" id="{F6F86D74-C345-4168-8F7C-ACEE0782A75D}"/>
                  </a:ext>
                </a:extLst>
              </p:cNvPr>
              <p:cNvSpPr/>
              <p:nvPr/>
            </p:nvSpPr>
            <p:spPr>
              <a:xfrm>
                <a:off x="10722133" y="1182550"/>
                <a:ext cx="27432" cy="182880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89" name="Rectangle: Rounded Corners 67">
                <a:extLst>
                  <a:ext uri="{FF2B5EF4-FFF2-40B4-BE49-F238E27FC236}">
                    <a16:creationId xmlns:a16="http://schemas.microsoft.com/office/drawing/2014/main" id="{3CEA65B1-1930-499F-8375-4B2707094E0B}"/>
                  </a:ext>
                </a:extLst>
              </p:cNvPr>
              <p:cNvSpPr/>
              <p:nvPr/>
            </p:nvSpPr>
            <p:spPr>
              <a:xfrm>
                <a:off x="10630391" y="1455616"/>
                <a:ext cx="247650" cy="724247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131" name="Group 9">
              <a:extLst>
                <a:ext uri="{FF2B5EF4-FFF2-40B4-BE49-F238E27FC236}">
                  <a16:creationId xmlns:a16="http://schemas.microsoft.com/office/drawing/2014/main" id="{498E1D49-6A57-4D95-AA2A-405A06FE2C52}"/>
                </a:ext>
              </a:extLst>
            </p:cNvPr>
            <p:cNvGrpSpPr/>
            <p:nvPr/>
          </p:nvGrpSpPr>
          <p:grpSpPr>
            <a:xfrm>
              <a:off x="4445791" y="2665159"/>
              <a:ext cx="188449" cy="1391622"/>
              <a:chOff x="10662635" y="438150"/>
              <a:chExt cx="247650" cy="1828800"/>
            </a:xfrm>
            <a:solidFill>
              <a:schemeClr val="accent1"/>
            </a:solidFill>
          </p:grpSpPr>
          <p:sp>
            <p:nvSpPr>
              <p:cNvPr id="186" name="Rectangle: Rounded Corners 64">
                <a:extLst>
                  <a:ext uri="{FF2B5EF4-FFF2-40B4-BE49-F238E27FC236}">
                    <a16:creationId xmlns:a16="http://schemas.microsoft.com/office/drawing/2014/main" id="{2F9E8199-66F5-4455-AF7F-E5DEBE430DA8}"/>
                  </a:ext>
                </a:extLst>
              </p:cNvPr>
              <p:cNvSpPr/>
              <p:nvPr/>
            </p:nvSpPr>
            <p:spPr>
              <a:xfrm>
                <a:off x="10772727" y="438150"/>
                <a:ext cx="27432" cy="182880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7" name="Rectangle: Rounded Corners 65">
                <a:extLst>
                  <a:ext uri="{FF2B5EF4-FFF2-40B4-BE49-F238E27FC236}">
                    <a16:creationId xmlns:a16="http://schemas.microsoft.com/office/drawing/2014/main" id="{37F7063B-A981-4D36-8188-53253E94AB28}"/>
                  </a:ext>
                </a:extLst>
              </p:cNvPr>
              <p:cNvSpPr/>
              <p:nvPr/>
            </p:nvSpPr>
            <p:spPr>
              <a:xfrm>
                <a:off x="10662635" y="736515"/>
                <a:ext cx="247650" cy="1014902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132" name="Group 10">
              <a:extLst>
                <a:ext uri="{FF2B5EF4-FFF2-40B4-BE49-F238E27FC236}">
                  <a16:creationId xmlns:a16="http://schemas.microsoft.com/office/drawing/2014/main" id="{38EE47B2-C20E-4595-AFDC-F5D560C385B1}"/>
                </a:ext>
              </a:extLst>
            </p:cNvPr>
            <p:cNvGrpSpPr/>
            <p:nvPr/>
          </p:nvGrpSpPr>
          <p:grpSpPr>
            <a:xfrm>
              <a:off x="3998271" y="2905435"/>
              <a:ext cx="188449" cy="834973"/>
              <a:chOff x="10641180" y="500718"/>
              <a:chExt cx="247650" cy="1097280"/>
            </a:xfrm>
            <a:solidFill>
              <a:schemeClr val="accent1"/>
            </a:solidFill>
          </p:grpSpPr>
          <p:sp>
            <p:nvSpPr>
              <p:cNvPr id="184" name="Rectangle: Rounded Corners 62">
                <a:extLst>
                  <a:ext uri="{FF2B5EF4-FFF2-40B4-BE49-F238E27FC236}">
                    <a16:creationId xmlns:a16="http://schemas.microsoft.com/office/drawing/2014/main" id="{B54B0CC0-5306-4FE9-AAEB-FF5932C898D4}"/>
                  </a:ext>
                </a:extLst>
              </p:cNvPr>
              <p:cNvSpPr/>
              <p:nvPr/>
            </p:nvSpPr>
            <p:spPr>
              <a:xfrm>
                <a:off x="10751289" y="500718"/>
                <a:ext cx="27432" cy="109728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5" name="Rectangle: Rounded Corners 63">
                <a:extLst>
                  <a:ext uri="{FF2B5EF4-FFF2-40B4-BE49-F238E27FC236}">
                    <a16:creationId xmlns:a16="http://schemas.microsoft.com/office/drawing/2014/main" id="{7E7D75BF-2DB5-40EA-BBAA-1802A30C1299}"/>
                  </a:ext>
                </a:extLst>
              </p:cNvPr>
              <p:cNvSpPr/>
              <p:nvPr/>
            </p:nvSpPr>
            <p:spPr>
              <a:xfrm>
                <a:off x="10641180" y="741341"/>
                <a:ext cx="247650" cy="389377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33" name="Group 11">
              <a:extLst>
                <a:ext uri="{FF2B5EF4-FFF2-40B4-BE49-F238E27FC236}">
                  <a16:creationId xmlns:a16="http://schemas.microsoft.com/office/drawing/2014/main" id="{029A72B8-09D7-41F9-96D0-14BFFEFA4BE0}"/>
                </a:ext>
              </a:extLst>
            </p:cNvPr>
            <p:cNvGrpSpPr/>
            <p:nvPr/>
          </p:nvGrpSpPr>
          <p:grpSpPr>
            <a:xfrm>
              <a:off x="4214813" y="2810823"/>
              <a:ext cx="188449" cy="1391622"/>
              <a:chOff x="10641180" y="438150"/>
              <a:chExt cx="247650" cy="1828800"/>
            </a:xfrm>
            <a:solidFill>
              <a:schemeClr val="accent6"/>
            </a:solidFill>
          </p:grpSpPr>
          <p:sp>
            <p:nvSpPr>
              <p:cNvPr id="182" name="Rectangle: Rounded Corners 60">
                <a:extLst>
                  <a:ext uri="{FF2B5EF4-FFF2-40B4-BE49-F238E27FC236}">
                    <a16:creationId xmlns:a16="http://schemas.microsoft.com/office/drawing/2014/main" id="{2F71CBD6-214A-4044-9B20-0D937623ED75}"/>
                  </a:ext>
                </a:extLst>
              </p:cNvPr>
              <p:cNvSpPr/>
              <p:nvPr/>
            </p:nvSpPr>
            <p:spPr>
              <a:xfrm>
                <a:off x="10751285" y="438150"/>
                <a:ext cx="27432" cy="1828800"/>
              </a:xfrm>
              <a:prstGeom prst="roundRect">
                <a:avLst>
                  <a:gd name="adj" fmla="val 50000"/>
                </a:avLst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3" name="Rectangle: Rounded Corners 61">
                <a:extLst>
                  <a:ext uri="{FF2B5EF4-FFF2-40B4-BE49-F238E27FC236}">
                    <a16:creationId xmlns:a16="http://schemas.microsoft.com/office/drawing/2014/main" id="{7CD2F180-2282-4155-9113-FB2618E10F1C}"/>
                  </a:ext>
                </a:extLst>
              </p:cNvPr>
              <p:cNvSpPr/>
              <p:nvPr/>
            </p:nvSpPr>
            <p:spPr>
              <a:xfrm>
                <a:off x="10641180" y="1044532"/>
                <a:ext cx="247650" cy="616035"/>
              </a:xfrm>
              <a:prstGeom prst="roundRect">
                <a:avLst>
                  <a:gd name="adj" fmla="val 50000"/>
                </a:avLst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34" name="Group 12">
              <a:extLst>
                <a:ext uri="{FF2B5EF4-FFF2-40B4-BE49-F238E27FC236}">
                  <a16:creationId xmlns:a16="http://schemas.microsoft.com/office/drawing/2014/main" id="{5DA8F4E2-16BF-4F2F-9872-29EA3A0F0AA9}"/>
                </a:ext>
              </a:extLst>
            </p:cNvPr>
            <p:cNvGrpSpPr/>
            <p:nvPr/>
          </p:nvGrpSpPr>
          <p:grpSpPr>
            <a:xfrm>
              <a:off x="1746380" y="4312354"/>
              <a:ext cx="188449" cy="1391622"/>
              <a:chOff x="10653055" y="438150"/>
              <a:chExt cx="247650" cy="1828800"/>
            </a:xfrm>
            <a:solidFill>
              <a:schemeClr val="accent6"/>
            </a:solidFill>
          </p:grpSpPr>
          <p:sp>
            <p:nvSpPr>
              <p:cNvPr id="180" name="Rectangle: Rounded Corners 58">
                <a:extLst>
                  <a:ext uri="{FF2B5EF4-FFF2-40B4-BE49-F238E27FC236}">
                    <a16:creationId xmlns:a16="http://schemas.microsoft.com/office/drawing/2014/main" id="{2853C46C-8488-45B3-A9D7-80A21441DE97}"/>
                  </a:ext>
                </a:extLst>
              </p:cNvPr>
              <p:cNvSpPr/>
              <p:nvPr/>
            </p:nvSpPr>
            <p:spPr>
              <a:xfrm>
                <a:off x="10751292" y="438150"/>
                <a:ext cx="27432" cy="1828800"/>
              </a:xfrm>
              <a:prstGeom prst="roundRect">
                <a:avLst>
                  <a:gd name="adj" fmla="val 50000"/>
                </a:avLst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1" name="Rectangle: Rounded Corners 59">
                <a:extLst>
                  <a:ext uri="{FF2B5EF4-FFF2-40B4-BE49-F238E27FC236}">
                    <a16:creationId xmlns:a16="http://schemas.microsoft.com/office/drawing/2014/main" id="{97E95A34-406D-418B-9ADD-474FA3094A78}"/>
                  </a:ext>
                </a:extLst>
              </p:cNvPr>
              <p:cNvSpPr/>
              <p:nvPr/>
            </p:nvSpPr>
            <p:spPr>
              <a:xfrm>
                <a:off x="10653055" y="682991"/>
                <a:ext cx="247650" cy="1056674"/>
              </a:xfrm>
              <a:prstGeom prst="roundRect">
                <a:avLst>
                  <a:gd name="adj" fmla="val 50000"/>
                </a:avLst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35" name="Group 13">
              <a:extLst>
                <a:ext uri="{FF2B5EF4-FFF2-40B4-BE49-F238E27FC236}">
                  <a16:creationId xmlns:a16="http://schemas.microsoft.com/office/drawing/2014/main" id="{81E4FECC-AB7E-4F2F-AD51-9C6E305F8E67}"/>
                </a:ext>
              </a:extLst>
            </p:cNvPr>
            <p:cNvGrpSpPr/>
            <p:nvPr/>
          </p:nvGrpSpPr>
          <p:grpSpPr>
            <a:xfrm>
              <a:off x="1969485" y="4763407"/>
              <a:ext cx="188449" cy="834973"/>
              <a:chOff x="10641180" y="500718"/>
              <a:chExt cx="247650" cy="1097280"/>
            </a:xfrm>
            <a:solidFill>
              <a:schemeClr val="accent6"/>
            </a:solidFill>
          </p:grpSpPr>
          <p:sp>
            <p:nvSpPr>
              <p:cNvPr id="178" name="Rectangle: Rounded Corners 56">
                <a:extLst>
                  <a:ext uri="{FF2B5EF4-FFF2-40B4-BE49-F238E27FC236}">
                    <a16:creationId xmlns:a16="http://schemas.microsoft.com/office/drawing/2014/main" id="{4BD0636C-DD60-48AC-AAA9-0E1736CA4D8A}"/>
                  </a:ext>
                </a:extLst>
              </p:cNvPr>
              <p:cNvSpPr/>
              <p:nvPr/>
            </p:nvSpPr>
            <p:spPr>
              <a:xfrm>
                <a:off x="10751285" y="500718"/>
                <a:ext cx="27432" cy="1097280"/>
              </a:xfrm>
              <a:prstGeom prst="roundRect">
                <a:avLst>
                  <a:gd name="adj" fmla="val 50000"/>
                </a:avLst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79" name="Rectangle: Rounded Corners 57">
                <a:extLst>
                  <a:ext uri="{FF2B5EF4-FFF2-40B4-BE49-F238E27FC236}">
                    <a16:creationId xmlns:a16="http://schemas.microsoft.com/office/drawing/2014/main" id="{4BD0E762-FFE9-4096-8A5B-178797EE534D}"/>
                  </a:ext>
                </a:extLst>
              </p:cNvPr>
              <p:cNvSpPr/>
              <p:nvPr/>
            </p:nvSpPr>
            <p:spPr>
              <a:xfrm>
                <a:off x="10641180" y="741341"/>
                <a:ext cx="247650" cy="616035"/>
              </a:xfrm>
              <a:prstGeom prst="roundRect">
                <a:avLst>
                  <a:gd name="adj" fmla="val 50000"/>
                </a:avLst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36" name="Group 14">
              <a:extLst>
                <a:ext uri="{FF2B5EF4-FFF2-40B4-BE49-F238E27FC236}">
                  <a16:creationId xmlns:a16="http://schemas.microsoft.com/office/drawing/2014/main" id="{C732CCD8-BFC9-4296-8DAB-285178B020A7}"/>
                </a:ext>
              </a:extLst>
            </p:cNvPr>
            <p:cNvGrpSpPr/>
            <p:nvPr/>
          </p:nvGrpSpPr>
          <p:grpSpPr>
            <a:xfrm>
              <a:off x="846650" y="4585396"/>
              <a:ext cx="188449" cy="834973"/>
              <a:chOff x="10641180" y="278676"/>
              <a:chExt cx="247650" cy="1097280"/>
            </a:xfrm>
            <a:solidFill>
              <a:schemeClr val="accent1"/>
            </a:solidFill>
          </p:grpSpPr>
          <p:sp>
            <p:nvSpPr>
              <p:cNvPr id="176" name="Rectangle: Rounded Corners 54">
                <a:extLst>
                  <a:ext uri="{FF2B5EF4-FFF2-40B4-BE49-F238E27FC236}">
                    <a16:creationId xmlns:a16="http://schemas.microsoft.com/office/drawing/2014/main" id="{4E664C33-EFF6-43A0-B40D-7E7197196411}"/>
                  </a:ext>
                </a:extLst>
              </p:cNvPr>
              <p:cNvSpPr/>
              <p:nvPr/>
            </p:nvSpPr>
            <p:spPr>
              <a:xfrm>
                <a:off x="10751289" y="278676"/>
                <a:ext cx="27432" cy="109728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77" name="Rectangle: Rounded Corners 55">
                <a:extLst>
                  <a:ext uri="{FF2B5EF4-FFF2-40B4-BE49-F238E27FC236}">
                    <a16:creationId xmlns:a16="http://schemas.microsoft.com/office/drawing/2014/main" id="{99804FAE-A4C4-4699-BC87-C6C0219A3D1C}"/>
                  </a:ext>
                </a:extLst>
              </p:cNvPr>
              <p:cNvSpPr/>
              <p:nvPr/>
            </p:nvSpPr>
            <p:spPr>
              <a:xfrm>
                <a:off x="10641180" y="519299"/>
                <a:ext cx="247650" cy="616036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37" name="Group 15">
              <a:extLst>
                <a:ext uri="{FF2B5EF4-FFF2-40B4-BE49-F238E27FC236}">
                  <a16:creationId xmlns:a16="http://schemas.microsoft.com/office/drawing/2014/main" id="{B35BC6BB-78C4-4878-BD11-BE3ACC3CAD2D}"/>
                </a:ext>
              </a:extLst>
            </p:cNvPr>
            <p:cNvGrpSpPr/>
            <p:nvPr/>
          </p:nvGrpSpPr>
          <p:grpSpPr>
            <a:xfrm>
              <a:off x="631838" y="4839202"/>
              <a:ext cx="188449" cy="834973"/>
              <a:chOff x="10641180" y="278676"/>
              <a:chExt cx="247650" cy="1097280"/>
            </a:xfrm>
            <a:solidFill>
              <a:schemeClr val="accent1"/>
            </a:solidFill>
          </p:grpSpPr>
          <p:sp>
            <p:nvSpPr>
              <p:cNvPr id="174" name="Rectangle: Rounded Corners 52">
                <a:extLst>
                  <a:ext uri="{FF2B5EF4-FFF2-40B4-BE49-F238E27FC236}">
                    <a16:creationId xmlns:a16="http://schemas.microsoft.com/office/drawing/2014/main" id="{F8CD7F58-6AA9-4BD7-A735-490E1BF3B86B}"/>
                  </a:ext>
                </a:extLst>
              </p:cNvPr>
              <p:cNvSpPr/>
              <p:nvPr/>
            </p:nvSpPr>
            <p:spPr>
              <a:xfrm>
                <a:off x="10751289" y="278676"/>
                <a:ext cx="27432" cy="109728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75" name="Rectangle: Rounded Corners 53">
                <a:extLst>
                  <a:ext uri="{FF2B5EF4-FFF2-40B4-BE49-F238E27FC236}">
                    <a16:creationId xmlns:a16="http://schemas.microsoft.com/office/drawing/2014/main" id="{F915E787-7740-4233-9089-11949506E863}"/>
                  </a:ext>
                </a:extLst>
              </p:cNvPr>
              <p:cNvSpPr/>
              <p:nvPr/>
            </p:nvSpPr>
            <p:spPr>
              <a:xfrm>
                <a:off x="10641180" y="357773"/>
                <a:ext cx="247650" cy="616036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38" name="Group 16">
              <a:extLst>
                <a:ext uri="{FF2B5EF4-FFF2-40B4-BE49-F238E27FC236}">
                  <a16:creationId xmlns:a16="http://schemas.microsoft.com/office/drawing/2014/main" id="{CC705968-461F-4B39-8E5D-A009295070CD}"/>
                </a:ext>
              </a:extLst>
            </p:cNvPr>
            <p:cNvGrpSpPr/>
            <p:nvPr/>
          </p:nvGrpSpPr>
          <p:grpSpPr>
            <a:xfrm>
              <a:off x="5826478" y="2203105"/>
              <a:ext cx="188449" cy="834973"/>
              <a:chOff x="10641180" y="605206"/>
              <a:chExt cx="247650" cy="1097280"/>
            </a:xfrm>
            <a:solidFill>
              <a:schemeClr val="accent1"/>
            </a:solidFill>
          </p:grpSpPr>
          <p:sp>
            <p:nvSpPr>
              <p:cNvPr id="172" name="Rectangle: Rounded Corners 50">
                <a:extLst>
                  <a:ext uri="{FF2B5EF4-FFF2-40B4-BE49-F238E27FC236}">
                    <a16:creationId xmlns:a16="http://schemas.microsoft.com/office/drawing/2014/main" id="{5EE038D1-7D3D-492B-A0B1-CFB3FBD3E753}"/>
                  </a:ext>
                </a:extLst>
              </p:cNvPr>
              <p:cNvSpPr/>
              <p:nvPr/>
            </p:nvSpPr>
            <p:spPr>
              <a:xfrm>
                <a:off x="10751289" y="605206"/>
                <a:ext cx="27432" cy="109728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73" name="Rectangle: Rounded Corners 51">
                <a:extLst>
                  <a:ext uri="{FF2B5EF4-FFF2-40B4-BE49-F238E27FC236}">
                    <a16:creationId xmlns:a16="http://schemas.microsoft.com/office/drawing/2014/main" id="{076E0FD9-CFB6-4EE9-82E5-E340F6135E81}"/>
                  </a:ext>
                </a:extLst>
              </p:cNvPr>
              <p:cNvSpPr/>
              <p:nvPr/>
            </p:nvSpPr>
            <p:spPr>
              <a:xfrm>
                <a:off x="10641180" y="684304"/>
                <a:ext cx="247650" cy="616036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39" name="Group 17">
              <a:extLst>
                <a:ext uri="{FF2B5EF4-FFF2-40B4-BE49-F238E27FC236}">
                  <a16:creationId xmlns:a16="http://schemas.microsoft.com/office/drawing/2014/main" id="{E2DD5444-22C8-4377-A19C-123C641C4333}"/>
                </a:ext>
              </a:extLst>
            </p:cNvPr>
            <p:cNvGrpSpPr/>
            <p:nvPr/>
          </p:nvGrpSpPr>
          <p:grpSpPr>
            <a:xfrm>
              <a:off x="5144370" y="2283885"/>
              <a:ext cx="188449" cy="1471350"/>
              <a:chOff x="10641180" y="438150"/>
              <a:chExt cx="247650" cy="1828800"/>
            </a:xfrm>
            <a:solidFill>
              <a:schemeClr val="accent6"/>
            </a:solidFill>
          </p:grpSpPr>
          <p:sp>
            <p:nvSpPr>
              <p:cNvPr id="170" name="Rectangle: Rounded Corners 48">
                <a:extLst>
                  <a:ext uri="{FF2B5EF4-FFF2-40B4-BE49-F238E27FC236}">
                    <a16:creationId xmlns:a16="http://schemas.microsoft.com/office/drawing/2014/main" id="{E019B4F8-55A4-408A-BBA9-B276E94A17A2}"/>
                  </a:ext>
                </a:extLst>
              </p:cNvPr>
              <p:cNvSpPr/>
              <p:nvPr/>
            </p:nvSpPr>
            <p:spPr>
              <a:xfrm>
                <a:off x="10751285" y="438150"/>
                <a:ext cx="27432" cy="1828800"/>
              </a:xfrm>
              <a:prstGeom prst="roundRect">
                <a:avLst>
                  <a:gd name="adj" fmla="val 50000"/>
                </a:avLst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71" name="Rectangle: Rounded Corners 49">
                <a:extLst>
                  <a:ext uri="{FF2B5EF4-FFF2-40B4-BE49-F238E27FC236}">
                    <a16:creationId xmlns:a16="http://schemas.microsoft.com/office/drawing/2014/main" id="{352B62CC-CDC8-4F50-B908-5276B0ABB360}"/>
                  </a:ext>
                </a:extLst>
              </p:cNvPr>
              <p:cNvSpPr/>
              <p:nvPr/>
            </p:nvSpPr>
            <p:spPr>
              <a:xfrm>
                <a:off x="10641180" y="1044533"/>
                <a:ext cx="247650" cy="575236"/>
              </a:xfrm>
              <a:prstGeom prst="roundRect">
                <a:avLst>
                  <a:gd name="adj" fmla="val 50000"/>
                </a:avLst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40" name="Group 18">
              <a:extLst>
                <a:ext uri="{FF2B5EF4-FFF2-40B4-BE49-F238E27FC236}">
                  <a16:creationId xmlns:a16="http://schemas.microsoft.com/office/drawing/2014/main" id="{68A6D97D-1811-4E6E-AC24-ED37C415C2A1}"/>
                </a:ext>
              </a:extLst>
            </p:cNvPr>
            <p:cNvGrpSpPr/>
            <p:nvPr/>
          </p:nvGrpSpPr>
          <p:grpSpPr>
            <a:xfrm>
              <a:off x="4907416" y="2560939"/>
              <a:ext cx="188449" cy="834973"/>
              <a:chOff x="10641180" y="500718"/>
              <a:chExt cx="247650" cy="1097280"/>
            </a:xfrm>
            <a:solidFill>
              <a:schemeClr val="accent6"/>
            </a:solidFill>
          </p:grpSpPr>
          <p:sp>
            <p:nvSpPr>
              <p:cNvPr id="168" name="Rectangle: Rounded Corners 46">
                <a:extLst>
                  <a:ext uri="{FF2B5EF4-FFF2-40B4-BE49-F238E27FC236}">
                    <a16:creationId xmlns:a16="http://schemas.microsoft.com/office/drawing/2014/main" id="{8BBC484F-EA43-4662-ACA0-47069602F6A7}"/>
                  </a:ext>
                </a:extLst>
              </p:cNvPr>
              <p:cNvSpPr/>
              <p:nvPr/>
            </p:nvSpPr>
            <p:spPr>
              <a:xfrm>
                <a:off x="10751285" y="500718"/>
                <a:ext cx="27432" cy="1097280"/>
              </a:xfrm>
              <a:prstGeom prst="roundRect">
                <a:avLst>
                  <a:gd name="adj" fmla="val 50000"/>
                </a:avLst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9" name="Rectangle: Rounded Corners 47">
                <a:extLst>
                  <a:ext uri="{FF2B5EF4-FFF2-40B4-BE49-F238E27FC236}">
                    <a16:creationId xmlns:a16="http://schemas.microsoft.com/office/drawing/2014/main" id="{DBE1AE2B-F627-42C9-BB3D-787041B97652}"/>
                  </a:ext>
                </a:extLst>
              </p:cNvPr>
              <p:cNvSpPr/>
              <p:nvPr/>
            </p:nvSpPr>
            <p:spPr>
              <a:xfrm>
                <a:off x="10641180" y="579815"/>
                <a:ext cx="247650" cy="616035"/>
              </a:xfrm>
              <a:prstGeom prst="roundRect">
                <a:avLst>
                  <a:gd name="adj" fmla="val 50000"/>
                </a:avLst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41" name="Group 19">
              <a:extLst>
                <a:ext uri="{FF2B5EF4-FFF2-40B4-BE49-F238E27FC236}">
                  <a16:creationId xmlns:a16="http://schemas.microsoft.com/office/drawing/2014/main" id="{2EDEB297-7B0A-4FB5-9AA2-B8E0990ACFF8}"/>
                </a:ext>
              </a:extLst>
            </p:cNvPr>
            <p:cNvGrpSpPr/>
            <p:nvPr/>
          </p:nvGrpSpPr>
          <p:grpSpPr>
            <a:xfrm>
              <a:off x="5365322" y="2643088"/>
              <a:ext cx="188449" cy="834973"/>
              <a:chOff x="10641180" y="500718"/>
              <a:chExt cx="247650" cy="1097280"/>
            </a:xfrm>
            <a:solidFill>
              <a:schemeClr val="accent1"/>
            </a:solidFill>
          </p:grpSpPr>
          <p:sp>
            <p:nvSpPr>
              <p:cNvPr id="166" name="Rectangle: Rounded Corners 44">
                <a:extLst>
                  <a:ext uri="{FF2B5EF4-FFF2-40B4-BE49-F238E27FC236}">
                    <a16:creationId xmlns:a16="http://schemas.microsoft.com/office/drawing/2014/main" id="{E81770B5-9F9E-43C3-910E-EF8B1C20B3C4}"/>
                  </a:ext>
                </a:extLst>
              </p:cNvPr>
              <p:cNvSpPr/>
              <p:nvPr/>
            </p:nvSpPr>
            <p:spPr>
              <a:xfrm>
                <a:off x="10751289" y="500718"/>
                <a:ext cx="27432" cy="109728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7" name="Rectangle: Rounded Corners 45">
                <a:extLst>
                  <a:ext uri="{FF2B5EF4-FFF2-40B4-BE49-F238E27FC236}">
                    <a16:creationId xmlns:a16="http://schemas.microsoft.com/office/drawing/2014/main" id="{39A4A9B6-E2DF-4EF5-88A3-5D11967EA4BE}"/>
                  </a:ext>
                </a:extLst>
              </p:cNvPr>
              <p:cNvSpPr/>
              <p:nvPr/>
            </p:nvSpPr>
            <p:spPr>
              <a:xfrm>
                <a:off x="10641180" y="579815"/>
                <a:ext cx="247650" cy="698171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42" name="Group 20">
              <a:extLst>
                <a:ext uri="{FF2B5EF4-FFF2-40B4-BE49-F238E27FC236}">
                  <a16:creationId xmlns:a16="http://schemas.microsoft.com/office/drawing/2014/main" id="{38474EF6-227A-4A66-9252-12E559EF6430}"/>
                </a:ext>
              </a:extLst>
            </p:cNvPr>
            <p:cNvGrpSpPr/>
            <p:nvPr/>
          </p:nvGrpSpPr>
          <p:grpSpPr>
            <a:xfrm>
              <a:off x="4690412" y="2259708"/>
              <a:ext cx="188449" cy="1391622"/>
              <a:chOff x="10641180" y="438150"/>
              <a:chExt cx="247650" cy="1828800"/>
            </a:xfrm>
            <a:solidFill>
              <a:schemeClr val="accent1"/>
            </a:solidFill>
          </p:grpSpPr>
          <p:sp>
            <p:nvSpPr>
              <p:cNvPr id="164" name="Rectangle: Rounded Corners 42">
                <a:extLst>
                  <a:ext uri="{FF2B5EF4-FFF2-40B4-BE49-F238E27FC236}">
                    <a16:creationId xmlns:a16="http://schemas.microsoft.com/office/drawing/2014/main" id="{D4ECD31A-F229-419F-9D0B-CFC113D1A1B6}"/>
                  </a:ext>
                </a:extLst>
              </p:cNvPr>
              <p:cNvSpPr/>
              <p:nvPr/>
            </p:nvSpPr>
            <p:spPr>
              <a:xfrm>
                <a:off x="10751289" y="438150"/>
                <a:ext cx="27432" cy="182880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5" name="Rectangle: Rounded Corners 43">
                <a:extLst>
                  <a:ext uri="{FF2B5EF4-FFF2-40B4-BE49-F238E27FC236}">
                    <a16:creationId xmlns:a16="http://schemas.microsoft.com/office/drawing/2014/main" id="{41CD3A33-0327-45B3-861A-76CA16B1DC92}"/>
                  </a:ext>
                </a:extLst>
              </p:cNvPr>
              <p:cNvSpPr/>
              <p:nvPr/>
            </p:nvSpPr>
            <p:spPr>
              <a:xfrm>
                <a:off x="10641180" y="1044532"/>
                <a:ext cx="247650" cy="616035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43" name="Group 21">
              <a:extLst>
                <a:ext uri="{FF2B5EF4-FFF2-40B4-BE49-F238E27FC236}">
                  <a16:creationId xmlns:a16="http://schemas.microsoft.com/office/drawing/2014/main" id="{93549F7E-1623-42DF-98E8-435BAC0CB9ED}"/>
                </a:ext>
              </a:extLst>
            </p:cNvPr>
            <p:cNvGrpSpPr/>
            <p:nvPr/>
          </p:nvGrpSpPr>
          <p:grpSpPr>
            <a:xfrm>
              <a:off x="1287790" y="4307169"/>
              <a:ext cx="188449" cy="1391622"/>
              <a:chOff x="10641180" y="438150"/>
              <a:chExt cx="247650" cy="1828800"/>
            </a:xfrm>
            <a:solidFill>
              <a:schemeClr val="accent1"/>
            </a:solidFill>
          </p:grpSpPr>
          <p:sp>
            <p:nvSpPr>
              <p:cNvPr id="162" name="Rectangle: Rounded Corners 40">
                <a:extLst>
                  <a:ext uri="{FF2B5EF4-FFF2-40B4-BE49-F238E27FC236}">
                    <a16:creationId xmlns:a16="http://schemas.microsoft.com/office/drawing/2014/main" id="{3817DB5F-92D3-49F3-8A76-7696AAC15FDB}"/>
                  </a:ext>
                </a:extLst>
              </p:cNvPr>
              <p:cNvSpPr/>
              <p:nvPr/>
            </p:nvSpPr>
            <p:spPr>
              <a:xfrm>
                <a:off x="10751289" y="438150"/>
                <a:ext cx="27432" cy="182880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3" name="Rectangle: Rounded Corners 41">
                <a:extLst>
                  <a:ext uri="{FF2B5EF4-FFF2-40B4-BE49-F238E27FC236}">
                    <a16:creationId xmlns:a16="http://schemas.microsoft.com/office/drawing/2014/main" id="{4625BCFF-5EA7-4384-B1F0-58890910D445}"/>
                  </a:ext>
                </a:extLst>
              </p:cNvPr>
              <p:cNvSpPr/>
              <p:nvPr/>
            </p:nvSpPr>
            <p:spPr>
              <a:xfrm>
                <a:off x="10641180" y="1044532"/>
                <a:ext cx="247650" cy="837951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44" name="Group 22">
              <a:extLst>
                <a:ext uri="{FF2B5EF4-FFF2-40B4-BE49-F238E27FC236}">
                  <a16:creationId xmlns:a16="http://schemas.microsoft.com/office/drawing/2014/main" id="{EB59E201-A673-4AC3-8AFE-51F7701F7586}"/>
                </a:ext>
              </a:extLst>
            </p:cNvPr>
            <p:cNvGrpSpPr/>
            <p:nvPr/>
          </p:nvGrpSpPr>
          <p:grpSpPr>
            <a:xfrm>
              <a:off x="2419033" y="4519973"/>
              <a:ext cx="188449" cy="834973"/>
              <a:chOff x="10641180" y="500718"/>
              <a:chExt cx="247650" cy="1097280"/>
            </a:xfrm>
            <a:solidFill>
              <a:schemeClr val="accent1"/>
            </a:solidFill>
          </p:grpSpPr>
          <p:sp>
            <p:nvSpPr>
              <p:cNvPr id="160" name="Rectangle: Rounded Corners 38">
                <a:extLst>
                  <a:ext uri="{FF2B5EF4-FFF2-40B4-BE49-F238E27FC236}">
                    <a16:creationId xmlns:a16="http://schemas.microsoft.com/office/drawing/2014/main" id="{B6869C70-9F90-4D33-B3C3-E83E284409D5}"/>
                  </a:ext>
                </a:extLst>
              </p:cNvPr>
              <p:cNvSpPr/>
              <p:nvPr/>
            </p:nvSpPr>
            <p:spPr>
              <a:xfrm>
                <a:off x="10751289" y="500718"/>
                <a:ext cx="27432" cy="109728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1" name="Rectangle: Rounded Corners 39">
                <a:extLst>
                  <a:ext uri="{FF2B5EF4-FFF2-40B4-BE49-F238E27FC236}">
                    <a16:creationId xmlns:a16="http://schemas.microsoft.com/office/drawing/2014/main" id="{3FEB7BAB-D971-44AD-BCF3-5A9DF574F905}"/>
                  </a:ext>
                </a:extLst>
              </p:cNvPr>
              <p:cNvSpPr/>
              <p:nvPr/>
            </p:nvSpPr>
            <p:spPr>
              <a:xfrm>
                <a:off x="10641180" y="579815"/>
                <a:ext cx="247650" cy="744129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45" name="Group 23">
              <a:extLst>
                <a:ext uri="{FF2B5EF4-FFF2-40B4-BE49-F238E27FC236}">
                  <a16:creationId xmlns:a16="http://schemas.microsoft.com/office/drawing/2014/main" id="{93518134-1FE3-4E9F-8F4F-26347B1BCD62}"/>
                </a:ext>
              </a:extLst>
            </p:cNvPr>
            <p:cNvGrpSpPr/>
            <p:nvPr/>
          </p:nvGrpSpPr>
          <p:grpSpPr>
            <a:xfrm>
              <a:off x="2656485" y="4111536"/>
              <a:ext cx="188449" cy="834973"/>
              <a:chOff x="10641180" y="500718"/>
              <a:chExt cx="247650" cy="1097280"/>
            </a:xfrm>
            <a:solidFill>
              <a:schemeClr val="accent1"/>
            </a:solidFill>
          </p:grpSpPr>
          <p:sp>
            <p:nvSpPr>
              <p:cNvPr id="158" name="Rectangle: Rounded Corners 36">
                <a:extLst>
                  <a:ext uri="{FF2B5EF4-FFF2-40B4-BE49-F238E27FC236}">
                    <a16:creationId xmlns:a16="http://schemas.microsoft.com/office/drawing/2014/main" id="{A558E575-D3AA-4D87-A3E8-C8AB4AA71523}"/>
                  </a:ext>
                </a:extLst>
              </p:cNvPr>
              <p:cNvSpPr/>
              <p:nvPr/>
            </p:nvSpPr>
            <p:spPr>
              <a:xfrm>
                <a:off x="10751289" y="500718"/>
                <a:ext cx="27432" cy="109728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9" name="Rectangle: Rounded Corners 37">
                <a:extLst>
                  <a:ext uri="{FF2B5EF4-FFF2-40B4-BE49-F238E27FC236}">
                    <a16:creationId xmlns:a16="http://schemas.microsoft.com/office/drawing/2014/main" id="{2B7CEEEE-F459-43EC-9998-E18B7255844D}"/>
                  </a:ext>
                </a:extLst>
              </p:cNvPr>
              <p:cNvSpPr/>
              <p:nvPr/>
            </p:nvSpPr>
            <p:spPr>
              <a:xfrm>
                <a:off x="10641180" y="579815"/>
                <a:ext cx="247650" cy="784376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46" name="Group 24">
              <a:extLst>
                <a:ext uri="{FF2B5EF4-FFF2-40B4-BE49-F238E27FC236}">
                  <a16:creationId xmlns:a16="http://schemas.microsoft.com/office/drawing/2014/main" id="{385E08B8-5E03-499D-B8E2-9020AE21A153}"/>
                </a:ext>
              </a:extLst>
            </p:cNvPr>
            <p:cNvGrpSpPr/>
            <p:nvPr/>
          </p:nvGrpSpPr>
          <p:grpSpPr>
            <a:xfrm>
              <a:off x="2880403" y="3894868"/>
              <a:ext cx="188449" cy="834973"/>
              <a:chOff x="10641180" y="500718"/>
              <a:chExt cx="247650" cy="1097280"/>
            </a:xfrm>
            <a:solidFill>
              <a:schemeClr val="accent6"/>
            </a:solidFill>
          </p:grpSpPr>
          <p:sp>
            <p:nvSpPr>
              <p:cNvPr id="156" name="Rectangle: Rounded Corners 34">
                <a:extLst>
                  <a:ext uri="{FF2B5EF4-FFF2-40B4-BE49-F238E27FC236}">
                    <a16:creationId xmlns:a16="http://schemas.microsoft.com/office/drawing/2014/main" id="{5B5F32C5-9FE8-4CF4-B656-9F076D619757}"/>
                  </a:ext>
                </a:extLst>
              </p:cNvPr>
              <p:cNvSpPr/>
              <p:nvPr/>
            </p:nvSpPr>
            <p:spPr>
              <a:xfrm>
                <a:off x="10751285" y="500718"/>
                <a:ext cx="27432" cy="1097280"/>
              </a:xfrm>
              <a:prstGeom prst="roundRect">
                <a:avLst>
                  <a:gd name="adj" fmla="val 50000"/>
                </a:avLst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7" name="Rectangle: Rounded Corners 35">
                <a:extLst>
                  <a:ext uri="{FF2B5EF4-FFF2-40B4-BE49-F238E27FC236}">
                    <a16:creationId xmlns:a16="http://schemas.microsoft.com/office/drawing/2014/main" id="{FDA2AF39-B5DD-416F-987C-565F901CB889}"/>
                  </a:ext>
                </a:extLst>
              </p:cNvPr>
              <p:cNvSpPr/>
              <p:nvPr/>
            </p:nvSpPr>
            <p:spPr>
              <a:xfrm>
                <a:off x="10641180" y="741341"/>
                <a:ext cx="247650" cy="616035"/>
              </a:xfrm>
              <a:prstGeom prst="roundRect">
                <a:avLst>
                  <a:gd name="adj" fmla="val 50000"/>
                </a:avLst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47" name="Group 25">
              <a:extLst>
                <a:ext uri="{FF2B5EF4-FFF2-40B4-BE49-F238E27FC236}">
                  <a16:creationId xmlns:a16="http://schemas.microsoft.com/office/drawing/2014/main" id="{15607273-6AC0-4364-8004-60A5971CA588}"/>
                </a:ext>
              </a:extLst>
            </p:cNvPr>
            <p:cNvGrpSpPr/>
            <p:nvPr/>
          </p:nvGrpSpPr>
          <p:grpSpPr>
            <a:xfrm>
              <a:off x="3557903" y="4123583"/>
              <a:ext cx="188449" cy="834973"/>
              <a:chOff x="10641180" y="500718"/>
              <a:chExt cx="247650" cy="1097280"/>
            </a:xfrm>
            <a:solidFill>
              <a:schemeClr val="accent1"/>
            </a:solidFill>
          </p:grpSpPr>
          <p:sp>
            <p:nvSpPr>
              <p:cNvPr id="154" name="Rectangle: Rounded Corners 32">
                <a:extLst>
                  <a:ext uri="{FF2B5EF4-FFF2-40B4-BE49-F238E27FC236}">
                    <a16:creationId xmlns:a16="http://schemas.microsoft.com/office/drawing/2014/main" id="{3CB49E79-A029-45B0-BD9B-1ED19486CB8E}"/>
                  </a:ext>
                </a:extLst>
              </p:cNvPr>
              <p:cNvSpPr/>
              <p:nvPr/>
            </p:nvSpPr>
            <p:spPr>
              <a:xfrm>
                <a:off x="10751289" y="500718"/>
                <a:ext cx="27432" cy="109728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5" name="Rectangle: Rounded Corners 33">
                <a:extLst>
                  <a:ext uri="{FF2B5EF4-FFF2-40B4-BE49-F238E27FC236}">
                    <a16:creationId xmlns:a16="http://schemas.microsoft.com/office/drawing/2014/main" id="{E9A7E0A0-8CA2-491C-AB7F-BB3C01B71142}"/>
                  </a:ext>
                </a:extLst>
              </p:cNvPr>
              <p:cNvSpPr/>
              <p:nvPr/>
            </p:nvSpPr>
            <p:spPr>
              <a:xfrm>
                <a:off x="10641180" y="741341"/>
                <a:ext cx="247650" cy="396217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48" name="Group 26">
              <a:extLst>
                <a:ext uri="{FF2B5EF4-FFF2-40B4-BE49-F238E27FC236}">
                  <a16:creationId xmlns:a16="http://schemas.microsoft.com/office/drawing/2014/main" id="{34466CD7-F0FE-4FE4-B418-46245891660E}"/>
                </a:ext>
              </a:extLst>
            </p:cNvPr>
            <p:cNvGrpSpPr/>
            <p:nvPr/>
          </p:nvGrpSpPr>
          <p:grpSpPr>
            <a:xfrm>
              <a:off x="3309182" y="4208569"/>
              <a:ext cx="188449" cy="1391622"/>
              <a:chOff x="10641180" y="438150"/>
              <a:chExt cx="247650" cy="1828800"/>
            </a:xfrm>
            <a:solidFill>
              <a:schemeClr val="accent1"/>
            </a:solidFill>
          </p:grpSpPr>
          <p:sp>
            <p:nvSpPr>
              <p:cNvPr id="152" name="Rectangle: Rounded Corners 30">
                <a:extLst>
                  <a:ext uri="{FF2B5EF4-FFF2-40B4-BE49-F238E27FC236}">
                    <a16:creationId xmlns:a16="http://schemas.microsoft.com/office/drawing/2014/main" id="{92B8CAF7-BDE2-4027-897D-B557578B1683}"/>
                  </a:ext>
                </a:extLst>
              </p:cNvPr>
              <p:cNvSpPr/>
              <p:nvPr/>
            </p:nvSpPr>
            <p:spPr>
              <a:xfrm>
                <a:off x="10751289" y="438150"/>
                <a:ext cx="27432" cy="182880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3" name="Rectangle: Rounded Corners 31">
                <a:extLst>
                  <a:ext uri="{FF2B5EF4-FFF2-40B4-BE49-F238E27FC236}">
                    <a16:creationId xmlns:a16="http://schemas.microsoft.com/office/drawing/2014/main" id="{EAFFAEE9-18B7-4C34-8874-B17821DE997F}"/>
                  </a:ext>
                </a:extLst>
              </p:cNvPr>
              <p:cNvSpPr/>
              <p:nvPr/>
            </p:nvSpPr>
            <p:spPr>
              <a:xfrm>
                <a:off x="10641180" y="1044533"/>
                <a:ext cx="247650" cy="363382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49" name="Group 27">
              <a:extLst>
                <a:ext uri="{FF2B5EF4-FFF2-40B4-BE49-F238E27FC236}">
                  <a16:creationId xmlns:a16="http://schemas.microsoft.com/office/drawing/2014/main" id="{7C7A882A-9290-4723-9162-B7B86A221CB7}"/>
                </a:ext>
              </a:extLst>
            </p:cNvPr>
            <p:cNvGrpSpPr/>
            <p:nvPr/>
          </p:nvGrpSpPr>
          <p:grpSpPr>
            <a:xfrm>
              <a:off x="5585462" y="2283153"/>
              <a:ext cx="188449" cy="834973"/>
              <a:chOff x="10641180" y="605206"/>
              <a:chExt cx="247650" cy="1097280"/>
            </a:xfrm>
            <a:solidFill>
              <a:schemeClr val="accent1"/>
            </a:solidFill>
          </p:grpSpPr>
          <p:sp>
            <p:nvSpPr>
              <p:cNvPr id="150" name="Rectangle: Rounded Corners 28">
                <a:extLst>
                  <a:ext uri="{FF2B5EF4-FFF2-40B4-BE49-F238E27FC236}">
                    <a16:creationId xmlns:a16="http://schemas.microsoft.com/office/drawing/2014/main" id="{DC62A951-7085-4A07-ACD3-9F264D29E0D5}"/>
                  </a:ext>
                </a:extLst>
              </p:cNvPr>
              <p:cNvSpPr/>
              <p:nvPr/>
            </p:nvSpPr>
            <p:spPr>
              <a:xfrm>
                <a:off x="10751289" y="605206"/>
                <a:ext cx="27432" cy="109728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1" name="Rectangle: Rounded Corners 29">
                <a:extLst>
                  <a:ext uri="{FF2B5EF4-FFF2-40B4-BE49-F238E27FC236}">
                    <a16:creationId xmlns:a16="http://schemas.microsoft.com/office/drawing/2014/main" id="{11BBE94E-776A-483D-8143-3C6BBD365936}"/>
                  </a:ext>
                </a:extLst>
              </p:cNvPr>
              <p:cNvSpPr/>
              <p:nvPr/>
            </p:nvSpPr>
            <p:spPr>
              <a:xfrm>
                <a:off x="10641180" y="684304"/>
                <a:ext cx="247650" cy="825773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8473687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7E00D96D-6EAD-43B1-856C-AEA351BDEB95}"/>
              </a:ext>
            </a:extLst>
          </p:cNvPr>
          <p:cNvSpPr txBox="1"/>
          <p:nvPr/>
        </p:nvSpPr>
        <p:spPr>
          <a:xfrm>
            <a:off x="7458399" y="186230"/>
            <a:ext cx="4101168" cy="132343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4000" b="1" dirty="0">
                <a:solidFill>
                  <a:schemeClr val="accent3">
                    <a:lumMod val="50000"/>
                  </a:schemeClr>
                </a:solidFill>
                <a:cs typeface="Arial" pitchFamily="34" charset="0"/>
              </a:rPr>
              <a:t>AWESOME</a:t>
            </a:r>
          </a:p>
          <a:p>
            <a:pPr algn="r"/>
            <a:r>
              <a:rPr lang="en-GB" altLang="ko-KR" sz="4000" b="1" dirty="0">
                <a:solidFill>
                  <a:schemeClr val="accent3">
                    <a:lumMod val="50000"/>
                  </a:schemeClr>
                </a:solidFill>
                <a:cs typeface="Arial" pitchFamily="34" charset="0"/>
              </a:rPr>
              <a:t>PRESENTATION</a:t>
            </a:r>
            <a:endParaRPr lang="ko-KR" altLang="en-US" sz="4000" b="1" dirty="0">
              <a:solidFill>
                <a:schemeClr val="accent3">
                  <a:lumMod val="50000"/>
                </a:schemeClr>
              </a:solidFill>
              <a:cs typeface="Arial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C54887EC-CF56-40D9-B685-5A280E737EF4}"/>
              </a:ext>
            </a:extLst>
          </p:cNvPr>
          <p:cNvSpPr txBox="1"/>
          <p:nvPr/>
        </p:nvSpPr>
        <p:spPr>
          <a:xfrm>
            <a:off x="648700" y="5347872"/>
            <a:ext cx="58905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You can simply impress your audience and add a unique zing and appeal to your Presentations. Easy to change colors, photos and Text. </a:t>
            </a:r>
          </a:p>
        </p:txBody>
      </p:sp>
      <p:sp>
        <p:nvSpPr>
          <p:cNvPr id="21" name="Text Placeholder 27">
            <a:extLst>
              <a:ext uri="{FF2B5EF4-FFF2-40B4-BE49-F238E27FC236}">
                <a16:creationId xmlns:a16="http://schemas.microsoft.com/office/drawing/2014/main" id="{2120FA2D-7C7F-4A06-A720-3D982FA58524}"/>
              </a:ext>
            </a:extLst>
          </p:cNvPr>
          <p:cNvSpPr txBox="1">
            <a:spLocks/>
          </p:cNvSpPr>
          <p:nvPr/>
        </p:nvSpPr>
        <p:spPr>
          <a:xfrm>
            <a:off x="648700" y="6140738"/>
            <a:ext cx="1404000" cy="301848"/>
          </a:xfrm>
          <a:prstGeom prst="roundRect">
            <a:avLst/>
          </a:prstGeom>
          <a:solidFill>
            <a:schemeClr val="accent1"/>
          </a:solidFill>
          <a:ln w="28575">
            <a:noFill/>
          </a:ln>
        </p:spPr>
        <p:txBody>
          <a:bodyPr lIns="91440" tIns="91440" anchor="ctr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32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200" dirty="0">
                <a:cs typeface="Arial" pitchFamily="34" charset="0"/>
              </a:rPr>
              <a:t>MODERN</a:t>
            </a:r>
            <a:endParaRPr lang="en-US" altLang="ko-KR" sz="1200" dirty="0"/>
          </a:p>
        </p:txBody>
      </p:sp>
      <p:sp>
        <p:nvSpPr>
          <p:cNvPr id="22" name="Text Placeholder 27">
            <a:extLst>
              <a:ext uri="{FF2B5EF4-FFF2-40B4-BE49-F238E27FC236}">
                <a16:creationId xmlns:a16="http://schemas.microsoft.com/office/drawing/2014/main" id="{8FAB704D-6E86-4C50-B853-D9ACC0E6A57B}"/>
              </a:ext>
            </a:extLst>
          </p:cNvPr>
          <p:cNvSpPr txBox="1">
            <a:spLocks/>
          </p:cNvSpPr>
          <p:nvPr/>
        </p:nvSpPr>
        <p:spPr>
          <a:xfrm>
            <a:off x="2144231" y="6140738"/>
            <a:ext cx="1404000" cy="301848"/>
          </a:xfrm>
          <a:prstGeom prst="roundRect">
            <a:avLst/>
          </a:prstGeom>
          <a:solidFill>
            <a:schemeClr val="accent2"/>
          </a:solidFill>
          <a:ln w="28575">
            <a:noFill/>
          </a:ln>
        </p:spPr>
        <p:txBody>
          <a:bodyPr lIns="91440" tIns="91440" anchor="ctr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32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200" dirty="0">
                <a:cs typeface="Arial" pitchFamily="34" charset="0"/>
              </a:rPr>
              <a:t>POWERPOINT</a:t>
            </a:r>
            <a:endParaRPr lang="en-US" altLang="ko-KR" sz="1200" dirty="0"/>
          </a:p>
        </p:txBody>
      </p:sp>
      <p:sp>
        <p:nvSpPr>
          <p:cNvPr id="23" name="Text Placeholder 27">
            <a:extLst>
              <a:ext uri="{FF2B5EF4-FFF2-40B4-BE49-F238E27FC236}">
                <a16:creationId xmlns:a16="http://schemas.microsoft.com/office/drawing/2014/main" id="{A72EA381-8794-4FD9-B4C6-4DCE22A15236}"/>
              </a:ext>
            </a:extLst>
          </p:cNvPr>
          <p:cNvSpPr txBox="1">
            <a:spLocks/>
          </p:cNvSpPr>
          <p:nvPr/>
        </p:nvSpPr>
        <p:spPr>
          <a:xfrm>
            <a:off x="3639762" y="6140738"/>
            <a:ext cx="1404000" cy="301848"/>
          </a:xfrm>
          <a:prstGeom prst="roundRect">
            <a:avLst/>
          </a:prstGeom>
          <a:solidFill>
            <a:schemeClr val="accent3"/>
          </a:solidFill>
          <a:ln w="28575">
            <a:noFill/>
          </a:ln>
        </p:spPr>
        <p:txBody>
          <a:bodyPr lIns="91440" tIns="91440" anchor="ctr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32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200" dirty="0">
                <a:cs typeface="Arial" pitchFamily="34" charset="0"/>
              </a:rPr>
              <a:t>PRESENTATION</a:t>
            </a:r>
            <a:endParaRPr lang="en-US" altLang="ko-KR" sz="1200" dirty="0"/>
          </a:p>
        </p:txBody>
      </p:sp>
      <p:sp>
        <p:nvSpPr>
          <p:cNvPr id="24" name="Text Placeholder 27">
            <a:extLst>
              <a:ext uri="{FF2B5EF4-FFF2-40B4-BE49-F238E27FC236}">
                <a16:creationId xmlns:a16="http://schemas.microsoft.com/office/drawing/2014/main" id="{C610D56B-62A8-459B-8071-33B0C2668311}"/>
              </a:ext>
            </a:extLst>
          </p:cNvPr>
          <p:cNvSpPr txBox="1">
            <a:spLocks/>
          </p:cNvSpPr>
          <p:nvPr/>
        </p:nvSpPr>
        <p:spPr>
          <a:xfrm>
            <a:off x="5135292" y="6140738"/>
            <a:ext cx="1404000" cy="301848"/>
          </a:xfrm>
          <a:prstGeom prst="roundRect">
            <a:avLst/>
          </a:prstGeom>
          <a:solidFill>
            <a:schemeClr val="accent4"/>
          </a:solidFill>
          <a:ln w="28575">
            <a:noFill/>
          </a:ln>
        </p:spPr>
        <p:txBody>
          <a:bodyPr lIns="91440" tIns="91440" anchor="ctr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32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200" dirty="0"/>
              <a:t>INFOGRAPHIC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6480AD52-7701-48BE-BB3B-C438DFB0F07F}"/>
              </a:ext>
            </a:extLst>
          </p:cNvPr>
          <p:cNvSpPr txBox="1"/>
          <p:nvPr/>
        </p:nvSpPr>
        <p:spPr>
          <a:xfrm>
            <a:off x="648700" y="4485840"/>
            <a:ext cx="589059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Modern  PowerPoint  Presentation</a:t>
            </a:r>
            <a:endParaRPr lang="ko-KR" altLang="en-US" sz="16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4493588C-88AA-483D-BA49-551D1D5D29B7}"/>
              </a:ext>
            </a:extLst>
          </p:cNvPr>
          <p:cNvSpPr txBox="1"/>
          <p:nvPr/>
        </p:nvSpPr>
        <p:spPr>
          <a:xfrm>
            <a:off x="648700" y="4824523"/>
            <a:ext cx="589059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altLang="ko-KR" sz="2800" dirty="0">
                <a:solidFill>
                  <a:schemeClr val="accent4"/>
                </a:solidFill>
                <a:cs typeface="Arial" pitchFamily="34" charset="0"/>
              </a:rPr>
              <a:t>L</a:t>
            </a:r>
            <a:r>
              <a:rPr lang="en-US" altLang="ko-KR" sz="2800" dirty="0">
                <a:solidFill>
                  <a:schemeClr val="accent4"/>
                </a:solidFill>
                <a:cs typeface="Arial" pitchFamily="34" charset="0"/>
              </a:rPr>
              <a:t>OREM IPSUM DOLOR SIT AMET,</a:t>
            </a:r>
            <a:endParaRPr lang="ko-KR" altLang="en-US" sz="2800" b="1" dirty="0">
              <a:solidFill>
                <a:schemeClr val="accent4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45221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19">
            <a:extLst>
              <a:ext uri="{FF2B5EF4-FFF2-40B4-BE49-F238E27FC236}">
                <a16:creationId xmlns:a16="http://schemas.microsoft.com/office/drawing/2014/main" id="{A732A772-49B3-451B-B61C-5D454DAAB0F2}"/>
              </a:ext>
            </a:extLst>
          </p:cNvPr>
          <p:cNvGrpSpPr/>
          <p:nvPr/>
        </p:nvGrpSpPr>
        <p:grpSpPr>
          <a:xfrm>
            <a:off x="9919495" y="1198911"/>
            <a:ext cx="1339056" cy="1339052"/>
            <a:chOff x="2886075" y="2781460"/>
            <a:chExt cx="822960" cy="822960"/>
          </a:xfrm>
          <a:solidFill>
            <a:schemeClr val="accent4">
              <a:alpha val="40000"/>
            </a:schemeClr>
          </a:solidFill>
        </p:grpSpPr>
        <p:sp>
          <p:nvSpPr>
            <p:cNvPr id="4" name="Oval 20">
              <a:extLst>
                <a:ext uri="{FF2B5EF4-FFF2-40B4-BE49-F238E27FC236}">
                  <a16:creationId xmlns:a16="http://schemas.microsoft.com/office/drawing/2014/main" id="{6182D391-18A2-470B-88E1-C8F66DDB0C5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886075" y="2781460"/>
              <a:ext cx="822960" cy="82296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Oval 21">
              <a:extLst>
                <a:ext uri="{FF2B5EF4-FFF2-40B4-BE49-F238E27FC236}">
                  <a16:creationId xmlns:a16="http://schemas.microsoft.com/office/drawing/2014/main" id="{889ED55D-7B1A-40D6-A584-C6435F55430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977515" y="2872900"/>
              <a:ext cx="640080" cy="64008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Oval 22">
              <a:extLst>
                <a:ext uri="{FF2B5EF4-FFF2-40B4-BE49-F238E27FC236}">
                  <a16:creationId xmlns:a16="http://schemas.microsoft.com/office/drawing/2014/main" id="{7815417D-B4E4-40E4-9CDB-64E85835C16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068955" y="2964340"/>
              <a:ext cx="457200" cy="4572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7" name="Freeform: Shape 2">
            <a:extLst>
              <a:ext uri="{FF2B5EF4-FFF2-40B4-BE49-F238E27FC236}">
                <a16:creationId xmlns:a16="http://schemas.microsoft.com/office/drawing/2014/main" id="{670A74F9-030D-4DAD-8AB7-FD0054A93FC6}"/>
              </a:ext>
            </a:extLst>
          </p:cNvPr>
          <p:cNvSpPr/>
          <p:nvPr/>
        </p:nvSpPr>
        <p:spPr>
          <a:xfrm>
            <a:off x="603787" y="1800892"/>
            <a:ext cx="10083263" cy="4494786"/>
          </a:xfrm>
          <a:custGeom>
            <a:avLst/>
            <a:gdLst>
              <a:gd name="connsiteX0" fmla="*/ 0 w 5834742"/>
              <a:gd name="connsiteY0" fmla="*/ 3727269 h 3727269"/>
              <a:gd name="connsiteX1" fmla="*/ 687977 w 5834742"/>
              <a:gd name="connsiteY1" fmla="*/ 2647406 h 3727269"/>
              <a:gd name="connsiteX2" fmla="*/ 1619794 w 5834742"/>
              <a:gd name="connsiteY2" fmla="*/ 3117669 h 3727269"/>
              <a:gd name="connsiteX3" fmla="*/ 2569028 w 5834742"/>
              <a:gd name="connsiteY3" fmla="*/ 1811383 h 3727269"/>
              <a:gd name="connsiteX4" fmla="*/ 3744685 w 5834742"/>
              <a:gd name="connsiteY4" fmla="*/ 2386149 h 3727269"/>
              <a:gd name="connsiteX5" fmla="*/ 5024845 w 5834742"/>
              <a:gd name="connsiteY5" fmla="*/ 670560 h 3727269"/>
              <a:gd name="connsiteX6" fmla="*/ 4502331 w 5834742"/>
              <a:gd name="connsiteY6" fmla="*/ 670560 h 3727269"/>
              <a:gd name="connsiteX7" fmla="*/ 5660571 w 5834742"/>
              <a:gd name="connsiteY7" fmla="*/ 0 h 3727269"/>
              <a:gd name="connsiteX8" fmla="*/ 5834742 w 5834742"/>
              <a:gd name="connsiteY8" fmla="*/ 1166949 h 3727269"/>
              <a:gd name="connsiteX9" fmla="*/ 5573485 w 5834742"/>
              <a:gd name="connsiteY9" fmla="*/ 836023 h 3727269"/>
              <a:gd name="connsiteX10" fmla="*/ 3875314 w 5834742"/>
              <a:gd name="connsiteY10" fmla="*/ 2769326 h 3727269"/>
              <a:gd name="connsiteX11" fmla="*/ 2708365 w 5834742"/>
              <a:gd name="connsiteY11" fmla="*/ 2090057 h 3727269"/>
              <a:gd name="connsiteX12" fmla="*/ 1680754 w 5834742"/>
              <a:gd name="connsiteY12" fmla="*/ 3309257 h 3727269"/>
              <a:gd name="connsiteX13" fmla="*/ 731520 w 5834742"/>
              <a:gd name="connsiteY13" fmla="*/ 2821577 h 3727269"/>
              <a:gd name="connsiteX14" fmla="*/ 0 w 5834742"/>
              <a:gd name="connsiteY14" fmla="*/ 3727269 h 3727269"/>
              <a:gd name="connsiteX0" fmla="*/ 0 w 5834742"/>
              <a:gd name="connsiteY0" fmla="*/ 3727269 h 3727269"/>
              <a:gd name="connsiteX1" fmla="*/ 687977 w 5834742"/>
              <a:gd name="connsiteY1" fmla="*/ 2647406 h 3727269"/>
              <a:gd name="connsiteX2" fmla="*/ 1619794 w 5834742"/>
              <a:gd name="connsiteY2" fmla="*/ 3117669 h 3727269"/>
              <a:gd name="connsiteX3" fmla="*/ 2569028 w 5834742"/>
              <a:gd name="connsiteY3" fmla="*/ 1811383 h 3727269"/>
              <a:gd name="connsiteX4" fmla="*/ 3744685 w 5834742"/>
              <a:gd name="connsiteY4" fmla="*/ 2386149 h 3727269"/>
              <a:gd name="connsiteX5" fmla="*/ 5024845 w 5834742"/>
              <a:gd name="connsiteY5" fmla="*/ 670560 h 3727269"/>
              <a:gd name="connsiteX6" fmla="*/ 4502331 w 5834742"/>
              <a:gd name="connsiteY6" fmla="*/ 670560 h 3727269"/>
              <a:gd name="connsiteX7" fmla="*/ 5660571 w 5834742"/>
              <a:gd name="connsiteY7" fmla="*/ 0 h 3727269"/>
              <a:gd name="connsiteX8" fmla="*/ 5834742 w 5834742"/>
              <a:gd name="connsiteY8" fmla="*/ 1166949 h 3727269"/>
              <a:gd name="connsiteX9" fmla="*/ 5573485 w 5834742"/>
              <a:gd name="connsiteY9" fmla="*/ 836023 h 3727269"/>
              <a:gd name="connsiteX10" fmla="*/ 3875314 w 5834742"/>
              <a:gd name="connsiteY10" fmla="*/ 2769326 h 3727269"/>
              <a:gd name="connsiteX11" fmla="*/ 2647405 w 5834742"/>
              <a:gd name="connsiteY11" fmla="*/ 2107475 h 3727269"/>
              <a:gd name="connsiteX12" fmla="*/ 1680754 w 5834742"/>
              <a:gd name="connsiteY12" fmla="*/ 3309257 h 3727269"/>
              <a:gd name="connsiteX13" fmla="*/ 731520 w 5834742"/>
              <a:gd name="connsiteY13" fmla="*/ 2821577 h 3727269"/>
              <a:gd name="connsiteX14" fmla="*/ 0 w 5834742"/>
              <a:gd name="connsiteY14" fmla="*/ 3727269 h 3727269"/>
              <a:gd name="connsiteX0" fmla="*/ 0 w 5834742"/>
              <a:gd name="connsiteY0" fmla="*/ 3727269 h 3727269"/>
              <a:gd name="connsiteX1" fmla="*/ 687977 w 5834742"/>
              <a:gd name="connsiteY1" fmla="*/ 2647406 h 3727269"/>
              <a:gd name="connsiteX2" fmla="*/ 1619794 w 5834742"/>
              <a:gd name="connsiteY2" fmla="*/ 3117669 h 3727269"/>
              <a:gd name="connsiteX3" fmla="*/ 2569028 w 5834742"/>
              <a:gd name="connsiteY3" fmla="*/ 1811383 h 3727269"/>
              <a:gd name="connsiteX4" fmla="*/ 3744685 w 5834742"/>
              <a:gd name="connsiteY4" fmla="*/ 2386149 h 3727269"/>
              <a:gd name="connsiteX5" fmla="*/ 5024845 w 5834742"/>
              <a:gd name="connsiteY5" fmla="*/ 670560 h 3727269"/>
              <a:gd name="connsiteX6" fmla="*/ 4502331 w 5834742"/>
              <a:gd name="connsiteY6" fmla="*/ 670560 h 3727269"/>
              <a:gd name="connsiteX7" fmla="*/ 5660571 w 5834742"/>
              <a:gd name="connsiteY7" fmla="*/ 0 h 3727269"/>
              <a:gd name="connsiteX8" fmla="*/ 5834742 w 5834742"/>
              <a:gd name="connsiteY8" fmla="*/ 1166949 h 3727269"/>
              <a:gd name="connsiteX9" fmla="*/ 5573485 w 5834742"/>
              <a:gd name="connsiteY9" fmla="*/ 836023 h 3727269"/>
              <a:gd name="connsiteX10" fmla="*/ 3831771 w 5834742"/>
              <a:gd name="connsiteY10" fmla="*/ 2838995 h 3727269"/>
              <a:gd name="connsiteX11" fmla="*/ 2647405 w 5834742"/>
              <a:gd name="connsiteY11" fmla="*/ 2107475 h 3727269"/>
              <a:gd name="connsiteX12" fmla="*/ 1680754 w 5834742"/>
              <a:gd name="connsiteY12" fmla="*/ 3309257 h 3727269"/>
              <a:gd name="connsiteX13" fmla="*/ 731520 w 5834742"/>
              <a:gd name="connsiteY13" fmla="*/ 2821577 h 3727269"/>
              <a:gd name="connsiteX14" fmla="*/ 0 w 5834742"/>
              <a:gd name="connsiteY14" fmla="*/ 3727269 h 3727269"/>
              <a:gd name="connsiteX0" fmla="*/ 0 w 5834742"/>
              <a:gd name="connsiteY0" fmla="*/ 3727269 h 3727269"/>
              <a:gd name="connsiteX1" fmla="*/ 687977 w 5834742"/>
              <a:gd name="connsiteY1" fmla="*/ 2647406 h 3727269"/>
              <a:gd name="connsiteX2" fmla="*/ 1619794 w 5834742"/>
              <a:gd name="connsiteY2" fmla="*/ 3117669 h 3727269"/>
              <a:gd name="connsiteX3" fmla="*/ 2569028 w 5834742"/>
              <a:gd name="connsiteY3" fmla="*/ 1811383 h 3727269"/>
              <a:gd name="connsiteX4" fmla="*/ 3744685 w 5834742"/>
              <a:gd name="connsiteY4" fmla="*/ 2386149 h 3727269"/>
              <a:gd name="connsiteX5" fmla="*/ 5024845 w 5834742"/>
              <a:gd name="connsiteY5" fmla="*/ 670560 h 3727269"/>
              <a:gd name="connsiteX6" fmla="*/ 4502331 w 5834742"/>
              <a:gd name="connsiteY6" fmla="*/ 670560 h 3727269"/>
              <a:gd name="connsiteX7" fmla="*/ 5660571 w 5834742"/>
              <a:gd name="connsiteY7" fmla="*/ 0 h 3727269"/>
              <a:gd name="connsiteX8" fmla="*/ 5834742 w 5834742"/>
              <a:gd name="connsiteY8" fmla="*/ 1166949 h 3727269"/>
              <a:gd name="connsiteX9" fmla="*/ 5573485 w 5834742"/>
              <a:gd name="connsiteY9" fmla="*/ 836023 h 3727269"/>
              <a:gd name="connsiteX10" fmla="*/ 3831771 w 5834742"/>
              <a:gd name="connsiteY10" fmla="*/ 2838995 h 3727269"/>
              <a:gd name="connsiteX11" fmla="*/ 2656113 w 5834742"/>
              <a:gd name="connsiteY11" fmla="*/ 2159727 h 3727269"/>
              <a:gd name="connsiteX12" fmla="*/ 1680754 w 5834742"/>
              <a:gd name="connsiteY12" fmla="*/ 3309257 h 3727269"/>
              <a:gd name="connsiteX13" fmla="*/ 731520 w 5834742"/>
              <a:gd name="connsiteY13" fmla="*/ 2821577 h 3727269"/>
              <a:gd name="connsiteX14" fmla="*/ 0 w 5834742"/>
              <a:gd name="connsiteY14" fmla="*/ 3727269 h 3727269"/>
              <a:gd name="connsiteX0" fmla="*/ 0 w 5834742"/>
              <a:gd name="connsiteY0" fmla="*/ 3727269 h 3727269"/>
              <a:gd name="connsiteX1" fmla="*/ 687977 w 5834742"/>
              <a:gd name="connsiteY1" fmla="*/ 2647406 h 3727269"/>
              <a:gd name="connsiteX2" fmla="*/ 1619794 w 5834742"/>
              <a:gd name="connsiteY2" fmla="*/ 3117669 h 3727269"/>
              <a:gd name="connsiteX3" fmla="*/ 2569028 w 5834742"/>
              <a:gd name="connsiteY3" fmla="*/ 1811383 h 3727269"/>
              <a:gd name="connsiteX4" fmla="*/ 3744685 w 5834742"/>
              <a:gd name="connsiteY4" fmla="*/ 2386149 h 3727269"/>
              <a:gd name="connsiteX5" fmla="*/ 5024845 w 5834742"/>
              <a:gd name="connsiteY5" fmla="*/ 670560 h 3727269"/>
              <a:gd name="connsiteX6" fmla="*/ 4502331 w 5834742"/>
              <a:gd name="connsiteY6" fmla="*/ 670560 h 3727269"/>
              <a:gd name="connsiteX7" fmla="*/ 5660571 w 5834742"/>
              <a:gd name="connsiteY7" fmla="*/ 0 h 3727269"/>
              <a:gd name="connsiteX8" fmla="*/ 5834742 w 5834742"/>
              <a:gd name="connsiteY8" fmla="*/ 1166949 h 3727269"/>
              <a:gd name="connsiteX9" fmla="*/ 5573485 w 5834742"/>
              <a:gd name="connsiteY9" fmla="*/ 836023 h 3727269"/>
              <a:gd name="connsiteX10" fmla="*/ 3831771 w 5834742"/>
              <a:gd name="connsiteY10" fmla="*/ 2838995 h 3727269"/>
              <a:gd name="connsiteX11" fmla="*/ 2656113 w 5834742"/>
              <a:gd name="connsiteY11" fmla="*/ 2159727 h 3727269"/>
              <a:gd name="connsiteX12" fmla="*/ 1689463 w 5834742"/>
              <a:gd name="connsiteY12" fmla="*/ 3378926 h 3727269"/>
              <a:gd name="connsiteX13" fmla="*/ 731520 w 5834742"/>
              <a:gd name="connsiteY13" fmla="*/ 2821577 h 3727269"/>
              <a:gd name="connsiteX14" fmla="*/ 0 w 5834742"/>
              <a:gd name="connsiteY14" fmla="*/ 3727269 h 3727269"/>
              <a:gd name="connsiteX0" fmla="*/ 0 w 5834742"/>
              <a:gd name="connsiteY0" fmla="*/ 3727269 h 3727269"/>
              <a:gd name="connsiteX1" fmla="*/ 687977 w 5834742"/>
              <a:gd name="connsiteY1" fmla="*/ 2647406 h 3727269"/>
              <a:gd name="connsiteX2" fmla="*/ 1619794 w 5834742"/>
              <a:gd name="connsiteY2" fmla="*/ 3117669 h 3727269"/>
              <a:gd name="connsiteX3" fmla="*/ 2569028 w 5834742"/>
              <a:gd name="connsiteY3" fmla="*/ 1811383 h 3727269"/>
              <a:gd name="connsiteX4" fmla="*/ 3744685 w 5834742"/>
              <a:gd name="connsiteY4" fmla="*/ 2386149 h 3727269"/>
              <a:gd name="connsiteX5" fmla="*/ 5024845 w 5834742"/>
              <a:gd name="connsiteY5" fmla="*/ 670560 h 3727269"/>
              <a:gd name="connsiteX6" fmla="*/ 4502331 w 5834742"/>
              <a:gd name="connsiteY6" fmla="*/ 670560 h 3727269"/>
              <a:gd name="connsiteX7" fmla="*/ 5660571 w 5834742"/>
              <a:gd name="connsiteY7" fmla="*/ 0 h 3727269"/>
              <a:gd name="connsiteX8" fmla="*/ 5834742 w 5834742"/>
              <a:gd name="connsiteY8" fmla="*/ 1166949 h 3727269"/>
              <a:gd name="connsiteX9" fmla="*/ 5573485 w 5834742"/>
              <a:gd name="connsiteY9" fmla="*/ 836023 h 3727269"/>
              <a:gd name="connsiteX10" fmla="*/ 3831771 w 5834742"/>
              <a:gd name="connsiteY10" fmla="*/ 2838995 h 3727269"/>
              <a:gd name="connsiteX11" fmla="*/ 2656113 w 5834742"/>
              <a:gd name="connsiteY11" fmla="*/ 2159727 h 3727269"/>
              <a:gd name="connsiteX12" fmla="*/ 1689463 w 5834742"/>
              <a:gd name="connsiteY12" fmla="*/ 3378926 h 3727269"/>
              <a:gd name="connsiteX13" fmla="*/ 731520 w 5834742"/>
              <a:gd name="connsiteY13" fmla="*/ 2865119 h 3727269"/>
              <a:gd name="connsiteX14" fmla="*/ 0 w 5834742"/>
              <a:gd name="connsiteY14" fmla="*/ 3727269 h 3727269"/>
              <a:gd name="connsiteX0" fmla="*/ 0 w 5834742"/>
              <a:gd name="connsiteY0" fmla="*/ 3727269 h 3727269"/>
              <a:gd name="connsiteX1" fmla="*/ 687977 w 5834742"/>
              <a:gd name="connsiteY1" fmla="*/ 2647406 h 3727269"/>
              <a:gd name="connsiteX2" fmla="*/ 1619794 w 5834742"/>
              <a:gd name="connsiteY2" fmla="*/ 3117669 h 3727269"/>
              <a:gd name="connsiteX3" fmla="*/ 2595154 w 5834742"/>
              <a:gd name="connsiteY3" fmla="*/ 1776548 h 3727269"/>
              <a:gd name="connsiteX4" fmla="*/ 3744685 w 5834742"/>
              <a:gd name="connsiteY4" fmla="*/ 2386149 h 3727269"/>
              <a:gd name="connsiteX5" fmla="*/ 5024845 w 5834742"/>
              <a:gd name="connsiteY5" fmla="*/ 670560 h 3727269"/>
              <a:gd name="connsiteX6" fmla="*/ 4502331 w 5834742"/>
              <a:gd name="connsiteY6" fmla="*/ 670560 h 3727269"/>
              <a:gd name="connsiteX7" fmla="*/ 5660571 w 5834742"/>
              <a:gd name="connsiteY7" fmla="*/ 0 h 3727269"/>
              <a:gd name="connsiteX8" fmla="*/ 5834742 w 5834742"/>
              <a:gd name="connsiteY8" fmla="*/ 1166949 h 3727269"/>
              <a:gd name="connsiteX9" fmla="*/ 5573485 w 5834742"/>
              <a:gd name="connsiteY9" fmla="*/ 836023 h 3727269"/>
              <a:gd name="connsiteX10" fmla="*/ 3831771 w 5834742"/>
              <a:gd name="connsiteY10" fmla="*/ 2838995 h 3727269"/>
              <a:gd name="connsiteX11" fmla="*/ 2656113 w 5834742"/>
              <a:gd name="connsiteY11" fmla="*/ 2159727 h 3727269"/>
              <a:gd name="connsiteX12" fmla="*/ 1689463 w 5834742"/>
              <a:gd name="connsiteY12" fmla="*/ 3378926 h 3727269"/>
              <a:gd name="connsiteX13" fmla="*/ 731520 w 5834742"/>
              <a:gd name="connsiteY13" fmla="*/ 2865119 h 3727269"/>
              <a:gd name="connsiteX14" fmla="*/ 0 w 5834742"/>
              <a:gd name="connsiteY14" fmla="*/ 3727269 h 3727269"/>
              <a:gd name="connsiteX0" fmla="*/ 0 w 5834742"/>
              <a:gd name="connsiteY0" fmla="*/ 3727269 h 3727269"/>
              <a:gd name="connsiteX1" fmla="*/ 687977 w 5834742"/>
              <a:gd name="connsiteY1" fmla="*/ 2647406 h 3727269"/>
              <a:gd name="connsiteX2" fmla="*/ 1619794 w 5834742"/>
              <a:gd name="connsiteY2" fmla="*/ 3117669 h 3727269"/>
              <a:gd name="connsiteX3" fmla="*/ 2595154 w 5834742"/>
              <a:gd name="connsiteY3" fmla="*/ 1776548 h 3727269"/>
              <a:gd name="connsiteX4" fmla="*/ 3770810 w 5834742"/>
              <a:gd name="connsiteY4" fmla="*/ 2386149 h 3727269"/>
              <a:gd name="connsiteX5" fmla="*/ 5024845 w 5834742"/>
              <a:gd name="connsiteY5" fmla="*/ 670560 h 3727269"/>
              <a:gd name="connsiteX6" fmla="*/ 4502331 w 5834742"/>
              <a:gd name="connsiteY6" fmla="*/ 670560 h 3727269"/>
              <a:gd name="connsiteX7" fmla="*/ 5660571 w 5834742"/>
              <a:gd name="connsiteY7" fmla="*/ 0 h 3727269"/>
              <a:gd name="connsiteX8" fmla="*/ 5834742 w 5834742"/>
              <a:gd name="connsiteY8" fmla="*/ 1166949 h 3727269"/>
              <a:gd name="connsiteX9" fmla="*/ 5573485 w 5834742"/>
              <a:gd name="connsiteY9" fmla="*/ 836023 h 3727269"/>
              <a:gd name="connsiteX10" fmla="*/ 3831771 w 5834742"/>
              <a:gd name="connsiteY10" fmla="*/ 2838995 h 3727269"/>
              <a:gd name="connsiteX11" fmla="*/ 2656113 w 5834742"/>
              <a:gd name="connsiteY11" fmla="*/ 2159727 h 3727269"/>
              <a:gd name="connsiteX12" fmla="*/ 1689463 w 5834742"/>
              <a:gd name="connsiteY12" fmla="*/ 3378926 h 3727269"/>
              <a:gd name="connsiteX13" fmla="*/ 731520 w 5834742"/>
              <a:gd name="connsiteY13" fmla="*/ 2865119 h 3727269"/>
              <a:gd name="connsiteX14" fmla="*/ 0 w 5834742"/>
              <a:gd name="connsiteY14" fmla="*/ 3727269 h 3727269"/>
              <a:gd name="connsiteX0" fmla="*/ 0 w 5834742"/>
              <a:gd name="connsiteY0" fmla="*/ 3727269 h 3727269"/>
              <a:gd name="connsiteX1" fmla="*/ 687977 w 5834742"/>
              <a:gd name="connsiteY1" fmla="*/ 2647406 h 3727269"/>
              <a:gd name="connsiteX2" fmla="*/ 1619794 w 5834742"/>
              <a:gd name="connsiteY2" fmla="*/ 3117669 h 3727269"/>
              <a:gd name="connsiteX3" fmla="*/ 2595154 w 5834742"/>
              <a:gd name="connsiteY3" fmla="*/ 1776548 h 3727269"/>
              <a:gd name="connsiteX4" fmla="*/ 3770810 w 5834742"/>
              <a:gd name="connsiteY4" fmla="*/ 2386149 h 3727269"/>
              <a:gd name="connsiteX5" fmla="*/ 5024845 w 5834742"/>
              <a:gd name="connsiteY5" fmla="*/ 670560 h 3727269"/>
              <a:gd name="connsiteX6" fmla="*/ 4502331 w 5834742"/>
              <a:gd name="connsiteY6" fmla="*/ 670560 h 3727269"/>
              <a:gd name="connsiteX7" fmla="*/ 5660571 w 5834742"/>
              <a:gd name="connsiteY7" fmla="*/ 0 h 3727269"/>
              <a:gd name="connsiteX8" fmla="*/ 5834742 w 5834742"/>
              <a:gd name="connsiteY8" fmla="*/ 1166949 h 3727269"/>
              <a:gd name="connsiteX9" fmla="*/ 5503816 w 5834742"/>
              <a:gd name="connsiteY9" fmla="*/ 844732 h 3727269"/>
              <a:gd name="connsiteX10" fmla="*/ 3831771 w 5834742"/>
              <a:gd name="connsiteY10" fmla="*/ 2838995 h 3727269"/>
              <a:gd name="connsiteX11" fmla="*/ 2656113 w 5834742"/>
              <a:gd name="connsiteY11" fmla="*/ 2159727 h 3727269"/>
              <a:gd name="connsiteX12" fmla="*/ 1689463 w 5834742"/>
              <a:gd name="connsiteY12" fmla="*/ 3378926 h 3727269"/>
              <a:gd name="connsiteX13" fmla="*/ 731520 w 5834742"/>
              <a:gd name="connsiteY13" fmla="*/ 2865119 h 3727269"/>
              <a:gd name="connsiteX14" fmla="*/ 0 w 5834742"/>
              <a:gd name="connsiteY14" fmla="*/ 3727269 h 3727269"/>
              <a:gd name="connsiteX0" fmla="*/ 0 w 5834742"/>
              <a:gd name="connsiteY0" fmla="*/ 3727269 h 3727269"/>
              <a:gd name="connsiteX1" fmla="*/ 687977 w 5834742"/>
              <a:gd name="connsiteY1" fmla="*/ 2647406 h 3727269"/>
              <a:gd name="connsiteX2" fmla="*/ 1619794 w 5834742"/>
              <a:gd name="connsiteY2" fmla="*/ 3117669 h 3727269"/>
              <a:gd name="connsiteX3" fmla="*/ 2595154 w 5834742"/>
              <a:gd name="connsiteY3" fmla="*/ 1776548 h 3727269"/>
              <a:gd name="connsiteX4" fmla="*/ 3770810 w 5834742"/>
              <a:gd name="connsiteY4" fmla="*/ 2386149 h 3727269"/>
              <a:gd name="connsiteX5" fmla="*/ 5024845 w 5834742"/>
              <a:gd name="connsiteY5" fmla="*/ 670560 h 3727269"/>
              <a:gd name="connsiteX6" fmla="*/ 4502331 w 5834742"/>
              <a:gd name="connsiteY6" fmla="*/ 670560 h 3727269"/>
              <a:gd name="connsiteX7" fmla="*/ 5660571 w 5834742"/>
              <a:gd name="connsiteY7" fmla="*/ 0 h 3727269"/>
              <a:gd name="connsiteX8" fmla="*/ 5834742 w 5834742"/>
              <a:gd name="connsiteY8" fmla="*/ 1219201 h 3727269"/>
              <a:gd name="connsiteX9" fmla="*/ 5503816 w 5834742"/>
              <a:gd name="connsiteY9" fmla="*/ 844732 h 3727269"/>
              <a:gd name="connsiteX10" fmla="*/ 3831771 w 5834742"/>
              <a:gd name="connsiteY10" fmla="*/ 2838995 h 3727269"/>
              <a:gd name="connsiteX11" fmla="*/ 2656113 w 5834742"/>
              <a:gd name="connsiteY11" fmla="*/ 2159727 h 3727269"/>
              <a:gd name="connsiteX12" fmla="*/ 1689463 w 5834742"/>
              <a:gd name="connsiteY12" fmla="*/ 3378926 h 3727269"/>
              <a:gd name="connsiteX13" fmla="*/ 731520 w 5834742"/>
              <a:gd name="connsiteY13" fmla="*/ 2865119 h 3727269"/>
              <a:gd name="connsiteX14" fmla="*/ 0 w 5834742"/>
              <a:gd name="connsiteY14" fmla="*/ 3727269 h 3727269"/>
              <a:gd name="connsiteX0" fmla="*/ 0 w 5834742"/>
              <a:gd name="connsiteY0" fmla="*/ 3727269 h 3727269"/>
              <a:gd name="connsiteX1" fmla="*/ 687977 w 5834742"/>
              <a:gd name="connsiteY1" fmla="*/ 2647406 h 3727269"/>
              <a:gd name="connsiteX2" fmla="*/ 1619794 w 5834742"/>
              <a:gd name="connsiteY2" fmla="*/ 3117669 h 3727269"/>
              <a:gd name="connsiteX3" fmla="*/ 2595154 w 5834742"/>
              <a:gd name="connsiteY3" fmla="*/ 1776548 h 3727269"/>
              <a:gd name="connsiteX4" fmla="*/ 3770810 w 5834742"/>
              <a:gd name="connsiteY4" fmla="*/ 2386149 h 3727269"/>
              <a:gd name="connsiteX5" fmla="*/ 5024845 w 5834742"/>
              <a:gd name="connsiteY5" fmla="*/ 670560 h 3727269"/>
              <a:gd name="connsiteX6" fmla="*/ 4511039 w 5834742"/>
              <a:gd name="connsiteY6" fmla="*/ 618308 h 3727269"/>
              <a:gd name="connsiteX7" fmla="*/ 5660571 w 5834742"/>
              <a:gd name="connsiteY7" fmla="*/ 0 h 3727269"/>
              <a:gd name="connsiteX8" fmla="*/ 5834742 w 5834742"/>
              <a:gd name="connsiteY8" fmla="*/ 1219201 h 3727269"/>
              <a:gd name="connsiteX9" fmla="*/ 5503816 w 5834742"/>
              <a:gd name="connsiteY9" fmla="*/ 844732 h 3727269"/>
              <a:gd name="connsiteX10" fmla="*/ 3831771 w 5834742"/>
              <a:gd name="connsiteY10" fmla="*/ 2838995 h 3727269"/>
              <a:gd name="connsiteX11" fmla="*/ 2656113 w 5834742"/>
              <a:gd name="connsiteY11" fmla="*/ 2159727 h 3727269"/>
              <a:gd name="connsiteX12" fmla="*/ 1689463 w 5834742"/>
              <a:gd name="connsiteY12" fmla="*/ 3378926 h 3727269"/>
              <a:gd name="connsiteX13" fmla="*/ 731520 w 5834742"/>
              <a:gd name="connsiteY13" fmla="*/ 2865119 h 3727269"/>
              <a:gd name="connsiteX14" fmla="*/ 0 w 5834742"/>
              <a:gd name="connsiteY14" fmla="*/ 3727269 h 3727269"/>
              <a:gd name="connsiteX0" fmla="*/ 0 w 5834742"/>
              <a:gd name="connsiteY0" fmla="*/ 3762104 h 3762104"/>
              <a:gd name="connsiteX1" fmla="*/ 687977 w 5834742"/>
              <a:gd name="connsiteY1" fmla="*/ 2682241 h 3762104"/>
              <a:gd name="connsiteX2" fmla="*/ 1619794 w 5834742"/>
              <a:gd name="connsiteY2" fmla="*/ 3152504 h 3762104"/>
              <a:gd name="connsiteX3" fmla="*/ 2595154 w 5834742"/>
              <a:gd name="connsiteY3" fmla="*/ 1811383 h 3762104"/>
              <a:gd name="connsiteX4" fmla="*/ 3770810 w 5834742"/>
              <a:gd name="connsiteY4" fmla="*/ 2420984 h 3762104"/>
              <a:gd name="connsiteX5" fmla="*/ 5024845 w 5834742"/>
              <a:gd name="connsiteY5" fmla="*/ 705395 h 3762104"/>
              <a:gd name="connsiteX6" fmla="*/ 4511039 w 5834742"/>
              <a:gd name="connsiteY6" fmla="*/ 653143 h 3762104"/>
              <a:gd name="connsiteX7" fmla="*/ 5695405 w 5834742"/>
              <a:gd name="connsiteY7" fmla="*/ 0 h 3762104"/>
              <a:gd name="connsiteX8" fmla="*/ 5834742 w 5834742"/>
              <a:gd name="connsiteY8" fmla="*/ 1254036 h 3762104"/>
              <a:gd name="connsiteX9" fmla="*/ 5503816 w 5834742"/>
              <a:gd name="connsiteY9" fmla="*/ 879567 h 3762104"/>
              <a:gd name="connsiteX10" fmla="*/ 3831771 w 5834742"/>
              <a:gd name="connsiteY10" fmla="*/ 2873830 h 3762104"/>
              <a:gd name="connsiteX11" fmla="*/ 2656113 w 5834742"/>
              <a:gd name="connsiteY11" fmla="*/ 2194562 h 3762104"/>
              <a:gd name="connsiteX12" fmla="*/ 1689463 w 5834742"/>
              <a:gd name="connsiteY12" fmla="*/ 3413761 h 3762104"/>
              <a:gd name="connsiteX13" fmla="*/ 731520 w 5834742"/>
              <a:gd name="connsiteY13" fmla="*/ 2899954 h 3762104"/>
              <a:gd name="connsiteX14" fmla="*/ 0 w 5834742"/>
              <a:gd name="connsiteY14" fmla="*/ 3762104 h 3762104"/>
              <a:gd name="connsiteX0" fmla="*/ 0 w 5834742"/>
              <a:gd name="connsiteY0" fmla="*/ 3618955 h 3618955"/>
              <a:gd name="connsiteX1" fmla="*/ 687977 w 5834742"/>
              <a:gd name="connsiteY1" fmla="*/ 2539092 h 3618955"/>
              <a:gd name="connsiteX2" fmla="*/ 1619794 w 5834742"/>
              <a:gd name="connsiteY2" fmla="*/ 3009355 h 3618955"/>
              <a:gd name="connsiteX3" fmla="*/ 2595154 w 5834742"/>
              <a:gd name="connsiteY3" fmla="*/ 1668234 h 3618955"/>
              <a:gd name="connsiteX4" fmla="*/ 3770810 w 5834742"/>
              <a:gd name="connsiteY4" fmla="*/ 2277835 h 3618955"/>
              <a:gd name="connsiteX5" fmla="*/ 5024845 w 5834742"/>
              <a:gd name="connsiteY5" fmla="*/ 562246 h 3618955"/>
              <a:gd name="connsiteX6" fmla="*/ 4511039 w 5834742"/>
              <a:gd name="connsiteY6" fmla="*/ 509994 h 3618955"/>
              <a:gd name="connsiteX7" fmla="*/ 5626694 w 5834742"/>
              <a:gd name="connsiteY7" fmla="*/ 0 h 3618955"/>
              <a:gd name="connsiteX8" fmla="*/ 5834742 w 5834742"/>
              <a:gd name="connsiteY8" fmla="*/ 1110887 h 3618955"/>
              <a:gd name="connsiteX9" fmla="*/ 5503816 w 5834742"/>
              <a:gd name="connsiteY9" fmla="*/ 736418 h 3618955"/>
              <a:gd name="connsiteX10" fmla="*/ 3831771 w 5834742"/>
              <a:gd name="connsiteY10" fmla="*/ 2730681 h 3618955"/>
              <a:gd name="connsiteX11" fmla="*/ 2656113 w 5834742"/>
              <a:gd name="connsiteY11" fmla="*/ 2051413 h 3618955"/>
              <a:gd name="connsiteX12" fmla="*/ 1689463 w 5834742"/>
              <a:gd name="connsiteY12" fmla="*/ 3270612 h 3618955"/>
              <a:gd name="connsiteX13" fmla="*/ 731520 w 5834742"/>
              <a:gd name="connsiteY13" fmla="*/ 2756805 h 3618955"/>
              <a:gd name="connsiteX14" fmla="*/ 0 w 5834742"/>
              <a:gd name="connsiteY14" fmla="*/ 3618955 h 3618955"/>
              <a:gd name="connsiteX0" fmla="*/ 0 w 5834742"/>
              <a:gd name="connsiteY0" fmla="*/ 3739200 h 3739200"/>
              <a:gd name="connsiteX1" fmla="*/ 687977 w 5834742"/>
              <a:gd name="connsiteY1" fmla="*/ 2659337 h 3739200"/>
              <a:gd name="connsiteX2" fmla="*/ 1619794 w 5834742"/>
              <a:gd name="connsiteY2" fmla="*/ 3129600 h 3739200"/>
              <a:gd name="connsiteX3" fmla="*/ 2595154 w 5834742"/>
              <a:gd name="connsiteY3" fmla="*/ 1788479 h 3739200"/>
              <a:gd name="connsiteX4" fmla="*/ 3770810 w 5834742"/>
              <a:gd name="connsiteY4" fmla="*/ 2398080 h 3739200"/>
              <a:gd name="connsiteX5" fmla="*/ 5024845 w 5834742"/>
              <a:gd name="connsiteY5" fmla="*/ 682491 h 3739200"/>
              <a:gd name="connsiteX6" fmla="*/ 4511039 w 5834742"/>
              <a:gd name="connsiteY6" fmla="*/ 630239 h 3739200"/>
              <a:gd name="connsiteX7" fmla="*/ 5661050 w 5834742"/>
              <a:gd name="connsiteY7" fmla="*/ 0 h 3739200"/>
              <a:gd name="connsiteX8" fmla="*/ 5834742 w 5834742"/>
              <a:gd name="connsiteY8" fmla="*/ 1231132 h 3739200"/>
              <a:gd name="connsiteX9" fmla="*/ 5503816 w 5834742"/>
              <a:gd name="connsiteY9" fmla="*/ 856663 h 3739200"/>
              <a:gd name="connsiteX10" fmla="*/ 3831771 w 5834742"/>
              <a:gd name="connsiteY10" fmla="*/ 2850926 h 3739200"/>
              <a:gd name="connsiteX11" fmla="*/ 2656113 w 5834742"/>
              <a:gd name="connsiteY11" fmla="*/ 2171658 h 3739200"/>
              <a:gd name="connsiteX12" fmla="*/ 1689463 w 5834742"/>
              <a:gd name="connsiteY12" fmla="*/ 3390857 h 3739200"/>
              <a:gd name="connsiteX13" fmla="*/ 731520 w 5834742"/>
              <a:gd name="connsiteY13" fmla="*/ 2877050 h 3739200"/>
              <a:gd name="connsiteX14" fmla="*/ 0 w 5834742"/>
              <a:gd name="connsiteY14" fmla="*/ 3739200 h 3739200"/>
              <a:gd name="connsiteX0" fmla="*/ 0 w 5834742"/>
              <a:gd name="connsiteY0" fmla="*/ 3773555 h 3773555"/>
              <a:gd name="connsiteX1" fmla="*/ 687977 w 5834742"/>
              <a:gd name="connsiteY1" fmla="*/ 2693692 h 3773555"/>
              <a:gd name="connsiteX2" fmla="*/ 1619794 w 5834742"/>
              <a:gd name="connsiteY2" fmla="*/ 3163955 h 3773555"/>
              <a:gd name="connsiteX3" fmla="*/ 2595154 w 5834742"/>
              <a:gd name="connsiteY3" fmla="*/ 1822834 h 3773555"/>
              <a:gd name="connsiteX4" fmla="*/ 3770810 w 5834742"/>
              <a:gd name="connsiteY4" fmla="*/ 2432435 h 3773555"/>
              <a:gd name="connsiteX5" fmla="*/ 5024845 w 5834742"/>
              <a:gd name="connsiteY5" fmla="*/ 716846 h 3773555"/>
              <a:gd name="connsiteX6" fmla="*/ 4511039 w 5834742"/>
              <a:gd name="connsiteY6" fmla="*/ 664594 h 3773555"/>
              <a:gd name="connsiteX7" fmla="*/ 5609517 w 5834742"/>
              <a:gd name="connsiteY7" fmla="*/ 0 h 3773555"/>
              <a:gd name="connsiteX8" fmla="*/ 5834742 w 5834742"/>
              <a:gd name="connsiteY8" fmla="*/ 1265487 h 3773555"/>
              <a:gd name="connsiteX9" fmla="*/ 5503816 w 5834742"/>
              <a:gd name="connsiteY9" fmla="*/ 891018 h 3773555"/>
              <a:gd name="connsiteX10" fmla="*/ 3831771 w 5834742"/>
              <a:gd name="connsiteY10" fmla="*/ 2885281 h 3773555"/>
              <a:gd name="connsiteX11" fmla="*/ 2656113 w 5834742"/>
              <a:gd name="connsiteY11" fmla="*/ 2206013 h 3773555"/>
              <a:gd name="connsiteX12" fmla="*/ 1689463 w 5834742"/>
              <a:gd name="connsiteY12" fmla="*/ 3425212 h 3773555"/>
              <a:gd name="connsiteX13" fmla="*/ 731520 w 5834742"/>
              <a:gd name="connsiteY13" fmla="*/ 2911405 h 3773555"/>
              <a:gd name="connsiteX14" fmla="*/ 0 w 5834742"/>
              <a:gd name="connsiteY14" fmla="*/ 3773555 h 3773555"/>
              <a:gd name="connsiteX0" fmla="*/ 0 w 5834742"/>
              <a:gd name="connsiteY0" fmla="*/ 3744925 h 3744925"/>
              <a:gd name="connsiteX1" fmla="*/ 687977 w 5834742"/>
              <a:gd name="connsiteY1" fmla="*/ 2665062 h 3744925"/>
              <a:gd name="connsiteX2" fmla="*/ 1619794 w 5834742"/>
              <a:gd name="connsiteY2" fmla="*/ 3135325 h 3744925"/>
              <a:gd name="connsiteX3" fmla="*/ 2595154 w 5834742"/>
              <a:gd name="connsiteY3" fmla="*/ 1794204 h 3744925"/>
              <a:gd name="connsiteX4" fmla="*/ 3770810 w 5834742"/>
              <a:gd name="connsiteY4" fmla="*/ 2403805 h 3744925"/>
              <a:gd name="connsiteX5" fmla="*/ 5024845 w 5834742"/>
              <a:gd name="connsiteY5" fmla="*/ 688216 h 3744925"/>
              <a:gd name="connsiteX6" fmla="*/ 4511039 w 5834742"/>
              <a:gd name="connsiteY6" fmla="*/ 635964 h 3744925"/>
              <a:gd name="connsiteX7" fmla="*/ 5741214 w 5834742"/>
              <a:gd name="connsiteY7" fmla="*/ 0 h 3744925"/>
              <a:gd name="connsiteX8" fmla="*/ 5834742 w 5834742"/>
              <a:gd name="connsiteY8" fmla="*/ 1236857 h 3744925"/>
              <a:gd name="connsiteX9" fmla="*/ 5503816 w 5834742"/>
              <a:gd name="connsiteY9" fmla="*/ 862388 h 3744925"/>
              <a:gd name="connsiteX10" fmla="*/ 3831771 w 5834742"/>
              <a:gd name="connsiteY10" fmla="*/ 2856651 h 3744925"/>
              <a:gd name="connsiteX11" fmla="*/ 2656113 w 5834742"/>
              <a:gd name="connsiteY11" fmla="*/ 2177383 h 3744925"/>
              <a:gd name="connsiteX12" fmla="*/ 1689463 w 5834742"/>
              <a:gd name="connsiteY12" fmla="*/ 3396582 h 3744925"/>
              <a:gd name="connsiteX13" fmla="*/ 731520 w 5834742"/>
              <a:gd name="connsiteY13" fmla="*/ 2882775 h 3744925"/>
              <a:gd name="connsiteX14" fmla="*/ 0 w 5834742"/>
              <a:gd name="connsiteY14" fmla="*/ 3744925 h 3744925"/>
              <a:gd name="connsiteX0" fmla="*/ 0 w 5834742"/>
              <a:gd name="connsiteY0" fmla="*/ 3744925 h 3744925"/>
              <a:gd name="connsiteX1" fmla="*/ 687977 w 5834742"/>
              <a:gd name="connsiteY1" fmla="*/ 2665062 h 3744925"/>
              <a:gd name="connsiteX2" fmla="*/ 1619794 w 5834742"/>
              <a:gd name="connsiteY2" fmla="*/ 3135325 h 3744925"/>
              <a:gd name="connsiteX3" fmla="*/ 2595154 w 5834742"/>
              <a:gd name="connsiteY3" fmla="*/ 1794204 h 3744925"/>
              <a:gd name="connsiteX4" fmla="*/ 3770810 w 5834742"/>
              <a:gd name="connsiteY4" fmla="*/ 2403805 h 3744925"/>
              <a:gd name="connsiteX5" fmla="*/ 5024845 w 5834742"/>
              <a:gd name="connsiteY5" fmla="*/ 688216 h 3744925"/>
              <a:gd name="connsiteX6" fmla="*/ 4511039 w 5834742"/>
              <a:gd name="connsiteY6" fmla="*/ 635964 h 3744925"/>
              <a:gd name="connsiteX7" fmla="*/ 5741214 w 5834742"/>
              <a:gd name="connsiteY7" fmla="*/ 0 h 3744925"/>
              <a:gd name="connsiteX8" fmla="*/ 5834742 w 5834742"/>
              <a:gd name="connsiteY8" fmla="*/ 1236857 h 3744925"/>
              <a:gd name="connsiteX9" fmla="*/ 5503816 w 5834742"/>
              <a:gd name="connsiteY9" fmla="*/ 862388 h 3744925"/>
              <a:gd name="connsiteX10" fmla="*/ 3831771 w 5834742"/>
              <a:gd name="connsiteY10" fmla="*/ 2856651 h 3744925"/>
              <a:gd name="connsiteX11" fmla="*/ 2656113 w 5834742"/>
              <a:gd name="connsiteY11" fmla="*/ 2177383 h 3744925"/>
              <a:gd name="connsiteX12" fmla="*/ 1689463 w 5834742"/>
              <a:gd name="connsiteY12" fmla="*/ 3396582 h 3744925"/>
              <a:gd name="connsiteX13" fmla="*/ 731520 w 5834742"/>
              <a:gd name="connsiteY13" fmla="*/ 2882775 h 3744925"/>
              <a:gd name="connsiteX14" fmla="*/ 0 w 5834742"/>
              <a:gd name="connsiteY14" fmla="*/ 3744925 h 3744925"/>
              <a:gd name="connsiteX0" fmla="*/ 0 w 5834742"/>
              <a:gd name="connsiteY0" fmla="*/ 3756377 h 3756377"/>
              <a:gd name="connsiteX1" fmla="*/ 687977 w 5834742"/>
              <a:gd name="connsiteY1" fmla="*/ 2676514 h 3756377"/>
              <a:gd name="connsiteX2" fmla="*/ 1619794 w 5834742"/>
              <a:gd name="connsiteY2" fmla="*/ 3146777 h 3756377"/>
              <a:gd name="connsiteX3" fmla="*/ 2595154 w 5834742"/>
              <a:gd name="connsiteY3" fmla="*/ 1805656 h 3756377"/>
              <a:gd name="connsiteX4" fmla="*/ 3770810 w 5834742"/>
              <a:gd name="connsiteY4" fmla="*/ 2415257 h 3756377"/>
              <a:gd name="connsiteX5" fmla="*/ 5024845 w 5834742"/>
              <a:gd name="connsiteY5" fmla="*/ 699668 h 3756377"/>
              <a:gd name="connsiteX6" fmla="*/ 4511039 w 5834742"/>
              <a:gd name="connsiteY6" fmla="*/ 647416 h 3756377"/>
              <a:gd name="connsiteX7" fmla="*/ 5724037 w 5834742"/>
              <a:gd name="connsiteY7" fmla="*/ 0 h 3756377"/>
              <a:gd name="connsiteX8" fmla="*/ 5834742 w 5834742"/>
              <a:gd name="connsiteY8" fmla="*/ 1248309 h 3756377"/>
              <a:gd name="connsiteX9" fmla="*/ 5503816 w 5834742"/>
              <a:gd name="connsiteY9" fmla="*/ 873840 h 3756377"/>
              <a:gd name="connsiteX10" fmla="*/ 3831771 w 5834742"/>
              <a:gd name="connsiteY10" fmla="*/ 2868103 h 3756377"/>
              <a:gd name="connsiteX11" fmla="*/ 2656113 w 5834742"/>
              <a:gd name="connsiteY11" fmla="*/ 2188835 h 3756377"/>
              <a:gd name="connsiteX12" fmla="*/ 1689463 w 5834742"/>
              <a:gd name="connsiteY12" fmla="*/ 3408034 h 3756377"/>
              <a:gd name="connsiteX13" fmla="*/ 731520 w 5834742"/>
              <a:gd name="connsiteY13" fmla="*/ 2894227 h 3756377"/>
              <a:gd name="connsiteX14" fmla="*/ 0 w 5834742"/>
              <a:gd name="connsiteY14" fmla="*/ 3756377 h 3756377"/>
              <a:gd name="connsiteX0" fmla="*/ 0 w 5834742"/>
              <a:gd name="connsiteY0" fmla="*/ 3767829 h 3767829"/>
              <a:gd name="connsiteX1" fmla="*/ 687977 w 5834742"/>
              <a:gd name="connsiteY1" fmla="*/ 2687966 h 3767829"/>
              <a:gd name="connsiteX2" fmla="*/ 1619794 w 5834742"/>
              <a:gd name="connsiteY2" fmla="*/ 3158229 h 3767829"/>
              <a:gd name="connsiteX3" fmla="*/ 2595154 w 5834742"/>
              <a:gd name="connsiteY3" fmla="*/ 1817108 h 3767829"/>
              <a:gd name="connsiteX4" fmla="*/ 3770810 w 5834742"/>
              <a:gd name="connsiteY4" fmla="*/ 2426709 h 3767829"/>
              <a:gd name="connsiteX5" fmla="*/ 5024845 w 5834742"/>
              <a:gd name="connsiteY5" fmla="*/ 711120 h 3767829"/>
              <a:gd name="connsiteX6" fmla="*/ 4511039 w 5834742"/>
              <a:gd name="connsiteY6" fmla="*/ 658868 h 3767829"/>
              <a:gd name="connsiteX7" fmla="*/ 5672503 w 5834742"/>
              <a:gd name="connsiteY7" fmla="*/ 0 h 3767829"/>
              <a:gd name="connsiteX8" fmla="*/ 5834742 w 5834742"/>
              <a:gd name="connsiteY8" fmla="*/ 1259761 h 3767829"/>
              <a:gd name="connsiteX9" fmla="*/ 5503816 w 5834742"/>
              <a:gd name="connsiteY9" fmla="*/ 885292 h 3767829"/>
              <a:gd name="connsiteX10" fmla="*/ 3831771 w 5834742"/>
              <a:gd name="connsiteY10" fmla="*/ 2879555 h 3767829"/>
              <a:gd name="connsiteX11" fmla="*/ 2656113 w 5834742"/>
              <a:gd name="connsiteY11" fmla="*/ 2200287 h 3767829"/>
              <a:gd name="connsiteX12" fmla="*/ 1689463 w 5834742"/>
              <a:gd name="connsiteY12" fmla="*/ 3419486 h 3767829"/>
              <a:gd name="connsiteX13" fmla="*/ 731520 w 5834742"/>
              <a:gd name="connsiteY13" fmla="*/ 2905679 h 3767829"/>
              <a:gd name="connsiteX14" fmla="*/ 0 w 5834742"/>
              <a:gd name="connsiteY14" fmla="*/ 3767829 h 3767829"/>
              <a:gd name="connsiteX0" fmla="*/ 0 w 5834742"/>
              <a:gd name="connsiteY0" fmla="*/ 3744925 h 3744925"/>
              <a:gd name="connsiteX1" fmla="*/ 687977 w 5834742"/>
              <a:gd name="connsiteY1" fmla="*/ 2665062 h 3744925"/>
              <a:gd name="connsiteX2" fmla="*/ 1619794 w 5834742"/>
              <a:gd name="connsiteY2" fmla="*/ 3135325 h 3744925"/>
              <a:gd name="connsiteX3" fmla="*/ 2595154 w 5834742"/>
              <a:gd name="connsiteY3" fmla="*/ 1794204 h 3744925"/>
              <a:gd name="connsiteX4" fmla="*/ 3770810 w 5834742"/>
              <a:gd name="connsiteY4" fmla="*/ 2403805 h 3744925"/>
              <a:gd name="connsiteX5" fmla="*/ 5024845 w 5834742"/>
              <a:gd name="connsiteY5" fmla="*/ 688216 h 3744925"/>
              <a:gd name="connsiteX6" fmla="*/ 4511039 w 5834742"/>
              <a:gd name="connsiteY6" fmla="*/ 635964 h 3744925"/>
              <a:gd name="connsiteX7" fmla="*/ 5706858 w 5834742"/>
              <a:gd name="connsiteY7" fmla="*/ 0 h 3744925"/>
              <a:gd name="connsiteX8" fmla="*/ 5834742 w 5834742"/>
              <a:gd name="connsiteY8" fmla="*/ 1236857 h 3744925"/>
              <a:gd name="connsiteX9" fmla="*/ 5503816 w 5834742"/>
              <a:gd name="connsiteY9" fmla="*/ 862388 h 3744925"/>
              <a:gd name="connsiteX10" fmla="*/ 3831771 w 5834742"/>
              <a:gd name="connsiteY10" fmla="*/ 2856651 h 3744925"/>
              <a:gd name="connsiteX11" fmla="*/ 2656113 w 5834742"/>
              <a:gd name="connsiteY11" fmla="*/ 2177383 h 3744925"/>
              <a:gd name="connsiteX12" fmla="*/ 1689463 w 5834742"/>
              <a:gd name="connsiteY12" fmla="*/ 3396582 h 3744925"/>
              <a:gd name="connsiteX13" fmla="*/ 731520 w 5834742"/>
              <a:gd name="connsiteY13" fmla="*/ 2882775 h 3744925"/>
              <a:gd name="connsiteX14" fmla="*/ 0 w 5834742"/>
              <a:gd name="connsiteY14" fmla="*/ 3744925 h 3744925"/>
              <a:gd name="connsiteX0" fmla="*/ 0 w 5834742"/>
              <a:gd name="connsiteY0" fmla="*/ 3733473 h 3733473"/>
              <a:gd name="connsiteX1" fmla="*/ 687977 w 5834742"/>
              <a:gd name="connsiteY1" fmla="*/ 2653610 h 3733473"/>
              <a:gd name="connsiteX2" fmla="*/ 1619794 w 5834742"/>
              <a:gd name="connsiteY2" fmla="*/ 3123873 h 3733473"/>
              <a:gd name="connsiteX3" fmla="*/ 2595154 w 5834742"/>
              <a:gd name="connsiteY3" fmla="*/ 1782752 h 3733473"/>
              <a:gd name="connsiteX4" fmla="*/ 3770810 w 5834742"/>
              <a:gd name="connsiteY4" fmla="*/ 2392353 h 3733473"/>
              <a:gd name="connsiteX5" fmla="*/ 5024845 w 5834742"/>
              <a:gd name="connsiteY5" fmla="*/ 676764 h 3733473"/>
              <a:gd name="connsiteX6" fmla="*/ 4511039 w 5834742"/>
              <a:gd name="connsiteY6" fmla="*/ 624512 h 3733473"/>
              <a:gd name="connsiteX7" fmla="*/ 5798473 w 5834742"/>
              <a:gd name="connsiteY7" fmla="*/ 0 h 3733473"/>
              <a:gd name="connsiteX8" fmla="*/ 5834742 w 5834742"/>
              <a:gd name="connsiteY8" fmla="*/ 1225405 h 3733473"/>
              <a:gd name="connsiteX9" fmla="*/ 5503816 w 5834742"/>
              <a:gd name="connsiteY9" fmla="*/ 850936 h 3733473"/>
              <a:gd name="connsiteX10" fmla="*/ 3831771 w 5834742"/>
              <a:gd name="connsiteY10" fmla="*/ 2845199 h 3733473"/>
              <a:gd name="connsiteX11" fmla="*/ 2656113 w 5834742"/>
              <a:gd name="connsiteY11" fmla="*/ 2165931 h 3733473"/>
              <a:gd name="connsiteX12" fmla="*/ 1689463 w 5834742"/>
              <a:gd name="connsiteY12" fmla="*/ 3385130 h 3733473"/>
              <a:gd name="connsiteX13" fmla="*/ 731520 w 5834742"/>
              <a:gd name="connsiteY13" fmla="*/ 2871323 h 3733473"/>
              <a:gd name="connsiteX14" fmla="*/ 0 w 5834742"/>
              <a:gd name="connsiteY14" fmla="*/ 3733473 h 3733473"/>
              <a:gd name="connsiteX0" fmla="*/ 0 w 5834742"/>
              <a:gd name="connsiteY0" fmla="*/ 3733473 h 3733473"/>
              <a:gd name="connsiteX1" fmla="*/ 758881 w 5834742"/>
              <a:gd name="connsiteY1" fmla="*/ 2031225 h 3733473"/>
              <a:gd name="connsiteX2" fmla="*/ 1619794 w 5834742"/>
              <a:gd name="connsiteY2" fmla="*/ 3123873 h 3733473"/>
              <a:gd name="connsiteX3" fmla="*/ 2595154 w 5834742"/>
              <a:gd name="connsiteY3" fmla="*/ 1782752 h 3733473"/>
              <a:gd name="connsiteX4" fmla="*/ 3770810 w 5834742"/>
              <a:gd name="connsiteY4" fmla="*/ 2392353 h 3733473"/>
              <a:gd name="connsiteX5" fmla="*/ 5024845 w 5834742"/>
              <a:gd name="connsiteY5" fmla="*/ 676764 h 3733473"/>
              <a:gd name="connsiteX6" fmla="*/ 4511039 w 5834742"/>
              <a:gd name="connsiteY6" fmla="*/ 624512 h 3733473"/>
              <a:gd name="connsiteX7" fmla="*/ 5798473 w 5834742"/>
              <a:gd name="connsiteY7" fmla="*/ 0 h 3733473"/>
              <a:gd name="connsiteX8" fmla="*/ 5834742 w 5834742"/>
              <a:gd name="connsiteY8" fmla="*/ 1225405 h 3733473"/>
              <a:gd name="connsiteX9" fmla="*/ 5503816 w 5834742"/>
              <a:gd name="connsiteY9" fmla="*/ 850936 h 3733473"/>
              <a:gd name="connsiteX10" fmla="*/ 3831771 w 5834742"/>
              <a:gd name="connsiteY10" fmla="*/ 2845199 h 3733473"/>
              <a:gd name="connsiteX11" fmla="*/ 2656113 w 5834742"/>
              <a:gd name="connsiteY11" fmla="*/ 2165931 h 3733473"/>
              <a:gd name="connsiteX12" fmla="*/ 1689463 w 5834742"/>
              <a:gd name="connsiteY12" fmla="*/ 3385130 h 3733473"/>
              <a:gd name="connsiteX13" fmla="*/ 731520 w 5834742"/>
              <a:gd name="connsiteY13" fmla="*/ 2871323 h 3733473"/>
              <a:gd name="connsiteX14" fmla="*/ 0 w 5834742"/>
              <a:gd name="connsiteY14" fmla="*/ 3733473 h 3733473"/>
              <a:gd name="connsiteX0" fmla="*/ 0 w 5834742"/>
              <a:gd name="connsiteY0" fmla="*/ 3733473 h 3733473"/>
              <a:gd name="connsiteX1" fmla="*/ 288426 w 5834742"/>
              <a:gd name="connsiteY1" fmla="*/ 3064104 h 3733473"/>
              <a:gd name="connsiteX2" fmla="*/ 758881 w 5834742"/>
              <a:gd name="connsiteY2" fmla="*/ 2031225 h 3733473"/>
              <a:gd name="connsiteX3" fmla="*/ 1619794 w 5834742"/>
              <a:gd name="connsiteY3" fmla="*/ 3123873 h 3733473"/>
              <a:gd name="connsiteX4" fmla="*/ 2595154 w 5834742"/>
              <a:gd name="connsiteY4" fmla="*/ 1782752 h 3733473"/>
              <a:gd name="connsiteX5" fmla="*/ 3770810 w 5834742"/>
              <a:gd name="connsiteY5" fmla="*/ 2392353 h 3733473"/>
              <a:gd name="connsiteX6" fmla="*/ 5024845 w 5834742"/>
              <a:gd name="connsiteY6" fmla="*/ 676764 h 3733473"/>
              <a:gd name="connsiteX7" fmla="*/ 4511039 w 5834742"/>
              <a:gd name="connsiteY7" fmla="*/ 624512 h 3733473"/>
              <a:gd name="connsiteX8" fmla="*/ 5798473 w 5834742"/>
              <a:gd name="connsiteY8" fmla="*/ 0 h 3733473"/>
              <a:gd name="connsiteX9" fmla="*/ 5834742 w 5834742"/>
              <a:gd name="connsiteY9" fmla="*/ 1225405 h 3733473"/>
              <a:gd name="connsiteX10" fmla="*/ 5503816 w 5834742"/>
              <a:gd name="connsiteY10" fmla="*/ 850936 h 3733473"/>
              <a:gd name="connsiteX11" fmla="*/ 3831771 w 5834742"/>
              <a:gd name="connsiteY11" fmla="*/ 2845199 h 3733473"/>
              <a:gd name="connsiteX12" fmla="*/ 2656113 w 5834742"/>
              <a:gd name="connsiteY12" fmla="*/ 2165931 h 3733473"/>
              <a:gd name="connsiteX13" fmla="*/ 1689463 w 5834742"/>
              <a:gd name="connsiteY13" fmla="*/ 3385130 h 3733473"/>
              <a:gd name="connsiteX14" fmla="*/ 731520 w 5834742"/>
              <a:gd name="connsiteY14" fmla="*/ 2871323 h 3733473"/>
              <a:gd name="connsiteX15" fmla="*/ 0 w 5834742"/>
              <a:gd name="connsiteY15" fmla="*/ 3733473 h 3733473"/>
              <a:gd name="connsiteX0" fmla="*/ 0 w 5834742"/>
              <a:gd name="connsiteY0" fmla="*/ 3733473 h 3733473"/>
              <a:gd name="connsiteX1" fmla="*/ 115104 w 5834742"/>
              <a:gd name="connsiteY1" fmla="*/ 3465897 h 3733473"/>
              <a:gd name="connsiteX2" fmla="*/ 288426 w 5834742"/>
              <a:gd name="connsiteY2" fmla="*/ 3064104 h 3733473"/>
              <a:gd name="connsiteX3" fmla="*/ 758881 w 5834742"/>
              <a:gd name="connsiteY3" fmla="*/ 2031225 h 3733473"/>
              <a:gd name="connsiteX4" fmla="*/ 1619794 w 5834742"/>
              <a:gd name="connsiteY4" fmla="*/ 3123873 h 3733473"/>
              <a:gd name="connsiteX5" fmla="*/ 2595154 w 5834742"/>
              <a:gd name="connsiteY5" fmla="*/ 1782752 h 3733473"/>
              <a:gd name="connsiteX6" fmla="*/ 3770810 w 5834742"/>
              <a:gd name="connsiteY6" fmla="*/ 2392353 h 3733473"/>
              <a:gd name="connsiteX7" fmla="*/ 5024845 w 5834742"/>
              <a:gd name="connsiteY7" fmla="*/ 676764 h 3733473"/>
              <a:gd name="connsiteX8" fmla="*/ 4511039 w 5834742"/>
              <a:gd name="connsiteY8" fmla="*/ 624512 h 3733473"/>
              <a:gd name="connsiteX9" fmla="*/ 5798473 w 5834742"/>
              <a:gd name="connsiteY9" fmla="*/ 0 h 3733473"/>
              <a:gd name="connsiteX10" fmla="*/ 5834742 w 5834742"/>
              <a:gd name="connsiteY10" fmla="*/ 1225405 h 3733473"/>
              <a:gd name="connsiteX11" fmla="*/ 5503816 w 5834742"/>
              <a:gd name="connsiteY11" fmla="*/ 850936 h 3733473"/>
              <a:gd name="connsiteX12" fmla="*/ 3831771 w 5834742"/>
              <a:gd name="connsiteY12" fmla="*/ 2845199 h 3733473"/>
              <a:gd name="connsiteX13" fmla="*/ 2656113 w 5834742"/>
              <a:gd name="connsiteY13" fmla="*/ 2165931 h 3733473"/>
              <a:gd name="connsiteX14" fmla="*/ 1689463 w 5834742"/>
              <a:gd name="connsiteY14" fmla="*/ 3385130 h 3733473"/>
              <a:gd name="connsiteX15" fmla="*/ 731520 w 5834742"/>
              <a:gd name="connsiteY15" fmla="*/ 2871323 h 3733473"/>
              <a:gd name="connsiteX16" fmla="*/ 0 w 5834742"/>
              <a:gd name="connsiteY16" fmla="*/ 3733473 h 3733473"/>
              <a:gd name="connsiteX0" fmla="*/ 680603 w 6515345"/>
              <a:gd name="connsiteY0" fmla="*/ 3733473 h 3733473"/>
              <a:gd name="connsiteX1" fmla="*/ 0 w 6515345"/>
              <a:gd name="connsiteY1" fmla="*/ 1456933 h 3733473"/>
              <a:gd name="connsiteX2" fmla="*/ 969029 w 6515345"/>
              <a:gd name="connsiteY2" fmla="*/ 3064104 h 3733473"/>
              <a:gd name="connsiteX3" fmla="*/ 1439484 w 6515345"/>
              <a:gd name="connsiteY3" fmla="*/ 2031225 h 3733473"/>
              <a:gd name="connsiteX4" fmla="*/ 2300397 w 6515345"/>
              <a:gd name="connsiteY4" fmla="*/ 3123873 h 3733473"/>
              <a:gd name="connsiteX5" fmla="*/ 3275757 w 6515345"/>
              <a:gd name="connsiteY5" fmla="*/ 1782752 h 3733473"/>
              <a:gd name="connsiteX6" fmla="*/ 4451413 w 6515345"/>
              <a:gd name="connsiteY6" fmla="*/ 2392353 h 3733473"/>
              <a:gd name="connsiteX7" fmla="*/ 5705448 w 6515345"/>
              <a:gd name="connsiteY7" fmla="*/ 676764 h 3733473"/>
              <a:gd name="connsiteX8" fmla="*/ 5191642 w 6515345"/>
              <a:gd name="connsiteY8" fmla="*/ 624512 h 3733473"/>
              <a:gd name="connsiteX9" fmla="*/ 6479076 w 6515345"/>
              <a:gd name="connsiteY9" fmla="*/ 0 h 3733473"/>
              <a:gd name="connsiteX10" fmla="*/ 6515345 w 6515345"/>
              <a:gd name="connsiteY10" fmla="*/ 1225405 h 3733473"/>
              <a:gd name="connsiteX11" fmla="*/ 6184419 w 6515345"/>
              <a:gd name="connsiteY11" fmla="*/ 850936 h 3733473"/>
              <a:gd name="connsiteX12" fmla="*/ 4512374 w 6515345"/>
              <a:gd name="connsiteY12" fmla="*/ 2845199 h 3733473"/>
              <a:gd name="connsiteX13" fmla="*/ 3336716 w 6515345"/>
              <a:gd name="connsiteY13" fmla="*/ 2165931 h 3733473"/>
              <a:gd name="connsiteX14" fmla="*/ 2370066 w 6515345"/>
              <a:gd name="connsiteY14" fmla="*/ 3385130 h 3733473"/>
              <a:gd name="connsiteX15" fmla="*/ 1412123 w 6515345"/>
              <a:gd name="connsiteY15" fmla="*/ 2871323 h 3733473"/>
              <a:gd name="connsiteX16" fmla="*/ 680603 w 6515345"/>
              <a:gd name="connsiteY16" fmla="*/ 3733473 h 3733473"/>
              <a:gd name="connsiteX0" fmla="*/ 0 w 8340038"/>
              <a:gd name="connsiteY0" fmla="*/ 3717716 h 3717716"/>
              <a:gd name="connsiteX1" fmla="*/ 1824693 w 8340038"/>
              <a:gd name="connsiteY1" fmla="*/ 1456933 h 3717716"/>
              <a:gd name="connsiteX2" fmla="*/ 2793722 w 8340038"/>
              <a:gd name="connsiteY2" fmla="*/ 3064104 h 3717716"/>
              <a:gd name="connsiteX3" fmla="*/ 3264177 w 8340038"/>
              <a:gd name="connsiteY3" fmla="*/ 2031225 h 3717716"/>
              <a:gd name="connsiteX4" fmla="*/ 4125090 w 8340038"/>
              <a:gd name="connsiteY4" fmla="*/ 3123873 h 3717716"/>
              <a:gd name="connsiteX5" fmla="*/ 5100450 w 8340038"/>
              <a:gd name="connsiteY5" fmla="*/ 1782752 h 3717716"/>
              <a:gd name="connsiteX6" fmla="*/ 6276106 w 8340038"/>
              <a:gd name="connsiteY6" fmla="*/ 2392353 h 3717716"/>
              <a:gd name="connsiteX7" fmla="*/ 7530141 w 8340038"/>
              <a:gd name="connsiteY7" fmla="*/ 676764 h 3717716"/>
              <a:gd name="connsiteX8" fmla="*/ 7016335 w 8340038"/>
              <a:gd name="connsiteY8" fmla="*/ 624512 h 3717716"/>
              <a:gd name="connsiteX9" fmla="*/ 8303769 w 8340038"/>
              <a:gd name="connsiteY9" fmla="*/ 0 h 3717716"/>
              <a:gd name="connsiteX10" fmla="*/ 8340038 w 8340038"/>
              <a:gd name="connsiteY10" fmla="*/ 1225405 h 3717716"/>
              <a:gd name="connsiteX11" fmla="*/ 8009112 w 8340038"/>
              <a:gd name="connsiteY11" fmla="*/ 850936 h 3717716"/>
              <a:gd name="connsiteX12" fmla="*/ 6337067 w 8340038"/>
              <a:gd name="connsiteY12" fmla="*/ 2845199 h 3717716"/>
              <a:gd name="connsiteX13" fmla="*/ 5161409 w 8340038"/>
              <a:gd name="connsiteY13" fmla="*/ 2165931 h 3717716"/>
              <a:gd name="connsiteX14" fmla="*/ 4194759 w 8340038"/>
              <a:gd name="connsiteY14" fmla="*/ 3385130 h 3717716"/>
              <a:gd name="connsiteX15" fmla="*/ 3236816 w 8340038"/>
              <a:gd name="connsiteY15" fmla="*/ 2871323 h 3717716"/>
              <a:gd name="connsiteX16" fmla="*/ 0 w 8340038"/>
              <a:gd name="connsiteY16" fmla="*/ 3717716 h 3717716"/>
              <a:gd name="connsiteX0" fmla="*/ 0 w 8340038"/>
              <a:gd name="connsiteY0" fmla="*/ 3717716 h 3717716"/>
              <a:gd name="connsiteX1" fmla="*/ 1824693 w 8340038"/>
              <a:gd name="connsiteY1" fmla="*/ 1456933 h 3717716"/>
              <a:gd name="connsiteX2" fmla="*/ 2793722 w 8340038"/>
              <a:gd name="connsiteY2" fmla="*/ 3064104 h 3717716"/>
              <a:gd name="connsiteX3" fmla="*/ 3264177 w 8340038"/>
              <a:gd name="connsiteY3" fmla="*/ 2031225 h 3717716"/>
              <a:gd name="connsiteX4" fmla="*/ 4125090 w 8340038"/>
              <a:gd name="connsiteY4" fmla="*/ 3123873 h 3717716"/>
              <a:gd name="connsiteX5" fmla="*/ 5100450 w 8340038"/>
              <a:gd name="connsiteY5" fmla="*/ 1782752 h 3717716"/>
              <a:gd name="connsiteX6" fmla="*/ 6276106 w 8340038"/>
              <a:gd name="connsiteY6" fmla="*/ 2392353 h 3717716"/>
              <a:gd name="connsiteX7" fmla="*/ 7530141 w 8340038"/>
              <a:gd name="connsiteY7" fmla="*/ 676764 h 3717716"/>
              <a:gd name="connsiteX8" fmla="*/ 7016335 w 8340038"/>
              <a:gd name="connsiteY8" fmla="*/ 624512 h 3717716"/>
              <a:gd name="connsiteX9" fmla="*/ 8303769 w 8340038"/>
              <a:gd name="connsiteY9" fmla="*/ 0 h 3717716"/>
              <a:gd name="connsiteX10" fmla="*/ 8340038 w 8340038"/>
              <a:gd name="connsiteY10" fmla="*/ 1225405 h 3717716"/>
              <a:gd name="connsiteX11" fmla="*/ 8009112 w 8340038"/>
              <a:gd name="connsiteY11" fmla="*/ 850936 h 3717716"/>
              <a:gd name="connsiteX12" fmla="*/ 6337067 w 8340038"/>
              <a:gd name="connsiteY12" fmla="*/ 2845199 h 3717716"/>
              <a:gd name="connsiteX13" fmla="*/ 5161409 w 8340038"/>
              <a:gd name="connsiteY13" fmla="*/ 2165931 h 3717716"/>
              <a:gd name="connsiteX14" fmla="*/ 4194759 w 8340038"/>
              <a:gd name="connsiteY14" fmla="*/ 3385130 h 3717716"/>
              <a:gd name="connsiteX15" fmla="*/ 3236816 w 8340038"/>
              <a:gd name="connsiteY15" fmla="*/ 2871323 h 3717716"/>
              <a:gd name="connsiteX16" fmla="*/ 1801058 w 8340038"/>
              <a:gd name="connsiteY16" fmla="*/ 3253184 h 3717716"/>
              <a:gd name="connsiteX17" fmla="*/ 0 w 8340038"/>
              <a:gd name="connsiteY17" fmla="*/ 3717716 h 3717716"/>
              <a:gd name="connsiteX0" fmla="*/ 0 w 8340038"/>
              <a:gd name="connsiteY0" fmla="*/ 3717716 h 3717716"/>
              <a:gd name="connsiteX1" fmla="*/ 1824693 w 8340038"/>
              <a:gd name="connsiteY1" fmla="*/ 1456933 h 3717716"/>
              <a:gd name="connsiteX2" fmla="*/ 2793722 w 8340038"/>
              <a:gd name="connsiteY2" fmla="*/ 3064104 h 3717716"/>
              <a:gd name="connsiteX3" fmla="*/ 3264177 w 8340038"/>
              <a:gd name="connsiteY3" fmla="*/ 2031225 h 3717716"/>
              <a:gd name="connsiteX4" fmla="*/ 4125090 w 8340038"/>
              <a:gd name="connsiteY4" fmla="*/ 3123873 h 3717716"/>
              <a:gd name="connsiteX5" fmla="*/ 5100450 w 8340038"/>
              <a:gd name="connsiteY5" fmla="*/ 1782752 h 3717716"/>
              <a:gd name="connsiteX6" fmla="*/ 6276106 w 8340038"/>
              <a:gd name="connsiteY6" fmla="*/ 2392353 h 3717716"/>
              <a:gd name="connsiteX7" fmla="*/ 7530141 w 8340038"/>
              <a:gd name="connsiteY7" fmla="*/ 676764 h 3717716"/>
              <a:gd name="connsiteX8" fmla="*/ 7016335 w 8340038"/>
              <a:gd name="connsiteY8" fmla="*/ 624512 h 3717716"/>
              <a:gd name="connsiteX9" fmla="*/ 8303769 w 8340038"/>
              <a:gd name="connsiteY9" fmla="*/ 0 h 3717716"/>
              <a:gd name="connsiteX10" fmla="*/ 8340038 w 8340038"/>
              <a:gd name="connsiteY10" fmla="*/ 1225405 h 3717716"/>
              <a:gd name="connsiteX11" fmla="*/ 8009112 w 8340038"/>
              <a:gd name="connsiteY11" fmla="*/ 850936 h 3717716"/>
              <a:gd name="connsiteX12" fmla="*/ 6337067 w 8340038"/>
              <a:gd name="connsiteY12" fmla="*/ 2845199 h 3717716"/>
              <a:gd name="connsiteX13" fmla="*/ 5161409 w 8340038"/>
              <a:gd name="connsiteY13" fmla="*/ 2165931 h 3717716"/>
              <a:gd name="connsiteX14" fmla="*/ 4194759 w 8340038"/>
              <a:gd name="connsiteY14" fmla="*/ 3385130 h 3717716"/>
              <a:gd name="connsiteX15" fmla="*/ 3236816 w 8340038"/>
              <a:gd name="connsiteY15" fmla="*/ 2871323 h 3717716"/>
              <a:gd name="connsiteX16" fmla="*/ 1801058 w 8340038"/>
              <a:gd name="connsiteY16" fmla="*/ 3253184 h 3717716"/>
              <a:gd name="connsiteX17" fmla="*/ 965959 w 8340038"/>
              <a:gd name="connsiteY17" fmla="*/ 3465898 h 3717716"/>
              <a:gd name="connsiteX18" fmla="*/ 0 w 8340038"/>
              <a:gd name="connsiteY18" fmla="*/ 3717716 h 3717716"/>
              <a:gd name="connsiteX0" fmla="*/ 0 w 8340038"/>
              <a:gd name="connsiteY0" fmla="*/ 3717716 h 3717716"/>
              <a:gd name="connsiteX1" fmla="*/ 1824693 w 8340038"/>
              <a:gd name="connsiteY1" fmla="*/ 1456933 h 3717716"/>
              <a:gd name="connsiteX2" fmla="*/ 2793722 w 8340038"/>
              <a:gd name="connsiteY2" fmla="*/ 3064104 h 3717716"/>
              <a:gd name="connsiteX3" fmla="*/ 3264177 w 8340038"/>
              <a:gd name="connsiteY3" fmla="*/ 2031225 h 3717716"/>
              <a:gd name="connsiteX4" fmla="*/ 4125090 w 8340038"/>
              <a:gd name="connsiteY4" fmla="*/ 3123873 h 3717716"/>
              <a:gd name="connsiteX5" fmla="*/ 5100450 w 8340038"/>
              <a:gd name="connsiteY5" fmla="*/ 1782752 h 3717716"/>
              <a:gd name="connsiteX6" fmla="*/ 6276106 w 8340038"/>
              <a:gd name="connsiteY6" fmla="*/ 2392353 h 3717716"/>
              <a:gd name="connsiteX7" fmla="*/ 7530141 w 8340038"/>
              <a:gd name="connsiteY7" fmla="*/ 676764 h 3717716"/>
              <a:gd name="connsiteX8" fmla="*/ 7016335 w 8340038"/>
              <a:gd name="connsiteY8" fmla="*/ 624512 h 3717716"/>
              <a:gd name="connsiteX9" fmla="*/ 8303769 w 8340038"/>
              <a:gd name="connsiteY9" fmla="*/ 0 h 3717716"/>
              <a:gd name="connsiteX10" fmla="*/ 8340038 w 8340038"/>
              <a:gd name="connsiteY10" fmla="*/ 1225405 h 3717716"/>
              <a:gd name="connsiteX11" fmla="*/ 8009112 w 8340038"/>
              <a:gd name="connsiteY11" fmla="*/ 850936 h 3717716"/>
              <a:gd name="connsiteX12" fmla="*/ 6337067 w 8340038"/>
              <a:gd name="connsiteY12" fmla="*/ 2845199 h 3717716"/>
              <a:gd name="connsiteX13" fmla="*/ 5161409 w 8340038"/>
              <a:gd name="connsiteY13" fmla="*/ 2165931 h 3717716"/>
              <a:gd name="connsiteX14" fmla="*/ 4194759 w 8340038"/>
              <a:gd name="connsiteY14" fmla="*/ 3385130 h 3717716"/>
              <a:gd name="connsiteX15" fmla="*/ 3299843 w 8340038"/>
              <a:gd name="connsiteY15" fmla="*/ 2374991 h 3717716"/>
              <a:gd name="connsiteX16" fmla="*/ 1801058 w 8340038"/>
              <a:gd name="connsiteY16" fmla="*/ 3253184 h 3717716"/>
              <a:gd name="connsiteX17" fmla="*/ 965959 w 8340038"/>
              <a:gd name="connsiteY17" fmla="*/ 3465898 h 3717716"/>
              <a:gd name="connsiteX18" fmla="*/ 0 w 8340038"/>
              <a:gd name="connsiteY18" fmla="*/ 3717716 h 3717716"/>
              <a:gd name="connsiteX0" fmla="*/ 0 w 8340038"/>
              <a:gd name="connsiteY0" fmla="*/ 3717716 h 3717716"/>
              <a:gd name="connsiteX1" fmla="*/ 1824693 w 8340038"/>
              <a:gd name="connsiteY1" fmla="*/ 1456933 h 3717716"/>
              <a:gd name="connsiteX2" fmla="*/ 2793722 w 8340038"/>
              <a:gd name="connsiteY2" fmla="*/ 3064104 h 3717716"/>
              <a:gd name="connsiteX3" fmla="*/ 3264177 w 8340038"/>
              <a:gd name="connsiteY3" fmla="*/ 2031225 h 3717716"/>
              <a:gd name="connsiteX4" fmla="*/ 4125090 w 8340038"/>
              <a:gd name="connsiteY4" fmla="*/ 3123873 h 3717716"/>
              <a:gd name="connsiteX5" fmla="*/ 5100450 w 8340038"/>
              <a:gd name="connsiteY5" fmla="*/ 1782752 h 3717716"/>
              <a:gd name="connsiteX6" fmla="*/ 6276106 w 8340038"/>
              <a:gd name="connsiteY6" fmla="*/ 2392353 h 3717716"/>
              <a:gd name="connsiteX7" fmla="*/ 7530141 w 8340038"/>
              <a:gd name="connsiteY7" fmla="*/ 676764 h 3717716"/>
              <a:gd name="connsiteX8" fmla="*/ 7016335 w 8340038"/>
              <a:gd name="connsiteY8" fmla="*/ 624512 h 3717716"/>
              <a:gd name="connsiteX9" fmla="*/ 8303769 w 8340038"/>
              <a:gd name="connsiteY9" fmla="*/ 0 h 3717716"/>
              <a:gd name="connsiteX10" fmla="*/ 8340038 w 8340038"/>
              <a:gd name="connsiteY10" fmla="*/ 1225405 h 3717716"/>
              <a:gd name="connsiteX11" fmla="*/ 8009112 w 8340038"/>
              <a:gd name="connsiteY11" fmla="*/ 850936 h 3717716"/>
              <a:gd name="connsiteX12" fmla="*/ 6337067 w 8340038"/>
              <a:gd name="connsiteY12" fmla="*/ 2845199 h 3717716"/>
              <a:gd name="connsiteX13" fmla="*/ 5161409 w 8340038"/>
              <a:gd name="connsiteY13" fmla="*/ 2165931 h 3717716"/>
              <a:gd name="connsiteX14" fmla="*/ 4123855 w 8340038"/>
              <a:gd name="connsiteY14" fmla="*/ 3416644 h 3717716"/>
              <a:gd name="connsiteX15" fmla="*/ 3299843 w 8340038"/>
              <a:gd name="connsiteY15" fmla="*/ 2374991 h 3717716"/>
              <a:gd name="connsiteX16" fmla="*/ 1801058 w 8340038"/>
              <a:gd name="connsiteY16" fmla="*/ 3253184 h 3717716"/>
              <a:gd name="connsiteX17" fmla="*/ 965959 w 8340038"/>
              <a:gd name="connsiteY17" fmla="*/ 3465898 h 3717716"/>
              <a:gd name="connsiteX18" fmla="*/ 0 w 8340038"/>
              <a:gd name="connsiteY18" fmla="*/ 3717716 h 3717716"/>
              <a:gd name="connsiteX0" fmla="*/ 0 w 8340038"/>
              <a:gd name="connsiteY0" fmla="*/ 3717716 h 3717716"/>
              <a:gd name="connsiteX1" fmla="*/ 1824693 w 8340038"/>
              <a:gd name="connsiteY1" fmla="*/ 1456933 h 3717716"/>
              <a:gd name="connsiteX2" fmla="*/ 2793722 w 8340038"/>
              <a:gd name="connsiteY2" fmla="*/ 3064104 h 3717716"/>
              <a:gd name="connsiteX3" fmla="*/ 3264177 w 8340038"/>
              <a:gd name="connsiteY3" fmla="*/ 2031225 h 3717716"/>
              <a:gd name="connsiteX4" fmla="*/ 4125090 w 8340038"/>
              <a:gd name="connsiteY4" fmla="*/ 3123873 h 3717716"/>
              <a:gd name="connsiteX5" fmla="*/ 5100450 w 8340038"/>
              <a:gd name="connsiteY5" fmla="*/ 1782752 h 3717716"/>
              <a:gd name="connsiteX6" fmla="*/ 6276106 w 8340038"/>
              <a:gd name="connsiteY6" fmla="*/ 2392353 h 3717716"/>
              <a:gd name="connsiteX7" fmla="*/ 7530141 w 8340038"/>
              <a:gd name="connsiteY7" fmla="*/ 676764 h 3717716"/>
              <a:gd name="connsiteX8" fmla="*/ 7016335 w 8340038"/>
              <a:gd name="connsiteY8" fmla="*/ 624512 h 3717716"/>
              <a:gd name="connsiteX9" fmla="*/ 8303769 w 8340038"/>
              <a:gd name="connsiteY9" fmla="*/ 0 h 3717716"/>
              <a:gd name="connsiteX10" fmla="*/ 8340038 w 8340038"/>
              <a:gd name="connsiteY10" fmla="*/ 1225405 h 3717716"/>
              <a:gd name="connsiteX11" fmla="*/ 8009112 w 8340038"/>
              <a:gd name="connsiteY11" fmla="*/ 850936 h 3717716"/>
              <a:gd name="connsiteX12" fmla="*/ 6337067 w 8340038"/>
              <a:gd name="connsiteY12" fmla="*/ 2845199 h 3717716"/>
              <a:gd name="connsiteX13" fmla="*/ 5161409 w 8340038"/>
              <a:gd name="connsiteY13" fmla="*/ 2165931 h 3717716"/>
              <a:gd name="connsiteX14" fmla="*/ 4147490 w 8340038"/>
              <a:gd name="connsiteY14" fmla="*/ 3416644 h 3717716"/>
              <a:gd name="connsiteX15" fmla="*/ 3299843 w 8340038"/>
              <a:gd name="connsiteY15" fmla="*/ 2374991 h 3717716"/>
              <a:gd name="connsiteX16" fmla="*/ 1801058 w 8340038"/>
              <a:gd name="connsiteY16" fmla="*/ 3253184 h 3717716"/>
              <a:gd name="connsiteX17" fmla="*/ 965959 w 8340038"/>
              <a:gd name="connsiteY17" fmla="*/ 3465898 h 3717716"/>
              <a:gd name="connsiteX18" fmla="*/ 0 w 8340038"/>
              <a:gd name="connsiteY18" fmla="*/ 3717716 h 3717716"/>
              <a:gd name="connsiteX0" fmla="*/ 0 w 8340038"/>
              <a:gd name="connsiteY0" fmla="*/ 3717716 h 3717716"/>
              <a:gd name="connsiteX1" fmla="*/ 1824693 w 8340038"/>
              <a:gd name="connsiteY1" fmla="*/ 1456933 h 3717716"/>
              <a:gd name="connsiteX2" fmla="*/ 2793722 w 8340038"/>
              <a:gd name="connsiteY2" fmla="*/ 3064104 h 3717716"/>
              <a:gd name="connsiteX3" fmla="*/ 3264177 w 8340038"/>
              <a:gd name="connsiteY3" fmla="*/ 2031225 h 3717716"/>
              <a:gd name="connsiteX4" fmla="*/ 4125090 w 8340038"/>
              <a:gd name="connsiteY4" fmla="*/ 3123873 h 3717716"/>
              <a:gd name="connsiteX5" fmla="*/ 5100450 w 8340038"/>
              <a:gd name="connsiteY5" fmla="*/ 1782752 h 3717716"/>
              <a:gd name="connsiteX6" fmla="*/ 6276106 w 8340038"/>
              <a:gd name="connsiteY6" fmla="*/ 2392353 h 3717716"/>
              <a:gd name="connsiteX7" fmla="*/ 7530141 w 8340038"/>
              <a:gd name="connsiteY7" fmla="*/ 676764 h 3717716"/>
              <a:gd name="connsiteX8" fmla="*/ 7016335 w 8340038"/>
              <a:gd name="connsiteY8" fmla="*/ 624512 h 3717716"/>
              <a:gd name="connsiteX9" fmla="*/ 8303769 w 8340038"/>
              <a:gd name="connsiteY9" fmla="*/ 0 h 3717716"/>
              <a:gd name="connsiteX10" fmla="*/ 8340038 w 8340038"/>
              <a:gd name="connsiteY10" fmla="*/ 1225405 h 3717716"/>
              <a:gd name="connsiteX11" fmla="*/ 8009112 w 8340038"/>
              <a:gd name="connsiteY11" fmla="*/ 850936 h 3717716"/>
              <a:gd name="connsiteX12" fmla="*/ 6337067 w 8340038"/>
              <a:gd name="connsiteY12" fmla="*/ 2845199 h 3717716"/>
              <a:gd name="connsiteX13" fmla="*/ 5161409 w 8340038"/>
              <a:gd name="connsiteY13" fmla="*/ 2165931 h 3717716"/>
              <a:gd name="connsiteX14" fmla="*/ 4147490 w 8340038"/>
              <a:gd name="connsiteY14" fmla="*/ 3385131 h 3717716"/>
              <a:gd name="connsiteX15" fmla="*/ 3299843 w 8340038"/>
              <a:gd name="connsiteY15" fmla="*/ 2374991 h 3717716"/>
              <a:gd name="connsiteX16" fmla="*/ 1801058 w 8340038"/>
              <a:gd name="connsiteY16" fmla="*/ 3253184 h 3717716"/>
              <a:gd name="connsiteX17" fmla="*/ 965959 w 8340038"/>
              <a:gd name="connsiteY17" fmla="*/ 3465898 h 3717716"/>
              <a:gd name="connsiteX18" fmla="*/ 0 w 8340038"/>
              <a:gd name="connsiteY18" fmla="*/ 3717716 h 3717716"/>
              <a:gd name="connsiteX0" fmla="*/ 0 w 8340038"/>
              <a:gd name="connsiteY0" fmla="*/ 3717716 h 3717716"/>
              <a:gd name="connsiteX1" fmla="*/ 1824693 w 8340038"/>
              <a:gd name="connsiteY1" fmla="*/ 1456933 h 3717716"/>
              <a:gd name="connsiteX2" fmla="*/ 2793722 w 8340038"/>
              <a:gd name="connsiteY2" fmla="*/ 3064104 h 3717716"/>
              <a:gd name="connsiteX3" fmla="*/ 3264177 w 8340038"/>
              <a:gd name="connsiteY3" fmla="*/ 2031225 h 3717716"/>
              <a:gd name="connsiteX4" fmla="*/ 4125090 w 8340038"/>
              <a:gd name="connsiteY4" fmla="*/ 3123873 h 3717716"/>
              <a:gd name="connsiteX5" fmla="*/ 5100450 w 8340038"/>
              <a:gd name="connsiteY5" fmla="*/ 1782752 h 3717716"/>
              <a:gd name="connsiteX6" fmla="*/ 6276106 w 8340038"/>
              <a:gd name="connsiteY6" fmla="*/ 2392353 h 3717716"/>
              <a:gd name="connsiteX7" fmla="*/ 7530141 w 8340038"/>
              <a:gd name="connsiteY7" fmla="*/ 676764 h 3717716"/>
              <a:gd name="connsiteX8" fmla="*/ 7016335 w 8340038"/>
              <a:gd name="connsiteY8" fmla="*/ 624512 h 3717716"/>
              <a:gd name="connsiteX9" fmla="*/ 8303769 w 8340038"/>
              <a:gd name="connsiteY9" fmla="*/ 0 h 3717716"/>
              <a:gd name="connsiteX10" fmla="*/ 8340038 w 8340038"/>
              <a:gd name="connsiteY10" fmla="*/ 1225405 h 3717716"/>
              <a:gd name="connsiteX11" fmla="*/ 8009112 w 8340038"/>
              <a:gd name="connsiteY11" fmla="*/ 850936 h 3717716"/>
              <a:gd name="connsiteX12" fmla="*/ 6337067 w 8340038"/>
              <a:gd name="connsiteY12" fmla="*/ 2845199 h 3717716"/>
              <a:gd name="connsiteX13" fmla="*/ 5161409 w 8340038"/>
              <a:gd name="connsiteY13" fmla="*/ 2165931 h 3717716"/>
              <a:gd name="connsiteX14" fmla="*/ 4147490 w 8340038"/>
              <a:gd name="connsiteY14" fmla="*/ 3385131 h 3717716"/>
              <a:gd name="connsiteX15" fmla="*/ 3299843 w 8340038"/>
              <a:gd name="connsiteY15" fmla="*/ 2374991 h 3717716"/>
              <a:gd name="connsiteX16" fmla="*/ 2840992 w 8340038"/>
              <a:gd name="connsiteY16" fmla="*/ 3245306 h 3717716"/>
              <a:gd name="connsiteX17" fmla="*/ 965959 w 8340038"/>
              <a:gd name="connsiteY17" fmla="*/ 3465898 h 3717716"/>
              <a:gd name="connsiteX18" fmla="*/ 0 w 8340038"/>
              <a:gd name="connsiteY18" fmla="*/ 3717716 h 3717716"/>
              <a:gd name="connsiteX0" fmla="*/ 0 w 8340038"/>
              <a:gd name="connsiteY0" fmla="*/ 3717716 h 3717716"/>
              <a:gd name="connsiteX1" fmla="*/ 1824693 w 8340038"/>
              <a:gd name="connsiteY1" fmla="*/ 1456933 h 3717716"/>
              <a:gd name="connsiteX2" fmla="*/ 2793722 w 8340038"/>
              <a:gd name="connsiteY2" fmla="*/ 3064104 h 3717716"/>
              <a:gd name="connsiteX3" fmla="*/ 3264177 w 8340038"/>
              <a:gd name="connsiteY3" fmla="*/ 2031225 h 3717716"/>
              <a:gd name="connsiteX4" fmla="*/ 4125090 w 8340038"/>
              <a:gd name="connsiteY4" fmla="*/ 3123873 h 3717716"/>
              <a:gd name="connsiteX5" fmla="*/ 5100450 w 8340038"/>
              <a:gd name="connsiteY5" fmla="*/ 1782752 h 3717716"/>
              <a:gd name="connsiteX6" fmla="*/ 6276106 w 8340038"/>
              <a:gd name="connsiteY6" fmla="*/ 2392353 h 3717716"/>
              <a:gd name="connsiteX7" fmla="*/ 7530141 w 8340038"/>
              <a:gd name="connsiteY7" fmla="*/ 676764 h 3717716"/>
              <a:gd name="connsiteX8" fmla="*/ 7016335 w 8340038"/>
              <a:gd name="connsiteY8" fmla="*/ 624512 h 3717716"/>
              <a:gd name="connsiteX9" fmla="*/ 8303769 w 8340038"/>
              <a:gd name="connsiteY9" fmla="*/ 0 h 3717716"/>
              <a:gd name="connsiteX10" fmla="*/ 8340038 w 8340038"/>
              <a:gd name="connsiteY10" fmla="*/ 1225405 h 3717716"/>
              <a:gd name="connsiteX11" fmla="*/ 8009112 w 8340038"/>
              <a:gd name="connsiteY11" fmla="*/ 850936 h 3717716"/>
              <a:gd name="connsiteX12" fmla="*/ 6337067 w 8340038"/>
              <a:gd name="connsiteY12" fmla="*/ 2845199 h 3717716"/>
              <a:gd name="connsiteX13" fmla="*/ 5161409 w 8340038"/>
              <a:gd name="connsiteY13" fmla="*/ 2165931 h 3717716"/>
              <a:gd name="connsiteX14" fmla="*/ 4147490 w 8340038"/>
              <a:gd name="connsiteY14" fmla="*/ 3385131 h 3717716"/>
              <a:gd name="connsiteX15" fmla="*/ 3299843 w 8340038"/>
              <a:gd name="connsiteY15" fmla="*/ 2374991 h 3717716"/>
              <a:gd name="connsiteX16" fmla="*/ 2840992 w 8340038"/>
              <a:gd name="connsiteY16" fmla="*/ 3245306 h 3717716"/>
              <a:gd name="connsiteX17" fmla="*/ 1824693 w 8340038"/>
              <a:gd name="connsiteY17" fmla="*/ 1772065 h 3717716"/>
              <a:gd name="connsiteX18" fmla="*/ 0 w 8340038"/>
              <a:gd name="connsiteY18" fmla="*/ 3717716 h 3717716"/>
              <a:gd name="connsiteX0" fmla="*/ 0 w 8340038"/>
              <a:gd name="connsiteY0" fmla="*/ 3717716 h 3717716"/>
              <a:gd name="connsiteX1" fmla="*/ 1824693 w 8340038"/>
              <a:gd name="connsiteY1" fmla="*/ 1456933 h 3717716"/>
              <a:gd name="connsiteX2" fmla="*/ 2793722 w 8340038"/>
              <a:gd name="connsiteY2" fmla="*/ 3064104 h 3717716"/>
              <a:gd name="connsiteX3" fmla="*/ 3264177 w 8340038"/>
              <a:gd name="connsiteY3" fmla="*/ 2031225 h 3717716"/>
              <a:gd name="connsiteX4" fmla="*/ 4125090 w 8340038"/>
              <a:gd name="connsiteY4" fmla="*/ 3123873 h 3717716"/>
              <a:gd name="connsiteX5" fmla="*/ 5100450 w 8340038"/>
              <a:gd name="connsiteY5" fmla="*/ 1782752 h 3717716"/>
              <a:gd name="connsiteX6" fmla="*/ 6276106 w 8340038"/>
              <a:gd name="connsiteY6" fmla="*/ 2392353 h 3717716"/>
              <a:gd name="connsiteX7" fmla="*/ 7530141 w 8340038"/>
              <a:gd name="connsiteY7" fmla="*/ 676764 h 3717716"/>
              <a:gd name="connsiteX8" fmla="*/ 7016335 w 8340038"/>
              <a:gd name="connsiteY8" fmla="*/ 624512 h 3717716"/>
              <a:gd name="connsiteX9" fmla="*/ 8303769 w 8340038"/>
              <a:gd name="connsiteY9" fmla="*/ 0 h 3717716"/>
              <a:gd name="connsiteX10" fmla="*/ 8340038 w 8340038"/>
              <a:gd name="connsiteY10" fmla="*/ 1225405 h 3717716"/>
              <a:gd name="connsiteX11" fmla="*/ 8009112 w 8340038"/>
              <a:gd name="connsiteY11" fmla="*/ 850936 h 3717716"/>
              <a:gd name="connsiteX12" fmla="*/ 6337067 w 8340038"/>
              <a:gd name="connsiteY12" fmla="*/ 2845199 h 3717716"/>
              <a:gd name="connsiteX13" fmla="*/ 5161409 w 8340038"/>
              <a:gd name="connsiteY13" fmla="*/ 2165931 h 3717716"/>
              <a:gd name="connsiteX14" fmla="*/ 4147490 w 8340038"/>
              <a:gd name="connsiteY14" fmla="*/ 3385131 h 3717716"/>
              <a:gd name="connsiteX15" fmla="*/ 3299843 w 8340038"/>
              <a:gd name="connsiteY15" fmla="*/ 2374991 h 3717716"/>
              <a:gd name="connsiteX16" fmla="*/ 2785844 w 8340038"/>
              <a:gd name="connsiteY16" fmla="*/ 3331967 h 3717716"/>
              <a:gd name="connsiteX17" fmla="*/ 1824693 w 8340038"/>
              <a:gd name="connsiteY17" fmla="*/ 1772065 h 3717716"/>
              <a:gd name="connsiteX18" fmla="*/ 0 w 8340038"/>
              <a:gd name="connsiteY18" fmla="*/ 3717716 h 3717716"/>
              <a:gd name="connsiteX0" fmla="*/ 0 w 8340038"/>
              <a:gd name="connsiteY0" fmla="*/ 3717716 h 3717716"/>
              <a:gd name="connsiteX1" fmla="*/ 1824693 w 8340038"/>
              <a:gd name="connsiteY1" fmla="*/ 1456933 h 3717716"/>
              <a:gd name="connsiteX2" fmla="*/ 2793722 w 8340038"/>
              <a:gd name="connsiteY2" fmla="*/ 3064104 h 3717716"/>
              <a:gd name="connsiteX3" fmla="*/ 3264177 w 8340038"/>
              <a:gd name="connsiteY3" fmla="*/ 2031225 h 3717716"/>
              <a:gd name="connsiteX4" fmla="*/ 4125090 w 8340038"/>
              <a:gd name="connsiteY4" fmla="*/ 3123873 h 3717716"/>
              <a:gd name="connsiteX5" fmla="*/ 5100450 w 8340038"/>
              <a:gd name="connsiteY5" fmla="*/ 1782752 h 3717716"/>
              <a:gd name="connsiteX6" fmla="*/ 6276106 w 8340038"/>
              <a:gd name="connsiteY6" fmla="*/ 2392353 h 3717716"/>
              <a:gd name="connsiteX7" fmla="*/ 7530141 w 8340038"/>
              <a:gd name="connsiteY7" fmla="*/ 676764 h 3717716"/>
              <a:gd name="connsiteX8" fmla="*/ 7016335 w 8340038"/>
              <a:gd name="connsiteY8" fmla="*/ 624512 h 3717716"/>
              <a:gd name="connsiteX9" fmla="*/ 8303769 w 8340038"/>
              <a:gd name="connsiteY9" fmla="*/ 0 h 3717716"/>
              <a:gd name="connsiteX10" fmla="*/ 8340038 w 8340038"/>
              <a:gd name="connsiteY10" fmla="*/ 1225405 h 3717716"/>
              <a:gd name="connsiteX11" fmla="*/ 8009112 w 8340038"/>
              <a:gd name="connsiteY11" fmla="*/ 850936 h 3717716"/>
              <a:gd name="connsiteX12" fmla="*/ 6337067 w 8340038"/>
              <a:gd name="connsiteY12" fmla="*/ 2845199 h 3717716"/>
              <a:gd name="connsiteX13" fmla="*/ 5161409 w 8340038"/>
              <a:gd name="connsiteY13" fmla="*/ 2165931 h 3717716"/>
              <a:gd name="connsiteX14" fmla="*/ 4147490 w 8340038"/>
              <a:gd name="connsiteY14" fmla="*/ 3385131 h 3717716"/>
              <a:gd name="connsiteX15" fmla="*/ 3299843 w 8340038"/>
              <a:gd name="connsiteY15" fmla="*/ 2374991 h 3717716"/>
              <a:gd name="connsiteX16" fmla="*/ 2801601 w 8340038"/>
              <a:gd name="connsiteY16" fmla="*/ 3355602 h 3717716"/>
              <a:gd name="connsiteX17" fmla="*/ 1824693 w 8340038"/>
              <a:gd name="connsiteY17" fmla="*/ 1772065 h 3717716"/>
              <a:gd name="connsiteX18" fmla="*/ 0 w 8340038"/>
              <a:gd name="connsiteY18" fmla="*/ 3717716 h 3717716"/>
              <a:gd name="connsiteX0" fmla="*/ 0 w 8340038"/>
              <a:gd name="connsiteY0" fmla="*/ 3717716 h 3717716"/>
              <a:gd name="connsiteX1" fmla="*/ 1824693 w 8340038"/>
              <a:gd name="connsiteY1" fmla="*/ 1456933 h 3717716"/>
              <a:gd name="connsiteX2" fmla="*/ 2793722 w 8340038"/>
              <a:gd name="connsiteY2" fmla="*/ 3064104 h 3717716"/>
              <a:gd name="connsiteX3" fmla="*/ 3264177 w 8340038"/>
              <a:gd name="connsiteY3" fmla="*/ 2031225 h 3717716"/>
              <a:gd name="connsiteX4" fmla="*/ 4125090 w 8340038"/>
              <a:gd name="connsiteY4" fmla="*/ 3123873 h 3717716"/>
              <a:gd name="connsiteX5" fmla="*/ 5100450 w 8340038"/>
              <a:gd name="connsiteY5" fmla="*/ 1782752 h 3717716"/>
              <a:gd name="connsiteX6" fmla="*/ 6276106 w 8340038"/>
              <a:gd name="connsiteY6" fmla="*/ 2392353 h 3717716"/>
              <a:gd name="connsiteX7" fmla="*/ 7530141 w 8340038"/>
              <a:gd name="connsiteY7" fmla="*/ 676764 h 3717716"/>
              <a:gd name="connsiteX8" fmla="*/ 7016335 w 8340038"/>
              <a:gd name="connsiteY8" fmla="*/ 624512 h 3717716"/>
              <a:gd name="connsiteX9" fmla="*/ 8303769 w 8340038"/>
              <a:gd name="connsiteY9" fmla="*/ 0 h 3717716"/>
              <a:gd name="connsiteX10" fmla="*/ 8340038 w 8340038"/>
              <a:gd name="connsiteY10" fmla="*/ 1225405 h 3717716"/>
              <a:gd name="connsiteX11" fmla="*/ 8009112 w 8340038"/>
              <a:gd name="connsiteY11" fmla="*/ 850936 h 3717716"/>
              <a:gd name="connsiteX12" fmla="*/ 6337067 w 8340038"/>
              <a:gd name="connsiteY12" fmla="*/ 2845199 h 3717716"/>
              <a:gd name="connsiteX13" fmla="*/ 5161409 w 8340038"/>
              <a:gd name="connsiteY13" fmla="*/ 2165931 h 3717716"/>
              <a:gd name="connsiteX14" fmla="*/ 4147490 w 8340038"/>
              <a:gd name="connsiteY14" fmla="*/ 3385131 h 3717716"/>
              <a:gd name="connsiteX15" fmla="*/ 3299843 w 8340038"/>
              <a:gd name="connsiteY15" fmla="*/ 2374991 h 3717716"/>
              <a:gd name="connsiteX16" fmla="*/ 2817357 w 8340038"/>
              <a:gd name="connsiteY16" fmla="*/ 3371359 h 3717716"/>
              <a:gd name="connsiteX17" fmla="*/ 1824693 w 8340038"/>
              <a:gd name="connsiteY17" fmla="*/ 1772065 h 3717716"/>
              <a:gd name="connsiteX18" fmla="*/ 0 w 8340038"/>
              <a:gd name="connsiteY18" fmla="*/ 3717716 h 3717716"/>
              <a:gd name="connsiteX0" fmla="*/ 0 w 8340038"/>
              <a:gd name="connsiteY0" fmla="*/ 3717716 h 3717716"/>
              <a:gd name="connsiteX1" fmla="*/ 1824693 w 8340038"/>
              <a:gd name="connsiteY1" fmla="*/ 1456933 h 3717716"/>
              <a:gd name="connsiteX2" fmla="*/ 2793722 w 8340038"/>
              <a:gd name="connsiteY2" fmla="*/ 3064104 h 3717716"/>
              <a:gd name="connsiteX3" fmla="*/ 3264177 w 8340038"/>
              <a:gd name="connsiteY3" fmla="*/ 2031225 h 3717716"/>
              <a:gd name="connsiteX4" fmla="*/ 4125090 w 8340038"/>
              <a:gd name="connsiteY4" fmla="*/ 3123873 h 3717716"/>
              <a:gd name="connsiteX5" fmla="*/ 5100450 w 8340038"/>
              <a:gd name="connsiteY5" fmla="*/ 1782752 h 3717716"/>
              <a:gd name="connsiteX6" fmla="*/ 6276106 w 8340038"/>
              <a:gd name="connsiteY6" fmla="*/ 2392353 h 3717716"/>
              <a:gd name="connsiteX7" fmla="*/ 7530141 w 8340038"/>
              <a:gd name="connsiteY7" fmla="*/ 676764 h 3717716"/>
              <a:gd name="connsiteX8" fmla="*/ 7016335 w 8340038"/>
              <a:gd name="connsiteY8" fmla="*/ 624512 h 3717716"/>
              <a:gd name="connsiteX9" fmla="*/ 8303769 w 8340038"/>
              <a:gd name="connsiteY9" fmla="*/ 0 h 3717716"/>
              <a:gd name="connsiteX10" fmla="*/ 8340038 w 8340038"/>
              <a:gd name="connsiteY10" fmla="*/ 1225405 h 3717716"/>
              <a:gd name="connsiteX11" fmla="*/ 8009112 w 8340038"/>
              <a:gd name="connsiteY11" fmla="*/ 850936 h 3717716"/>
              <a:gd name="connsiteX12" fmla="*/ 6337067 w 8340038"/>
              <a:gd name="connsiteY12" fmla="*/ 2845199 h 3717716"/>
              <a:gd name="connsiteX13" fmla="*/ 5161409 w 8340038"/>
              <a:gd name="connsiteY13" fmla="*/ 2165931 h 3717716"/>
              <a:gd name="connsiteX14" fmla="*/ 4147490 w 8340038"/>
              <a:gd name="connsiteY14" fmla="*/ 3385131 h 3717716"/>
              <a:gd name="connsiteX15" fmla="*/ 3299843 w 8340038"/>
              <a:gd name="connsiteY15" fmla="*/ 2374991 h 3717716"/>
              <a:gd name="connsiteX16" fmla="*/ 2817357 w 8340038"/>
              <a:gd name="connsiteY16" fmla="*/ 3371359 h 3717716"/>
              <a:gd name="connsiteX17" fmla="*/ 1808936 w 8340038"/>
              <a:gd name="connsiteY17" fmla="*/ 1803578 h 3717716"/>
              <a:gd name="connsiteX18" fmla="*/ 0 w 8340038"/>
              <a:gd name="connsiteY18" fmla="*/ 3717716 h 3717716"/>
              <a:gd name="connsiteX0" fmla="*/ 0 w 8340038"/>
              <a:gd name="connsiteY0" fmla="*/ 3717716 h 3717716"/>
              <a:gd name="connsiteX1" fmla="*/ 1824693 w 8340038"/>
              <a:gd name="connsiteY1" fmla="*/ 1456933 h 3717716"/>
              <a:gd name="connsiteX2" fmla="*/ 2793722 w 8340038"/>
              <a:gd name="connsiteY2" fmla="*/ 3064104 h 3717716"/>
              <a:gd name="connsiteX3" fmla="*/ 3264177 w 8340038"/>
              <a:gd name="connsiteY3" fmla="*/ 2031225 h 3717716"/>
              <a:gd name="connsiteX4" fmla="*/ 4125090 w 8340038"/>
              <a:gd name="connsiteY4" fmla="*/ 3123873 h 3717716"/>
              <a:gd name="connsiteX5" fmla="*/ 5179233 w 8340038"/>
              <a:gd name="connsiteY5" fmla="*/ 1294298 h 3717716"/>
              <a:gd name="connsiteX6" fmla="*/ 6276106 w 8340038"/>
              <a:gd name="connsiteY6" fmla="*/ 2392353 h 3717716"/>
              <a:gd name="connsiteX7" fmla="*/ 7530141 w 8340038"/>
              <a:gd name="connsiteY7" fmla="*/ 676764 h 3717716"/>
              <a:gd name="connsiteX8" fmla="*/ 7016335 w 8340038"/>
              <a:gd name="connsiteY8" fmla="*/ 624512 h 3717716"/>
              <a:gd name="connsiteX9" fmla="*/ 8303769 w 8340038"/>
              <a:gd name="connsiteY9" fmla="*/ 0 h 3717716"/>
              <a:gd name="connsiteX10" fmla="*/ 8340038 w 8340038"/>
              <a:gd name="connsiteY10" fmla="*/ 1225405 h 3717716"/>
              <a:gd name="connsiteX11" fmla="*/ 8009112 w 8340038"/>
              <a:gd name="connsiteY11" fmla="*/ 850936 h 3717716"/>
              <a:gd name="connsiteX12" fmla="*/ 6337067 w 8340038"/>
              <a:gd name="connsiteY12" fmla="*/ 2845199 h 3717716"/>
              <a:gd name="connsiteX13" fmla="*/ 5161409 w 8340038"/>
              <a:gd name="connsiteY13" fmla="*/ 2165931 h 3717716"/>
              <a:gd name="connsiteX14" fmla="*/ 4147490 w 8340038"/>
              <a:gd name="connsiteY14" fmla="*/ 3385131 h 3717716"/>
              <a:gd name="connsiteX15" fmla="*/ 3299843 w 8340038"/>
              <a:gd name="connsiteY15" fmla="*/ 2374991 h 3717716"/>
              <a:gd name="connsiteX16" fmla="*/ 2817357 w 8340038"/>
              <a:gd name="connsiteY16" fmla="*/ 3371359 h 3717716"/>
              <a:gd name="connsiteX17" fmla="*/ 1808936 w 8340038"/>
              <a:gd name="connsiteY17" fmla="*/ 1803578 h 3717716"/>
              <a:gd name="connsiteX18" fmla="*/ 0 w 8340038"/>
              <a:gd name="connsiteY18" fmla="*/ 3717716 h 3717716"/>
              <a:gd name="connsiteX0" fmla="*/ 0 w 8340038"/>
              <a:gd name="connsiteY0" fmla="*/ 3717716 h 3717716"/>
              <a:gd name="connsiteX1" fmla="*/ 1824693 w 8340038"/>
              <a:gd name="connsiteY1" fmla="*/ 1456933 h 3717716"/>
              <a:gd name="connsiteX2" fmla="*/ 2793722 w 8340038"/>
              <a:gd name="connsiteY2" fmla="*/ 3064104 h 3717716"/>
              <a:gd name="connsiteX3" fmla="*/ 3264177 w 8340038"/>
              <a:gd name="connsiteY3" fmla="*/ 2031225 h 3717716"/>
              <a:gd name="connsiteX4" fmla="*/ 4125090 w 8340038"/>
              <a:gd name="connsiteY4" fmla="*/ 3123873 h 3717716"/>
              <a:gd name="connsiteX5" fmla="*/ 5179233 w 8340038"/>
              <a:gd name="connsiteY5" fmla="*/ 1294298 h 3717716"/>
              <a:gd name="connsiteX6" fmla="*/ 6276106 w 8340038"/>
              <a:gd name="connsiteY6" fmla="*/ 2392353 h 3717716"/>
              <a:gd name="connsiteX7" fmla="*/ 7530141 w 8340038"/>
              <a:gd name="connsiteY7" fmla="*/ 676764 h 3717716"/>
              <a:gd name="connsiteX8" fmla="*/ 7016335 w 8340038"/>
              <a:gd name="connsiteY8" fmla="*/ 624512 h 3717716"/>
              <a:gd name="connsiteX9" fmla="*/ 8303769 w 8340038"/>
              <a:gd name="connsiteY9" fmla="*/ 0 h 3717716"/>
              <a:gd name="connsiteX10" fmla="*/ 8340038 w 8340038"/>
              <a:gd name="connsiteY10" fmla="*/ 1225405 h 3717716"/>
              <a:gd name="connsiteX11" fmla="*/ 8009112 w 8340038"/>
              <a:gd name="connsiteY11" fmla="*/ 850936 h 3717716"/>
              <a:gd name="connsiteX12" fmla="*/ 6337067 w 8340038"/>
              <a:gd name="connsiteY12" fmla="*/ 2845199 h 3717716"/>
              <a:gd name="connsiteX13" fmla="*/ 5232314 w 8340038"/>
              <a:gd name="connsiteY13" fmla="*/ 1945339 h 3717716"/>
              <a:gd name="connsiteX14" fmla="*/ 4147490 w 8340038"/>
              <a:gd name="connsiteY14" fmla="*/ 3385131 h 3717716"/>
              <a:gd name="connsiteX15" fmla="*/ 3299843 w 8340038"/>
              <a:gd name="connsiteY15" fmla="*/ 2374991 h 3717716"/>
              <a:gd name="connsiteX16" fmla="*/ 2817357 w 8340038"/>
              <a:gd name="connsiteY16" fmla="*/ 3371359 h 3717716"/>
              <a:gd name="connsiteX17" fmla="*/ 1808936 w 8340038"/>
              <a:gd name="connsiteY17" fmla="*/ 1803578 h 3717716"/>
              <a:gd name="connsiteX18" fmla="*/ 0 w 8340038"/>
              <a:gd name="connsiteY18" fmla="*/ 3717716 h 3717716"/>
              <a:gd name="connsiteX0" fmla="*/ 0 w 8340038"/>
              <a:gd name="connsiteY0" fmla="*/ 3717716 h 3717716"/>
              <a:gd name="connsiteX1" fmla="*/ 1824693 w 8340038"/>
              <a:gd name="connsiteY1" fmla="*/ 1456933 h 3717716"/>
              <a:gd name="connsiteX2" fmla="*/ 2793722 w 8340038"/>
              <a:gd name="connsiteY2" fmla="*/ 3064104 h 3717716"/>
              <a:gd name="connsiteX3" fmla="*/ 3429622 w 8340038"/>
              <a:gd name="connsiteY3" fmla="*/ 2007590 h 3717716"/>
              <a:gd name="connsiteX4" fmla="*/ 4125090 w 8340038"/>
              <a:gd name="connsiteY4" fmla="*/ 3123873 h 3717716"/>
              <a:gd name="connsiteX5" fmla="*/ 5179233 w 8340038"/>
              <a:gd name="connsiteY5" fmla="*/ 1294298 h 3717716"/>
              <a:gd name="connsiteX6" fmla="*/ 6276106 w 8340038"/>
              <a:gd name="connsiteY6" fmla="*/ 2392353 h 3717716"/>
              <a:gd name="connsiteX7" fmla="*/ 7530141 w 8340038"/>
              <a:gd name="connsiteY7" fmla="*/ 676764 h 3717716"/>
              <a:gd name="connsiteX8" fmla="*/ 7016335 w 8340038"/>
              <a:gd name="connsiteY8" fmla="*/ 624512 h 3717716"/>
              <a:gd name="connsiteX9" fmla="*/ 8303769 w 8340038"/>
              <a:gd name="connsiteY9" fmla="*/ 0 h 3717716"/>
              <a:gd name="connsiteX10" fmla="*/ 8340038 w 8340038"/>
              <a:gd name="connsiteY10" fmla="*/ 1225405 h 3717716"/>
              <a:gd name="connsiteX11" fmla="*/ 8009112 w 8340038"/>
              <a:gd name="connsiteY11" fmla="*/ 850936 h 3717716"/>
              <a:gd name="connsiteX12" fmla="*/ 6337067 w 8340038"/>
              <a:gd name="connsiteY12" fmla="*/ 2845199 h 3717716"/>
              <a:gd name="connsiteX13" fmla="*/ 5232314 w 8340038"/>
              <a:gd name="connsiteY13" fmla="*/ 1945339 h 3717716"/>
              <a:gd name="connsiteX14" fmla="*/ 4147490 w 8340038"/>
              <a:gd name="connsiteY14" fmla="*/ 3385131 h 3717716"/>
              <a:gd name="connsiteX15" fmla="*/ 3299843 w 8340038"/>
              <a:gd name="connsiteY15" fmla="*/ 2374991 h 3717716"/>
              <a:gd name="connsiteX16" fmla="*/ 2817357 w 8340038"/>
              <a:gd name="connsiteY16" fmla="*/ 3371359 h 3717716"/>
              <a:gd name="connsiteX17" fmla="*/ 1808936 w 8340038"/>
              <a:gd name="connsiteY17" fmla="*/ 1803578 h 3717716"/>
              <a:gd name="connsiteX18" fmla="*/ 0 w 8340038"/>
              <a:gd name="connsiteY18" fmla="*/ 3717716 h 3717716"/>
              <a:gd name="connsiteX0" fmla="*/ 0 w 8340038"/>
              <a:gd name="connsiteY0" fmla="*/ 3717716 h 3717716"/>
              <a:gd name="connsiteX1" fmla="*/ 1824693 w 8340038"/>
              <a:gd name="connsiteY1" fmla="*/ 1456933 h 3717716"/>
              <a:gd name="connsiteX2" fmla="*/ 2793722 w 8340038"/>
              <a:gd name="connsiteY2" fmla="*/ 3064104 h 3717716"/>
              <a:gd name="connsiteX3" fmla="*/ 3429622 w 8340038"/>
              <a:gd name="connsiteY3" fmla="*/ 2007590 h 3717716"/>
              <a:gd name="connsiteX4" fmla="*/ 4125090 w 8340038"/>
              <a:gd name="connsiteY4" fmla="*/ 3123873 h 3717716"/>
              <a:gd name="connsiteX5" fmla="*/ 5179233 w 8340038"/>
              <a:gd name="connsiteY5" fmla="*/ 1294298 h 3717716"/>
              <a:gd name="connsiteX6" fmla="*/ 6276106 w 8340038"/>
              <a:gd name="connsiteY6" fmla="*/ 2392353 h 3717716"/>
              <a:gd name="connsiteX7" fmla="*/ 7530141 w 8340038"/>
              <a:gd name="connsiteY7" fmla="*/ 676764 h 3717716"/>
              <a:gd name="connsiteX8" fmla="*/ 7016335 w 8340038"/>
              <a:gd name="connsiteY8" fmla="*/ 624512 h 3717716"/>
              <a:gd name="connsiteX9" fmla="*/ 8303769 w 8340038"/>
              <a:gd name="connsiteY9" fmla="*/ 0 h 3717716"/>
              <a:gd name="connsiteX10" fmla="*/ 8340038 w 8340038"/>
              <a:gd name="connsiteY10" fmla="*/ 1225405 h 3717716"/>
              <a:gd name="connsiteX11" fmla="*/ 8009112 w 8340038"/>
              <a:gd name="connsiteY11" fmla="*/ 850936 h 3717716"/>
              <a:gd name="connsiteX12" fmla="*/ 6337067 w 8340038"/>
              <a:gd name="connsiteY12" fmla="*/ 2845199 h 3717716"/>
              <a:gd name="connsiteX13" fmla="*/ 5232314 w 8340038"/>
              <a:gd name="connsiteY13" fmla="*/ 1945339 h 3717716"/>
              <a:gd name="connsiteX14" fmla="*/ 4147490 w 8340038"/>
              <a:gd name="connsiteY14" fmla="*/ 3385131 h 3717716"/>
              <a:gd name="connsiteX15" fmla="*/ 3425895 w 8340038"/>
              <a:gd name="connsiteY15" fmla="*/ 2327721 h 3717716"/>
              <a:gd name="connsiteX16" fmla="*/ 2817357 w 8340038"/>
              <a:gd name="connsiteY16" fmla="*/ 3371359 h 3717716"/>
              <a:gd name="connsiteX17" fmla="*/ 1808936 w 8340038"/>
              <a:gd name="connsiteY17" fmla="*/ 1803578 h 3717716"/>
              <a:gd name="connsiteX18" fmla="*/ 0 w 8340038"/>
              <a:gd name="connsiteY18" fmla="*/ 3717716 h 3717716"/>
              <a:gd name="connsiteX0" fmla="*/ 0 w 8340038"/>
              <a:gd name="connsiteY0" fmla="*/ 3717716 h 3717716"/>
              <a:gd name="connsiteX1" fmla="*/ 1824693 w 8340038"/>
              <a:gd name="connsiteY1" fmla="*/ 1456933 h 3717716"/>
              <a:gd name="connsiteX2" fmla="*/ 2793722 w 8340038"/>
              <a:gd name="connsiteY2" fmla="*/ 3064104 h 3717716"/>
              <a:gd name="connsiteX3" fmla="*/ 3429622 w 8340038"/>
              <a:gd name="connsiteY3" fmla="*/ 2007590 h 3717716"/>
              <a:gd name="connsiteX4" fmla="*/ 4125090 w 8340038"/>
              <a:gd name="connsiteY4" fmla="*/ 3123873 h 3717716"/>
              <a:gd name="connsiteX5" fmla="*/ 5179233 w 8340038"/>
              <a:gd name="connsiteY5" fmla="*/ 1294298 h 3717716"/>
              <a:gd name="connsiteX6" fmla="*/ 6276106 w 8340038"/>
              <a:gd name="connsiteY6" fmla="*/ 2392353 h 3717716"/>
              <a:gd name="connsiteX7" fmla="*/ 7530141 w 8340038"/>
              <a:gd name="connsiteY7" fmla="*/ 676764 h 3717716"/>
              <a:gd name="connsiteX8" fmla="*/ 7016335 w 8340038"/>
              <a:gd name="connsiteY8" fmla="*/ 624512 h 3717716"/>
              <a:gd name="connsiteX9" fmla="*/ 8303769 w 8340038"/>
              <a:gd name="connsiteY9" fmla="*/ 0 h 3717716"/>
              <a:gd name="connsiteX10" fmla="*/ 8340038 w 8340038"/>
              <a:gd name="connsiteY10" fmla="*/ 1225405 h 3717716"/>
              <a:gd name="connsiteX11" fmla="*/ 8009112 w 8340038"/>
              <a:gd name="connsiteY11" fmla="*/ 850936 h 3717716"/>
              <a:gd name="connsiteX12" fmla="*/ 6337067 w 8340038"/>
              <a:gd name="connsiteY12" fmla="*/ 2845199 h 3717716"/>
              <a:gd name="connsiteX13" fmla="*/ 5232314 w 8340038"/>
              <a:gd name="connsiteY13" fmla="*/ 1945339 h 3717716"/>
              <a:gd name="connsiteX14" fmla="*/ 4147490 w 8340038"/>
              <a:gd name="connsiteY14" fmla="*/ 3385131 h 3717716"/>
              <a:gd name="connsiteX15" fmla="*/ 3433774 w 8340038"/>
              <a:gd name="connsiteY15" fmla="*/ 2296208 h 3717716"/>
              <a:gd name="connsiteX16" fmla="*/ 2817357 w 8340038"/>
              <a:gd name="connsiteY16" fmla="*/ 3371359 h 3717716"/>
              <a:gd name="connsiteX17" fmla="*/ 1808936 w 8340038"/>
              <a:gd name="connsiteY17" fmla="*/ 1803578 h 3717716"/>
              <a:gd name="connsiteX18" fmla="*/ 0 w 8340038"/>
              <a:gd name="connsiteY18" fmla="*/ 3717716 h 3717716"/>
              <a:gd name="connsiteX0" fmla="*/ 0 w 8340038"/>
              <a:gd name="connsiteY0" fmla="*/ 3717716 h 3717716"/>
              <a:gd name="connsiteX1" fmla="*/ 1824693 w 8340038"/>
              <a:gd name="connsiteY1" fmla="*/ 1456933 h 3717716"/>
              <a:gd name="connsiteX2" fmla="*/ 2793722 w 8340038"/>
              <a:gd name="connsiteY2" fmla="*/ 3064104 h 3717716"/>
              <a:gd name="connsiteX3" fmla="*/ 3429622 w 8340038"/>
              <a:gd name="connsiteY3" fmla="*/ 2007590 h 3717716"/>
              <a:gd name="connsiteX4" fmla="*/ 4125090 w 8340038"/>
              <a:gd name="connsiteY4" fmla="*/ 3123873 h 3717716"/>
              <a:gd name="connsiteX5" fmla="*/ 5179233 w 8340038"/>
              <a:gd name="connsiteY5" fmla="*/ 1294298 h 3717716"/>
              <a:gd name="connsiteX6" fmla="*/ 6276106 w 8340038"/>
              <a:gd name="connsiteY6" fmla="*/ 2392353 h 3717716"/>
              <a:gd name="connsiteX7" fmla="*/ 7530141 w 8340038"/>
              <a:gd name="connsiteY7" fmla="*/ 676764 h 3717716"/>
              <a:gd name="connsiteX8" fmla="*/ 7016335 w 8340038"/>
              <a:gd name="connsiteY8" fmla="*/ 624512 h 3717716"/>
              <a:gd name="connsiteX9" fmla="*/ 8303769 w 8340038"/>
              <a:gd name="connsiteY9" fmla="*/ 0 h 3717716"/>
              <a:gd name="connsiteX10" fmla="*/ 8340038 w 8340038"/>
              <a:gd name="connsiteY10" fmla="*/ 1225405 h 3717716"/>
              <a:gd name="connsiteX11" fmla="*/ 8009112 w 8340038"/>
              <a:gd name="connsiteY11" fmla="*/ 850936 h 3717716"/>
              <a:gd name="connsiteX12" fmla="*/ 6337067 w 8340038"/>
              <a:gd name="connsiteY12" fmla="*/ 2845199 h 3717716"/>
              <a:gd name="connsiteX13" fmla="*/ 5232314 w 8340038"/>
              <a:gd name="connsiteY13" fmla="*/ 1945339 h 3717716"/>
              <a:gd name="connsiteX14" fmla="*/ 4115977 w 8340038"/>
              <a:gd name="connsiteY14" fmla="*/ 3408766 h 3717716"/>
              <a:gd name="connsiteX15" fmla="*/ 3433774 w 8340038"/>
              <a:gd name="connsiteY15" fmla="*/ 2296208 h 3717716"/>
              <a:gd name="connsiteX16" fmla="*/ 2817357 w 8340038"/>
              <a:gd name="connsiteY16" fmla="*/ 3371359 h 3717716"/>
              <a:gd name="connsiteX17" fmla="*/ 1808936 w 8340038"/>
              <a:gd name="connsiteY17" fmla="*/ 1803578 h 3717716"/>
              <a:gd name="connsiteX18" fmla="*/ 0 w 8340038"/>
              <a:gd name="connsiteY18" fmla="*/ 3717716 h 3717716"/>
              <a:gd name="connsiteX0" fmla="*/ 0 w 8340038"/>
              <a:gd name="connsiteY0" fmla="*/ 3717716 h 3717716"/>
              <a:gd name="connsiteX1" fmla="*/ 1824693 w 8340038"/>
              <a:gd name="connsiteY1" fmla="*/ 1456933 h 3717716"/>
              <a:gd name="connsiteX2" fmla="*/ 2793722 w 8340038"/>
              <a:gd name="connsiteY2" fmla="*/ 3064104 h 3717716"/>
              <a:gd name="connsiteX3" fmla="*/ 3429622 w 8340038"/>
              <a:gd name="connsiteY3" fmla="*/ 2007590 h 3717716"/>
              <a:gd name="connsiteX4" fmla="*/ 4125090 w 8340038"/>
              <a:gd name="connsiteY4" fmla="*/ 3123873 h 3717716"/>
              <a:gd name="connsiteX5" fmla="*/ 5179233 w 8340038"/>
              <a:gd name="connsiteY5" fmla="*/ 1294298 h 3717716"/>
              <a:gd name="connsiteX6" fmla="*/ 6276106 w 8340038"/>
              <a:gd name="connsiteY6" fmla="*/ 2392353 h 3717716"/>
              <a:gd name="connsiteX7" fmla="*/ 7530141 w 8340038"/>
              <a:gd name="connsiteY7" fmla="*/ 676764 h 3717716"/>
              <a:gd name="connsiteX8" fmla="*/ 7016335 w 8340038"/>
              <a:gd name="connsiteY8" fmla="*/ 624512 h 3717716"/>
              <a:gd name="connsiteX9" fmla="*/ 8303769 w 8340038"/>
              <a:gd name="connsiteY9" fmla="*/ 0 h 3717716"/>
              <a:gd name="connsiteX10" fmla="*/ 8340038 w 8340038"/>
              <a:gd name="connsiteY10" fmla="*/ 1225405 h 3717716"/>
              <a:gd name="connsiteX11" fmla="*/ 8009112 w 8340038"/>
              <a:gd name="connsiteY11" fmla="*/ 850936 h 3717716"/>
              <a:gd name="connsiteX12" fmla="*/ 6337067 w 8340038"/>
              <a:gd name="connsiteY12" fmla="*/ 2845199 h 3717716"/>
              <a:gd name="connsiteX13" fmla="*/ 5232314 w 8340038"/>
              <a:gd name="connsiteY13" fmla="*/ 1945339 h 3717716"/>
              <a:gd name="connsiteX14" fmla="*/ 4115977 w 8340038"/>
              <a:gd name="connsiteY14" fmla="*/ 3408766 h 3717716"/>
              <a:gd name="connsiteX15" fmla="*/ 3433774 w 8340038"/>
              <a:gd name="connsiteY15" fmla="*/ 2296208 h 3717716"/>
              <a:gd name="connsiteX16" fmla="*/ 2793722 w 8340038"/>
              <a:gd name="connsiteY16" fmla="*/ 3371359 h 3717716"/>
              <a:gd name="connsiteX17" fmla="*/ 1808936 w 8340038"/>
              <a:gd name="connsiteY17" fmla="*/ 1803578 h 3717716"/>
              <a:gd name="connsiteX18" fmla="*/ 0 w 8340038"/>
              <a:gd name="connsiteY18" fmla="*/ 3717716 h 3717716"/>
              <a:gd name="connsiteX0" fmla="*/ 0 w 8340038"/>
              <a:gd name="connsiteY0" fmla="*/ 3717716 h 3717716"/>
              <a:gd name="connsiteX1" fmla="*/ 1824693 w 8340038"/>
              <a:gd name="connsiteY1" fmla="*/ 1456933 h 3717716"/>
              <a:gd name="connsiteX2" fmla="*/ 2793722 w 8340038"/>
              <a:gd name="connsiteY2" fmla="*/ 3064104 h 3717716"/>
              <a:gd name="connsiteX3" fmla="*/ 3429622 w 8340038"/>
              <a:gd name="connsiteY3" fmla="*/ 2007590 h 3717716"/>
              <a:gd name="connsiteX4" fmla="*/ 4125090 w 8340038"/>
              <a:gd name="connsiteY4" fmla="*/ 3123873 h 3717716"/>
              <a:gd name="connsiteX5" fmla="*/ 5179233 w 8340038"/>
              <a:gd name="connsiteY5" fmla="*/ 1294298 h 3717716"/>
              <a:gd name="connsiteX6" fmla="*/ 6276106 w 8340038"/>
              <a:gd name="connsiteY6" fmla="*/ 2392353 h 3717716"/>
              <a:gd name="connsiteX7" fmla="*/ 7530141 w 8340038"/>
              <a:gd name="connsiteY7" fmla="*/ 676764 h 3717716"/>
              <a:gd name="connsiteX8" fmla="*/ 7016335 w 8340038"/>
              <a:gd name="connsiteY8" fmla="*/ 624512 h 3717716"/>
              <a:gd name="connsiteX9" fmla="*/ 8303769 w 8340038"/>
              <a:gd name="connsiteY9" fmla="*/ 0 h 3717716"/>
              <a:gd name="connsiteX10" fmla="*/ 8340038 w 8340038"/>
              <a:gd name="connsiteY10" fmla="*/ 1225405 h 3717716"/>
              <a:gd name="connsiteX11" fmla="*/ 8009112 w 8340038"/>
              <a:gd name="connsiteY11" fmla="*/ 850936 h 3717716"/>
              <a:gd name="connsiteX12" fmla="*/ 6337067 w 8340038"/>
              <a:gd name="connsiteY12" fmla="*/ 2845199 h 3717716"/>
              <a:gd name="connsiteX13" fmla="*/ 5224436 w 8340038"/>
              <a:gd name="connsiteY13" fmla="*/ 1772016 h 3717716"/>
              <a:gd name="connsiteX14" fmla="*/ 4115977 w 8340038"/>
              <a:gd name="connsiteY14" fmla="*/ 3408766 h 3717716"/>
              <a:gd name="connsiteX15" fmla="*/ 3433774 w 8340038"/>
              <a:gd name="connsiteY15" fmla="*/ 2296208 h 3717716"/>
              <a:gd name="connsiteX16" fmla="*/ 2793722 w 8340038"/>
              <a:gd name="connsiteY16" fmla="*/ 3371359 h 3717716"/>
              <a:gd name="connsiteX17" fmla="*/ 1808936 w 8340038"/>
              <a:gd name="connsiteY17" fmla="*/ 1803578 h 3717716"/>
              <a:gd name="connsiteX18" fmla="*/ 0 w 8340038"/>
              <a:gd name="connsiteY18" fmla="*/ 3717716 h 3717716"/>
              <a:gd name="connsiteX0" fmla="*/ 0 w 8340038"/>
              <a:gd name="connsiteY0" fmla="*/ 3717716 h 3717716"/>
              <a:gd name="connsiteX1" fmla="*/ 1824693 w 8340038"/>
              <a:gd name="connsiteY1" fmla="*/ 1456933 h 3717716"/>
              <a:gd name="connsiteX2" fmla="*/ 2793722 w 8340038"/>
              <a:gd name="connsiteY2" fmla="*/ 3064104 h 3717716"/>
              <a:gd name="connsiteX3" fmla="*/ 3429622 w 8340038"/>
              <a:gd name="connsiteY3" fmla="*/ 2007590 h 3717716"/>
              <a:gd name="connsiteX4" fmla="*/ 4125090 w 8340038"/>
              <a:gd name="connsiteY4" fmla="*/ 3123873 h 3717716"/>
              <a:gd name="connsiteX5" fmla="*/ 5179233 w 8340038"/>
              <a:gd name="connsiteY5" fmla="*/ 1294298 h 3717716"/>
              <a:gd name="connsiteX6" fmla="*/ 6276106 w 8340038"/>
              <a:gd name="connsiteY6" fmla="*/ 2392353 h 3717716"/>
              <a:gd name="connsiteX7" fmla="*/ 7530141 w 8340038"/>
              <a:gd name="connsiteY7" fmla="*/ 676764 h 3717716"/>
              <a:gd name="connsiteX8" fmla="*/ 7016335 w 8340038"/>
              <a:gd name="connsiteY8" fmla="*/ 624512 h 3717716"/>
              <a:gd name="connsiteX9" fmla="*/ 8303769 w 8340038"/>
              <a:gd name="connsiteY9" fmla="*/ 0 h 3717716"/>
              <a:gd name="connsiteX10" fmla="*/ 8340038 w 8340038"/>
              <a:gd name="connsiteY10" fmla="*/ 1225405 h 3717716"/>
              <a:gd name="connsiteX11" fmla="*/ 8009112 w 8340038"/>
              <a:gd name="connsiteY11" fmla="*/ 850936 h 3717716"/>
              <a:gd name="connsiteX12" fmla="*/ 6305554 w 8340038"/>
              <a:gd name="connsiteY12" fmla="*/ 2845199 h 3717716"/>
              <a:gd name="connsiteX13" fmla="*/ 5224436 w 8340038"/>
              <a:gd name="connsiteY13" fmla="*/ 1772016 h 3717716"/>
              <a:gd name="connsiteX14" fmla="*/ 4115977 w 8340038"/>
              <a:gd name="connsiteY14" fmla="*/ 3408766 h 3717716"/>
              <a:gd name="connsiteX15" fmla="*/ 3433774 w 8340038"/>
              <a:gd name="connsiteY15" fmla="*/ 2296208 h 3717716"/>
              <a:gd name="connsiteX16" fmla="*/ 2793722 w 8340038"/>
              <a:gd name="connsiteY16" fmla="*/ 3371359 h 3717716"/>
              <a:gd name="connsiteX17" fmla="*/ 1808936 w 8340038"/>
              <a:gd name="connsiteY17" fmla="*/ 1803578 h 3717716"/>
              <a:gd name="connsiteX18" fmla="*/ 0 w 8340038"/>
              <a:gd name="connsiteY18" fmla="*/ 3717716 h 3717716"/>
              <a:gd name="connsiteX0" fmla="*/ 0 w 8340038"/>
              <a:gd name="connsiteY0" fmla="*/ 3717716 h 3717716"/>
              <a:gd name="connsiteX1" fmla="*/ 1824693 w 8340038"/>
              <a:gd name="connsiteY1" fmla="*/ 1456933 h 3717716"/>
              <a:gd name="connsiteX2" fmla="*/ 2793722 w 8340038"/>
              <a:gd name="connsiteY2" fmla="*/ 3064104 h 3717716"/>
              <a:gd name="connsiteX3" fmla="*/ 3429622 w 8340038"/>
              <a:gd name="connsiteY3" fmla="*/ 2007590 h 3717716"/>
              <a:gd name="connsiteX4" fmla="*/ 4156604 w 8340038"/>
              <a:gd name="connsiteY4" fmla="*/ 2572392 h 3717716"/>
              <a:gd name="connsiteX5" fmla="*/ 5179233 w 8340038"/>
              <a:gd name="connsiteY5" fmla="*/ 1294298 h 3717716"/>
              <a:gd name="connsiteX6" fmla="*/ 6276106 w 8340038"/>
              <a:gd name="connsiteY6" fmla="*/ 2392353 h 3717716"/>
              <a:gd name="connsiteX7" fmla="*/ 7530141 w 8340038"/>
              <a:gd name="connsiteY7" fmla="*/ 676764 h 3717716"/>
              <a:gd name="connsiteX8" fmla="*/ 7016335 w 8340038"/>
              <a:gd name="connsiteY8" fmla="*/ 624512 h 3717716"/>
              <a:gd name="connsiteX9" fmla="*/ 8303769 w 8340038"/>
              <a:gd name="connsiteY9" fmla="*/ 0 h 3717716"/>
              <a:gd name="connsiteX10" fmla="*/ 8340038 w 8340038"/>
              <a:gd name="connsiteY10" fmla="*/ 1225405 h 3717716"/>
              <a:gd name="connsiteX11" fmla="*/ 8009112 w 8340038"/>
              <a:gd name="connsiteY11" fmla="*/ 850936 h 3717716"/>
              <a:gd name="connsiteX12" fmla="*/ 6305554 w 8340038"/>
              <a:gd name="connsiteY12" fmla="*/ 2845199 h 3717716"/>
              <a:gd name="connsiteX13" fmla="*/ 5224436 w 8340038"/>
              <a:gd name="connsiteY13" fmla="*/ 1772016 h 3717716"/>
              <a:gd name="connsiteX14" fmla="*/ 4115977 w 8340038"/>
              <a:gd name="connsiteY14" fmla="*/ 3408766 h 3717716"/>
              <a:gd name="connsiteX15" fmla="*/ 3433774 w 8340038"/>
              <a:gd name="connsiteY15" fmla="*/ 2296208 h 3717716"/>
              <a:gd name="connsiteX16" fmla="*/ 2793722 w 8340038"/>
              <a:gd name="connsiteY16" fmla="*/ 3371359 h 3717716"/>
              <a:gd name="connsiteX17" fmla="*/ 1808936 w 8340038"/>
              <a:gd name="connsiteY17" fmla="*/ 1803578 h 3717716"/>
              <a:gd name="connsiteX18" fmla="*/ 0 w 8340038"/>
              <a:gd name="connsiteY18" fmla="*/ 3717716 h 3717716"/>
              <a:gd name="connsiteX0" fmla="*/ 0 w 8340038"/>
              <a:gd name="connsiteY0" fmla="*/ 3717716 h 3717716"/>
              <a:gd name="connsiteX1" fmla="*/ 1824693 w 8340038"/>
              <a:gd name="connsiteY1" fmla="*/ 1456933 h 3717716"/>
              <a:gd name="connsiteX2" fmla="*/ 2793722 w 8340038"/>
              <a:gd name="connsiteY2" fmla="*/ 3064104 h 3717716"/>
              <a:gd name="connsiteX3" fmla="*/ 3429622 w 8340038"/>
              <a:gd name="connsiteY3" fmla="*/ 2007590 h 3717716"/>
              <a:gd name="connsiteX4" fmla="*/ 4156604 w 8340038"/>
              <a:gd name="connsiteY4" fmla="*/ 2572392 h 3717716"/>
              <a:gd name="connsiteX5" fmla="*/ 5179233 w 8340038"/>
              <a:gd name="connsiteY5" fmla="*/ 1294298 h 3717716"/>
              <a:gd name="connsiteX6" fmla="*/ 6276106 w 8340038"/>
              <a:gd name="connsiteY6" fmla="*/ 2392353 h 3717716"/>
              <a:gd name="connsiteX7" fmla="*/ 7530141 w 8340038"/>
              <a:gd name="connsiteY7" fmla="*/ 676764 h 3717716"/>
              <a:gd name="connsiteX8" fmla="*/ 7016335 w 8340038"/>
              <a:gd name="connsiteY8" fmla="*/ 624512 h 3717716"/>
              <a:gd name="connsiteX9" fmla="*/ 8303769 w 8340038"/>
              <a:gd name="connsiteY9" fmla="*/ 0 h 3717716"/>
              <a:gd name="connsiteX10" fmla="*/ 8340038 w 8340038"/>
              <a:gd name="connsiteY10" fmla="*/ 1225405 h 3717716"/>
              <a:gd name="connsiteX11" fmla="*/ 8009112 w 8340038"/>
              <a:gd name="connsiteY11" fmla="*/ 850936 h 3717716"/>
              <a:gd name="connsiteX12" fmla="*/ 6305554 w 8340038"/>
              <a:gd name="connsiteY12" fmla="*/ 2845199 h 3717716"/>
              <a:gd name="connsiteX13" fmla="*/ 5224436 w 8340038"/>
              <a:gd name="connsiteY13" fmla="*/ 1772016 h 3717716"/>
              <a:gd name="connsiteX14" fmla="*/ 4194760 w 8340038"/>
              <a:gd name="connsiteY14" fmla="*/ 2786381 h 3717716"/>
              <a:gd name="connsiteX15" fmla="*/ 3433774 w 8340038"/>
              <a:gd name="connsiteY15" fmla="*/ 2296208 h 3717716"/>
              <a:gd name="connsiteX16" fmla="*/ 2793722 w 8340038"/>
              <a:gd name="connsiteY16" fmla="*/ 3371359 h 3717716"/>
              <a:gd name="connsiteX17" fmla="*/ 1808936 w 8340038"/>
              <a:gd name="connsiteY17" fmla="*/ 1803578 h 3717716"/>
              <a:gd name="connsiteX18" fmla="*/ 0 w 8340038"/>
              <a:gd name="connsiteY18" fmla="*/ 3717716 h 3717716"/>
              <a:gd name="connsiteX0" fmla="*/ 0 w 8340038"/>
              <a:gd name="connsiteY0" fmla="*/ 3717716 h 3717716"/>
              <a:gd name="connsiteX1" fmla="*/ 1824693 w 8340038"/>
              <a:gd name="connsiteY1" fmla="*/ 1456933 h 3717716"/>
              <a:gd name="connsiteX2" fmla="*/ 2793722 w 8340038"/>
              <a:gd name="connsiteY2" fmla="*/ 3064104 h 3717716"/>
              <a:gd name="connsiteX3" fmla="*/ 3429622 w 8340038"/>
              <a:gd name="connsiteY3" fmla="*/ 2007590 h 3717716"/>
              <a:gd name="connsiteX4" fmla="*/ 4156604 w 8340038"/>
              <a:gd name="connsiteY4" fmla="*/ 2572392 h 3717716"/>
              <a:gd name="connsiteX5" fmla="*/ 5179233 w 8340038"/>
              <a:gd name="connsiteY5" fmla="*/ 1294298 h 3717716"/>
              <a:gd name="connsiteX6" fmla="*/ 6276106 w 8340038"/>
              <a:gd name="connsiteY6" fmla="*/ 2392353 h 3717716"/>
              <a:gd name="connsiteX7" fmla="*/ 7530141 w 8340038"/>
              <a:gd name="connsiteY7" fmla="*/ 676764 h 3717716"/>
              <a:gd name="connsiteX8" fmla="*/ 7016335 w 8340038"/>
              <a:gd name="connsiteY8" fmla="*/ 624512 h 3717716"/>
              <a:gd name="connsiteX9" fmla="*/ 8303769 w 8340038"/>
              <a:gd name="connsiteY9" fmla="*/ 0 h 3717716"/>
              <a:gd name="connsiteX10" fmla="*/ 8340038 w 8340038"/>
              <a:gd name="connsiteY10" fmla="*/ 1225405 h 3717716"/>
              <a:gd name="connsiteX11" fmla="*/ 8009112 w 8340038"/>
              <a:gd name="connsiteY11" fmla="*/ 850936 h 3717716"/>
              <a:gd name="connsiteX12" fmla="*/ 6305554 w 8340038"/>
              <a:gd name="connsiteY12" fmla="*/ 2845199 h 3717716"/>
              <a:gd name="connsiteX13" fmla="*/ 5224436 w 8340038"/>
              <a:gd name="connsiteY13" fmla="*/ 1772016 h 3717716"/>
              <a:gd name="connsiteX14" fmla="*/ 4155369 w 8340038"/>
              <a:gd name="connsiteY14" fmla="*/ 2857286 h 3717716"/>
              <a:gd name="connsiteX15" fmla="*/ 3433774 w 8340038"/>
              <a:gd name="connsiteY15" fmla="*/ 2296208 h 3717716"/>
              <a:gd name="connsiteX16" fmla="*/ 2793722 w 8340038"/>
              <a:gd name="connsiteY16" fmla="*/ 3371359 h 3717716"/>
              <a:gd name="connsiteX17" fmla="*/ 1808936 w 8340038"/>
              <a:gd name="connsiteY17" fmla="*/ 1803578 h 3717716"/>
              <a:gd name="connsiteX18" fmla="*/ 0 w 8340038"/>
              <a:gd name="connsiteY18" fmla="*/ 3717716 h 3717716"/>
              <a:gd name="connsiteX0" fmla="*/ 0 w 8340038"/>
              <a:gd name="connsiteY0" fmla="*/ 3717716 h 3717716"/>
              <a:gd name="connsiteX1" fmla="*/ 1824693 w 8340038"/>
              <a:gd name="connsiteY1" fmla="*/ 1456933 h 3717716"/>
              <a:gd name="connsiteX2" fmla="*/ 2793722 w 8340038"/>
              <a:gd name="connsiteY2" fmla="*/ 3064104 h 3717716"/>
              <a:gd name="connsiteX3" fmla="*/ 3429622 w 8340038"/>
              <a:gd name="connsiteY3" fmla="*/ 2007590 h 3717716"/>
              <a:gd name="connsiteX4" fmla="*/ 4156604 w 8340038"/>
              <a:gd name="connsiteY4" fmla="*/ 2572392 h 3717716"/>
              <a:gd name="connsiteX5" fmla="*/ 5179233 w 8340038"/>
              <a:gd name="connsiteY5" fmla="*/ 1294298 h 3717716"/>
              <a:gd name="connsiteX6" fmla="*/ 6276106 w 8340038"/>
              <a:gd name="connsiteY6" fmla="*/ 2392353 h 3717716"/>
              <a:gd name="connsiteX7" fmla="*/ 7530141 w 8340038"/>
              <a:gd name="connsiteY7" fmla="*/ 676764 h 3717716"/>
              <a:gd name="connsiteX8" fmla="*/ 7016335 w 8340038"/>
              <a:gd name="connsiteY8" fmla="*/ 624512 h 3717716"/>
              <a:gd name="connsiteX9" fmla="*/ 8303769 w 8340038"/>
              <a:gd name="connsiteY9" fmla="*/ 0 h 3717716"/>
              <a:gd name="connsiteX10" fmla="*/ 8340038 w 8340038"/>
              <a:gd name="connsiteY10" fmla="*/ 1225405 h 3717716"/>
              <a:gd name="connsiteX11" fmla="*/ 8009112 w 8340038"/>
              <a:gd name="connsiteY11" fmla="*/ 850936 h 3717716"/>
              <a:gd name="connsiteX12" fmla="*/ 6305554 w 8340038"/>
              <a:gd name="connsiteY12" fmla="*/ 2845199 h 3717716"/>
              <a:gd name="connsiteX13" fmla="*/ 5224436 w 8340038"/>
              <a:gd name="connsiteY13" fmla="*/ 1772016 h 3717716"/>
              <a:gd name="connsiteX14" fmla="*/ 4179004 w 8340038"/>
              <a:gd name="connsiteY14" fmla="*/ 2849408 h 3717716"/>
              <a:gd name="connsiteX15" fmla="*/ 3433774 w 8340038"/>
              <a:gd name="connsiteY15" fmla="*/ 2296208 h 3717716"/>
              <a:gd name="connsiteX16" fmla="*/ 2793722 w 8340038"/>
              <a:gd name="connsiteY16" fmla="*/ 3371359 h 3717716"/>
              <a:gd name="connsiteX17" fmla="*/ 1808936 w 8340038"/>
              <a:gd name="connsiteY17" fmla="*/ 1803578 h 3717716"/>
              <a:gd name="connsiteX18" fmla="*/ 0 w 8340038"/>
              <a:gd name="connsiteY18" fmla="*/ 3717716 h 3717716"/>
              <a:gd name="connsiteX0" fmla="*/ 0 w 8340038"/>
              <a:gd name="connsiteY0" fmla="*/ 3717716 h 3717716"/>
              <a:gd name="connsiteX1" fmla="*/ 1824693 w 8340038"/>
              <a:gd name="connsiteY1" fmla="*/ 1456933 h 3717716"/>
              <a:gd name="connsiteX2" fmla="*/ 2793722 w 8340038"/>
              <a:gd name="connsiteY2" fmla="*/ 3064104 h 3717716"/>
              <a:gd name="connsiteX3" fmla="*/ 3429622 w 8340038"/>
              <a:gd name="connsiteY3" fmla="*/ 2007590 h 3717716"/>
              <a:gd name="connsiteX4" fmla="*/ 4156604 w 8340038"/>
              <a:gd name="connsiteY4" fmla="*/ 2572392 h 3717716"/>
              <a:gd name="connsiteX5" fmla="*/ 5179233 w 8340038"/>
              <a:gd name="connsiteY5" fmla="*/ 1294298 h 3717716"/>
              <a:gd name="connsiteX6" fmla="*/ 6276106 w 8340038"/>
              <a:gd name="connsiteY6" fmla="*/ 2392353 h 3717716"/>
              <a:gd name="connsiteX7" fmla="*/ 7530141 w 8340038"/>
              <a:gd name="connsiteY7" fmla="*/ 676764 h 3717716"/>
              <a:gd name="connsiteX8" fmla="*/ 7016335 w 8340038"/>
              <a:gd name="connsiteY8" fmla="*/ 624512 h 3717716"/>
              <a:gd name="connsiteX9" fmla="*/ 8303769 w 8340038"/>
              <a:gd name="connsiteY9" fmla="*/ 0 h 3717716"/>
              <a:gd name="connsiteX10" fmla="*/ 8340038 w 8340038"/>
              <a:gd name="connsiteY10" fmla="*/ 1225405 h 3717716"/>
              <a:gd name="connsiteX11" fmla="*/ 8009112 w 8340038"/>
              <a:gd name="connsiteY11" fmla="*/ 850936 h 3717716"/>
              <a:gd name="connsiteX12" fmla="*/ 6305554 w 8340038"/>
              <a:gd name="connsiteY12" fmla="*/ 2845199 h 3717716"/>
              <a:gd name="connsiteX13" fmla="*/ 5224436 w 8340038"/>
              <a:gd name="connsiteY13" fmla="*/ 1772016 h 3717716"/>
              <a:gd name="connsiteX14" fmla="*/ 4179004 w 8340038"/>
              <a:gd name="connsiteY14" fmla="*/ 2849408 h 3717716"/>
              <a:gd name="connsiteX15" fmla="*/ 3465288 w 8340038"/>
              <a:gd name="connsiteY15" fmla="*/ 2256816 h 3717716"/>
              <a:gd name="connsiteX16" fmla="*/ 2793722 w 8340038"/>
              <a:gd name="connsiteY16" fmla="*/ 3371359 h 3717716"/>
              <a:gd name="connsiteX17" fmla="*/ 1808936 w 8340038"/>
              <a:gd name="connsiteY17" fmla="*/ 1803578 h 3717716"/>
              <a:gd name="connsiteX18" fmla="*/ 0 w 8340038"/>
              <a:gd name="connsiteY18" fmla="*/ 3717716 h 3717716"/>
              <a:gd name="connsiteX0" fmla="*/ 0 w 8340038"/>
              <a:gd name="connsiteY0" fmla="*/ 3717716 h 3717716"/>
              <a:gd name="connsiteX1" fmla="*/ 1824693 w 8340038"/>
              <a:gd name="connsiteY1" fmla="*/ 1456933 h 3717716"/>
              <a:gd name="connsiteX2" fmla="*/ 2793722 w 8340038"/>
              <a:gd name="connsiteY2" fmla="*/ 3064104 h 3717716"/>
              <a:gd name="connsiteX3" fmla="*/ 3429622 w 8340038"/>
              <a:gd name="connsiteY3" fmla="*/ 2007590 h 3717716"/>
              <a:gd name="connsiteX4" fmla="*/ 4156604 w 8340038"/>
              <a:gd name="connsiteY4" fmla="*/ 2572392 h 3717716"/>
              <a:gd name="connsiteX5" fmla="*/ 5179233 w 8340038"/>
              <a:gd name="connsiteY5" fmla="*/ 1294298 h 3717716"/>
              <a:gd name="connsiteX6" fmla="*/ 6276106 w 8340038"/>
              <a:gd name="connsiteY6" fmla="*/ 2392353 h 3717716"/>
              <a:gd name="connsiteX7" fmla="*/ 7530141 w 8340038"/>
              <a:gd name="connsiteY7" fmla="*/ 676764 h 3717716"/>
              <a:gd name="connsiteX8" fmla="*/ 7016335 w 8340038"/>
              <a:gd name="connsiteY8" fmla="*/ 624512 h 3717716"/>
              <a:gd name="connsiteX9" fmla="*/ 8303769 w 8340038"/>
              <a:gd name="connsiteY9" fmla="*/ 0 h 3717716"/>
              <a:gd name="connsiteX10" fmla="*/ 8340038 w 8340038"/>
              <a:gd name="connsiteY10" fmla="*/ 1225405 h 3717716"/>
              <a:gd name="connsiteX11" fmla="*/ 8009112 w 8340038"/>
              <a:gd name="connsiteY11" fmla="*/ 850936 h 3717716"/>
              <a:gd name="connsiteX12" fmla="*/ 6305554 w 8340038"/>
              <a:gd name="connsiteY12" fmla="*/ 2845199 h 3717716"/>
              <a:gd name="connsiteX13" fmla="*/ 5224436 w 8340038"/>
              <a:gd name="connsiteY13" fmla="*/ 1772016 h 3717716"/>
              <a:gd name="connsiteX14" fmla="*/ 4179004 w 8340038"/>
              <a:gd name="connsiteY14" fmla="*/ 2849408 h 3717716"/>
              <a:gd name="connsiteX15" fmla="*/ 3457410 w 8340038"/>
              <a:gd name="connsiteY15" fmla="*/ 2264695 h 3717716"/>
              <a:gd name="connsiteX16" fmla="*/ 2793722 w 8340038"/>
              <a:gd name="connsiteY16" fmla="*/ 3371359 h 3717716"/>
              <a:gd name="connsiteX17" fmla="*/ 1808936 w 8340038"/>
              <a:gd name="connsiteY17" fmla="*/ 1803578 h 3717716"/>
              <a:gd name="connsiteX18" fmla="*/ 0 w 8340038"/>
              <a:gd name="connsiteY18" fmla="*/ 3717716 h 3717716"/>
              <a:gd name="connsiteX0" fmla="*/ 0 w 8340038"/>
              <a:gd name="connsiteY0" fmla="*/ 3717716 h 3717716"/>
              <a:gd name="connsiteX1" fmla="*/ 1824693 w 8340038"/>
              <a:gd name="connsiteY1" fmla="*/ 1456933 h 3717716"/>
              <a:gd name="connsiteX2" fmla="*/ 2793722 w 8340038"/>
              <a:gd name="connsiteY2" fmla="*/ 3064104 h 3717716"/>
              <a:gd name="connsiteX3" fmla="*/ 3429622 w 8340038"/>
              <a:gd name="connsiteY3" fmla="*/ 2007590 h 3717716"/>
              <a:gd name="connsiteX4" fmla="*/ 4156604 w 8340038"/>
              <a:gd name="connsiteY4" fmla="*/ 2572392 h 3717716"/>
              <a:gd name="connsiteX5" fmla="*/ 5179233 w 8340038"/>
              <a:gd name="connsiteY5" fmla="*/ 1294298 h 3717716"/>
              <a:gd name="connsiteX6" fmla="*/ 6276106 w 8340038"/>
              <a:gd name="connsiteY6" fmla="*/ 2392353 h 3717716"/>
              <a:gd name="connsiteX7" fmla="*/ 7530141 w 8340038"/>
              <a:gd name="connsiteY7" fmla="*/ 676764 h 3717716"/>
              <a:gd name="connsiteX8" fmla="*/ 7016335 w 8340038"/>
              <a:gd name="connsiteY8" fmla="*/ 624512 h 3717716"/>
              <a:gd name="connsiteX9" fmla="*/ 8303769 w 8340038"/>
              <a:gd name="connsiteY9" fmla="*/ 0 h 3717716"/>
              <a:gd name="connsiteX10" fmla="*/ 8340038 w 8340038"/>
              <a:gd name="connsiteY10" fmla="*/ 1225405 h 3717716"/>
              <a:gd name="connsiteX11" fmla="*/ 8009112 w 8340038"/>
              <a:gd name="connsiteY11" fmla="*/ 850936 h 3717716"/>
              <a:gd name="connsiteX12" fmla="*/ 6305554 w 8340038"/>
              <a:gd name="connsiteY12" fmla="*/ 2845199 h 3717716"/>
              <a:gd name="connsiteX13" fmla="*/ 5216558 w 8340038"/>
              <a:gd name="connsiteY13" fmla="*/ 1598694 h 3717716"/>
              <a:gd name="connsiteX14" fmla="*/ 4179004 w 8340038"/>
              <a:gd name="connsiteY14" fmla="*/ 2849408 h 3717716"/>
              <a:gd name="connsiteX15" fmla="*/ 3457410 w 8340038"/>
              <a:gd name="connsiteY15" fmla="*/ 2264695 h 3717716"/>
              <a:gd name="connsiteX16" fmla="*/ 2793722 w 8340038"/>
              <a:gd name="connsiteY16" fmla="*/ 3371359 h 3717716"/>
              <a:gd name="connsiteX17" fmla="*/ 1808936 w 8340038"/>
              <a:gd name="connsiteY17" fmla="*/ 1803578 h 3717716"/>
              <a:gd name="connsiteX18" fmla="*/ 0 w 8340038"/>
              <a:gd name="connsiteY18" fmla="*/ 3717716 h 3717716"/>
              <a:gd name="connsiteX0" fmla="*/ 0 w 8340038"/>
              <a:gd name="connsiteY0" fmla="*/ 3717716 h 3717716"/>
              <a:gd name="connsiteX1" fmla="*/ 1824693 w 8340038"/>
              <a:gd name="connsiteY1" fmla="*/ 1456933 h 3717716"/>
              <a:gd name="connsiteX2" fmla="*/ 2793722 w 8340038"/>
              <a:gd name="connsiteY2" fmla="*/ 3064104 h 3717716"/>
              <a:gd name="connsiteX3" fmla="*/ 3429622 w 8340038"/>
              <a:gd name="connsiteY3" fmla="*/ 2007590 h 3717716"/>
              <a:gd name="connsiteX4" fmla="*/ 4156604 w 8340038"/>
              <a:gd name="connsiteY4" fmla="*/ 2572392 h 3717716"/>
              <a:gd name="connsiteX5" fmla="*/ 5179233 w 8340038"/>
              <a:gd name="connsiteY5" fmla="*/ 1294298 h 3717716"/>
              <a:gd name="connsiteX6" fmla="*/ 6276106 w 8340038"/>
              <a:gd name="connsiteY6" fmla="*/ 2392353 h 3717716"/>
              <a:gd name="connsiteX7" fmla="*/ 7530141 w 8340038"/>
              <a:gd name="connsiteY7" fmla="*/ 676764 h 3717716"/>
              <a:gd name="connsiteX8" fmla="*/ 7016335 w 8340038"/>
              <a:gd name="connsiteY8" fmla="*/ 624512 h 3717716"/>
              <a:gd name="connsiteX9" fmla="*/ 8303769 w 8340038"/>
              <a:gd name="connsiteY9" fmla="*/ 0 h 3717716"/>
              <a:gd name="connsiteX10" fmla="*/ 8340038 w 8340038"/>
              <a:gd name="connsiteY10" fmla="*/ 1225405 h 3717716"/>
              <a:gd name="connsiteX11" fmla="*/ 8009112 w 8340038"/>
              <a:gd name="connsiteY11" fmla="*/ 850936 h 3717716"/>
              <a:gd name="connsiteX12" fmla="*/ 6305554 w 8340038"/>
              <a:gd name="connsiteY12" fmla="*/ 2845199 h 3717716"/>
              <a:gd name="connsiteX13" fmla="*/ 5177167 w 8340038"/>
              <a:gd name="connsiteY13" fmla="*/ 1598694 h 3717716"/>
              <a:gd name="connsiteX14" fmla="*/ 4179004 w 8340038"/>
              <a:gd name="connsiteY14" fmla="*/ 2849408 h 3717716"/>
              <a:gd name="connsiteX15" fmla="*/ 3457410 w 8340038"/>
              <a:gd name="connsiteY15" fmla="*/ 2264695 h 3717716"/>
              <a:gd name="connsiteX16" fmla="*/ 2793722 w 8340038"/>
              <a:gd name="connsiteY16" fmla="*/ 3371359 h 3717716"/>
              <a:gd name="connsiteX17" fmla="*/ 1808936 w 8340038"/>
              <a:gd name="connsiteY17" fmla="*/ 1803578 h 3717716"/>
              <a:gd name="connsiteX18" fmla="*/ 0 w 8340038"/>
              <a:gd name="connsiteY18" fmla="*/ 3717716 h 3717716"/>
              <a:gd name="connsiteX0" fmla="*/ 0 w 8340038"/>
              <a:gd name="connsiteY0" fmla="*/ 3717716 h 3717716"/>
              <a:gd name="connsiteX1" fmla="*/ 1824693 w 8340038"/>
              <a:gd name="connsiteY1" fmla="*/ 1456933 h 3717716"/>
              <a:gd name="connsiteX2" fmla="*/ 2793722 w 8340038"/>
              <a:gd name="connsiteY2" fmla="*/ 3064104 h 3717716"/>
              <a:gd name="connsiteX3" fmla="*/ 3429622 w 8340038"/>
              <a:gd name="connsiteY3" fmla="*/ 2007590 h 3717716"/>
              <a:gd name="connsiteX4" fmla="*/ 4156604 w 8340038"/>
              <a:gd name="connsiteY4" fmla="*/ 2572392 h 3717716"/>
              <a:gd name="connsiteX5" fmla="*/ 5179233 w 8340038"/>
              <a:gd name="connsiteY5" fmla="*/ 1294298 h 3717716"/>
              <a:gd name="connsiteX6" fmla="*/ 6276106 w 8340038"/>
              <a:gd name="connsiteY6" fmla="*/ 2392353 h 3717716"/>
              <a:gd name="connsiteX7" fmla="*/ 7530141 w 8340038"/>
              <a:gd name="connsiteY7" fmla="*/ 676764 h 3717716"/>
              <a:gd name="connsiteX8" fmla="*/ 7016335 w 8340038"/>
              <a:gd name="connsiteY8" fmla="*/ 624512 h 3717716"/>
              <a:gd name="connsiteX9" fmla="*/ 8303769 w 8340038"/>
              <a:gd name="connsiteY9" fmla="*/ 0 h 3717716"/>
              <a:gd name="connsiteX10" fmla="*/ 8340038 w 8340038"/>
              <a:gd name="connsiteY10" fmla="*/ 1225405 h 3717716"/>
              <a:gd name="connsiteX11" fmla="*/ 8009112 w 8340038"/>
              <a:gd name="connsiteY11" fmla="*/ 850936 h 3717716"/>
              <a:gd name="connsiteX12" fmla="*/ 6305554 w 8340038"/>
              <a:gd name="connsiteY12" fmla="*/ 2845199 h 3717716"/>
              <a:gd name="connsiteX13" fmla="*/ 5192924 w 8340038"/>
              <a:gd name="connsiteY13" fmla="*/ 1614451 h 3717716"/>
              <a:gd name="connsiteX14" fmla="*/ 4179004 w 8340038"/>
              <a:gd name="connsiteY14" fmla="*/ 2849408 h 3717716"/>
              <a:gd name="connsiteX15" fmla="*/ 3457410 w 8340038"/>
              <a:gd name="connsiteY15" fmla="*/ 2264695 h 3717716"/>
              <a:gd name="connsiteX16" fmla="*/ 2793722 w 8340038"/>
              <a:gd name="connsiteY16" fmla="*/ 3371359 h 3717716"/>
              <a:gd name="connsiteX17" fmla="*/ 1808936 w 8340038"/>
              <a:gd name="connsiteY17" fmla="*/ 1803578 h 3717716"/>
              <a:gd name="connsiteX18" fmla="*/ 0 w 8340038"/>
              <a:gd name="connsiteY18" fmla="*/ 3717716 h 3717716"/>
              <a:gd name="connsiteX0" fmla="*/ 0 w 8340038"/>
              <a:gd name="connsiteY0" fmla="*/ 3717716 h 3717716"/>
              <a:gd name="connsiteX1" fmla="*/ 1824693 w 8340038"/>
              <a:gd name="connsiteY1" fmla="*/ 1456933 h 3717716"/>
              <a:gd name="connsiteX2" fmla="*/ 2793722 w 8340038"/>
              <a:gd name="connsiteY2" fmla="*/ 3064104 h 3717716"/>
              <a:gd name="connsiteX3" fmla="*/ 3429622 w 8340038"/>
              <a:gd name="connsiteY3" fmla="*/ 2007590 h 3717716"/>
              <a:gd name="connsiteX4" fmla="*/ 4156604 w 8340038"/>
              <a:gd name="connsiteY4" fmla="*/ 2572392 h 3717716"/>
              <a:gd name="connsiteX5" fmla="*/ 5179233 w 8340038"/>
              <a:gd name="connsiteY5" fmla="*/ 1294298 h 3717716"/>
              <a:gd name="connsiteX6" fmla="*/ 6276106 w 8340038"/>
              <a:gd name="connsiteY6" fmla="*/ 2392353 h 3717716"/>
              <a:gd name="connsiteX7" fmla="*/ 7530141 w 8340038"/>
              <a:gd name="connsiteY7" fmla="*/ 676764 h 3717716"/>
              <a:gd name="connsiteX8" fmla="*/ 7016335 w 8340038"/>
              <a:gd name="connsiteY8" fmla="*/ 624512 h 3717716"/>
              <a:gd name="connsiteX9" fmla="*/ 8303769 w 8340038"/>
              <a:gd name="connsiteY9" fmla="*/ 0 h 3717716"/>
              <a:gd name="connsiteX10" fmla="*/ 8340038 w 8340038"/>
              <a:gd name="connsiteY10" fmla="*/ 1225405 h 3717716"/>
              <a:gd name="connsiteX11" fmla="*/ 8009112 w 8340038"/>
              <a:gd name="connsiteY11" fmla="*/ 850936 h 3717716"/>
              <a:gd name="connsiteX12" fmla="*/ 6305554 w 8340038"/>
              <a:gd name="connsiteY12" fmla="*/ 2766416 h 3717716"/>
              <a:gd name="connsiteX13" fmla="*/ 5192924 w 8340038"/>
              <a:gd name="connsiteY13" fmla="*/ 1614451 h 3717716"/>
              <a:gd name="connsiteX14" fmla="*/ 4179004 w 8340038"/>
              <a:gd name="connsiteY14" fmla="*/ 2849408 h 3717716"/>
              <a:gd name="connsiteX15" fmla="*/ 3457410 w 8340038"/>
              <a:gd name="connsiteY15" fmla="*/ 2264695 h 3717716"/>
              <a:gd name="connsiteX16" fmla="*/ 2793722 w 8340038"/>
              <a:gd name="connsiteY16" fmla="*/ 3371359 h 3717716"/>
              <a:gd name="connsiteX17" fmla="*/ 1808936 w 8340038"/>
              <a:gd name="connsiteY17" fmla="*/ 1803578 h 3717716"/>
              <a:gd name="connsiteX18" fmla="*/ 0 w 8340038"/>
              <a:gd name="connsiteY18" fmla="*/ 3717716 h 37177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8340038" h="3717716">
                <a:moveTo>
                  <a:pt x="0" y="3717716"/>
                </a:moveTo>
                <a:lnTo>
                  <a:pt x="1824693" y="1456933"/>
                </a:lnTo>
                <a:lnTo>
                  <a:pt x="2793722" y="3064104"/>
                </a:lnTo>
                <a:lnTo>
                  <a:pt x="3429622" y="2007590"/>
                </a:lnTo>
                <a:lnTo>
                  <a:pt x="4156604" y="2572392"/>
                </a:lnTo>
                <a:lnTo>
                  <a:pt x="5179233" y="1294298"/>
                </a:lnTo>
                <a:lnTo>
                  <a:pt x="6276106" y="2392353"/>
                </a:lnTo>
                <a:lnTo>
                  <a:pt x="7530141" y="676764"/>
                </a:lnTo>
                <a:lnTo>
                  <a:pt x="7016335" y="624512"/>
                </a:lnTo>
                <a:lnTo>
                  <a:pt x="8303769" y="0"/>
                </a:lnTo>
                <a:lnTo>
                  <a:pt x="8340038" y="1225405"/>
                </a:lnTo>
                <a:lnTo>
                  <a:pt x="8009112" y="850936"/>
                </a:lnTo>
                <a:lnTo>
                  <a:pt x="6305554" y="2766416"/>
                </a:lnTo>
                <a:lnTo>
                  <a:pt x="5192924" y="1614451"/>
                </a:lnTo>
                <a:lnTo>
                  <a:pt x="4179004" y="2849408"/>
                </a:lnTo>
                <a:lnTo>
                  <a:pt x="3457410" y="2264695"/>
                </a:lnTo>
                <a:lnTo>
                  <a:pt x="2793722" y="3371359"/>
                </a:lnTo>
                <a:lnTo>
                  <a:pt x="1808936" y="1803578"/>
                </a:lnTo>
                <a:lnTo>
                  <a:pt x="0" y="3717716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grpSp>
        <p:nvGrpSpPr>
          <p:cNvPr id="8" name="Group 6">
            <a:extLst>
              <a:ext uri="{FF2B5EF4-FFF2-40B4-BE49-F238E27FC236}">
                <a16:creationId xmlns:a16="http://schemas.microsoft.com/office/drawing/2014/main" id="{80D091CE-B983-437C-9ECE-06D96A8F2400}"/>
              </a:ext>
            </a:extLst>
          </p:cNvPr>
          <p:cNvGrpSpPr/>
          <p:nvPr/>
        </p:nvGrpSpPr>
        <p:grpSpPr>
          <a:xfrm>
            <a:off x="2434301" y="3212129"/>
            <a:ext cx="756445" cy="756445"/>
            <a:chOff x="2886075" y="2781460"/>
            <a:chExt cx="822960" cy="822960"/>
          </a:xfrm>
          <a:solidFill>
            <a:schemeClr val="accent6">
              <a:alpha val="40000"/>
            </a:schemeClr>
          </a:solidFill>
        </p:grpSpPr>
        <p:sp>
          <p:nvSpPr>
            <p:cNvPr id="9" name="Oval 3">
              <a:extLst>
                <a:ext uri="{FF2B5EF4-FFF2-40B4-BE49-F238E27FC236}">
                  <a16:creationId xmlns:a16="http://schemas.microsoft.com/office/drawing/2014/main" id="{60BE0B1A-AF38-4997-979C-7A3F6390904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886075" y="2781460"/>
              <a:ext cx="822960" cy="82296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Oval 4">
              <a:extLst>
                <a:ext uri="{FF2B5EF4-FFF2-40B4-BE49-F238E27FC236}">
                  <a16:creationId xmlns:a16="http://schemas.microsoft.com/office/drawing/2014/main" id="{7C8E594E-F8E7-4102-83B9-02C704CEB91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977515" y="2872900"/>
              <a:ext cx="640080" cy="64008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Oval 5">
              <a:extLst>
                <a:ext uri="{FF2B5EF4-FFF2-40B4-BE49-F238E27FC236}">
                  <a16:creationId xmlns:a16="http://schemas.microsoft.com/office/drawing/2014/main" id="{C7F5B506-5921-4D94-8871-3C3E9606414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068955" y="2964340"/>
              <a:ext cx="457200" cy="4572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2" name="Group 7">
            <a:extLst>
              <a:ext uri="{FF2B5EF4-FFF2-40B4-BE49-F238E27FC236}">
                <a16:creationId xmlns:a16="http://schemas.microsoft.com/office/drawing/2014/main" id="{5ED4855C-A213-481C-9AFC-75AE199AC133}"/>
              </a:ext>
            </a:extLst>
          </p:cNvPr>
          <p:cNvGrpSpPr/>
          <p:nvPr/>
        </p:nvGrpSpPr>
        <p:grpSpPr>
          <a:xfrm>
            <a:off x="3600450" y="5421835"/>
            <a:ext cx="756445" cy="756445"/>
            <a:chOff x="2886075" y="2781460"/>
            <a:chExt cx="822960" cy="822960"/>
          </a:xfrm>
          <a:solidFill>
            <a:schemeClr val="accent1">
              <a:alpha val="40000"/>
            </a:schemeClr>
          </a:solidFill>
        </p:grpSpPr>
        <p:sp>
          <p:nvSpPr>
            <p:cNvPr id="13" name="Oval 8">
              <a:extLst>
                <a:ext uri="{FF2B5EF4-FFF2-40B4-BE49-F238E27FC236}">
                  <a16:creationId xmlns:a16="http://schemas.microsoft.com/office/drawing/2014/main" id="{A5675F68-5853-43DC-9D60-7463444C8A0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886075" y="2781460"/>
              <a:ext cx="822960" cy="82296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Oval 9">
              <a:extLst>
                <a:ext uri="{FF2B5EF4-FFF2-40B4-BE49-F238E27FC236}">
                  <a16:creationId xmlns:a16="http://schemas.microsoft.com/office/drawing/2014/main" id="{5FFD63E4-A6B0-4A6B-A9D5-95A4C798A66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977515" y="2872900"/>
              <a:ext cx="640080" cy="64008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Oval 10">
              <a:extLst>
                <a:ext uri="{FF2B5EF4-FFF2-40B4-BE49-F238E27FC236}">
                  <a16:creationId xmlns:a16="http://schemas.microsoft.com/office/drawing/2014/main" id="{86ADEABF-8E53-40E9-8DA0-2F4356F36C0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068955" y="2964340"/>
              <a:ext cx="457200" cy="4572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6" name="Group 11">
            <a:extLst>
              <a:ext uri="{FF2B5EF4-FFF2-40B4-BE49-F238E27FC236}">
                <a16:creationId xmlns:a16="http://schemas.microsoft.com/office/drawing/2014/main" id="{2381A560-6385-4132-BED8-838E0B7B8ED3}"/>
              </a:ext>
            </a:extLst>
          </p:cNvPr>
          <p:cNvGrpSpPr/>
          <p:nvPr/>
        </p:nvGrpSpPr>
        <p:grpSpPr>
          <a:xfrm>
            <a:off x="6534150" y="3044030"/>
            <a:ext cx="756445" cy="756445"/>
            <a:chOff x="2886075" y="2781460"/>
            <a:chExt cx="822960" cy="822960"/>
          </a:xfrm>
          <a:solidFill>
            <a:schemeClr val="accent3">
              <a:alpha val="40000"/>
            </a:schemeClr>
          </a:solidFill>
        </p:grpSpPr>
        <p:sp>
          <p:nvSpPr>
            <p:cNvPr id="17" name="Oval 12">
              <a:extLst>
                <a:ext uri="{FF2B5EF4-FFF2-40B4-BE49-F238E27FC236}">
                  <a16:creationId xmlns:a16="http://schemas.microsoft.com/office/drawing/2014/main" id="{B57A2417-8E68-4139-A61C-7B134668AC6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886075" y="2781460"/>
              <a:ext cx="822960" cy="82296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Oval 13">
              <a:extLst>
                <a:ext uri="{FF2B5EF4-FFF2-40B4-BE49-F238E27FC236}">
                  <a16:creationId xmlns:a16="http://schemas.microsoft.com/office/drawing/2014/main" id="{7AB2D744-6151-4427-8BC5-43B9DFD4919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977515" y="2872900"/>
              <a:ext cx="640080" cy="64008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Oval 14">
              <a:extLst>
                <a:ext uri="{FF2B5EF4-FFF2-40B4-BE49-F238E27FC236}">
                  <a16:creationId xmlns:a16="http://schemas.microsoft.com/office/drawing/2014/main" id="{05D22884-C683-492D-9B6D-9D6FBC86B3C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068955" y="2964340"/>
              <a:ext cx="457200" cy="4572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0" name="Group 15">
            <a:extLst>
              <a:ext uri="{FF2B5EF4-FFF2-40B4-BE49-F238E27FC236}">
                <a16:creationId xmlns:a16="http://schemas.microsoft.com/office/drawing/2014/main" id="{9677E32B-19E3-4E9F-B2A9-DE0E459C9479}"/>
              </a:ext>
            </a:extLst>
          </p:cNvPr>
          <p:cNvGrpSpPr/>
          <p:nvPr/>
        </p:nvGrpSpPr>
        <p:grpSpPr>
          <a:xfrm>
            <a:off x="7835107" y="4833489"/>
            <a:ext cx="756445" cy="756445"/>
            <a:chOff x="2886075" y="2781460"/>
            <a:chExt cx="822960" cy="822960"/>
          </a:xfrm>
          <a:solidFill>
            <a:schemeClr val="accent2">
              <a:alpha val="40000"/>
            </a:schemeClr>
          </a:solidFill>
        </p:grpSpPr>
        <p:sp>
          <p:nvSpPr>
            <p:cNvPr id="21" name="Oval 16">
              <a:extLst>
                <a:ext uri="{FF2B5EF4-FFF2-40B4-BE49-F238E27FC236}">
                  <a16:creationId xmlns:a16="http://schemas.microsoft.com/office/drawing/2014/main" id="{C5BFD19F-BF62-402D-8456-8300515CCFC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886075" y="2781460"/>
              <a:ext cx="822960" cy="82296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Oval 17">
              <a:extLst>
                <a:ext uri="{FF2B5EF4-FFF2-40B4-BE49-F238E27FC236}">
                  <a16:creationId xmlns:a16="http://schemas.microsoft.com/office/drawing/2014/main" id="{32B66949-1238-474A-8BA8-914F45C5863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977515" y="2872900"/>
              <a:ext cx="640080" cy="64008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Oval 18">
              <a:extLst>
                <a:ext uri="{FF2B5EF4-FFF2-40B4-BE49-F238E27FC236}">
                  <a16:creationId xmlns:a16="http://schemas.microsoft.com/office/drawing/2014/main" id="{9F718193-3E3A-4320-9DC1-8CE4DE66EA3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068955" y="2964340"/>
              <a:ext cx="457200" cy="4572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5B454C1D-540F-4557-8CB2-39003AEF0E8C}"/>
              </a:ext>
            </a:extLst>
          </p:cNvPr>
          <p:cNvGrpSpPr/>
          <p:nvPr/>
        </p:nvGrpSpPr>
        <p:grpSpPr>
          <a:xfrm>
            <a:off x="833961" y="2090340"/>
            <a:ext cx="2424737" cy="988897"/>
            <a:chOff x="-499931" y="1121722"/>
            <a:chExt cx="3859356" cy="988897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303FBD57-BE7F-4601-AB60-5896A2EDD7F6}"/>
                </a:ext>
              </a:extLst>
            </p:cNvPr>
            <p:cNvSpPr txBox="1"/>
            <p:nvPr/>
          </p:nvSpPr>
          <p:spPr>
            <a:xfrm>
              <a:off x="-499931" y="1121722"/>
              <a:ext cx="3859356" cy="369332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AD6ABE7F-D723-47DE-B10D-0573BDF01C4E}"/>
                </a:ext>
              </a:extLst>
            </p:cNvPr>
            <p:cNvSpPr txBox="1"/>
            <p:nvPr/>
          </p:nvSpPr>
          <p:spPr>
            <a:xfrm>
              <a:off x="-499931" y="1464288"/>
              <a:ext cx="384532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D506BFCC-17A7-4AB1-978B-EF54160C823C}"/>
              </a:ext>
            </a:extLst>
          </p:cNvPr>
          <p:cNvGrpSpPr/>
          <p:nvPr/>
        </p:nvGrpSpPr>
        <p:grpSpPr>
          <a:xfrm>
            <a:off x="4897758" y="1894731"/>
            <a:ext cx="2424737" cy="988897"/>
            <a:chOff x="-499931" y="1121722"/>
            <a:chExt cx="3859356" cy="988897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331E2CD2-52D8-4256-BE96-B8835B3621B5}"/>
                </a:ext>
              </a:extLst>
            </p:cNvPr>
            <p:cNvSpPr txBox="1"/>
            <p:nvPr/>
          </p:nvSpPr>
          <p:spPr>
            <a:xfrm>
              <a:off x="-499931" y="1121722"/>
              <a:ext cx="3859356" cy="369332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4F624516-410E-4741-9931-BE6A9E8756B3}"/>
                </a:ext>
              </a:extLst>
            </p:cNvPr>
            <p:cNvSpPr txBox="1"/>
            <p:nvPr/>
          </p:nvSpPr>
          <p:spPr>
            <a:xfrm>
              <a:off x="-499931" y="1464288"/>
              <a:ext cx="384532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78F28EC9-8BEF-4628-B837-51F857ACE120}"/>
              </a:ext>
            </a:extLst>
          </p:cNvPr>
          <p:cNvGrpSpPr/>
          <p:nvPr/>
        </p:nvGrpSpPr>
        <p:grpSpPr>
          <a:xfrm>
            <a:off x="4676479" y="5305608"/>
            <a:ext cx="2424737" cy="988897"/>
            <a:chOff x="-499931" y="1121722"/>
            <a:chExt cx="3859356" cy="988897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812BBA37-460E-4848-8335-1AE64C666B0D}"/>
                </a:ext>
              </a:extLst>
            </p:cNvPr>
            <p:cNvSpPr txBox="1"/>
            <p:nvPr/>
          </p:nvSpPr>
          <p:spPr>
            <a:xfrm>
              <a:off x="-499931" y="1121722"/>
              <a:ext cx="3859356" cy="369332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EB93912D-5A47-4F27-9E7F-4F7D68834E82}"/>
                </a:ext>
              </a:extLst>
            </p:cNvPr>
            <p:cNvSpPr txBox="1"/>
            <p:nvPr/>
          </p:nvSpPr>
          <p:spPr>
            <a:xfrm>
              <a:off x="-499931" y="1464288"/>
              <a:ext cx="384532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0CD836B5-4227-4B73-93DD-36BEC5545260}"/>
              </a:ext>
            </a:extLst>
          </p:cNvPr>
          <p:cNvGrpSpPr/>
          <p:nvPr/>
        </p:nvGrpSpPr>
        <p:grpSpPr>
          <a:xfrm>
            <a:off x="8855910" y="4717262"/>
            <a:ext cx="2424737" cy="988897"/>
            <a:chOff x="-499931" y="1121722"/>
            <a:chExt cx="3859356" cy="988897"/>
          </a:xfrm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678387DF-0AEB-42CD-8E9E-EED5481D7452}"/>
                </a:ext>
              </a:extLst>
            </p:cNvPr>
            <p:cNvSpPr txBox="1"/>
            <p:nvPr/>
          </p:nvSpPr>
          <p:spPr>
            <a:xfrm>
              <a:off x="-499931" y="1121722"/>
              <a:ext cx="3859356" cy="369332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6CBC4FE8-828A-4830-8C91-93762326C6B9}"/>
                </a:ext>
              </a:extLst>
            </p:cNvPr>
            <p:cNvSpPr txBox="1"/>
            <p:nvPr/>
          </p:nvSpPr>
          <p:spPr>
            <a:xfrm>
              <a:off x="-499931" y="1464288"/>
              <a:ext cx="384532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19340319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그룹 2">
            <a:extLst>
              <a:ext uri="{FF2B5EF4-FFF2-40B4-BE49-F238E27FC236}">
                <a16:creationId xmlns:a16="http://schemas.microsoft.com/office/drawing/2014/main" id="{E2959C2B-64E6-4482-8B47-BD5B96C99E42}"/>
              </a:ext>
            </a:extLst>
          </p:cNvPr>
          <p:cNvGrpSpPr/>
          <p:nvPr/>
        </p:nvGrpSpPr>
        <p:grpSpPr>
          <a:xfrm>
            <a:off x="5818625" y="2014599"/>
            <a:ext cx="5648926" cy="648000"/>
            <a:chOff x="6096000" y="1977465"/>
            <a:chExt cx="5648926" cy="648000"/>
          </a:xfrm>
          <a:solidFill>
            <a:schemeClr val="accent4"/>
          </a:solidFill>
        </p:grpSpPr>
        <p:sp>
          <p:nvSpPr>
            <p:cNvPr id="4" name="화살표: 오각형 3">
              <a:extLst>
                <a:ext uri="{FF2B5EF4-FFF2-40B4-BE49-F238E27FC236}">
                  <a16:creationId xmlns:a16="http://schemas.microsoft.com/office/drawing/2014/main" id="{1E036781-86EE-4310-B66A-D4FC2035EBF5}"/>
                </a:ext>
              </a:extLst>
            </p:cNvPr>
            <p:cNvSpPr/>
            <p:nvPr/>
          </p:nvSpPr>
          <p:spPr>
            <a:xfrm>
              <a:off x="6096000" y="1977465"/>
              <a:ext cx="5162550" cy="648000"/>
            </a:xfrm>
            <a:prstGeom prst="homePlat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" name="화살표: 갈매기형 수장 4">
              <a:extLst>
                <a:ext uri="{FF2B5EF4-FFF2-40B4-BE49-F238E27FC236}">
                  <a16:creationId xmlns:a16="http://schemas.microsoft.com/office/drawing/2014/main" id="{5E881633-CC3E-4088-A5AA-8BF515DD2239}"/>
                </a:ext>
              </a:extLst>
            </p:cNvPr>
            <p:cNvSpPr/>
            <p:nvPr/>
          </p:nvSpPr>
          <p:spPr>
            <a:xfrm>
              <a:off x="11015362" y="1977465"/>
              <a:ext cx="486376" cy="648000"/>
            </a:xfrm>
            <a:prstGeom prst="chevron">
              <a:avLst>
                <a:gd name="adj" fmla="val 67742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6" name="화살표: 갈매기형 수장 5">
              <a:extLst>
                <a:ext uri="{FF2B5EF4-FFF2-40B4-BE49-F238E27FC236}">
                  <a16:creationId xmlns:a16="http://schemas.microsoft.com/office/drawing/2014/main" id="{8A9581A3-8768-41AF-A7E2-4A1D98C6EB12}"/>
                </a:ext>
              </a:extLst>
            </p:cNvPr>
            <p:cNvSpPr/>
            <p:nvPr/>
          </p:nvSpPr>
          <p:spPr>
            <a:xfrm>
              <a:off x="11258550" y="1977465"/>
              <a:ext cx="486376" cy="648000"/>
            </a:xfrm>
            <a:prstGeom prst="chevron">
              <a:avLst>
                <a:gd name="adj" fmla="val 67742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7" name="그룹 6">
            <a:extLst>
              <a:ext uri="{FF2B5EF4-FFF2-40B4-BE49-F238E27FC236}">
                <a16:creationId xmlns:a16="http://schemas.microsoft.com/office/drawing/2014/main" id="{B3AE76B7-EC01-48D3-9689-9217CD4F2975}"/>
              </a:ext>
            </a:extLst>
          </p:cNvPr>
          <p:cNvGrpSpPr/>
          <p:nvPr/>
        </p:nvGrpSpPr>
        <p:grpSpPr>
          <a:xfrm flipH="1">
            <a:off x="724450" y="2005373"/>
            <a:ext cx="5648926" cy="648000"/>
            <a:chOff x="6096000" y="1977465"/>
            <a:chExt cx="5648926" cy="648000"/>
          </a:xfrm>
          <a:solidFill>
            <a:schemeClr val="accent1"/>
          </a:solidFill>
        </p:grpSpPr>
        <p:sp>
          <p:nvSpPr>
            <p:cNvPr id="8" name="화살표: 오각형 7">
              <a:extLst>
                <a:ext uri="{FF2B5EF4-FFF2-40B4-BE49-F238E27FC236}">
                  <a16:creationId xmlns:a16="http://schemas.microsoft.com/office/drawing/2014/main" id="{4E2C515A-F60B-49F3-97D8-7F2B69124A42}"/>
                </a:ext>
              </a:extLst>
            </p:cNvPr>
            <p:cNvSpPr/>
            <p:nvPr/>
          </p:nvSpPr>
          <p:spPr>
            <a:xfrm>
              <a:off x="6096000" y="1977465"/>
              <a:ext cx="5162550" cy="648000"/>
            </a:xfrm>
            <a:prstGeom prst="homePlat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" name="화살표: 갈매기형 수장 8">
              <a:extLst>
                <a:ext uri="{FF2B5EF4-FFF2-40B4-BE49-F238E27FC236}">
                  <a16:creationId xmlns:a16="http://schemas.microsoft.com/office/drawing/2014/main" id="{57DBA156-BDCC-4AE1-B211-7B05B8E9BA54}"/>
                </a:ext>
              </a:extLst>
            </p:cNvPr>
            <p:cNvSpPr/>
            <p:nvPr/>
          </p:nvSpPr>
          <p:spPr>
            <a:xfrm>
              <a:off x="11015362" y="1977465"/>
              <a:ext cx="486376" cy="648000"/>
            </a:xfrm>
            <a:prstGeom prst="chevron">
              <a:avLst>
                <a:gd name="adj" fmla="val 67742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10" name="화살표: 갈매기형 수장 9">
              <a:extLst>
                <a:ext uri="{FF2B5EF4-FFF2-40B4-BE49-F238E27FC236}">
                  <a16:creationId xmlns:a16="http://schemas.microsoft.com/office/drawing/2014/main" id="{983DAC10-0E58-4386-BE35-40ECA1422A85}"/>
                </a:ext>
              </a:extLst>
            </p:cNvPr>
            <p:cNvSpPr/>
            <p:nvPr/>
          </p:nvSpPr>
          <p:spPr>
            <a:xfrm>
              <a:off x="11258550" y="1977465"/>
              <a:ext cx="486376" cy="648000"/>
            </a:xfrm>
            <a:prstGeom prst="chevron">
              <a:avLst>
                <a:gd name="adj" fmla="val 67742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11" name="그룹 10">
            <a:extLst>
              <a:ext uri="{FF2B5EF4-FFF2-40B4-BE49-F238E27FC236}">
                <a16:creationId xmlns:a16="http://schemas.microsoft.com/office/drawing/2014/main" id="{06F90982-ECF4-451B-8998-CBC95439FD4C}"/>
              </a:ext>
            </a:extLst>
          </p:cNvPr>
          <p:cNvGrpSpPr/>
          <p:nvPr/>
        </p:nvGrpSpPr>
        <p:grpSpPr>
          <a:xfrm>
            <a:off x="4984554" y="3699680"/>
            <a:ext cx="2240650" cy="988464"/>
            <a:chOff x="5350038" y="4658433"/>
            <a:chExt cx="1439306" cy="634951"/>
          </a:xfrm>
        </p:grpSpPr>
        <p:sp>
          <p:nvSpPr>
            <p:cNvPr id="12" name="Graphic 2">
              <a:extLst>
                <a:ext uri="{FF2B5EF4-FFF2-40B4-BE49-F238E27FC236}">
                  <a16:creationId xmlns:a16="http://schemas.microsoft.com/office/drawing/2014/main" id="{87F0A247-AD87-4AC7-8FF5-6F298EF77E8B}"/>
                </a:ext>
              </a:extLst>
            </p:cNvPr>
            <p:cNvSpPr/>
            <p:nvPr/>
          </p:nvSpPr>
          <p:spPr>
            <a:xfrm>
              <a:off x="5350038" y="4658433"/>
              <a:ext cx="1439306" cy="634951"/>
            </a:xfrm>
            <a:custGeom>
              <a:avLst/>
              <a:gdLst>
                <a:gd name="connsiteX0" fmla="*/ 4614057 w 4658607"/>
                <a:gd name="connsiteY0" fmla="*/ 2055149 h 2055149"/>
                <a:gd name="connsiteX1" fmla="*/ 44551 w 4658607"/>
                <a:gd name="connsiteY1" fmla="*/ 2055149 h 2055149"/>
                <a:gd name="connsiteX2" fmla="*/ 0 w 4658607"/>
                <a:gd name="connsiteY2" fmla="*/ 2010599 h 2055149"/>
                <a:gd name="connsiteX3" fmla="*/ 0 w 4658607"/>
                <a:gd name="connsiteY3" fmla="*/ 44551 h 2055149"/>
                <a:gd name="connsiteX4" fmla="*/ 44551 w 4658607"/>
                <a:gd name="connsiteY4" fmla="*/ 0 h 2055149"/>
                <a:gd name="connsiteX5" fmla="*/ 4614057 w 4658607"/>
                <a:gd name="connsiteY5" fmla="*/ 0 h 2055149"/>
                <a:gd name="connsiteX6" fmla="*/ 4658608 w 4658607"/>
                <a:gd name="connsiteY6" fmla="*/ 44551 h 2055149"/>
                <a:gd name="connsiteX7" fmla="*/ 4658608 w 4658607"/>
                <a:gd name="connsiteY7" fmla="*/ 2010533 h 2055149"/>
                <a:gd name="connsiteX8" fmla="*/ 4614057 w 4658607"/>
                <a:gd name="connsiteY8" fmla="*/ 2055149 h 2055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658607" h="2055149">
                  <a:moveTo>
                    <a:pt x="4614057" y="2055149"/>
                  </a:moveTo>
                  <a:lnTo>
                    <a:pt x="44551" y="2055149"/>
                  </a:lnTo>
                  <a:cubicBezTo>
                    <a:pt x="19925" y="2055149"/>
                    <a:pt x="0" y="2035158"/>
                    <a:pt x="0" y="2010599"/>
                  </a:cubicBezTo>
                  <a:lnTo>
                    <a:pt x="0" y="44551"/>
                  </a:lnTo>
                  <a:cubicBezTo>
                    <a:pt x="0" y="19925"/>
                    <a:pt x="19991" y="0"/>
                    <a:pt x="44551" y="0"/>
                  </a:cubicBezTo>
                  <a:lnTo>
                    <a:pt x="4614057" y="0"/>
                  </a:lnTo>
                  <a:cubicBezTo>
                    <a:pt x="4638683" y="0"/>
                    <a:pt x="4658608" y="19991"/>
                    <a:pt x="4658608" y="44551"/>
                  </a:cubicBezTo>
                  <a:lnTo>
                    <a:pt x="4658608" y="2010533"/>
                  </a:lnTo>
                  <a:cubicBezTo>
                    <a:pt x="4658608" y="2035158"/>
                    <a:pt x="4638683" y="2055149"/>
                    <a:pt x="4614057" y="2055149"/>
                  </a:cubicBezTo>
                  <a:close/>
                </a:path>
              </a:pathLst>
            </a:custGeom>
            <a:solidFill>
              <a:srgbClr val="69A434"/>
            </a:solidFill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13" name="자유형: 도형 12">
              <a:extLst>
                <a:ext uri="{FF2B5EF4-FFF2-40B4-BE49-F238E27FC236}">
                  <a16:creationId xmlns:a16="http://schemas.microsoft.com/office/drawing/2014/main" id="{7FDDFBD9-D07B-4E61-9543-8DA22D3837F4}"/>
                </a:ext>
              </a:extLst>
            </p:cNvPr>
            <p:cNvSpPr/>
            <p:nvPr/>
          </p:nvSpPr>
          <p:spPr>
            <a:xfrm>
              <a:off x="5415279" y="4698642"/>
              <a:ext cx="1308823" cy="554534"/>
            </a:xfrm>
            <a:custGeom>
              <a:avLst/>
              <a:gdLst>
                <a:gd name="connsiteX0" fmla="*/ 664341 w 1308823"/>
                <a:gd name="connsiteY0" fmla="*/ 293220 h 554534"/>
                <a:gd name="connsiteX1" fmla="*/ 695939 w 1308823"/>
                <a:gd name="connsiteY1" fmla="*/ 324143 h 554534"/>
                <a:gd name="connsiteX2" fmla="*/ 679025 w 1308823"/>
                <a:gd name="connsiteY2" fmla="*/ 358830 h 554534"/>
                <a:gd name="connsiteX3" fmla="*/ 664361 w 1308823"/>
                <a:gd name="connsiteY3" fmla="*/ 364699 h 554534"/>
                <a:gd name="connsiteX4" fmla="*/ 664341 w 1308823"/>
                <a:gd name="connsiteY4" fmla="*/ 364699 h 554534"/>
                <a:gd name="connsiteX5" fmla="*/ 643766 w 1308823"/>
                <a:gd name="connsiteY5" fmla="*/ 189999 h 554534"/>
                <a:gd name="connsiteX6" fmla="*/ 643766 w 1308823"/>
                <a:gd name="connsiteY6" fmla="*/ 257613 h 554534"/>
                <a:gd name="connsiteX7" fmla="*/ 612843 w 1308823"/>
                <a:gd name="connsiteY7" fmla="*/ 230391 h 554534"/>
                <a:gd name="connsiteX8" fmla="*/ 629757 w 1308823"/>
                <a:gd name="connsiteY8" fmla="*/ 195705 h 554534"/>
                <a:gd name="connsiteX9" fmla="*/ 643766 w 1308823"/>
                <a:gd name="connsiteY9" fmla="*/ 189999 h 554534"/>
                <a:gd name="connsiteX10" fmla="*/ 643787 w 1308823"/>
                <a:gd name="connsiteY10" fmla="*/ 147315 h 554534"/>
                <a:gd name="connsiteX11" fmla="*/ 643787 w 1308823"/>
                <a:gd name="connsiteY11" fmla="*/ 159750 h 554534"/>
                <a:gd name="connsiteX12" fmla="*/ 609796 w 1308823"/>
                <a:gd name="connsiteY12" fmla="*/ 171694 h 554534"/>
                <a:gd name="connsiteX13" fmla="*/ 579158 w 1308823"/>
                <a:gd name="connsiteY13" fmla="*/ 234052 h 554534"/>
                <a:gd name="connsiteX14" fmla="*/ 643787 w 1308823"/>
                <a:gd name="connsiteY14" fmla="*/ 287411 h 554534"/>
                <a:gd name="connsiteX15" fmla="*/ 643787 w 1308823"/>
                <a:gd name="connsiteY15" fmla="*/ 364515 h 554534"/>
                <a:gd name="connsiteX16" fmla="*/ 635933 w 1308823"/>
                <a:gd name="connsiteY16" fmla="*/ 362061 h 554534"/>
                <a:gd name="connsiteX17" fmla="*/ 612475 w 1308823"/>
                <a:gd name="connsiteY17" fmla="*/ 330381 h 554534"/>
                <a:gd name="connsiteX18" fmla="*/ 578463 w 1308823"/>
                <a:gd name="connsiteY18" fmla="*/ 331301 h 554534"/>
                <a:gd name="connsiteX19" fmla="*/ 620942 w 1308823"/>
                <a:gd name="connsiteY19" fmla="*/ 388669 h 554534"/>
                <a:gd name="connsiteX20" fmla="*/ 643787 w 1308823"/>
                <a:gd name="connsiteY20" fmla="*/ 394743 h 554534"/>
                <a:gd name="connsiteX21" fmla="*/ 643787 w 1308823"/>
                <a:gd name="connsiteY21" fmla="*/ 407178 h 554534"/>
                <a:gd name="connsiteX22" fmla="*/ 664361 w 1308823"/>
                <a:gd name="connsiteY22" fmla="*/ 407178 h 554534"/>
                <a:gd name="connsiteX23" fmla="*/ 664361 w 1308823"/>
                <a:gd name="connsiteY23" fmla="*/ 394825 h 554534"/>
                <a:gd name="connsiteX24" fmla="*/ 699007 w 1308823"/>
                <a:gd name="connsiteY24" fmla="*/ 382820 h 554534"/>
                <a:gd name="connsiteX25" fmla="*/ 729643 w 1308823"/>
                <a:gd name="connsiteY25" fmla="*/ 319992 h 554534"/>
                <a:gd name="connsiteX26" fmla="*/ 664361 w 1308823"/>
                <a:gd name="connsiteY26" fmla="*/ 262030 h 554534"/>
                <a:gd name="connsiteX27" fmla="*/ 664361 w 1308823"/>
                <a:gd name="connsiteY27" fmla="*/ 189856 h 554534"/>
                <a:gd name="connsiteX28" fmla="*/ 672869 w 1308823"/>
                <a:gd name="connsiteY28" fmla="*/ 192453 h 554534"/>
                <a:gd name="connsiteX29" fmla="*/ 696328 w 1308823"/>
                <a:gd name="connsiteY29" fmla="*/ 224133 h 554534"/>
                <a:gd name="connsiteX30" fmla="*/ 730339 w 1308823"/>
                <a:gd name="connsiteY30" fmla="*/ 223213 h 554534"/>
                <a:gd name="connsiteX31" fmla="*/ 687860 w 1308823"/>
                <a:gd name="connsiteY31" fmla="*/ 165845 h 554534"/>
                <a:gd name="connsiteX32" fmla="*/ 664361 w 1308823"/>
                <a:gd name="connsiteY32" fmla="*/ 159668 h 554534"/>
                <a:gd name="connsiteX33" fmla="*/ 664361 w 1308823"/>
                <a:gd name="connsiteY33" fmla="*/ 147315 h 554534"/>
                <a:gd name="connsiteX34" fmla="*/ 654401 w 1308823"/>
                <a:gd name="connsiteY34" fmla="*/ 64444 h 554534"/>
                <a:gd name="connsiteX35" fmla="*/ 867224 w 1308823"/>
                <a:gd name="connsiteY35" fmla="*/ 277267 h 554534"/>
                <a:gd name="connsiteX36" fmla="*/ 654401 w 1308823"/>
                <a:gd name="connsiteY36" fmla="*/ 490090 h 554534"/>
                <a:gd name="connsiteX37" fmla="*/ 441578 w 1308823"/>
                <a:gd name="connsiteY37" fmla="*/ 277267 h 554534"/>
                <a:gd name="connsiteX38" fmla="*/ 654401 w 1308823"/>
                <a:gd name="connsiteY38" fmla="*/ 64444 h 554534"/>
                <a:gd name="connsiteX39" fmla="*/ 137642 w 1308823"/>
                <a:gd name="connsiteY39" fmla="*/ 34400 h 554534"/>
                <a:gd name="connsiteX40" fmla="*/ 35995 w 1308823"/>
                <a:gd name="connsiteY40" fmla="*/ 131322 h 554534"/>
                <a:gd name="connsiteX41" fmla="*/ 35995 w 1308823"/>
                <a:gd name="connsiteY41" fmla="*/ 419490 h 554534"/>
                <a:gd name="connsiteX42" fmla="*/ 138071 w 1308823"/>
                <a:gd name="connsiteY42" fmla="*/ 520155 h 554534"/>
                <a:gd name="connsiteX43" fmla="*/ 1170527 w 1308823"/>
                <a:gd name="connsiteY43" fmla="*/ 520155 h 554534"/>
                <a:gd name="connsiteX44" fmla="*/ 1272807 w 1308823"/>
                <a:gd name="connsiteY44" fmla="*/ 419490 h 554534"/>
                <a:gd name="connsiteX45" fmla="*/ 1272807 w 1308823"/>
                <a:gd name="connsiteY45" fmla="*/ 131322 h 554534"/>
                <a:gd name="connsiteX46" fmla="*/ 1170957 w 1308823"/>
                <a:gd name="connsiteY46" fmla="*/ 34400 h 554534"/>
                <a:gd name="connsiteX47" fmla="*/ 13764 w 1308823"/>
                <a:gd name="connsiteY47" fmla="*/ 0 h 554534"/>
                <a:gd name="connsiteX48" fmla="*/ 1295059 w 1308823"/>
                <a:gd name="connsiteY48" fmla="*/ 0 h 554534"/>
                <a:gd name="connsiteX49" fmla="*/ 1308823 w 1308823"/>
                <a:gd name="connsiteY49" fmla="*/ 13764 h 554534"/>
                <a:gd name="connsiteX50" fmla="*/ 1308823 w 1308823"/>
                <a:gd name="connsiteY50" fmla="*/ 540770 h 554534"/>
                <a:gd name="connsiteX51" fmla="*/ 1295059 w 1308823"/>
                <a:gd name="connsiteY51" fmla="*/ 554534 h 554534"/>
                <a:gd name="connsiteX52" fmla="*/ 13764 w 1308823"/>
                <a:gd name="connsiteY52" fmla="*/ 554534 h 554534"/>
                <a:gd name="connsiteX53" fmla="*/ 0 w 1308823"/>
                <a:gd name="connsiteY53" fmla="*/ 540770 h 554534"/>
                <a:gd name="connsiteX54" fmla="*/ 0 w 1308823"/>
                <a:gd name="connsiteY54" fmla="*/ 13764 h 554534"/>
                <a:gd name="connsiteX55" fmla="*/ 13764 w 1308823"/>
                <a:gd name="connsiteY55" fmla="*/ 0 h 5545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1308823" h="554534">
                  <a:moveTo>
                    <a:pt x="664341" y="293220"/>
                  </a:moveTo>
                  <a:cubicBezTo>
                    <a:pt x="679536" y="298353"/>
                    <a:pt x="691767" y="306268"/>
                    <a:pt x="695939" y="324143"/>
                  </a:cubicBezTo>
                  <a:cubicBezTo>
                    <a:pt x="698107" y="337539"/>
                    <a:pt x="691603" y="350894"/>
                    <a:pt x="679025" y="358830"/>
                  </a:cubicBezTo>
                  <a:cubicBezTo>
                    <a:pt x="674546" y="361652"/>
                    <a:pt x="669576" y="363636"/>
                    <a:pt x="664361" y="364699"/>
                  </a:cubicBezTo>
                  <a:lnTo>
                    <a:pt x="664341" y="364699"/>
                  </a:lnTo>
                  <a:close/>
                  <a:moveTo>
                    <a:pt x="643766" y="189999"/>
                  </a:moveTo>
                  <a:lnTo>
                    <a:pt x="643766" y="257613"/>
                  </a:lnTo>
                  <a:cubicBezTo>
                    <a:pt x="627834" y="253788"/>
                    <a:pt x="615461" y="247878"/>
                    <a:pt x="612843" y="230391"/>
                  </a:cubicBezTo>
                  <a:cubicBezTo>
                    <a:pt x="610675" y="216995"/>
                    <a:pt x="617179" y="203640"/>
                    <a:pt x="629757" y="195705"/>
                  </a:cubicBezTo>
                  <a:cubicBezTo>
                    <a:pt x="634031" y="192985"/>
                    <a:pt x="638796" y="191062"/>
                    <a:pt x="643766" y="189999"/>
                  </a:cubicBezTo>
                  <a:close/>
                  <a:moveTo>
                    <a:pt x="643787" y="147315"/>
                  </a:moveTo>
                  <a:lnTo>
                    <a:pt x="643787" y="159750"/>
                  </a:lnTo>
                  <a:cubicBezTo>
                    <a:pt x="631720" y="161223"/>
                    <a:pt x="620021" y="165231"/>
                    <a:pt x="609796" y="171694"/>
                  </a:cubicBezTo>
                  <a:cubicBezTo>
                    <a:pt x="587176" y="185990"/>
                    <a:pt x="575395" y="209939"/>
                    <a:pt x="579158" y="234052"/>
                  </a:cubicBezTo>
                  <a:cubicBezTo>
                    <a:pt x="588198" y="272952"/>
                    <a:pt x="616913" y="280662"/>
                    <a:pt x="643787" y="287411"/>
                  </a:cubicBezTo>
                  <a:lnTo>
                    <a:pt x="643787" y="364515"/>
                  </a:lnTo>
                  <a:cubicBezTo>
                    <a:pt x="641087" y="363984"/>
                    <a:pt x="638469" y="363145"/>
                    <a:pt x="635933" y="362061"/>
                  </a:cubicBezTo>
                  <a:cubicBezTo>
                    <a:pt x="621985" y="356089"/>
                    <a:pt x="612966" y="343900"/>
                    <a:pt x="612475" y="330381"/>
                  </a:cubicBezTo>
                  <a:lnTo>
                    <a:pt x="578463" y="331301"/>
                  </a:lnTo>
                  <a:cubicBezTo>
                    <a:pt x="579343" y="355803"/>
                    <a:pt x="595684" y="377871"/>
                    <a:pt x="620942" y="388669"/>
                  </a:cubicBezTo>
                  <a:cubicBezTo>
                    <a:pt x="628243" y="391778"/>
                    <a:pt x="635953" y="393823"/>
                    <a:pt x="643787" y="394743"/>
                  </a:cubicBezTo>
                  <a:lnTo>
                    <a:pt x="643787" y="407178"/>
                  </a:lnTo>
                  <a:lnTo>
                    <a:pt x="664361" y="407178"/>
                  </a:lnTo>
                  <a:lnTo>
                    <a:pt x="664361" y="394825"/>
                  </a:lnTo>
                  <a:cubicBezTo>
                    <a:pt x="676673" y="393435"/>
                    <a:pt x="688597" y="389405"/>
                    <a:pt x="699007" y="382820"/>
                  </a:cubicBezTo>
                  <a:cubicBezTo>
                    <a:pt x="721790" y="368442"/>
                    <a:pt x="733570" y="344268"/>
                    <a:pt x="729643" y="319992"/>
                  </a:cubicBezTo>
                  <a:cubicBezTo>
                    <a:pt x="718334" y="277083"/>
                    <a:pt x="690233" y="267593"/>
                    <a:pt x="664361" y="262030"/>
                  </a:cubicBezTo>
                  <a:lnTo>
                    <a:pt x="664361" y="189856"/>
                  </a:lnTo>
                  <a:cubicBezTo>
                    <a:pt x="667265" y="190387"/>
                    <a:pt x="670129" y="191287"/>
                    <a:pt x="672869" y="192453"/>
                  </a:cubicBezTo>
                  <a:cubicBezTo>
                    <a:pt x="686817" y="198425"/>
                    <a:pt x="695837" y="210614"/>
                    <a:pt x="696328" y="224133"/>
                  </a:cubicBezTo>
                  <a:lnTo>
                    <a:pt x="730339" y="223213"/>
                  </a:lnTo>
                  <a:cubicBezTo>
                    <a:pt x="729460" y="198711"/>
                    <a:pt x="713118" y="176643"/>
                    <a:pt x="687860" y="165845"/>
                  </a:cubicBezTo>
                  <a:cubicBezTo>
                    <a:pt x="680355" y="162634"/>
                    <a:pt x="672419" y="160568"/>
                    <a:pt x="664361" y="159668"/>
                  </a:cubicBezTo>
                  <a:lnTo>
                    <a:pt x="664361" y="147315"/>
                  </a:lnTo>
                  <a:close/>
                  <a:moveTo>
                    <a:pt x="654401" y="64444"/>
                  </a:moveTo>
                  <a:cubicBezTo>
                    <a:pt x="771939" y="64444"/>
                    <a:pt x="867224" y="159730"/>
                    <a:pt x="867224" y="277267"/>
                  </a:cubicBezTo>
                  <a:cubicBezTo>
                    <a:pt x="867224" y="394805"/>
                    <a:pt x="771939" y="490090"/>
                    <a:pt x="654401" y="490090"/>
                  </a:cubicBezTo>
                  <a:cubicBezTo>
                    <a:pt x="536864" y="490090"/>
                    <a:pt x="441578" y="394805"/>
                    <a:pt x="441578" y="277267"/>
                  </a:cubicBezTo>
                  <a:cubicBezTo>
                    <a:pt x="441578" y="159730"/>
                    <a:pt x="536864" y="64444"/>
                    <a:pt x="654401" y="64444"/>
                  </a:cubicBezTo>
                  <a:close/>
                  <a:moveTo>
                    <a:pt x="137642" y="34400"/>
                  </a:moveTo>
                  <a:cubicBezTo>
                    <a:pt x="131015" y="86348"/>
                    <a:pt x="88679" y="127109"/>
                    <a:pt x="35995" y="131322"/>
                  </a:cubicBezTo>
                  <a:lnTo>
                    <a:pt x="35995" y="419490"/>
                  </a:lnTo>
                  <a:cubicBezTo>
                    <a:pt x="89927" y="423805"/>
                    <a:pt x="133040" y="466427"/>
                    <a:pt x="138071" y="520155"/>
                  </a:cubicBezTo>
                  <a:lnTo>
                    <a:pt x="1170527" y="520155"/>
                  </a:lnTo>
                  <a:cubicBezTo>
                    <a:pt x="1175558" y="466366"/>
                    <a:pt x="1218773" y="423703"/>
                    <a:pt x="1272807" y="419490"/>
                  </a:cubicBezTo>
                  <a:lnTo>
                    <a:pt x="1272807" y="131322"/>
                  </a:lnTo>
                  <a:cubicBezTo>
                    <a:pt x="1220041" y="127211"/>
                    <a:pt x="1177603" y="86410"/>
                    <a:pt x="1170957" y="34400"/>
                  </a:cubicBezTo>
                  <a:close/>
                  <a:moveTo>
                    <a:pt x="13764" y="0"/>
                  </a:moveTo>
                  <a:lnTo>
                    <a:pt x="1295059" y="0"/>
                  </a:lnTo>
                  <a:cubicBezTo>
                    <a:pt x="1302667" y="0"/>
                    <a:pt x="1308823" y="6177"/>
                    <a:pt x="1308823" y="13764"/>
                  </a:cubicBezTo>
                  <a:lnTo>
                    <a:pt x="1308823" y="540770"/>
                  </a:lnTo>
                  <a:cubicBezTo>
                    <a:pt x="1308844" y="548378"/>
                    <a:pt x="1302667" y="554534"/>
                    <a:pt x="1295059" y="554534"/>
                  </a:cubicBezTo>
                  <a:lnTo>
                    <a:pt x="13764" y="554534"/>
                  </a:lnTo>
                  <a:cubicBezTo>
                    <a:pt x="6156" y="554534"/>
                    <a:pt x="0" y="548358"/>
                    <a:pt x="0" y="540770"/>
                  </a:cubicBezTo>
                  <a:lnTo>
                    <a:pt x="0" y="13764"/>
                  </a:lnTo>
                  <a:cubicBezTo>
                    <a:pt x="0" y="6156"/>
                    <a:pt x="6177" y="0"/>
                    <a:pt x="13764" y="0"/>
                  </a:cubicBezTo>
                  <a:close/>
                </a:path>
              </a:pathLst>
            </a:custGeom>
            <a:solidFill>
              <a:srgbClr val="086223"/>
            </a:solidFill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 dirty="0"/>
            </a:p>
          </p:txBody>
        </p:sp>
      </p:grpSp>
      <p:grpSp>
        <p:nvGrpSpPr>
          <p:cNvPr id="14" name="그룹 13">
            <a:extLst>
              <a:ext uri="{FF2B5EF4-FFF2-40B4-BE49-F238E27FC236}">
                <a16:creationId xmlns:a16="http://schemas.microsoft.com/office/drawing/2014/main" id="{C12BD938-A2AF-497E-92E3-94DC42133371}"/>
              </a:ext>
            </a:extLst>
          </p:cNvPr>
          <p:cNvGrpSpPr/>
          <p:nvPr/>
        </p:nvGrpSpPr>
        <p:grpSpPr>
          <a:xfrm>
            <a:off x="6373376" y="3233986"/>
            <a:ext cx="2284466" cy="2370246"/>
            <a:chOff x="1993784" y="613120"/>
            <a:chExt cx="2654154" cy="2753810"/>
          </a:xfrm>
        </p:grpSpPr>
        <p:grpSp>
          <p:nvGrpSpPr>
            <p:cNvPr id="15" name="그룹 14">
              <a:extLst>
                <a:ext uri="{FF2B5EF4-FFF2-40B4-BE49-F238E27FC236}">
                  <a16:creationId xmlns:a16="http://schemas.microsoft.com/office/drawing/2014/main" id="{CB58B335-AE6E-4CAB-A325-5C51E6067645}"/>
                </a:ext>
              </a:extLst>
            </p:cNvPr>
            <p:cNvGrpSpPr/>
            <p:nvPr/>
          </p:nvGrpSpPr>
          <p:grpSpPr>
            <a:xfrm>
              <a:off x="3239025" y="1994032"/>
              <a:ext cx="1408913" cy="1372898"/>
              <a:chOff x="9415872" y="4574240"/>
              <a:chExt cx="2367575" cy="2307054"/>
            </a:xfrm>
          </p:grpSpPr>
          <p:sp>
            <p:nvSpPr>
              <p:cNvPr id="18" name="자유형: 도형 17">
                <a:extLst>
                  <a:ext uri="{FF2B5EF4-FFF2-40B4-BE49-F238E27FC236}">
                    <a16:creationId xmlns:a16="http://schemas.microsoft.com/office/drawing/2014/main" id="{C254CD59-E037-4E48-90B6-11E9E91E52EA}"/>
                  </a:ext>
                </a:extLst>
              </p:cNvPr>
              <p:cNvSpPr/>
              <p:nvPr/>
            </p:nvSpPr>
            <p:spPr>
              <a:xfrm rot="1018244">
                <a:off x="9415872" y="4574240"/>
                <a:ext cx="1958939" cy="1440413"/>
              </a:xfrm>
              <a:custGeom>
                <a:avLst/>
                <a:gdLst>
                  <a:gd name="connsiteX0" fmla="*/ 3036847 w 3036846"/>
                  <a:gd name="connsiteY0" fmla="*/ 1161150 h 2233002"/>
                  <a:gd name="connsiteX1" fmla="*/ 2799007 w 3036846"/>
                  <a:gd name="connsiteY1" fmla="*/ 997606 h 2233002"/>
                  <a:gd name="connsiteX2" fmla="*/ 1575997 w 3036846"/>
                  <a:gd name="connsiteY2" fmla="*/ 257894 h 2233002"/>
                  <a:gd name="connsiteX3" fmla="*/ 856384 w 3036846"/>
                  <a:gd name="connsiteY3" fmla="*/ 17102 h 2233002"/>
                  <a:gd name="connsiteX4" fmla="*/ 665026 w 3036846"/>
                  <a:gd name="connsiteY4" fmla="*/ 719 h 2233002"/>
                  <a:gd name="connsiteX5" fmla="*/ 338224 w 3036846"/>
                  <a:gd name="connsiteY5" fmla="*/ 86158 h 2233002"/>
                  <a:gd name="connsiteX6" fmla="*/ 146962 w 3036846"/>
                  <a:gd name="connsiteY6" fmla="*/ 242559 h 2233002"/>
                  <a:gd name="connsiteX7" fmla="*/ 4468 w 3036846"/>
                  <a:gd name="connsiteY7" fmla="*/ 715189 h 2233002"/>
                  <a:gd name="connsiteX8" fmla="*/ 25899 w 3036846"/>
                  <a:gd name="connsiteY8" fmla="*/ 1127717 h 2233002"/>
                  <a:gd name="connsiteX9" fmla="*/ 96765 w 3036846"/>
                  <a:gd name="connsiteY9" fmla="*/ 1256971 h 2233002"/>
                  <a:gd name="connsiteX10" fmla="*/ 281359 w 3036846"/>
                  <a:gd name="connsiteY10" fmla="*/ 1275164 h 2233002"/>
                  <a:gd name="connsiteX11" fmla="*/ 433188 w 3036846"/>
                  <a:gd name="connsiteY11" fmla="*/ 1114668 h 2233002"/>
                  <a:gd name="connsiteX12" fmla="*/ 457000 w 3036846"/>
                  <a:gd name="connsiteY12" fmla="*/ 1015798 h 2233002"/>
                  <a:gd name="connsiteX13" fmla="*/ 602352 w 3036846"/>
                  <a:gd name="connsiteY13" fmla="*/ 1105524 h 2233002"/>
                  <a:gd name="connsiteX14" fmla="*/ 786280 w 3036846"/>
                  <a:gd name="connsiteY14" fmla="*/ 1733888 h 2233002"/>
                  <a:gd name="connsiteX15" fmla="*/ 895531 w 3036846"/>
                  <a:gd name="connsiteY15" fmla="*/ 1866381 h 2233002"/>
                  <a:gd name="connsiteX16" fmla="*/ 1007260 w 3036846"/>
                  <a:gd name="connsiteY16" fmla="*/ 1903528 h 2233002"/>
                  <a:gd name="connsiteX17" fmla="*/ 1085555 w 3036846"/>
                  <a:gd name="connsiteY17" fmla="*/ 1914292 h 2233002"/>
                  <a:gd name="connsiteX18" fmla="*/ 1355970 w 3036846"/>
                  <a:gd name="connsiteY18" fmla="*/ 2018400 h 2233002"/>
                  <a:gd name="connsiteX19" fmla="*/ 1465888 w 3036846"/>
                  <a:gd name="connsiteY19" fmla="*/ 2113650 h 2233002"/>
                  <a:gd name="connsiteX20" fmla="*/ 1466270 w 3036846"/>
                  <a:gd name="connsiteY20" fmla="*/ 2113364 h 2233002"/>
                  <a:gd name="connsiteX21" fmla="*/ 1523134 w 3036846"/>
                  <a:gd name="connsiteY21" fmla="*/ 2132986 h 2233002"/>
                  <a:gd name="connsiteX22" fmla="*/ 1898704 w 3036846"/>
                  <a:gd name="connsiteY22" fmla="*/ 2067358 h 2233002"/>
                  <a:gd name="connsiteX23" fmla="*/ 1980620 w 3036846"/>
                  <a:gd name="connsiteY23" fmla="*/ 2080884 h 2233002"/>
                  <a:gd name="connsiteX24" fmla="*/ 2301802 w 3036846"/>
                  <a:gd name="connsiteY24" fmla="*/ 2232998 h 2233002"/>
                  <a:gd name="connsiteX25" fmla="*/ 2476205 w 3036846"/>
                  <a:gd name="connsiteY25" fmla="*/ 2224045 h 2233002"/>
                  <a:gd name="connsiteX26" fmla="*/ 3036847 w 3036846"/>
                  <a:gd name="connsiteY26" fmla="*/ 1161150 h 22330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3036846" h="2233002">
                    <a:moveTo>
                      <a:pt x="3036847" y="1161150"/>
                    </a:moveTo>
                    <a:cubicBezTo>
                      <a:pt x="2957599" y="1106571"/>
                      <a:pt x="2878827" y="1051327"/>
                      <a:pt x="2799007" y="997606"/>
                    </a:cubicBezTo>
                    <a:cubicBezTo>
                      <a:pt x="2403053" y="731668"/>
                      <a:pt x="2002432" y="473350"/>
                      <a:pt x="1575997" y="257894"/>
                    </a:cubicBezTo>
                    <a:cubicBezTo>
                      <a:pt x="1347874" y="142642"/>
                      <a:pt x="1112130" y="49868"/>
                      <a:pt x="856384" y="17102"/>
                    </a:cubicBezTo>
                    <a:cubicBezTo>
                      <a:pt x="793900" y="-2710"/>
                      <a:pt x="727987" y="-424"/>
                      <a:pt x="665026" y="719"/>
                    </a:cubicBezTo>
                    <a:cubicBezTo>
                      <a:pt x="550917" y="2814"/>
                      <a:pt x="439189" y="28722"/>
                      <a:pt x="338224" y="86158"/>
                    </a:cubicBezTo>
                    <a:cubicBezTo>
                      <a:pt x="266024" y="127306"/>
                      <a:pt x="190205" y="165406"/>
                      <a:pt x="146962" y="242559"/>
                    </a:cubicBezTo>
                    <a:cubicBezTo>
                      <a:pt x="96003" y="330284"/>
                      <a:pt x="25708" y="447537"/>
                      <a:pt x="4468" y="715189"/>
                    </a:cubicBezTo>
                    <a:cubicBezTo>
                      <a:pt x="-6391" y="852826"/>
                      <a:pt x="3229" y="991128"/>
                      <a:pt x="25899" y="1127717"/>
                    </a:cubicBezTo>
                    <a:cubicBezTo>
                      <a:pt x="34281" y="1178485"/>
                      <a:pt x="50188" y="1226491"/>
                      <a:pt x="96765" y="1256971"/>
                    </a:cubicBezTo>
                    <a:cubicBezTo>
                      <a:pt x="154582" y="1300596"/>
                      <a:pt x="216780" y="1299739"/>
                      <a:pt x="281359" y="1275164"/>
                    </a:cubicBezTo>
                    <a:cubicBezTo>
                      <a:pt x="346034" y="1242684"/>
                      <a:pt x="415853" y="1173628"/>
                      <a:pt x="433188" y="1114668"/>
                    </a:cubicBezTo>
                    <a:cubicBezTo>
                      <a:pt x="441665" y="1085998"/>
                      <a:pt x="451381" y="1045326"/>
                      <a:pt x="457000" y="1015798"/>
                    </a:cubicBezTo>
                    <a:cubicBezTo>
                      <a:pt x="516246" y="1050374"/>
                      <a:pt x="572253" y="1081902"/>
                      <a:pt x="602352" y="1105524"/>
                    </a:cubicBezTo>
                    <a:cubicBezTo>
                      <a:pt x="594827" y="1124955"/>
                      <a:pt x="758086" y="1671785"/>
                      <a:pt x="786280" y="1733888"/>
                    </a:cubicBezTo>
                    <a:cubicBezTo>
                      <a:pt x="810568" y="1787514"/>
                      <a:pt x="837334" y="1840282"/>
                      <a:pt x="895531" y="1866381"/>
                    </a:cubicBezTo>
                    <a:cubicBezTo>
                      <a:pt x="931441" y="1882669"/>
                      <a:pt x="967731" y="1898004"/>
                      <a:pt x="1007260" y="1903528"/>
                    </a:cubicBezTo>
                    <a:cubicBezTo>
                      <a:pt x="1032691" y="1912196"/>
                      <a:pt x="1059076" y="1913244"/>
                      <a:pt x="1085555" y="1914292"/>
                    </a:cubicBezTo>
                    <a:cubicBezTo>
                      <a:pt x="1187378" y="1918387"/>
                      <a:pt x="1281389" y="1939247"/>
                      <a:pt x="1355970" y="2018400"/>
                    </a:cubicBezTo>
                    <a:cubicBezTo>
                      <a:pt x="1388926" y="2053357"/>
                      <a:pt x="1418835" y="2094124"/>
                      <a:pt x="1465888" y="2113650"/>
                    </a:cubicBezTo>
                    <a:lnTo>
                      <a:pt x="1466270" y="2113364"/>
                    </a:lnTo>
                    <a:cubicBezTo>
                      <a:pt x="1481224" y="2131652"/>
                      <a:pt x="1505322" y="2123270"/>
                      <a:pt x="1523134" y="2132986"/>
                    </a:cubicBezTo>
                    <a:cubicBezTo>
                      <a:pt x="1654102" y="2144416"/>
                      <a:pt x="1776689" y="2105649"/>
                      <a:pt x="1898704" y="2067358"/>
                    </a:cubicBezTo>
                    <a:cubicBezTo>
                      <a:pt x="1931756" y="2056976"/>
                      <a:pt x="1954426" y="2061548"/>
                      <a:pt x="1980620" y="2080884"/>
                    </a:cubicBezTo>
                    <a:cubicBezTo>
                      <a:pt x="2055867" y="2136605"/>
                      <a:pt x="2173596" y="2233760"/>
                      <a:pt x="2301802" y="2232998"/>
                    </a:cubicBezTo>
                    <a:cubicBezTo>
                      <a:pt x="2360477" y="2232617"/>
                      <a:pt x="2417722" y="2221187"/>
                      <a:pt x="2476205" y="2224045"/>
                    </a:cubicBezTo>
                    <a:cubicBezTo>
                      <a:pt x="2525544" y="2121746"/>
                      <a:pt x="2978077" y="1272307"/>
                      <a:pt x="3036847" y="1161150"/>
                    </a:cubicBezTo>
                    <a:close/>
                  </a:path>
                </a:pathLst>
              </a:custGeom>
              <a:solidFill>
                <a:srgbClr val="FBC39A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9" name="자유형: 도형 18">
                <a:extLst>
                  <a:ext uri="{FF2B5EF4-FFF2-40B4-BE49-F238E27FC236}">
                    <a16:creationId xmlns:a16="http://schemas.microsoft.com/office/drawing/2014/main" id="{81C87DAE-130D-4BDB-A186-2074017830FB}"/>
                  </a:ext>
                </a:extLst>
              </p:cNvPr>
              <p:cNvSpPr/>
              <p:nvPr/>
            </p:nvSpPr>
            <p:spPr>
              <a:xfrm rot="1018244">
                <a:off x="10759475" y="5554917"/>
                <a:ext cx="718499" cy="975145"/>
              </a:xfrm>
              <a:custGeom>
                <a:avLst/>
                <a:gdLst>
                  <a:gd name="connsiteX0" fmla="*/ 664274 w 1113853"/>
                  <a:gd name="connsiteY0" fmla="*/ 18677 h 1511720"/>
                  <a:gd name="connsiteX1" fmla="*/ 701897 w 1113853"/>
                  <a:gd name="connsiteY1" fmla="*/ 4294 h 1511720"/>
                  <a:gd name="connsiteX2" fmla="*/ 1113853 w 1113853"/>
                  <a:gd name="connsiteY2" fmla="*/ 226703 h 1511720"/>
                  <a:gd name="connsiteX3" fmla="*/ 427196 w 1113853"/>
                  <a:gd name="connsiteY3" fmla="*/ 1511721 h 1511720"/>
                  <a:gd name="connsiteX4" fmla="*/ 14192 w 1113853"/>
                  <a:gd name="connsiteY4" fmla="*/ 1299313 h 1511720"/>
                  <a:gd name="connsiteX5" fmla="*/ 1333 w 1113853"/>
                  <a:gd name="connsiteY5" fmla="*/ 1271119 h 1511720"/>
                  <a:gd name="connsiteX6" fmla="*/ 664274 w 1113853"/>
                  <a:gd name="connsiteY6" fmla="*/ 18677 h 15117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113853" h="1511720">
                    <a:moveTo>
                      <a:pt x="664274" y="18677"/>
                    </a:moveTo>
                    <a:cubicBezTo>
                      <a:pt x="674275" y="7342"/>
                      <a:pt x="680847" y="-7422"/>
                      <a:pt x="701897" y="4294"/>
                    </a:cubicBezTo>
                    <a:cubicBezTo>
                      <a:pt x="838105" y="80494"/>
                      <a:pt x="980408" y="145359"/>
                      <a:pt x="1113853" y="226703"/>
                    </a:cubicBezTo>
                    <a:cubicBezTo>
                      <a:pt x="894302" y="646279"/>
                      <a:pt x="561594" y="1265309"/>
                      <a:pt x="427196" y="1511721"/>
                    </a:cubicBezTo>
                    <a:cubicBezTo>
                      <a:pt x="315373" y="1449522"/>
                      <a:pt x="63055" y="1324173"/>
                      <a:pt x="14192" y="1299313"/>
                    </a:cubicBezTo>
                    <a:cubicBezTo>
                      <a:pt x="4286" y="1294265"/>
                      <a:pt x="-3143" y="1281787"/>
                      <a:pt x="1333" y="1271119"/>
                    </a:cubicBezTo>
                    <a:cubicBezTo>
                      <a:pt x="31051" y="1201301"/>
                      <a:pt x="647890" y="52776"/>
                      <a:pt x="664274" y="18677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0" name="자유형: 도형 19">
                <a:extLst>
                  <a:ext uri="{FF2B5EF4-FFF2-40B4-BE49-F238E27FC236}">
                    <a16:creationId xmlns:a16="http://schemas.microsoft.com/office/drawing/2014/main" id="{BB4EAED3-BF6D-433A-B0EB-019108543C00}"/>
                  </a:ext>
                </a:extLst>
              </p:cNvPr>
              <p:cNvSpPr/>
              <p:nvPr/>
            </p:nvSpPr>
            <p:spPr>
              <a:xfrm rot="1018244">
                <a:off x="10903112" y="5686508"/>
                <a:ext cx="880335" cy="1194786"/>
              </a:xfrm>
              <a:custGeom>
                <a:avLst/>
                <a:gdLst>
                  <a:gd name="connsiteX0" fmla="*/ 664274 w 1113853"/>
                  <a:gd name="connsiteY0" fmla="*/ 18677 h 1511720"/>
                  <a:gd name="connsiteX1" fmla="*/ 701897 w 1113853"/>
                  <a:gd name="connsiteY1" fmla="*/ 4294 h 1511720"/>
                  <a:gd name="connsiteX2" fmla="*/ 1113853 w 1113853"/>
                  <a:gd name="connsiteY2" fmla="*/ 226703 h 1511720"/>
                  <a:gd name="connsiteX3" fmla="*/ 427196 w 1113853"/>
                  <a:gd name="connsiteY3" fmla="*/ 1511721 h 1511720"/>
                  <a:gd name="connsiteX4" fmla="*/ 14192 w 1113853"/>
                  <a:gd name="connsiteY4" fmla="*/ 1299313 h 1511720"/>
                  <a:gd name="connsiteX5" fmla="*/ 1333 w 1113853"/>
                  <a:gd name="connsiteY5" fmla="*/ 1271119 h 1511720"/>
                  <a:gd name="connsiteX6" fmla="*/ 664274 w 1113853"/>
                  <a:gd name="connsiteY6" fmla="*/ 18677 h 15117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113853" h="1511720">
                    <a:moveTo>
                      <a:pt x="664274" y="18677"/>
                    </a:moveTo>
                    <a:cubicBezTo>
                      <a:pt x="674275" y="7342"/>
                      <a:pt x="680847" y="-7422"/>
                      <a:pt x="701897" y="4294"/>
                    </a:cubicBezTo>
                    <a:cubicBezTo>
                      <a:pt x="838105" y="80494"/>
                      <a:pt x="980408" y="145359"/>
                      <a:pt x="1113853" y="226703"/>
                    </a:cubicBezTo>
                    <a:cubicBezTo>
                      <a:pt x="894302" y="646279"/>
                      <a:pt x="561594" y="1265309"/>
                      <a:pt x="427196" y="1511721"/>
                    </a:cubicBezTo>
                    <a:cubicBezTo>
                      <a:pt x="315373" y="1449522"/>
                      <a:pt x="63055" y="1324173"/>
                      <a:pt x="14192" y="1299313"/>
                    </a:cubicBezTo>
                    <a:cubicBezTo>
                      <a:pt x="4286" y="1294265"/>
                      <a:pt x="-3143" y="1281787"/>
                      <a:pt x="1333" y="1271119"/>
                    </a:cubicBezTo>
                    <a:cubicBezTo>
                      <a:pt x="31051" y="1201301"/>
                      <a:pt x="647890" y="52776"/>
                      <a:pt x="664274" y="18677"/>
                    </a:cubicBezTo>
                    <a:close/>
                  </a:path>
                </a:pathLst>
              </a:custGeom>
              <a:solidFill>
                <a:schemeClr val="tx1">
                  <a:lumMod val="75000"/>
                  <a:lumOff val="2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E52CFDF7-E24B-4706-8EEC-5C704BC2EA30}"/>
                </a:ext>
              </a:extLst>
            </p:cNvPr>
            <p:cNvSpPr/>
            <p:nvPr/>
          </p:nvSpPr>
          <p:spPr>
            <a:xfrm rot="1018244">
              <a:off x="1993784" y="613120"/>
              <a:ext cx="1641753" cy="1510714"/>
            </a:xfrm>
            <a:custGeom>
              <a:avLst/>
              <a:gdLst>
                <a:gd name="connsiteX0" fmla="*/ 618884 w 1641753"/>
                <a:gd name="connsiteY0" fmla="*/ 107437 h 1510714"/>
                <a:gd name="connsiteX1" fmla="*/ 98148 w 1641753"/>
                <a:gd name="connsiteY1" fmla="*/ 746359 h 1510714"/>
                <a:gd name="connsiteX2" fmla="*/ 750320 w 1641753"/>
                <a:gd name="connsiteY2" fmla="*/ 1398530 h 1510714"/>
                <a:gd name="connsiteX3" fmla="*/ 1402492 w 1641753"/>
                <a:gd name="connsiteY3" fmla="*/ 746359 h 1510714"/>
                <a:gd name="connsiteX4" fmla="*/ 750320 w 1641753"/>
                <a:gd name="connsiteY4" fmla="*/ 94187 h 1510714"/>
                <a:gd name="connsiteX5" fmla="*/ 618884 w 1641753"/>
                <a:gd name="connsiteY5" fmla="*/ 107437 h 1510714"/>
                <a:gd name="connsiteX6" fmla="*/ 530736 w 1641753"/>
                <a:gd name="connsiteY6" fmla="*/ 33959 h 1510714"/>
                <a:gd name="connsiteX7" fmla="*/ 755357 w 1641753"/>
                <a:gd name="connsiteY7" fmla="*/ 0 h 1510714"/>
                <a:gd name="connsiteX8" fmla="*/ 1510715 w 1641753"/>
                <a:gd name="connsiteY8" fmla="*/ 755401 h 1510714"/>
                <a:gd name="connsiteX9" fmla="*/ 1449933 w 1641753"/>
                <a:gd name="connsiteY9" fmla="*/ 1052671 h 1510714"/>
                <a:gd name="connsiteX10" fmla="*/ 1641753 w 1641753"/>
                <a:gd name="connsiteY10" fmla="*/ 1163405 h 1510714"/>
                <a:gd name="connsiteX11" fmla="*/ 1547000 w 1641753"/>
                <a:gd name="connsiteY11" fmla="*/ 1327453 h 1510714"/>
                <a:gd name="connsiteX12" fmla="*/ 1353958 w 1641753"/>
                <a:gd name="connsiteY12" fmla="*/ 1216020 h 1510714"/>
                <a:gd name="connsiteX13" fmla="*/ 755357 w 1641753"/>
                <a:gd name="connsiteY13" fmla="*/ 1510714 h 1510714"/>
                <a:gd name="connsiteX14" fmla="*/ 0 w 1641753"/>
                <a:gd name="connsiteY14" fmla="*/ 755357 h 1510714"/>
                <a:gd name="connsiteX15" fmla="*/ 530736 w 1641753"/>
                <a:gd name="connsiteY15" fmla="*/ 33959 h 15107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641753" h="1510714">
                  <a:moveTo>
                    <a:pt x="618884" y="107437"/>
                  </a:moveTo>
                  <a:cubicBezTo>
                    <a:pt x="321701" y="168250"/>
                    <a:pt x="98148" y="431197"/>
                    <a:pt x="98148" y="746359"/>
                  </a:cubicBezTo>
                  <a:cubicBezTo>
                    <a:pt x="98148" y="1106543"/>
                    <a:pt x="390135" y="1398530"/>
                    <a:pt x="750320" y="1398530"/>
                  </a:cubicBezTo>
                  <a:cubicBezTo>
                    <a:pt x="1110504" y="1398530"/>
                    <a:pt x="1402492" y="1106543"/>
                    <a:pt x="1402492" y="746359"/>
                  </a:cubicBezTo>
                  <a:cubicBezTo>
                    <a:pt x="1402492" y="386174"/>
                    <a:pt x="1110504" y="94187"/>
                    <a:pt x="750320" y="94187"/>
                  </a:cubicBezTo>
                  <a:cubicBezTo>
                    <a:pt x="705297" y="94187"/>
                    <a:pt x="661339" y="98750"/>
                    <a:pt x="618884" y="107437"/>
                  </a:cubicBezTo>
                  <a:close/>
                  <a:moveTo>
                    <a:pt x="530736" y="33959"/>
                  </a:moveTo>
                  <a:cubicBezTo>
                    <a:pt x="601694" y="11889"/>
                    <a:pt x="677137" y="0"/>
                    <a:pt x="755357" y="0"/>
                  </a:cubicBezTo>
                  <a:cubicBezTo>
                    <a:pt x="1172530" y="0"/>
                    <a:pt x="1510715" y="338184"/>
                    <a:pt x="1510715" y="755401"/>
                  </a:cubicBezTo>
                  <a:cubicBezTo>
                    <a:pt x="1510714" y="860938"/>
                    <a:pt x="1489057" y="961411"/>
                    <a:pt x="1449933" y="1052671"/>
                  </a:cubicBezTo>
                  <a:lnTo>
                    <a:pt x="1641753" y="1163405"/>
                  </a:lnTo>
                  <a:lnTo>
                    <a:pt x="1547000" y="1327453"/>
                  </a:lnTo>
                  <a:lnTo>
                    <a:pt x="1353958" y="1216020"/>
                  </a:lnTo>
                  <a:cubicBezTo>
                    <a:pt x="1215846" y="1395221"/>
                    <a:pt x="999094" y="1510715"/>
                    <a:pt x="755357" y="1510714"/>
                  </a:cubicBezTo>
                  <a:cubicBezTo>
                    <a:pt x="338184" y="1510714"/>
                    <a:pt x="0" y="1172530"/>
                    <a:pt x="0" y="755357"/>
                  </a:cubicBezTo>
                  <a:cubicBezTo>
                    <a:pt x="0" y="416404"/>
                    <a:pt x="223254" y="129596"/>
                    <a:pt x="530736" y="33959"/>
                  </a:cubicBezTo>
                  <a:close/>
                </a:path>
              </a:pathLst>
            </a:custGeom>
            <a:solidFill>
              <a:schemeClr val="accent4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ko-KR" altLang="en-US"/>
            </a:p>
          </p:txBody>
        </p:sp>
        <p:sp>
          <p:nvSpPr>
            <p:cNvPr id="17" name="자유형: 도형 16">
              <a:extLst>
                <a:ext uri="{FF2B5EF4-FFF2-40B4-BE49-F238E27FC236}">
                  <a16:creationId xmlns:a16="http://schemas.microsoft.com/office/drawing/2014/main" id="{74652C34-9568-4FB3-A332-7A51F998BE38}"/>
                </a:ext>
              </a:extLst>
            </p:cNvPr>
            <p:cNvSpPr/>
            <p:nvPr/>
          </p:nvSpPr>
          <p:spPr>
            <a:xfrm rot="1018244">
              <a:off x="3312593" y="2049854"/>
              <a:ext cx="680018" cy="369282"/>
            </a:xfrm>
            <a:custGeom>
              <a:avLst/>
              <a:gdLst>
                <a:gd name="connsiteX0" fmla="*/ 29049 w 1771503"/>
                <a:gd name="connsiteY0" fmla="*/ 514285 h 962012"/>
                <a:gd name="connsiteX1" fmla="*/ 11904 w 1771503"/>
                <a:gd name="connsiteY1" fmla="*/ 444943 h 962012"/>
                <a:gd name="connsiteX2" fmla="*/ 242885 w 1771503"/>
                <a:gd name="connsiteY2" fmla="*/ 45940 h 962012"/>
                <a:gd name="connsiteX3" fmla="*/ 361091 w 1771503"/>
                <a:gd name="connsiteY3" fmla="*/ 27938 h 962012"/>
                <a:gd name="connsiteX4" fmla="*/ 1771457 w 1771503"/>
                <a:gd name="connsiteY4" fmla="*/ 875758 h 962012"/>
                <a:gd name="connsiteX5" fmla="*/ 1681732 w 1771503"/>
                <a:gd name="connsiteY5" fmla="*/ 961769 h 962012"/>
                <a:gd name="connsiteX6" fmla="*/ 1093658 w 1771503"/>
                <a:gd name="connsiteY6" fmla="*/ 820513 h 962012"/>
                <a:gd name="connsiteX7" fmla="*/ 845723 w 1771503"/>
                <a:gd name="connsiteY7" fmla="*/ 726121 h 962012"/>
                <a:gd name="connsiteX8" fmla="*/ 688084 w 1771503"/>
                <a:gd name="connsiteY8" fmla="*/ 819656 h 962012"/>
                <a:gd name="connsiteX9" fmla="*/ 607407 w 1771503"/>
                <a:gd name="connsiteY9" fmla="*/ 853184 h 962012"/>
                <a:gd name="connsiteX10" fmla="*/ 29049 w 1771503"/>
                <a:gd name="connsiteY10" fmla="*/ 514285 h 9620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771503" h="962012">
                  <a:moveTo>
                    <a:pt x="29049" y="514285"/>
                  </a:moveTo>
                  <a:cubicBezTo>
                    <a:pt x="-6289" y="494472"/>
                    <a:pt x="-6003" y="480185"/>
                    <a:pt x="11904" y="444943"/>
                  </a:cubicBezTo>
                  <a:cubicBezTo>
                    <a:pt x="19524" y="429893"/>
                    <a:pt x="242028" y="47083"/>
                    <a:pt x="242885" y="45940"/>
                  </a:cubicBezTo>
                  <a:cubicBezTo>
                    <a:pt x="283367" y="-12829"/>
                    <a:pt x="288701" y="-11114"/>
                    <a:pt x="361091" y="27938"/>
                  </a:cubicBezTo>
                  <a:cubicBezTo>
                    <a:pt x="816386" y="296067"/>
                    <a:pt x="1779172" y="843278"/>
                    <a:pt x="1771457" y="875758"/>
                  </a:cubicBezTo>
                  <a:cubicBezTo>
                    <a:pt x="1758979" y="928241"/>
                    <a:pt x="1719070" y="965388"/>
                    <a:pt x="1681732" y="961769"/>
                  </a:cubicBezTo>
                  <a:cubicBezTo>
                    <a:pt x="1479230" y="941957"/>
                    <a:pt x="1282444" y="898332"/>
                    <a:pt x="1093658" y="820513"/>
                  </a:cubicBezTo>
                  <a:cubicBezTo>
                    <a:pt x="1011934" y="786795"/>
                    <a:pt x="932019" y="747838"/>
                    <a:pt x="845723" y="726121"/>
                  </a:cubicBezTo>
                  <a:cubicBezTo>
                    <a:pt x="755616" y="703546"/>
                    <a:pt x="711992" y="729740"/>
                    <a:pt x="688084" y="819656"/>
                  </a:cubicBezTo>
                  <a:cubicBezTo>
                    <a:pt x="669320" y="890331"/>
                    <a:pt x="669415" y="890236"/>
                    <a:pt x="607407" y="853184"/>
                  </a:cubicBezTo>
                  <a:cubicBezTo>
                    <a:pt x="585690" y="840230"/>
                    <a:pt x="136777" y="574578"/>
                    <a:pt x="29049" y="514285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1" name="그룹 20">
            <a:extLst>
              <a:ext uri="{FF2B5EF4-FFF2-40B4-BE49-F238E27FC236}">
                <a16:creationId xmlns:a16="http://schemas.microsoft.com/office/drawing/2014/main" id="{64D24A5C-38DC-4836-9A50-7829A4A90779}"/>
              </a:ext>
            </a:extLst>
          </p:cNvPr>
          <p:cNvGrpSpPr/>
          <p:nvPr/>
        </p:nvGrpSpPr>
        <p:grpSpPr>
          <a:xfrm flipH="1">
            <a:off x="3563713" y="3400100"/>
            <a:ext cx="2287684" cy="2362164"/>
            <a:chOff x="1993784" y="613120"/>
            <a:chExt cx="2657888" cy="2744423"/>
          </a:xfrm>
        </p:grpSpPr>
        <p:grpSp>
          <p:nvGrpSpPr>
            <p:cNvPr id="22" name="그룹 21">
              <a:extLst>
                <a:ext uri="{FF2B5EF4-FFF2-40B4-BE49-F238E27FC236}">
                  <a16:creationId xmlns:a16="http://schemas.microsoft.com/office/drawing/2014/main" id="{AC1A618D-4E18-4617-A116-56107A1E84BB}"/>
                </a:ext>
              </a:extLst>
            </p:cNvPr>
            <p:cNvGrpSpPr/>
            <p:nvPr/>
          </p:nvGrpSpPr>
          <p:grpSpPr>
            <a:xfrm>
              <a:off x="3239022" y="1994030"/>
              <a:ext cx="1412650" cy="1363513"/>
              <a:chOff x="9415872" y="4574240"/>
              <a:chExt cx="2373856" cy="2291285"/>
            </a:xfrm>
          </p:grpSpPr>
          <p:sp>
            <p:nvSpPr>
              <p:cNvPr id="25" name="자유형: 도형 24">
                <a:extLst>
                  <a:ext uri="{FF2B5EF4-FFF2-40B4-BE49-F238E27FC236}">
                    <a16:creationId xmlns:a16="http://schemas.microsoft.com/office/drawing/2014/main" id="{42C87856-F9F4-4854-A92C-7D91E19C3900}"/>
                  </a:ext>
                </a:extLst>
              </p:cNvPr>
              <p:cNvSpPr/>
              <p:nvPr/>
            </p:nvSpPr>
            <p:spPr>
              <a:xfrm rot="1018244">
                <a:off x="9415872" y="4574240"/>
                <a:ext cx="1958939" cy="1440413"/>
              </a:xfrm>
              <a:custGeom>
                <a:avLst/>
                <a:gdLst>
                  <a:gd name="connsiteX0" fmla="*/ 3036847 w 3036846"/>
                  <a:gd name="connsiteY0" fmla="*/ 1161150 h 2233002"/>
                  <a:gd name="connsiteX1" fmla="*/ 2799007 w 3036846"/>
                  <a:gd name="connsiteY1" fmla="*/ 997606 h 2233002"/>
                  <a:gd name="connsiteX2" fmla="*/ 1575997 w 3036846"/>
                  <a:gd name="connsiteY2" fmla="*/ 257894 h 2233002"/>
                  <a:gd name="connsiteX3" fmla="*/ 856384 w 3036846"/>
                  <a:gd name="connsiteY3" fmla="*/ 17102 h 2233002"/>
                  <a:gd name="connsiteX4" fmla="*/ 665026 w 3036846"/>
                  <a:gd name="connsiteY4" fmla="*/ 719 h 2233002"/>
                  <a:gd name="connsiteX5" fmla="*/ 338224 w 3036846"/>
                  <a:gd name="connsiteY5" fmla="*/ 86158 h 2233002"/>
                  <a:gd name="connsiteX6" fmla="*/ 146962 w 3036846"/>
                  <a:gd name="connsiteY6" fmla="*/ 242559 h 2233002"/>
                  <a:gd name="connsiteX7" fmla="*/ 4468 w 3036846"/>
                  <a:gd name="connsiteY7" fmla="*/ 715189 h 2233002"/>
                  <a:gd name="connsiteX8" fmla="*/ 25899 w 3036846"/>
                  <a:gd name="connsiteY8" fmla="*/ 1127717 h 2233002"/>
                  <a:gd name="connsiteX9" fmla="*/ 96765 w 3036846"/>
                  <a:gd name="connsiteY9" fmla="*/ 1256971 h 2233002"/>
                  <a:gd name="connsiteX10" fmla="*/ 281359 w 3036846"/>
                  <a:gd name="connsiteY10" fmla="*/ 1275164 h 2233002"/>
                  <a:gd name="connsiteX11" fmla="*/ 433188 w 3036846"/>
                  <a:gd name="connsiteY11" fmla="*/ 1114668 h 2233002"/>
                  <a:gd name="connsiteX12" fmla="*/ 457000 w 3036846"/>
                  <a:gd name="connsiteY12" fmla="*/ 1015798 h 2233002"/>
                  <a:gd name="connsiteX13" fmla="*/ 602352 w 3036846"/>
                  <a:gd name="connsiteY13" fmla="*/ 1105524 h 2233002"/>
                  <a:gd name="connsiteX14" fmla="*/ 786280 w 3036846"/>
                  <a:gd name="connsiteY14" fmla="*/ 1733888 h 2233002"/>
                  <a:gd name="connsiteX15" fmla="*/ 895531 w 3036846"/>
                  <a:gd name="connsiteY15" fmla="*/ 1866381 h 2233002"/>
                  <a:gd name="connsiteX16" fmla="*/ 1007260 w 3036846"/>
                  <a:gd name="connsiteY16" fmla="*/ 1903528 h 2233002"/>
                  <a:gd name="connsiteX17" fmla="*/ 1085555 w 3036846"/>
                  <a:gd name="connsiteY17" fmla="*/ 1914292 h 2233002"/>
                  <a:gd name="connsiteX18" fmla="*/ 1355970 w 3036846"/>
                  <a:gd name="connsiteY18" fmla="*/ 2018400 h 2233002"/>
                  <a:gd name="connsiteX19" fmla="*/ 1465888 w 3036846"/>
                  <a:gd name="connsiteY19" fmla="*/ 2113650 h 2233002"/>
                  <a:gd name="connsiteX20" fmla="*/ 1466270 w 3036846"/>
                  <a:gd name="connsiteY20" fmla="*/ 2113364 h 2233002"/>
                  <a:gd name="connsiteX21" fmla="*/ 1523134 w 3036846"/>
                  <a:gd name="connsiteY21" fmla="*/ 2132986 h 2233002"/>
                  <a:gd name="connsiteX22" fmla="*/ 1898704 w 3036846"/>
                  <a:gd name="connsiteY22" fmla="*/ 2067358 h 2233002"/>
                  <a:gd name="connsiteX23" fmla="*/ 1980620 w 3036846"/>
                  <a:gd name="connsiteY23" fmla="*/ 2080884 h 2233002"/>
                  <a:gd name="connsiteX24" fmla="*/ 2301802 w 3036846"/>
                  <a:gd name="connsiteY24" fmla="*/ 2232998 h 2233002"/>
                  <a:gd name="connsiteX25" fmla="*/ 2476205 w 3036846"/>
                  <a:gd name="connsiteY25" fmla="*/ 2224045 h 2233002"/>
                  <a:gd name="connsiteX26" fmla="*/ 3036847 w 3036846"/>
                  <a:gd name="connsiteY26" fmla="*/ 1161150 h 22330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3036846" h="2233002">
                    <a:moveTo>
                      <a:pt x="3036847" y="1161150"/>
                    </a:moveTo>
                    <a:cubicBezTo>
                      <a:pt x="2957599" y="1106571"/>
                      <a:pt x="2878827" y="1051327"/>
                      <a:pt x="2799007" y="997606"/>
                    </a:cubicBezTo>
                    <a:cubicBezTo>
                      <a:pt x="2403053" y="731668"/>
                      <a:pt x="2002432" y="473350"/>
                      <a:pt x="1575997" y="257894"/>
                    </a:cubicBezTo>
                    <a:cubicBezTo>
                      <a:pt x="1347874" y="142642"/>
                      <a:pt x="1112130" y="49868"/>
                      <a:pt x="856384" y="17102"/>
                    </a:cubicBezTo>
                    <a:cubicBezTo>
                      <a:pt x="793900" y="-2710"/>
                      <a:pt x="727987" y="-424"/>
                      <a:pt x="665026" y="719"/>
                    </a:cubicBezTo>
                    <a:cubicBezTo>
                      <a:pt x="550917" y="2814"/>
                      <a:pt x="439189" y="28722"/>
                      <a:pt x="338224" y="86158"/>
                    </a:cubicBezTo>
                    <a:cubicBezTo>
                      <a:pt x="266024" y="127306"/>
                      <a:pt x="190205" y="165406"/>
                      <a:pt x="146962" y="242559"/>
                    </a:cubicBezTo>
                    <a:cubicBezTo>
                      <a:pt x="96003" y="330284"/>
                      <a:pt x="25708" y="447537"/>
                      <a:pt x="4468" y="715189"/>
                    </a:cubicBezTo>
                    <a:cubicBezTo>
                      <a:pt x="-6391" y="852826"/>
                      <a:pt x="3229" y="991128"/>
                      <a:pt x="25899" y="1127717"/>
                    </a:cubicBezTo>
                    <a:cubicBezTo>
                      <a:pt x="34281" y="1178485"/>
                      <a:pt x="50188" y="1226491"/>
                      <a:pt x="96765" y="1256971"/>
                    </a:cubicBezTo>
                    <a:cubicBezTo>
                      <a:pt x="154582" y="1300596"/>
                      <a:pt x="216780" y="1299739"/>
                      <a:pt x="281359" y="1275164"/>
                    </a:cubicBezTo>
                    <a:cubicBezTo>
                      <a:pt x="346034" y="1242684"/>
                      <a:pt x="415853" y="1173628"/>
                      <a:pt x="433188" y="1114668"/>
                    </a:cubicBezTo>
                    <a:cubicBezTo>
                      <a:pt x="441665" y="1085998"/>
                      <a:pt x="451381" y="1045326"/>
                      <a:pt x="457000" y="1015798"/>
                    </a:cubicBezTo>
                    <a:cubicBezTo>
                      <a:pt x="516246" y="1050374"/>
                      <a:pt x="572253" y="1081902"/>
                      <a:pt x="602352" y="1105524"/>
                    </a:cubicBezTo>
                    <a:cubicBezTo>
                      <a:pt x="594827" y="1124955"/>
                      <a:pt x="758086" y="1671785"/>
                      <a:pt x="786280" y="1733888"/>
                    </a:cubicBezTo>
                    <a:cubicBezTo>
                      <a:pt x="810568" y="1787514"/>
                      <a:pt x="837334" y="1840282"/>
                      <a:pt x="895531" y="1866381"/>
                    </a:cubicBezTo>
                    <a:cubicBezTo>
                      <a:pt x="931441" y="1882669"/>
                      <a:pt x="967731" y="1898004"/>
                      <a:pt x="1007260" y="1903528"/>
                    </a:cubicBezTo>
                    <a:cubicBezTo>
                      <a:pt x="1032691" y="1912196"/>
                      <a:pt x="1059076" y="1913244"/>
                      <a:pt x="1085555" y="1914292"/>
                    </a:cubicBezTo>
                    <a:cubicBezTo>
                      <a:pt x="1187378" y="1918387"/>
                      <a:pt x="1281389" y="1939247"/>
                      <a:pt x="1355970" y="2018400"/>
                    </a:cubicBezTo>
                    <a:cubicBezTo>
                      <a:pt x="1388926" y="2053357"/>
                      <a:pt x="1418835" y="2094124"/>
                      <a:pt x="1465888" y="2113650"/>
                    </a:cubicBezTo>
                    <a:lnTo>
                      <a:pt x="1466270" y="2113364"/>
                    </a:lnTo>
                    <a:cubicBezTo>
                      <a:pt x="1481224" y="2131652"/>
                      <a:pt x="1505322" y="2123270"/>
                      <a:pt x="1523134" y="2132986"/>
                    </a:cubicBezTo>
                    <a:cubicBezTo>
                      <a:pt x="1654102" y="2144416"/>
                      <a:pt x="1776689" y="2105649"/>
                      <a:pt x="1898704" y="2067358"/>
                    </a:cubicBezTo>
                    <a:cubicBezTo>
                      <a:pt x="1931756" y="2056976"/>
                      <a:pt x="1954426" y="2061548"/>
                      <a:pt x="1980620" y="2080884"/>
                    </a:cubicBezTo>
                    <a:cubicBezTo>
                      <a:pt x="2055867" y="2136605"/>
                      <a:pt x="2173596" y="2233760"/>
                      <a:pt x="2301802" y="2232998"/>
                    </a:cubicBezTo>
                    <a:cubicBezTo>
                      <a:pt x="2360477" y="2232617"/>
                      <a:pt x="2417722" y="2221187"/>
                      <a:pt x="2476205" y="2224045"/>
                    </a:cubicBezTo>
                    <a:cubicBezTo>
                      <a:pt x="2525544" y="2121746"/>
                      <a:pt x="2978077" y="1272307"/>
                      <a:pt x="3036847" y="1161150"/>
                    </a:cubicBezTo>
                    <a:close/>
                  </a:path>
                </a:pathLst>
              </a:custGeom>
              <a:solidFill>
                <a:srgbClr val="FBC39A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 dirty="0"/>
              </a:p>
            </p:txBody>
          </p:sp>
          <p:sp>
            <p:nvSpPr>
              <p:cNvPr id="26" name="자유형: 도형 25">
                <a:extLst>
                  <a:ext uri="{FF2B5EF4-FFF2-40B4-BE49-F238E27FC236}">
                    <a16:creationId xmlns:a16="http://schemas.microsoft.com/office/drawing/2014/main" id="{9087E657-2FE6-45DA-AAEE-D2C2E67E51C0}"/>
                  </a:ext>
                </a:extLst>
              </p:cNvPr>
              <p:cNvSpPr/>
              <p:nvPr/>
            </p:nvSpPr>
            <p:spPr>
              <a:xfrm rot="1018244">
                <a:off x="10759475" y="5554917"/>
                <a:ext cx="718499" cy="975145"/>
              </a:xfrm>
              <a:custGeom>
                <a:avLst/>
                <a:gdLst>
                  <a:gd name="connsiteX0" fmla="*/ 664274 w 1113853"/>
                  <a:gd name="connsiteY0" fmla="*/ 18677 h 1511720"/>
                  <a:gd name="connsiteX1" fmla="*/ 701897 w 1113853"/>
                  <a:gd name="connsiteY1" fmla="*/ 4294 h 1511720"/>
                  <a:gd name="connsiteX2" fmla="*/ 1113853 w 1113853"/>
                  <a:gd name="connsiteY2" fmla="*/ 226703 h 1511720"/>
                  <a:gd name="connsiteX3" fmla="*/ 427196 w 1113853"/>
                  <a:gd name="connsiteY3" fmla="*/ 1511721 h 1511720"/>
                  <a:gd name="connsiteX4" fmla="*/ 14192 w 1113853"/>
                  <a:gd name="connsiteY4" fmla="*/ 1299313 h 1511720"/>
                  <a:gd name="connsiteX5" fmla="*/ 1333 w 1113853"/>
                  <a:gd name="connsiteY5" fmla="*/ 1271119 h 1511720"/>
                  <a:gd name="connsiteX6" fmla="*/ 664274 w 1113853"/>
                  <a:gd name="connsiteY6" fmla="*/ 18677 h 15117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113853" h="1511720">
                    <a:moveTo>
                      <a:pt x="664274" y="18677"/>
                    </a:moveTo>
                    <a:cubicBezTo>
                      <a:pt x="674275" y="7342"/>
                      <a:pt x="680847" y="-7422"/>
                      <a:pt x="701897" y="4294"/>
                    </a:cubicBezTo>
                    <a:cubicBezTo>
                      <a:pt x="838105" y="80494"/>
                      <a:pt x="980408" y="145359"/>
                      <a:pt x="1113853" y="226703"/>
                    </a:cubicBezTo>
                    <a:cubicBezTo>
                      <a:pt x="894302" y="646279"/>
                      <a:pt x="561594" y="1265309"/>
                      <a:pt x="427196" y="1511721"/>
                    </a:cubicBezTo>
                    <a:cubicBezTo>
                      <a:pt x="315373" y="1449522"/>
                      <a:pt x="63055" y="1324173"/>
                      <a:pt x="14192" y="1299313"/>
                    </a:cubicBezTo>
                    <a:cubicBezTo>
                      <a:pt x="4286" y="1294265"/>
                      <a:pt x="-3143" y="1281787"/>
                      <a:pt x="1333" y="1271119"/>
                    </a:cubicBezTo>
                    <a:cubicBezTo>
                      <a:pt x="31051" y="1201301"/>
                      <a:pt x="647890" y="52776"/>
                      <a:pt x="664274" y="18677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7" name="자유형: 도형 26">
                <a:extLst>
                  <a:ext uri="{FF2B5EF4-FFF2-40B4-BE49-F238E27FC236}">
                    <a16:creationId xmlns:a16="http://schemas.microsoft.com/office/drawing/2014/main" id="{C2090843-FE4D-4AB4-8D74-6D6E2F447EB1}"/>
                  </a:ext>
                </a:extLst>
              </p:cNvPr>
              <p:cNvSpPr/>
              <p:nvPr/>
            </p:nvSpPr>
            <p:spPr>
              <a:xfrm rot="1018244">
                <a:off x="10943838" y="5717486"/>
                <a:ext cx="845890" cy="1148039"/>
              </a:xfrm>
              <a:custGeom>
                <a:avLst/>
                <a:gdLst>
                  <a:gd name="connsiteX0" fmla="*/ 664274 w 1113853"/>
                  <a:gd name="connsiteY0" fmla="*/ 18677 h 1511720"/>
                  <a:gd name="connsiteX1" fmla="*/ 701897 w 1113853"/>
                  <a:gd name="connsiteY1" fmla="*/ 4294 h 1511720"/>
                  <a:gd name="connsiteX2" fmla="*/ 1113853 w 1113853"/>
                  <a:gd name="connsiteY2" fmla="*/ 226703 h 1511720"/>
                  <a:gd name="connsiteX3" fmla="*/ 427196 w 1113853"/>
                  <a:gd name="connsiteY3" fmla="*/ 1511721 h 1511720"/>
                  <a:gd name="connsiteX4" fmla="*/ 14192 w 1113853"/>
                  <a:gd name="connsiteY4" fmla="*/ 1299313 h 1511720"/>
                  <a:gd name="connsiteX5" fmla="*/ 1333 w 1113853"/>
                  <a:gd name="connsiteY5" fmla="*/ 1271119 h 1511720"/>
                  <a:gd name="connsiteX6" fmla="*/ 664274 w 1113853"/>
                  <a:gd name="connsiteY6" fmla="*/ 18677 h 15117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113853" h="1511720">
                    <a:moveTo>
                      <a:pt x="664274" y="18677"/>
                    </a:moveTo>
                    <a:cubicBezTo>
                      <a:pt x="674275" y="7342"/>
                      <a:pt x="680847" y="-7422"/>
                      <a:pt x="701897" y="4294"/>
                    </a:cubicBezTo>
                    <a:cubicBezTo>
                      <a:pt x="838105" y="80494"/>
                      <a:pt x="980408" y="145359"/>
                      <a:pt x="1113853" y="226703"/>
                    </a:cubicBezTo>
                    <a:cubicBezTo>
                      <a:pt x="894302" y="646279"/>
                      <a:pt x="561594" y="1265309"/>
                      <a:pt x="427196" y="1511721"/>
                    </a:cubicBezTo>
                    <a:cubicBezTo>
                      <a:pt x="315373" y="1449522"/>
                      <a:pt x="63055" y="1324173"/>
                      <a:pt x="14192" y="1299313"/>
                    </a:cubicBezTo>
                    <a:cubicBezTo>
                      <a:pt x="4286" y="1294265"/>
                      <a:pt x="-3143" y="1281787"/>
                      <a:pt x="1333" y="1271119"/>
                    </a:cubicBezTo>
                    <a:cubicBezTo>
                      <a:pt x="31051" y="1201301"/>
                      <a:pt x="647890" y="52776"/>
                      <a:pt x="664274" y="18677"/>
                    </a:cubicBezTo>
                    <a:close/>
                  </a:path>
                </a:pathLst>
              </a:custGeom>
              <a:solidFill>
                <a:schemeClr val="tx1">
                  <a:lumMod val="75000"/>
                  <a:lumOff val="2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001E7B62-F786-46FF-9DA2-90B8382340A3}"/>
                </a:ext>
              </a:extLst>
            </p:cNvPr>
            <p:cNvSpPr/>
            <p:nvPr/>
          </p:nvSpPr>
          <p:spPr>
            <a:xfrm rot="1018244">
              <a:off x="1993784" y="613120"/>
              <a:ext cx="1641753" cy="1510714"/>
            </a:xfrm>
            <a:custGeom>
              <a:avLst/>
              <a:gdLst>
                <a:gd name="connsiteX0" fmla="*/ 618884 w 1641753"/>
                <a:gd name="connsiteY0" fmla="*/ 107437 h 1510714"/>
                <a:gd name="connsiteX1" fmla="*/ 98148 w 1641753"/>
                <a:gd name="connsiteY1" fmla="*/ 746359 h 1510714"/>
                <a:gd name="connsiteX2" fmla="*/ 750320 w 1641753"/>
                <a:gd name="connsiteY2" fmla="*/ 1398530 h 1510714"/>
                <a:gd name="connsiteX3" fmla="*/ 1402492 w 1641753"/>
                <a:gd name="connsiteY3" fmla="*/ 746359 h 1510714"/>
                <a:gd name="connsiteX4" fmla="*/ 750320 w 1641753"/>
                <a:gd name="connsiteY4" fmla="*/ 94187 h 1510714"/>
                <a:gd name="connsiteX5" fmla="*/ 618884 w 1641753"/>
                <a:gd name="connsiteY5" fmla="*/ 107437 h 1510714"/>
                <a:gd name="connsiteX6" fmla="*/ 530736 w 1641753"/>
                <a:gd name="connsiteY6" fmla="*/ 33959 h 1510714"/>
                <a:gd name="connsiteX7" fmla="*/ 755357 w 1641753"/>
                <a:gd name="connsiteY7" fmla="*/ 0 h 1510714"/>
                <a:gd name="connsiteX8" fmla="*/ 1510715 w 1641753"/>
                <a:gd name="connsiteY8" fmla="*/ 755401 h 1510714"/>
                <a:gd name="connsiteX9" fmla="*/ 1449933 w 1641753"/>
                <a:gd name="connsiteY9" fmla="*/ 1052671 h 1510714"/>
                <a:gd name="connsiteX10" fmla="*/ 1641753 w 1641753"/>
                <a:gd name="connsiteY10" fmla="*/ 1163405 h 1510714"/>
                <a:gd name="connsiteX11" fmla="*/ 1547000 w 1641753"/>
                <a:gd name="connsiteY11" fmla="*/ 1327453 h 1510714"/>
                <a:gd name="connsiteX12" fmla="*/ 1353958 w 1641753"/>
                <a:gd name="connsiteY12" fmla="*/ 1216020 h 1510714"/>
                <a:gd name="connsiteX13" fmla="*/ 755357 w 1641753"/>
                <a:gd name="connsiteY13" fmla="*/ 1510714 h 1510714"/>
                <a:gd name="connsiteX14" fmla="*/ 0 w 1641753"/>
                <a:gd name="connsiteY14" fmla="*/ 755357 h 1510714"/>
                <a:gd name="connsiteX15" fmla="*/ 530736 w 1641753"/>
                <a:gd name="connsiteY15" fmla="*/ 33959 h 15107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641753" h="1510714">
                  <a:moveTo>
                    <a:pt x="618884" y="107437"/>
                  </a:moveTo>
                  <a:cubicBezTo>
                    <a:pt x="321701" y="168250"/>
                    <a:pt x="98148" y="431197"/>
                    <a:pt x="98148" y="746359"/>
                  </a:cubicBezTo>
                  <a:cubicBezTo>
                    <a:pt x="98148" y="1106543"/>
                    <a:pt x="390135" y="1398530"/>
                    <a:pt x="750320" y="1398530"/>
                  </a:cubicBezTo>
                  <a:cubicBezTo>
                    <a:pt x="1110504" y="1398530"/>
                    <a:pt x="1402492" y="1106543"/>
                    <a:pt x="1402492" y="746359"/>
                  </a:cubicBezTo>
                  <a:cubicBezTo>
                    <a:pt x="1402492" y="386174"/>
                    <a:pt x="1110504" y="94187"/>
                    <a:pt x="750320" y="94187"/>
                  </a:cubicBezTo>
                  <a:cubicBezTo>
                    <a:pt x="705297" y="94187"/>
                    <a:pt x="661339" y="98750"/>
                    <a:pt x="618884" y="107437"/>
                  </a:cubicBezTo>
                  <a:close/>
                  <a:moveTo>
                    <a:pt x="530736" y="33959"/>
                  </a:moveTo>
                  <a:cubicBezTo>
                    <a:pt x="601694" y="11889"/>
                    <a:pt x="677137" y="0"/>
                    <a:pt x="755357" y="0"/>
                  </a:cubicBezTo>
                  <a:cubicBezTo>
                    <a:pt x="1172530" y="0"/>
                    <a:pt x="1510715" y="338184"/>
                    <a:pt x="1510715" y="755401"/>
                  </a:cubicBezTo>
                  <a:cubicBezTo>
                    <a:pt x="1510714" y="860938"/>
                    <a:pt x="1489057" y="961411"/>
                    <a:pt x="1449933" y="1052671"/>
                  </a:cubicBezTo>
                  <a:lnTo>
                    <a:pt x="1641753" y="1163405"/>
                  </a:lnTo>
                  <a:lnTo>
                    <a:pt x="1547000" y="1327453"/>
                  </a:lnTo>
                  <a:lnTo>
                    <a:pt x="1353958" y="1216020"/>
                  </a:lnTo>
                  <a:cubicBezTo>
                    <a:pt x="1215846" y="1395221"/>
                    <a:pt x="999094" y="1510715"/>
                    <a:pt x="755357" y="1510714"/>
                  </a:cubicBezTo>
                  <a:cubicBezTo>
                    <a:pt x="338184" y="1510714"/>
                    <a:pt x="0" y="1172530"/>
                    <a:pt x="0" y="755357"/>
                  </a:cubicBezTo>
                  <a:cubicBezTo>
                    <a:pt x="0" y="416404"/>
                    <a:pt x="223254" y="129596"/>
                    <a:pt x="530736" y="33959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0CA75C89-996D-44F6-B484-F5973F343889}"/>
                </a:ext>
              </a:extLst>
            </p:cNvPr>
            <p:cNvSpPr/>
            <p:nvPr/>
          </p:nvSpPr>
          <p:spPr>
            <a:xfrm rot="1018244">
              <a:off x="3312593" y="2049854"/>
              <a:ext cx="680018" cy="369282"/>
            </a:xfrm>
            <a:custGeom>
              <a:avLst/>
              <a:gdLst>
                <a:gd name="connsiteX0" fmla="*/ 29049 w 1771503"/>
                <a:gd name="connsiteY0" fmla="*/ 514285 h 962012"/>
                <a:gd name="connsiteX1" fmla="*/ 11904 w 1771503"/>
                <a:gd name="connsiteY1" fmla="*/ 444943 h 962012"/>
                <a:gd name="connsiteX2" fmla="*/ 242885 w 1771503"/>
                <a:gd name="connsiteY2" fmla="*/ 45940 h 962012"/>
                <a:gd name="connsiteX3" fmla="*/ 361091 w 1771503"/>
                <a:gd name="connsiteY3" fmla="*/ 27938 h 962012"/>
                <a:gd name="connsiteX4" fmla="*/ 1771457 w 1771503"/>
                <a:gd name="connsiteY4" fmla="*/ 875758 h 962012"/>
                <a:gd name="connsiteX5" fmla="*/ 1681732 w 1771503"/>
                <a:gd name="connsiteY5" fmla="*/ 961769 h 962012"/>
                <a:gd name="connsiteX6" fmla="*/ 1093658 w 1771503"/>
                <a:gd name="connsiteY6" fmla="*/ 820513 h 962012"/>
                <a:gd name="connsiteX7" fmla="*/ 845723 w 1771503"/>
                <a:gd name="connsiteY7" fmla="*/ 726121 h 962012"/>
                <a:gd name="connsiteX8" fmla="*/ 688084 w 1771503"/>
                <a:gd name="connsiteY8" fmla="*/ 819656 h 962012"/>
                <a:gd name="connsiteX9" fmla="*/ 607407 w 1771503"/>
                <a:gd name="connsiteY9" fmla="*/ 853184 h 962012"/>
                <a:gd name="connsiteX10" fmla="*/ 29049 w 1771503"/>
                <a:gd name="connsiteY10" fmla="*/ 514285 h 9620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771503" h="962012">
                  <a:moveTo>
                    <a:pt x="29049" y="514285"/>
                  </a:moveTo>
                  <a:cubicBezTo>
                    <a:pt x="-6289" y="494472"/>
                    <a:pt x="-6003" y="480185"/>
                    <a:pt x="11904" y="444943"/>
                  </a:cubicBezTo>
                  <a:cubicBezTo>
                    <a:pt x="19524" y="429893"/>
                    <a:pt x="242028" y="47083"/>
                    <a:pt x="242885" y="45940"/>
                  </a:cubicBezTo>
                  <a:cubicBezTo>
                    <a:pt x="283367" y="-12829"/>
                    <a:pt x="288701" y="-11114"/>
                    <a:pt x="361091" y="27938"/>
                  </a:cubicBezTo>
                  <a:cubicBezTo>
                    <a:pt x="816386" y="296067"/>
                    <a:pt x="1779172" y="843278"/>
                    <a:pt x="1771457" y="875758"/>
                  </a:cubicBezTo>
                  <a:cubicBezTo>
                    <a:pt x="1758979" y="928241"/>
                    <a:pt x="1719070" y="965388"/>
                    <a:pt x="1681732" y="961769"/>
                  </a:cubicBezTo>
                  <a:cubicBezTo>
                    <a:pt x="1479230" y="941957"/>
                    <a:pt x="1282444" y="898332"/>
                    <a:pt x="1093658" y="820513"/>
                  </a:cubicBezTo>
                  <a:cubicBezTo>
                    <a:pt x="1011934" y="786795"/>
                    <a:pt x="932019" y="747838"/>
                    <a:pt x="845723" y="726121"/>
                  </a:cubicBezTo>
                  <a:cubicBezTo>
                    <a:pt x="755616" y="703546"/>
                    <a:pt x="711992" y="729740"/>
                    <a:pt x="688084" y="819656"/>
                  </a:cubicBezTo>
                  <a:cubicBezTo>
                    <a:pt x="669320" y="890331"/>
                    <a:pt x="669415" y="890236"/>
                    <a:pt x="607407" y="853184"/>
                  </a:cubicBezTo>
                  <a:cubicBezTo>
                    <a:pt x="585690" y="840230"/>
                    <a:pt x="136777" y="574578"/>
                    <a:pt x="29049" y="514285"/>
                  </a:cubicBezTo>
                  <a:close/>
                </a:path>
              </a:pathLst>
            </a:custGeom>
            <a:solidFill>
              <a:srgbClr val="FE000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8" name="타원 27">
            <a:extLst>
              <a:ext uri="{FF2B5EF4-FFF2-40B4-BE49-F238E27FC236}">
                <a16:creationId xmlns:a16="http://schemas.microsoft.com/office/drawing/2014/main" id="{02ED2110-8907-480F-9F07-FE8183B03D33}"/>
              </a:ext>
            </a:extLst>
          </p:cNvPr>
          <p:cNvSpPr/>
          <p:nvPr/>
        </p:nvSpPr>
        <p:spPr>
          <a:xfrm>
            <a:off x="5581329" y="1815647"/>
            <a:ext cx="1057596" cy="1057596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9" name="타원 28">
            <a:extLst>
              <a:ext uri="{FF2B5EF4-FFF2-40B4-BE49-F238E27FC236}">
                <a16:creationId xmlns:a16="http://schemas.microsoft.com/office/drawing/2014/main" id="{CD6BC338-A20B-42A6-AE69-D1A55FC99159}"/>
              </a:ext>
            </a:extLst>
          </p:cNvPr>
          <p:cNvSpPr/>
          <p:nvPr/>
        </p:nvSpPr>
        <p:spPr>
          <a:xfrm>
            <a:off x="5674278" y="1908596"/>
            <a:ext cx="871698" cy="87169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B4188DF6-12C7-4BAE-BC54-3596959C1C09}"/>
              </a:ext>
            </a:extLst>
          </p:cNvPr>
          <p:cNvSpPr txBox="1"/>
          <p:nvPr/>
        </p:nvSpPr>
        <p:spPr>
          <a:xfrm>
            <a:off x="5706076" y="2082835"/>
            <a:ext cx="808103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VS</a:t>
            </a:r>
            <a:endParaRPr lang="ko-KR" altLang="en-US" sz="28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8A94B6F0-DEE7-4029-9846-8B49C3260715}"/>
              </a:ext>
            </a:extLst>
          </p:cNvPr>
          <p:cNvSpPr txBox="1"/>
          <p:nvPr/>
        </p:nvSpPr>
        <p:spPr>
          <a:xfrm>
            <a:off x="7226232" y="2067763"/>
            <a:ext cx="2833713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Contents B</a:t>
            </a:r>
            <a:endParaRPr lang="ko-KR" altLang="en-US" sz="28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B14533F1-9BD3-410F-A223-5364FF68BB9B}"/>
              </a:ext>
            </a:extLst>
          </p:cNvPr>
          <p:cNvSpPr txBox="1"/>
          <p:nvPr/>
        </p:nvSpPr>
        <p:spPr>
          <a:xfrm>
            <a:off x="2181839" y="2067763"/>
            <a:ext cx="2734149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Contents A</a:t>
            </a:r>
            <a:endParaRPr lang="ko-KR" altLang="en-US" sz="28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33" name="그룹 32">
            <a:extLst>
              <a:ext uri="{FF2B5EF4-FFF2-40B4-BE49-F238E27FC236}">
                <a16:creationId xmlns:a16="http://schemas.microsoft.com/office/drawing/2014/main" id="{C45B99F9-C8F2-425C-A81E-885E9890D783}"/>
              </a:ext>
            </a:extLst>
          </p:cNvPr>
          <p:cNvGrpSpPr/>
          <p:nvPr/>
        </p:nvGrpSpPr>
        <p:grpSpPr>
          <a:xfrm>
            <a:off x="1121533" y="3014670"/>
            <a:ext cx="2876637" cy="2913336"/>
            <a:chOff x="1286930" y="3014670"/>
            <a:chExt cx="2876637" cy="2913336"/>
          </a:xfrm>
        </p:grpSpPr>
        <p:grpSp>
          <p:nvGrpSpPr>
            <p:cNvPr id="34" name="그룹 6">
              <a:extLst>
                <a:ext uri="{FF2B5EF4-FFF2-40B4-BE49-F238E27FC236}">
                  <a16:creationId xmlns:a16="http://schemas.microsoft.com/office/drawing/2014/main" id="{136EC37D-945A-43C5-9A30-5DB5047D22A1}"/>
                </a:ext>
              </a:extLst>
            </p:cNvPr>
            <p:cNvGrpSpPr/>
            <p:nvPr/>
          </p:nvGrpSpPr>
          <p:grpSpPr>
            <a:xfrm>
              <a:off x="1286930" y="3014670"/>
              <a:ext cx="2876637" cy="1398626"/>
              <a:chOff x="1730330" y="5175558"/>
              <a:chExt cx="1742087" cy="1398626"/>
            </a:xfrm>
          </p:grpSpPr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73C72626-CA81-4A65-A610-4D9D367F1246}"/>
                  </a:ext>
                </a:extLst>
              </p:cNvPr>
              <p:cNvSpPr txBox="1"/>
              <p:nvPr/>
            </p:nvSpPr>
            <p:spPr>
              <a:xfrm>
                <a:off x="1730331" y="5466188"/>
                <a:ext cx="1733335" cy="1107996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Presentations. </a:t>
                </a:r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Easy to change colors, photos and Text. </a:t>
                </a:r>
                <a:r>
                  <a:rPr lang="en-US" altLang="ko-KR" sz="1200" dirty="0">
                    <a:cs typeface="Arial" pitchFamily="34" charset="0"/>
                  </a:rPr>
                  <a:t>Get a modern PowerPoint  Presentation that is beautifully designed. </a:t>
                </a:r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       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45" name="TextBox 44">
                <a:extLst>
                  <a:ext uri="{FF2B5EF4-FFF2-40B4-BE49-F238E27FC236}">
                    <a16:creationId xmlns:a16="http://schemas.microsoft.com/office/drawing/2014/main" id="{1236CC73-9CCE-4537-BFD9-E1E17F75DE35}"/>
                  </a:ext>
                </a:extLst>
              </p:cNvPr>
              <p:cNvSpPr txBox="1"/>
              <p:nvPr/>
            </p:nvSpPr>
            <p:spPr>
              <a:xfrm>
                <a:off x="1730330" y="5175558"/>
                <a:ext cx="1742087" cy="184666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tx1">
                        <a:lumMod val="85000"/>
                        <a:lumOff val="15000"/>
                      </a:schemeClr>
                    </a:solidFill>
                  </a:rPr>
                  <a:t>VALUE</a:t>
                </a:r>
              </a:p>
            </p:txBody>
          </p:sp>
        </p:grpSp>
        <p:grpSp>
          <p:nvGrpSpPr>
            <p:cNvPr id="35" name="Group 74">
              <a:extLst>
                <a:ext uri="{FF2B5EF4-FFF2-40B4-BE49-F238E27FC236}">
                  <a16:creationId xmlns:a16="http://schemas.microsoft.com/office/drawing/2014/main" id="{8F4F1C29-46E6-4456-98C4-B1A921605096}"/>
                </a:ext>
              </a:extLst>
            </p:cNvPr>
            <p:cNvGrpSpPr/>
            <p:nvPr/>
          </p:nvGrpSpPr>
          <p:grpSpPr>
            <a:xfrm>
              <a:off x="1286930" y="4726190"/>
              <a:ext cx="2207514" cy="1201816"/>
              <a:chOff x="9023213" y="2973444"/>
              <a:chExt cx="2207515" cy="1201816"/>
            </a:xfrm>
          </p:grpSpPr>
          <p:grpSp>
            <p:nvGrpSpPr>
              <p:cNvPr id="36" name="Group 75">
                <a:extLst>
                  <a:ext uri="{FF2B5EF4-FFF2-40B4-BE49-F238E27FC236}">
                    <a16:creationId xmlns:a16="http://schemas.microsoft.com/office/drawing/2014/main" id="{4233AFAC-9B35-4F01-ADD0-DEFE805316DD}"/>
                  </a:ext>
                </a:extLst>
              </p:cNvPr>
              <p:cNvGrpSpPr/>
              <p:nvPr/>
            </p:nvGrpSpPr>
            <p:grpSpPr>
              <a:xfrm>
                <a:off x="9023213" y="2996321"/>
                <a:ext cx="276999" cy="276999"/>
                <a:chOff x="2411760" y="3606832"/>
                <a:chExt cx="206152" cy="206152"/>
              </a:xfrm>
            </p:grpSpPr>
            <p:sp>
              <p:nvSpPr>
                <p:cNvPr id="42" name="Oval 80">
                  <a:extLst>
                    <a:ext uri="{FF2B5EF4-FFF2-40B4-BE49-F238E27FC236}">
                      <a16:creationId xmlns:a16="http://schemas.microsoft.com/office/drawing/2014/main" id="{0E11540C-55A3-4709-B4C6-7E8E4A04F1F1}"/>
                    </a:ext>
                  </a:extLst>
                </p:cNvPr>
                <p:cNvSpPr/>
                <p:nvPr/>
              </p:nvSpPr>
              <p:spPr>
                <a:xfrm>
                  <a:off x="2411760" y="3606832"/>
                  <a:ext cx="206152" cy="206152"/>
                </a:xfrm>
                <a:prstGeom prst="ellipse">
                  <a:avLst/>
                </a:pr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14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ea typeface="+mj-ea"/>
                  </a:endParaRPr>
                </a:p>
              </p:txBody>
            </p:sp>
            <p:sp>
              <p:nvSpPr>
                <p:cNvPr id="43" name="Chevron 60">
                  <a:extLst>
                    <a:ext uri="{FF2B5EF4-FFF2-40B4-BE49-F238E27FC236}">
                      <a16:creationId xmlns:a16="http://schemas.microsoft.com/office/drawing/2014/main" id="{9C412D29-84C1-42FD-BCC1-3AD707897FA4}"/>
                    </a:ext>
                  </a:extLst>
                </p:cNvPr>
                <p:cNvSpPr/>
                <p:nvPr/>
              </p:nvSpPr>
              <p:spPr>
                <a:xfrm>
                  <a:off x="2473351" y="3645566"/>
                  <a:ext cx="106415" cy="128684"/>
                </a:xfrm>
                <a:prstGeom prst="chevron">
                  <a:avLst>
                    <a:gd name="adj" fmla="val 52868"/>
                  </a:avLst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1400">
                    <a:solidFill>
                      <a:schemeClr val="tx1">
                        <a:lumMod val="75000"/>
                        <a:lumOff val="25000"/>
                      </a:schemeClr>
                    </a:solidFill>
                    <a:ea typeface="+mj-ea"/>
                  </a:endParaRPr>
                </a:p>
              </p:txBody>
            </p:sp>
          </p:grpSp>
          <p:grpSp>
            <p:nvGrpSpPr>
              <p:cNvPr id="37" name="Group 76">
                <a:extLst>
                  <a:ext uri="{FF2B5EF4-FFF2-40B4-BE49-F238E27FC236}">
                    <a16:creationId xmlns:a16="http://schemas.microsoft.com/office/drawing/2014/main" id="{2391DF47-A9B1-4BAF-9525-AE50B02D278C}"/>
                  </a:ext>
                </a:extLst>
              </p:cNvPr>
              <p:cNvGrpSpPr/>
              <p:nvPr/>
            </p:nvGrpSpPr>
            <p:grpSpPr>
              <a:xfrm>
                <a:off x="9300212" y="2973444"/>
                <a:ext cx="1930516" cy="1201816"/>
                <a:chOff x="2140088" y="4456378"/>
                <a:chExt cx="1930516" cy="1201816"/>
              </a:xfrm>
            </p:grpSpPr>
            <p:sp>
              <p:nvSpPr>
                <p:cNvPr id="38" name="TextBox 37">
                  <a:extLst>
                    <a:ext uri="{FF2B5EF4-FFF2-40B4-BE49-F238E27FC236}">
                      <a16:creationId xmlns:a16="http://schemas.microsoft.com/office/drawing/2014/main" id="{97FAE187-48EF-40DC-82EC-B01C7D8E00CA}"/>
                    </a:ext>
                  </a:extLst>
                </p:cNvPr>
                <p:cNvSpPr txBox="1"/>
                <p:nvPr/>
              </p:nvSpPr>
              <p:spPr>
                <a:xfrm>
                  <a:off x="2140088" y="4456378"/>
                  <a:ext cx="1930354" cy="276999"/>
                </a:xfrm>
                <a:prstGeom prst="rect">
                  <a:avLst/>
                </a:prstGeom>
                <a:noFill/>
              </p:spPr>
              <p:txBody>
                <a:bodyPr wrap="square" rtlCol="0" anchor="ctr">
                  <a:spAutoFit/>
                </a:bodyPr>
                <a:lstStyle/>
                <a:p>
                  <a:r>
                    <a:rPr lang="en-US" altLang="ko-KR" sz="1200" dirty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cs typeface="Arial" pitchFamily="34" charset="0"/>
                    </a:rPr>
                    <a:t>Simply Presentation</a:t>
                  </a:r>
                  <a:endPara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ea typeface="+mj-ea"/>
                  </a:endParaRPr>
                </a:p>
              </p:txBody>
            </p:sp>
            <p:sp>
              <p:nvSpPr>
                <p:cNvPr id="39" name="TextBox 38">
                  <a:extLst>
                    <a:ext uri="{FF2B5EF4-FFF2-40B4-BE49-F238E27FC236}">
                      <a16:creationId xmlns:a16="http://schemas.microsoft.com/office/drawing/2014/main" id="{13C5259E-C893-400E-8920-1C4B19DD0834}"/>
                    </a:ext>
                  </a:extLst>
                </p:cNvPr>
                <p:cNvSpPr txBox="1"/>
                <p:nvPr/>
              </p:nvSpPr>
              <p:spPr>
                <a:xfrm>
                  <a:off x="2140088" y="4764155"/>
                  <a:ext cx="1930355" cy="276999"/>
                </a:xfrm>
                <a:prstGeom prst="rect">
                  <a:avLst/>
                </a:prstGeom>
                <a:noFill/>
              </p:spPr>
              <p:txBody>
                <a:bodyPr wrap="square" rtlCol="0" anchor="ctr">
                  <a:spAutoFit/>
                </a:bodyPr>
                <a:lstStyle/>
                <a:p>
                  <a:r>
                    <a:rPr lang="en-US" altLang="ko-KR" sz="1200" dirty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cs typeface="Arial" pitchFamily="34" charset="0"/>
                    </a:rPr>
                    <a:t>Modern PowerPoint</a:t>
                  </a:r>
                  <a:endPara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ea typeface="+mj-ea"/>
                  </a:endParaRPr>
                </a:p>
              </p:txBody>
            </p:sp>
            <p:sp>
              <p:nvSpPr>
                <p:cNvPr id="40" name="TextBox 39">
                  <a:extLst>
                    <a:ext uri="{FF2B5EF4-FFF2-40B4-BE49-F238E27FC236}">
                      <a16:creationId xmlns:a16="http://schemas.microsoft.com/office/drawing/2014/main" id="{241132CB-E7F0-4AD9-A1F2-77527E4C912C}"/>
                    </a:ext>
                  </a:extLst>
                </p:cNvPr>
                <p:cNvSpPr txBox="1"/>
                <p:nvPr/>
              </p:nvSpPr>
              <p:spPr>
                <a:xfrm>
                  <a:off x="2140088" y="5072675"/>
                  <a:ext cx="1930355" cy="276999"/>
                </a:xfrm>
                <a:prstGeom prst="rect">
                  <a:avLst/>
                </a:prstGeom>
                <a:noFill/>
              </p:spPr>
              <p:txBody>
                <a:bodyPr wrap="square" rtlCol="0" anchor="ctr">
                  <a:spAutoFit/>
                </a:bodyPr>
                <a:lstStyle/>
                <a:p>
                  <a:r>
                    <a:rPr lang="en-US" altLang="ko-KR" sz="1200" dirty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cs typeface="Arial" pitchFamily="34" charset="0"/>
                    </a:rPr>
                    <a:t>PowerPoint  Presentation</a:t>
                  </a:r>
                  <a:endPara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endParaRPr>
                </a:p>
              </p:txBody>
            </p:sp>
            <p:sp>
              <p:nvSpPr>
                <p:cNvPr id="41" name="TextBox 40">
                  <a:extLst>
                    <a:ext uri="{FF2B5EF4-FFF2-40B4-BE49-F238E27FC236}">
                      <a16:creationId xmlns:a16="http://schemas.microsoft.com/office/drawing/2014/main" id="{4879AAFD-14DA-4E1B-886C-9BAFC8170E9B}"/>
                    </a:ext>
                  </a:extLst>
                </p:cNvPr>
                <p:cNvSpPr txBox="1"/>
                <p:nvPr/>
              </p:nvSpPr>
              <p:spPr>
                <a:xfrm>
                  <a:off x="2140250" y="5381195"/>
                  <a:ext cx="1930354" cy="276999"/>
                </a:xfrm>
                <a:prstGeom prst="rect">
                  <a:avLst/>
                </a:prstGeom>
                <a:noFill/>
              </p:spPr>
              <p:txBody>
                <a:bodyPr wrap="square" rtlCol="0" anchor="ctr">
                  <a:spAutoFit/>
                </a:bodyPr>
                <a:lstStyle/>
                <a:p>
                  <a:r>
                    <a:rPr lang="en-US" altLang="ko-KR" sz="1200" dirty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cs typeface="Arial" pitchFamily="34" charset="0"/>
                    </a:rPr>
                    <a:t>Simply Presentation</a:t>
                  </a:r>
                  <a:endPara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ea typeface="+mj-ea"/>
                  </a:endParaRPr>
                </a:p>
              </p:txBody>
            </p:sp>
          </p:grpSp>
        </p:grpSp>
      </p:grpSp>
      <p:grpSp>
        <p:nvGrpSpPr>
          <p:cNvPr id="46" name="그룹 45">
            <a:extLst>
              <a:ext uri="{FF2B5EF4-FFF2-40B4-BE49-F238E27FC236}">
                <a16:creationId xmlns:a16="http://schemas.microsoft.com/office/drawing/2014/main" id="{FD1728EE-A9E0-4F62-9D56-D6F11DE077A7}"/>
              </a:ext>
            </a:extLst>
          </p:cNvPr>
          <p:cNvGrpSpPr/>
          <p:nvPr/>
        </p:nvGrpSpPr>
        <p:grpSpPr>
          <a:xfrm flipH="1">
            <a:off x="8193831" y="3014670"/>
            <a:ext cx="2876637" cy="2913336"/>
            <a:chOff x="1286930" y="3014670"/>
            <a:chExt cx="2876637" cy="2913336"/>
          </a:xfrm>
        </p:grpSpPr>
        <p:grpSp>
          <p:nvGrpSpPr>
            <p:cNvPr id="47" name="그룹 6">
              <a:extLst>
                <a:ext uri="{FF2B5EF4-FFF2-40B4-BE49-F238E27FC236}">
                  <a16:creationId xmlns:a16="http://schemas.microsoft.com/office/drawing/2014/main" id="{6C8718AC-153C-4758-9874-A171297AD7F1}"/>
                </a:ext>
              </a:extLst>
            </p:cNvPr>
            <p:cNvGrpSpPr/>
            <p:nvPr/>
          </p:nvGrpSpPr>
          <p:grpSpPr>
            <a:xfrm>
              <a:off x="1286930" y="3014670"/>
              <a:ext cx="2876637" cy="1398626"/>
              <a:chOff x="1730330" y="5175558"/>
              <a:chExt cx="1742087" cy="1398626"/>
            </a:xfrm>
          </p:grpSpPr>
          <p:sp>
            <p:nvSpPr>
              <p:cNvPr id="57" name="TextBox 56">
                <a:extLst>
                  <a:ext uri="{FF2B5EF4-FFF2-40B4-BE49-F238E27FC236}">
                    <a16:creationId xmlns:a16="http://schemas.microsoft.com/office/drawing/2014/main" id="{0F6B1EFD-DB91-46DE-BE2E-7A7EAD03BA53}"/>
                  </a:ext>
                </a:extLst>
              </p:cNvPr>
              <p:cNvSpPr txBox="1"/>
              <p:nvPr/>
            </p:nvSpPr>
            <p:spPr>
              <a:xfrm>
                <a:off x="1730331" y="5466188"/>
                <a:ext cx="1733335" cy="1107996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algn="r"/>
                <a:r>
                  <a:rPr lang="en-US" altLang="ko-KR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Presentations. </a:t>
                </a:r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Easy to change colors, photos and Text. </a:t>
                </a:r>
                <a:r>
                  <a:rPr lang="en-US" altLang="ko-KR" sz="1200" dirty="0">
                    <a:cs typeface="Arial" pitchFamily="34" charset="0"/>
                  </a:rPr>
                  <a:t>Get a modern PowerPoint  Presentation that is beautifully designed. </a:t>
                </a:r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       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58" name="TextBox 57">
                <a:extLst>
                  <a:ext uri="{FF2B5EF4-FFF2-40B4-BE49-F238E27FC236}">
                    <a16:creationId xmlns:a16="http://schemas.microsoft.com/office/drawing/2014/main" id="{8EB1EB52-D26C-47BF-80D2-577CC9A61204}"/>
                  </a:ext>
                </a:extLst>
              </p:cNvPr>
              <p:cNvSpPr txBox="1"/>
              <p:nvPr/>
            </p:nvSpPr>
            <p:spPr>
              <a:xfrm>
                <a:off x="1730330" y="5175558"/>
                <a:ext cx="1742087" cy="184666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algn="r"/>
                <a:r>
                  <a:rPr lang="en-US" altLang="ko-KR" sz="1200" b="1" dirty="0">
                    <a:solidFill>
                      <a:schemeClr val="tx1">
                        <a:lumMod val="85000"/>
                        <a:lumOff val="15000"/>
                      </a:schemeClr>
                    </a:solidFill>
                  </a:rPr>
                  <a:t>VALUE</a:t>
                </a:r>
              </a:p>
            </p:txBody>
          </p:sp>
        </p:grpSp>
        <p:grpSp>
          <p:nvGrpSpPr>
            <p:cNvPr id="48" name="Group 74">
              <a:extLst>
                <a:ext uri="{FF2B5EF4-FFF2-40B4-BE49-F238E27FC236}">
                  <a16:creationId xmlns:a16="http://schemas.microsoft.com/office/drawing/2014/main" id="{94A84C4A-64C0-4C1E-82E1-FE6E7206448D}"/>
                </a:ext>
              </a:extLst>
            </p:cNvPr>
            <p:cNvGrpSpPr/>
            <p:nvPr/>
          </p:nvGrpSpPr>
          <p:grpSpPr>
            <a:xfrm>
              <a:off x="1286930" y="4726190"/>
              <a:ext cx="2207514" cy="1201816"/>
              <a:chOff x="9023213" y="2973444"/>
              <a:chExt cx="2207515" cy="1201816"/>
            </a:xfrm>
          </p:grpSpPr>
          <p:grpSp>
            <p:nvGrpSpPr>
              <p:cNvPr id="49" name="Group 75">
                <a:extLst>
                  <a:ext uri="{FF2B5EF4-FFF2-40B4-BE49-F238E27FC236}">
                    <a16:creationId xmlns:a16="http://schemas.microsoft.com/office/drawing/2014/main" id="{4AF94222-936E-43C4-A54F-81C0A70C9731}"/>
                  </a:ext>
                </a:extLst>
              </p:cNvPr>
              <p:cNvGrpSpPr/>
              <p:nvPr/>
            </p:nvGrpSpPr>
            <p:grpSpPr>
              <a:xfrm>
                <a:off x="9023213" y="2996321"/>
                <a:ext cx="276999" cy="276999"/>
                <a:chOff x="2411760" y="3606832"/>
                <a:chExt cx="206152" cy="206152"/>
              </a:xfrm>
            </p:grpSpPr>
            <p:sp>
              <p:nvSpPr>
                <p:cNvPr id="55" name="Oval 80">
                  <a:extLst>
                    <a:ext uri="{FF2B5EF4-FFF2-40B4-BE49-F238E27FC236}">
                      <a16:creationId xmlns:a16="http://schemas.microsoft.com/office/drawing/2014/main" id="{5A8F2BCD-03A7-41D6-B560-9DE007C2E507}"/>
                    </a:ext>
                  </a:extLst>
                </p:cNvPr>
                <p:cNvSpPr/>
                <p:nvPr/>
              </p:nvSpPr>
              <p:spPr>
                <a:xfrm>
                  <a:off x="2411760" y="3606832"/>
                  <a:ext cx="206152" cy="206152"/>
                </a:xfrm>
                <a:prstGeom prst="ellipse">
                  <a:avLst/>
                </a:prstGeom>
                <a:solidFill>
                  <a:schemeClr val="accent4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14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ea typeface="+mj-ea"/>
                  </a:endParaRPr>
                </a:p>
              </p:txBody>
            </p:sp>
            <p:sp>
              <p:nvSpPr>
                <p:cNvPr id="56" name="Chevron 60">
                  <a:extLst>
                    <a:ext uri="{FF2B5EF4-FFF2-40B4-BE49-F238E27FC236}">
                      <a16:creationId xmlns:a16="http://schemas.microsoft.com/office/drawing/2014/main" id="{74812747-6885-4726-A89B-E4AFCA616543}"/>
                    </a:ext>
                  </a:extLst>
                </p:cNvPr>
                <p:cNvSpPr/>
                <p:nvPr/>
              </p:nvSpPr>
              <p:spPr>
                <a:xfrm>
                  <a:off x="2473351" y="3645566"/>
                  <a:ext cx="106415" cy="128684"/>
                </a:xfrm>
                <a:prstGeom prst="chevron">
                  <a:avLst>
                    <a:gd name="adj" fmla="val 52868"/>
                  </a:avLst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1400">
                    <a:solidFill>
                      <a:schemeClr val="tx1">
                        <a:lumMod val="75000"/>
                        <a:lumOff val="25000"/>
                      </a:schemeClr>
                    </a:solidFill>
                    <a:ea typeface="+mj-ea"/>
                  </a:endParaRPr>
                </a:p>
              </p:txBody>
            </p:sp>
          </p:grpSp>
          <p:grpSp>
            <p:nvGrpSpPr>
              <p:cNvPr id="50" name="Group 76">
                <a:extLst>
                  <a:ext uri="{FF2B5EF4-FFF2-40B4-BE49-F238E27FC236}">
                    <a16:creationId xmlns:a16="http://schemas.microsoft.com/office/drawing/2014/main" id="{1B51676B-B4BF-446A-A3C5-C40594BA17E4}"/>
                  </a:ext>
                </a:extLst>
              </p:cNvPr>
              <p:cNvGrpSpPr/>
              <p:nvPr/>
            </p:nvGrpSpPr>
            <p:grpSpPr>
              <a:xfrm>
                <a:off x="9300212" y="2973444"/>
                <a:ext cx="1930516" cy="1201816"/>
                <a:chOff x="2140088" y="4456378"/>
                <a:chExt cx="1930516" cy="1201816"/>
              </a:xfrm>
            </p:grpSpPr>
            <p:sp>
              <p:nvSpPr>
                <p:cNvPr id="51" name="TextBox 50">
                  <a:extLst>
                    <a:ext uri="{FF2B5EF4-FFF2-40B4-BE49-F238E27FC236}">
                      <a16:creationId xmlns:a16="http://schemas.microsoft.com/office/drawing/2014/main" id="{D2956B86-5FFE-4EBC-95F2-FA43144A9542}"/>
                    </a:ext>
                  </a:extLst>
                </p:cNvPr>
                <p:cNvSpPr txBox="1"/>
                <p:nvPr/>
              </p:nvSpPr>
              <p:spPr>
                <a:xfrm>
                  <a:off x="2140088" y="4456378"/>
                  <a:ext cx="1930354" cy="276999"/>
                </a:xfrm>
                <a:prstGeom prst="rect">
                  <a:avLst/>
                </a:prstGeom>
                <a:noFill/>
              </p:spPr>
              <p:txBody>
                <a:bodyPr wrap="square" rtlCol="0" anchor="ctr">
                  <a:spAutoFit/>
                </a:bodyPr>
                <a:lstStyle/>
                <a:p>
                  <a:pPr algn="r"/>
                  <a:r>
                    <a:rPr lang="en-US" altLang="ko-KR" sz="1200" dirty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cs typeface="Arial" pitchFamily="34" charset="0"/>
                    </a:rPr>
                    <a:t>Simply Presentation</a:t>
                  </a:r>
                  <a:endPara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ea typeface="+mj-ea"/>
                  </a:endParaRPr>
                </a:p>
              </p:txBody>
            </p:sp>
            <p:sp>
              <p:nvSpPr>
                <p:cNvPr id="52" name="TextBox 51">
                  <a:extLst>
                    <a:ext uri="{FF2B5EF4-FFF2-40B4-BE49-F238E27FC236}">
                      <a16:creationId xmlns:a16="http://schemas.microsoft.com/office/drawing/2014/main" id="{B355152A-0428-4139-B6CD-A79040F46CC5}"/>
                    </a:ext>
                  </a:extLst>
                </p:cNvPr>
                <p:cNvSpPr txBox="1"/>
                <p:nvPr/>
              </p:nvSpPr>
              <p:spPr>
                <a:xfrm>
                  <a:off x="2140088" y="4764155"/>
                  <a:ext cx="1930355" cy="276999"/>
                </a:xfrm>
                <a:prstGeom prst="rect">
                  <a:avLst/>
                </a:prstGeom>
                <a:noFill/>
              </p:spPr>
              <p:txBody>
                <a:bodyPr wrap="square" rtlCol="0" anchor="ctr">
                  <a:spAutoFit/>
                </a:bodyPr>
                <a:lstStyle/>
                <a:p>
                  <a:pPr algn="r"/>
                  <a:r>
                    <a:rPr lang="en-US" altLang="ko-KR" sz="1200" dirty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cs typeface="Arial" pitchFamily="34" charset="0"/>
                    </a:rPr>
                    <a:t>Modern PowerPoint</a:t>
                  </a:r>
                  <a:endPara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ea typeface="+mj-ea"/>
                  </a:endParaRPr>
                </a:p>
              </p:txBody>
            </p:sp>
            <p:sp>
              <p:nvSpPr>
                <p:cNvPr id="53" name="TextBox 52">
                  <a:extLst>
                    <a:ext uri="{FF2B5EF4-FFF2-40B4-BE49-F238E27FC236}">
                      <a16:creationId xmlns:a16="http://schemas.microsoft.com/office/drawing/2014/main" id="{5114794D-8E0A-4FF9-BCB9-0921565D32E3}"/>
                    </a:ext>
                  </a:extLst>
                </p:cNvPr>
                <p:cNvSpPr txBox="1"/>
                <p:nvPr/>
              </p:nvSpPr>
              <p:spPr>
                <a:xfrm>
                  <a:off x="2140088" y="5072675"/>
                  <a:ext cx="1930355" cy="276999"/>
                </a:xfrm>
                <a:prstGeom prst="rect">
                  <a:avLst/>
                </a:prstGeom>
                <a:noFill/>
              </p:spPr>
              <p:txBody>
                <a:bodyPr wrap="square" rtlCol="0" anchor="ctr">
                  <a:spAutoFit/>
                </a:bodyPr>
                <a:lstStyle/>
                <a:p>
                  <a:pPr algn="r"/>
                  <a:r>
                    <a:rPr lang="en-US" altLang="ko-KR" sz="1200" dirty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cs typeface="Arial" pitchFamily="34" charset="0"/>
                    </a:rPr>
                    <a:t>PowerPoint  Presentation</a:t>
                  </a:r>
                  <a:endPara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endParaRPr>
                </a:p>
              </p:txBody>
            </p:sp>
            <p:sp>
              <p:nvSpPr>
                <p:cNvPr id="54" name="TextBox 53">
                  <a:extLst>
                    <a:ext uri="{FF2B5EF4-FFF2-40B4-BE49-F238E27FC236}">
                      <a16:creationId xmlns:a16="http://schemas.microsoft.com/office/drawing/2014/main" id="{E4DB049D-8ECA-49E8-91FC-AAFFA709BE2C}"/>
                    </a:ext>
                  </a:extLst>
                </p:cNvPr>
                <p:cNvSpPr txBox="1"/>
                <p:nvPr/>
              </p:nvSpPr>
              <p:spPr>
                <a:xfrm>
                  <a:off x="2140250" y="5381195"/>
                  <a:ext cx="1930354" cy="276999"/>
                </a:xfrm>
                <a:prstGeom prst="rect">
                  <a:avLst/>
                </a:prstGeom>
                <a:noFill/>
              </p:spPr>
              <p:txBody>
                <a:bodyPr wrap="square" rtlCol="0" anchor="ctr">
                  <a:spAutoFit/>
                </a:bodyPr>
                <a:lstStyle/>
                <a:p>
                  <a:pPr algn="r"/>
                  <a:r>
                    <a:rPr lang="en-US" altLang="ko-KR" sz="1200" dirty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cs typeface="Arial" pitchFamily="34" charset="0"/>
                    </a:rPr>
                    <a:t>Simply Presentation</a:t>
                  </a:r>
                  <a:endPara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ea typeface="+mj-ea"/>
                  </a:endParaRPr>
                </a:p>
              </p:txBody>
            </p:sp>
          </p:grpSp>
        </p:grpSp>
      </p:grpSp>
    </p:spTree>
    <p:extLst>
      <p:ext uri="{BB962C8B-B14F-4D97-AF65-F5344CB8AC3E}">
        <p14:creationId xmlns:p14="http://schemas.microsoft.com/office/powerpoint/2010/main" val="119838368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>
            <a:extLst>
              <a:ext uri="{FF2B5EF4-FFF2-40B4-BE49-F238E27FC236}">
                <a16:creationId xmlns:a16="http://schemas.microsoft.com/office/drawing/2014/main" id="{57F3A99B-1347-46B7-9DBA-4936CED7CBC5}"/>
              </a:ext>
            </a:extLst>
          </p:cNvPr>
          <p:cNvSpPr/>
          <p:nvPr/>
        </p:nvSpPr>
        <p:spPr>
          <a:xfrm>
            <a:off x="4404001" y="2667191"/>
            <a:ext cx="1692000" cy="1584000"/>
          </a:xfrm>
          <a:prstGeom prst="rect">
            <a:avLst/>
          </a:prstGeom>
          <a:solidFill>
            <a:schemeClr val="accent3"/>
          </a:solidFill>
          <a:ln w="1016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4DC6E98-B920-45F8-83DA-869AD2E6FB34}"/>
              </a:ext>
            </a:extLst>
          </p:cNvPr>
          <p:cNvSpPr txBox="1"/>
          <p:nvPr/>
        </p:nvSpPr>
        <p:spPr>
          <a:xfrm>
            <a:off x="6219633" y="721147"/>
            <a:ext cx="5496748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4400" b="1" dirty="0">
                <a:solidFill>
                  <a:schemeClr val="accent1"/>
                </a:solidFill>
                <a:latin typeface="+mj-lt"/>
                <a:cs typeface="Arial" pitchFamily="34" charset="0"/>
              </a:rPr>
              <a:t>AWESOME SLIDE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8A5D695-3164-4CD4-99E2-244D6CD6A9D2}"/>
              </a:ext>
            </a:extLst>
          </p:cNvPr>
          <p:cNvSpPr txBox="1"/>
          <p:nvPr/>
        </p:nvSpPr>
        <p:spPr>
          <a:xfrm>
            <a:off x="6219633" y="1408360"/>
            <a:ext cx="5496748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2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Power Point </a:t>
            </a:r>
            <a:r>
              <a:rPr lang="en-GB" altLang="ko-KR" sz="2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Presentation</a:t>
            </a:r>
            <a:endParaRPr lang="ko-KR" altLang="en-US" sz="24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09A1C00-DCC1-40C2-B52A-4D0DE0BF1440}"/>
              </a:ext>
            </a:extLst>
          </p:cNvPr>
          <p:cNvSpPr txBox="1"/>
          <p:nvPr/>
        </p:nvSpPr>
        <p:spPr>
          <a:xfrm>
            <a:off x="6219633" y="464821"/>
            <a:ext cx="549674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altLang="ko-KR" sz="16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L</a:t>
            </a:r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OREM IPSUM DOLOR SIT AMET</a:t>
            </a:r>
            <a:endParaRPr lang="ko-KR" altLang="en-US" sz="16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7" name="Donut 24">
            <a:extLst>
              <a:ext uri="{FF2B5EF4-FFF2-40B4-BE49-F238E27FC236}">
                <a16:creationId xmlns:a16="http://schemas.microsoft.com/office/drawing/2014/main" id="{466F1623-92F1-4E02-A2B2-44208958E054}"/>
              </a:ext>
            </a:extLst>
          </p:cNvPr>
          <p:cNvSpPr/>
          <p:nvPr/>
        </p:nvSpPr>
        <p:spPr>
          <a:xfrm>
            <a:off x="4799290" y="3004812"/>
            <a:ext cx="901422" cy="908758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grpSp>
        <p:nvGrpSpPr>
          <p:cNvPr id="8" name="Group 2">
            <a:extLst>
              <a:ext uri="{FF2B5EF4-FFF2-40B4-BE49-F238E27FC236}">
                <a16:creationId xmlns:a16="http://schemas.microsoft.com/office/drawing/2014/main" id="{9B25D1AC-881F-4133-9A29-EE560C2FEEDF}"/>
              </a:ext>
            </a:extLst>
          </p:cNvPr>
          <p:cNvGrpSpPr/>
          <p:nvPr/>
        </p:nvGrpSpPr>
        <p:grpSpPr>
          <a:xfrm>
            <a:off x="7657296" y="3480952"/>
            <a:ext cx="4059084" cy="678692"/>
            <a:chOff x="803640" y="3362835"/>
            <a:chExt cx="2059657" cy="678692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AE3687F2-6BE1-4625-9D9A-09D305592266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D9EA9B68-F9C1-4175-A765-E8D0CF99103B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1" name="Group 5">
            <a:extLst>
              <a:ext uri="{FF2B5EF4-FFF2-40B4-BE49-F238E27FC236}">
                <a16:creationId xmlns:a16="http://schemas.microsoft.com/office/drawing/2014/main" id="{FF097D25-08FA-4F05-9D4F-DF0508779D63}"/>
              </a:ext>
            </a:extLst>
          </p:cNvPr>
          <p:cNvGrpSpPr/>
          <p:nvPr/>
        </p:nvGrpSpPr>
        <p:grpSpPr>
          <a:xfrm>
            <a:off x="7657296" y="4234923"/>
            <a:ext cx="4059084" cy="678692"/>
            <a:chOff x="803640" y="3362835"/>
            <a:chExt cx="2059657" cy="678692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CC8CBB9A-33B5-44AD-A365-03A836BDD922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4B26337C-16A2-445F-8D8F-0030CFBE5424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4" name="Oval 8">
            <a:extLst>
              <a:ext uri="{FF2B5EF4-FFF2-40B4-BE49-F238E27FC236}">
                <a16:creationId xmlns:a16="http://schemas.microsoft.com/office/drawing/2014/main" id="{FD11AF7A-EFD5-470A-BF77-5CE57D539232}"/>
              </a:ext>
            </a:extLst>
          </p:cNvPr>
          <p:cNvSpPr/>
          <p:nvPr/>
        </p:nvSpPr>
        <p:spPr>
          <a:xfrm>
            <a:off x="7024858" y="3565627"/>
            <a:ext cx="509349" cy="509349"/>
          </a:xfrm>
          <a:prstGeom prst="round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15" name="Oval 9">
            <a:extLst>
              <a:ext uri="{FF2B5EF4-FFF2-40B4-BE49-F238E27FC236}">
                <a16:creationId xmlns:a16="http://schemas.microsoft.com/office/drawing/2014/main" id="{E38AC8C8-BA4F-46DA-8F75-3593841CF61C}"/>
              </a:ext>
            </a:extLst>
          </p:cNvPr>
          <p:cNvSpPr/>
          <p:nvPr/>
        </p:nvSpPr>
        <p:spPr>
          <a:xfrm>
            <a:off x="7024858" y="5056739"/>
            <a:ext cx="509349" cy="509349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16" name="Oval 12">
            <a:extLst>
              <a:ext uri="{FF2B5EF4-FFF2-40B4-BE49-F238E27FC236}">
                <a16:creationId xmlns:a16="http://schemas.microsoft.com/office/drawing/2014/main" id="{B0BBE1D9-7561-46AC-9CC3-EC6F796C6651}"/>
              </a:ext>
            </a:extLst>
          </p:cNvPr>
          <p:cNvSpPr/>
          <p:nvPr/>
        </p:nvSpPr>
        <p:spPr>
          <a:xfrm>
            <a:off x="7019116" y="4311183"/>
            <a:ext cx="509349" cy="509349"/>
          </a:xfrm>
          <a:prstGeom prst="round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17" name="Oval 13">
            <a:extLst>
              <a:ext uri="{FF2B5EF4-FFF2-40B4-BE49-F238E27FC236}">
                <a16:creationId xmlns:a16="http://schemas.microsoft.com/office/drawing/2014/main" id="{5E5638AC-670A-44DC-8292-49833E79968A}"/>
              </a:ext>
            </a:extLst>
          </p:cNvPr>
          <p:cNvSpPr/>
          <p:nvPr/>
        </p:nvSpPr>
        <p:spPr>
          <a:xfrm>
            <a:off x="7019116" y="5802297"/>
            <a:ext cx="509349" cy="509349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grpSp>
        <p:nvGrpSpPr>
          <p:cNvPr id="18" name="Group 16">
            <a:extLst>
              <a:ext uri="{FF2B5EF4-FFF2-40B4-BE49-F238E27FC236}">
                <a16:creationId xmlns:a16="http://schemas.microsoft.com/office/drawing/2014/main" id="{8472565E-BAA2-4F9B-8C7D-574F8FC0F24C}"/>
              </a:ext>
            </a:extLst>
          </p:cNvPr>
          <p:cNvGrpSpPr/>
          <p:nvPr/>
        </p:nvGrpSpPr>
        <p:grpSpPr>
          <a:xfrm>
            <a:off x="7657296" y="4988895"/>
            <a:ext cx="4059084" cy="678692"/>
            <a:chOff x="803640" y="3362835"/>
            <a:chExt cx="2059657" cy="678692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22D6C780-435F-4565-8B24-45B799647CFE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D513FE15-53C7-4E1F-B305-B4071BC006E3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19">
            <a:extLst>
              <a:ext uri="{FF2B5EF4-FFF2-40B4-BE49-F238E27FC236}">
                <a16:creationId xmlns:a16="http://schemas.microsoft.com/office/drawing/2014/main" id="{B721924C-952E-4CC1-B0CF-647E3855D360}"/>
              </a:ext>
            </a:extLst>
          </p:cNvPr>
          <p:cNvGrpSpPr/>
          <p:nvPr/>
        </p:nvGrpSpPr>
        <p:grpSpPr>
          <a:xfrm>
            <a:off x="7657296" y="5742867"/>
            <a:ext cx="4059084" cy="678692"/>
            <a:chOff x="803640" y="3362835"/>
            <a:chExt cx="2059657" cy="678692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2881EC6D-E5D1-45E1-9139-07299A485476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B64E97D3-182D-46A8-AB57-67BFB3B3D9FA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4" name="TextBox 23">
            <a:extLst>
              <a:ext uri="{FF2B5EF4-FFF2-40B4-BE49-F238E27FC236}">
                <a16:creationId xmlns:a16="http://schemas.microsoft.com/office/drawing/2014/main" id="{39ACAB84-8CE6-496E-B0E2-1D3827EBE5F6}"/>
              </a:ext>
            </a:extLst>
          </p:cNvPr>
          <p:cNvSpPr txBox="1"/>
          <p:nvPr/>
        </p:nvSpPr>
        <p:spPr>
          <a:xfrm>
            <a:off x="6877050" y="1990213"/>
            <a:ext cx="483933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 Easy to change colors, photos and Text. </a:t>
            </a:r>
          </a:p>
        </p:txBody>
      </p:sp>
      <p:sp>
        <p:nvSpPr>
          <p:cNvPr id="25" name="Oval 7">
            <a:extLst>
              <a:ext uri="{FF2B5EF4-FFF2-40B4-BE49-F238E27FC236}">
                <a16:creationId xmlns:a16="http://schemas.microsoft.com/office/drawing/2014/main" id="{40E67722-0B37-40F3-91D3-91A5E86D7BD2}"/>
              </a:ext>
            </a:extLst>
          </p:cNvPr>
          <p:cNvSpPr/>
          <p:nvPr/>
        </p:nvSpPr>
        <p:spPr>
          <a:xfrm>
            <a:off x="7185886" y="5906728"/>
            <a:ext cx="228752" cy="300480"/>
          </a:xfrm>
          <a:custGeom>
            <a:avLst/>
            <a:gdLst/>
            <a:ahLst/>
            <a:cxnLst/>
            <a:rect l="l" t="t" r="r" b="b"/>
            <a:pathLst>
              <a:path w="3025265" h="3973870">
                <a:moveTo>
                  <a:pt x="1048235" y="955278"/>
                </a:moveTo>
                <a:cubicBezTo>
                  <a:pt x="1143886" y="955278"/>
                  <a:pt x="1221426" y="1089843"/>
                  <a:pt x="1221426" y="1255837"/>
                </a:cubicBezTo>
                <a:cubicBezTo>
                  <a:pt x="1221426" y="1421831"/>
                  <a:pt x="1143886" y="1556396"/>
                  <a:pt x="1048235" y="1556396"/>
                </a:cubicBezTo>
                <a:cubicBezTo>
                  <a:pt x="952584" y="1556396"/>
                  <a:pt x="875044" y="1421831"/>
                  <a:pt x="875044" y="1255837"/>
                </a:cubicBezTo>
                <a:cubicBezTo>
                  <a:pt x="875044" y="1089843"/>
                  <a:pt x="952584" y="955278"/>
                  <a:pt x="1048235" y="955278"/>
                </a:cubicBezTo>
                <a:close/>
                <a:moveTo>
                  <a:pt x="805954" y="648071"/>
                </a:moveTo>
                <a:lnTo>
                  <a:pt x="805954" y="1853034"/>
                </a:lnTo>
                <a:cubicBezTo>
                  <a:pt x="805954" y="1947724"/>
                  <a:pt x="869395" y="2027597"/>
                  <a:pt x="956357" y="2051540"/>
                </a:cubicBezTo>
                <a:lnTo>
                  <a:pt x="956356" y="2473030"/>
                </a:lnTo>
                <a:cubicBezTo>
                  <a:pt x="956356" y="2523517"/>
                  <a:pt x="997284" y="2564445"/>
                  <a:pt x="1047771" y="2564445"/>
                </a:cubicBezTo>
                <a:cubicBezTo>
                  <a:pt x="1098258" y="2564445"/>
                  <a:pt x="1139186" y="2523517"/>
                  <a:pt x="1139186" y="2473030"/>
                </a:cubicBezTo>
                <a:lnTo>
                  <a:pt x="1139186" y="2051828"/>
                </a:lnTo>
                <a:cubicBezTo>
                  <a:pt x="1226618" y="2028173"/>
                  <a:pt x="1290517" y="1948066"/>
                  <a:pt x="1290517" y="1853034"/>
                </a:cubicBezTo>
                <a:lnTo>
                  <a:pt x="1290517" y="649328"/>
                </a:lnTo>
                <a:cubicBezTo>
                  <a:pt x="1740927" y="708507"/>
                  <a:pt x="2088232" y="1094132"/>
                  <a:pt x="2088232" y="1560875"/>
                </a:cubicBezTo>
                <a:lnTo>
                  <a:pt x="2088232" y="2137870"/>
                </a:lnTo>
                <a:lnTo>
                  <a:pt x="2088233" y="2137870"/>
                </a:lnTo>
                <a:lnTo>
                  <a:pt x="2088233" y="3055870"/>
                </a:lnTo>
                <a:cubicBezTo>
                  <a:pt x="2088233" y="3562867"/>
                  <a:pt x="1677230" y="3973870"/>
                  <a:pt x="1170233" y="3973870"/>
                </a:cubicBezTo>
                <a:lnTo>
                  <a:pt x="918001" y="3973870"/>
                </a:lnTo>
                <a:cubicBezTo>
                  <a:pt x="411004" y="3973870"/>
                  <a:pt x="1" y="3562867"/>
                  <a:pt x="1" y="3055870"/>
                </a:cubicBezTo>
                <a:lnTo>
                  <a:pt x="1" y="2152339"/>
                </a:lnTo>
                <a:lnTo>
                  <a:pt x="0" y="2152339"/>
                </a:lnTo>
                <a:lnTo>
                  <a:pt x="0" y="1560875"/>
                </a:lnTo>
                <a:cubicBezTo>
                  <a:pt x="0" y="1091278"/>
                  <a:pt x="351565" y="703794"/>
                  <a:pt x="805954" y="648071"/>
                </a:cubicBezTo>
                <a:close/>
                <a:moveTo>
                  <a:pt x="1619797" y="91"/>
                </a:moveTo>
                <a:cubicBezTo>
                  <a:pt x="1732841" y="1988"/>
                  <a:pt x="1845389" y="33430"/>
                  <a:pt x="1945434" y="94215"/>
                </a:cubicBezTo>
                <a:cubicBezTo>
                  <a:pt x="2133478" y="208468"/>
                  <a:pt x="2249869" y="409692"/>
                  <a:pt x="2255221" y="627780"/>
                </a:cubicBezTo>
                <a:lnTo>
                  <a:pt x="2257891" y="627572"/>
                </a:lnTo>
                <a:cubicBezTo>
                  <a:pt x="2272309" y="812739"/>
                  <a:pt x="2385479" y="975734"/>
                  <a:pt x="2553934" y="1053951"/>
                </a:cubicBezTo>
                <a:cubicBezTo>
                  <a:pt x="2706200" y="1124651"/>
                  <a:pt x="2882234" y="1116149"/>
                  <a:pt x="3025265" y="1032491"/>
                </a:cubicBezTo>
                <a:lnTo>
                  <a:pt x="3025265" y="1181594"/>
                </a:lnTo>
                <a:cubicBezTo>
                  <a:pt x="2858744" y="1255002"/>
                  <a:pt x="2666516" y="1253932"/>
                  <a:pt x="2497514" y="1175460"/>
                </a:cubicBezTo>
                <a:cubicBezTo>
                  <a:pt x="2293602" y="1080779"/>
                  <a:pt x="2153951" y="887555"/>
                  <a:pt x="2128339" y="665512"/>
                </a:cubicBezTo>
                <a:lnTo>
                  <a:pt x="2122734" y="665324"/>
                </a:lnTo>
                <a:cubicBezTo>
                  <a:pt x="2128967" y="479701"/>
                  <a:pt x="2034597" y="305147"/>
                  <a:pt x="1875870" y="208708"/>
                </a:cubicBezTo>
                <a:cubicBezTo>
                  <a:pt x="1717143" y="112268"/>
                  <a:pt x="1518741" y="108938"/>
                  <a:pt x="1356867" y="199997"/>
                </a:cubicBezTo>
                <a:cubicBezTo>
                  <a:pt x="1194993" y="291056"/>
                  <a:pt x="1094818" y="462344"/>
                  <a:pt x="1094818" y="648071"/>
                </a:cubicBezTo>
                <a:lnTo>
                  <a:pt x="960849" y="648071"/>
                </a:lnTo>
                <a:cubicBezTo>
                  <a:pt x="960849" y="413945"/>
                  <a:pt x="1087128" y="198021"/>
                  <a:pt x="1291185" y="83234"/>
                </a:cubicBezTo>
                <a:cubicBezTo>
                  <a:pt x="1393213" y="25840"/>
                  <a:pt x="1506753" y="-1807"/>
                  <a:pt x="1619797" y="9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26" name="Trapezoid 10">
            <a:extLst>
              <a:ext uri="{FF2B5EF4-FFF2-40B4-BE49-F238E27FC236}">
                <a16:creationId xmlns:a16="http://schemas.microsoft.com/office/drawing/2014/main" id="{06A41A17-C560-4502-8C2C-DB586BD81007}"/>
              </a:ext>
            </a:extLst>
          </p:cNvPr>
          <p:cNvSpPr>
            <a:spLocks noChangeAspect="1"/>
          </p:cNvSpPr>
          <p:nvPr/>
        </p:nvSpPr>
        <p:spPr>
          <a:xfrm>
            <a:off x="7150978" y="3697983"/>
            <a:ext cx="257109" cy="256807"/>
          </a:xfrm>
          <a:custGeom>
            <a:avLst/>
            <a:gdLst/>
            <a:ahLst/>
            <a:cxnLst/>
            <a:rect l="l" t="t" r="r" b="b"/>
            <a:pathLst>
              <a:path w="3910377" h="3905794">
                <a:moveTo>
                  <a:pt x="1" y="3797782"/>
                </a:moveTo>
                <a:lnTo>
                  <a:pt x="3910377" y="3797782"/>
                </a:lnTo>
                <a:lnTo>
                  <a:pt x="3910377" y="3905794"/>
                </a:lnTo>
                <a:lnTo>
                  <a:pt x="1" y="3905794"/>
                </a:lnTo>
                <a:close/>
                <a:moveTo>
                  <a:pt x="1757257" y="3353296"/>
                </a:moveTo>
                <a:cubicBezTo>
                  <a:pt x="1690135" y="3353296"/>
                  <a:pt x="1635721" y="3407710"/>
                  <a:pt x="1635721" y="3474832"/>
                </a:cubicBezTo>
                <a:cubicBezTo>
                  <a:pt x="1635721" y="3541954"/>
                  <a:pt x="1690135" y="3596368"/>
                  <a:pt x="1757257" y="3596368"/>
                </a:cubicBezTo>
                <a:lnTo>
                  <a:pt x="2187409" y="3596368"/>
                </a:lnTo>
                <a:cubicBezTo>
                  <a:pt x="2254531" y="3596368"/>
                  <a:pt x="2308945" y="3541954"/>
                  <a:pt x="2308945" y="3474832"/>
                </a:cubicBezTo>
                <a:cubicBezTo>
                  <a:pt x="2308945" y="3407710"/>
                  <a:pt x="2254531" y="3353296"/>
                  <a:pt x="2187409" y="3353296"/>
                </a:cubicBezTo>
                <a:close/>
                <a:moveTo>
                  <a:pt x="492288" y="2449553"/>
                </a:moveTo>
                <a:lnTo>
                  <a:pt x="472244" y="2517369"/>
                </a:lnTo>
                <a:lnTo>
                  <a:pt x="3438134" y="2517369"/>
                </a:lnTo>
                <a:lnTo>
                  <a:pt x="3418090" y="2449553"/>
                </a:lnTo>
                <a:close/>
                <a:moveTo>
                  <a:pt x="432162" y="2249610"/>
                </a:moveTo>
                <a:lnTo>
                  <a:pt x="3478215" y="2249610"/>
                </a:lnTo>
                <a:lnTo>
                  <a:pt x="3910377" y="3711740"/>
                </a:lnTo>
                <a:lnTo>
                  <a:pt x="0" y="3711740"/>
                </a:lnTo>
                <a:close/>
                <a:moveTo>
                  <a:pt x="1637280" y="544956"/>
                </a:moveTo>
                <a:cubicBezTo>
                  <a:pt x="1626413" y="544956"/>
                  <a:pt x="1615547" y="549102"/>
                  <a:pt x="1607256" y="557393"/>
                </a:cubicBezTo>
                <a:lnTo>
                  <a:pt x="796281" y="1368368"/>
                </a:lnTo>
                <a:cubicBezTo>
                  <a:pt x="779699" y="1384950"/>
                  <a:pt x="779699" y="1411834"/>
                  <a:pt x="796281" y="1428415"/>
                </a:cubicBezTo>
                <a:lnTo>
                  <a:pt x="825565" y="1457699"/>
                </a:lnTo>
                <a:cubicBezTo>
                  <a:pt x="842147" y="1474281"/>
                  <a:pt x="869031" y="1474281"/>
                  <a:pt x="885612" y="1457699"/>
                </a:cubicBezTo>
                <a:lnTo>
                  <a:pt x="1696588" y="646724"/>
                </a:lnTo>
                <a:cubicBezTo>
                  <a:pt x="1713169" y="630143"/>
                  <a:pt x="1713169" y="603258"/>
                  <a:pt x="1696588" y="586677"/>
                </a:cubicBezTo>
                <a:lnTo>
                  <a:pt x="1667304" y="557393"/>
                </a:lnTo>
                <a:cubicBezTo>
                  <a:pt x="1659013" y="549102"/>
                  <a:pt x="1648146" y="544956"/>
                  <a:pt x="1637280" y="544956"/>
                </a:cubicBezTo>
                <a:close/>
                <a:moveTo>
                  <a:pt x="1372791" y="439020"/>
                </a:moveTo>
                <a:cubicBezTo>
                  <a:pt x="1361925" y="439020"/>
                  <a:pt x="1351058" y="443165"/>
                  <a:pt x="1342767" y="451456"/>
                </a:cubicBezTo>
                <a:lnTo>
                  <a:pt x="851745" y="942478"/>
                </a:lnTo>
                <a:cubicBezTo>
                  <a:pt x="835164" y="959060"/>
                  <a:pt x="835164" y="985944"/>
                  <a:pt x="851745" y="1002526"/>
                </a:cubicBezTo>
                <a:lnTo>
                  <a:pt x="881029" y="1031810"/>
                </a:lnTo>
                <a:cubicBezTo>
                  <a:pt x="897611" y="1048392"/>
                  <a:pt x="924495" y="1048392"/>
                  <a:pt x="941077" y="1031810"/>
                </a:cubicBezTo>
                <a:lnTo>
                  <a:pt x="1432099" y="540788"/>
                </a:lnTo>
                <a:cubicBezTo>
                  <a:pt x="1448681" y="524206"/>
                  <a:pt x="1448681" y="497322"/>
                  <a:pt x="1432099" y="480740"/>
                </a:cubicBezTo>
                <a:lnTo>
                  <a:pt x="1402815" y="451456"/>
                </a:lnTo>
                <a:cubicBezTo>
                  <a:pt x="1394524" y="443165"/>
                  <a:pt x="1383658" y="439020"/>
                  <a:pt x="1372791" y="439020"/>
                </a:cubicBezTo>
                <a:close/>
                <a:moveTo>
                  <a:pt x="864042" y="270000"/>
                </a:moveTo>
                <a:lnTo>
                  <a:pt x="2945402" y="270000"/>
                </a:lnTo>
                <a:cubicBezTo>
                  <a:pt x="3094522" y="270000"/>
                  <a:pt x="3215407" y="390885"/>
                  <a:pt x="3215407" y="540005"/>
                </a:cubicBezTo>
                <a:lnTo>
                  <a:pt x="3215407" y="1619995"/>
                </a:lnTo>
                <a:cubicBezTo>
                  <a:pt x="3215407" y="1769115"/>
                  <a:pt x="3094522" y="1890000"/>
                  <a:pt x="2945402" y="1890000"/>
                </a:cubicBezTo>
                <a:lnTo>
                  <a:pt x="864042" y="1890000"/>
                </a:lnTo>
                <a:cubicBezTo>
                  <a:pt x="714922" y="1890000"/>
                  <a:pt x="594037" y="1769115"/>
                  <a:pt x="594037" y="1619995"/>
                </a:cubicBezTo>
                <a:lnTo>
                  <a:pt x="594037" y="540005"/>
                </a:lnTo>
                <a:cubicBezTo>
                  <a:pt x="594037" y="390885"/>
                  <a:pt x="714922" y="270000"/>
                  <a:pt x="864042" y="270000"/>
                </a:cubicBezTo>
                <a:close/>
                <a:moveTo>
                  <a:pt x="804042" y="180000"/>
                </a:moveTo>
                <a:cubicBezTo>
                  <a:pt x="638353" y="180000"/>
                  <a:pt x="504036" y="314317"/>
                  <a:pt x="504036" y="480006"/>
                </a:cubicBezTo>
                <a:lnTo>
                  <a:pt x="504036" y="1679994"/>
                </a:lnTo>
                <a:cubicBezTo>
                  <a:pt x="504036" y="1845683"/>
                  <a:pt x="638353" y="1980000"/>
                  <a:pt x="804042" y="1980000"/>
                </a:cubicBezTo>
                <a:lnTo>
                  <a:pt x="3027043" y="1980000"/>
                </a:lnTo>
                <a:cubicBezTo>
                  <a:pt x="3192732" y="1980000"/>
                  <a:pt x="3327049" y="1845683"/>
                  <a:pt x="3327049" y="1679994"/>
                </a:cubicBezTo>
                <a:lnTo>
                  <a:pt x="3327049" y="480006"/>
                </a:lnTo>
                <a:cubicBezTo>
                  <a:pt x="3327049" y="314317"/>
                  <a:pt x="3192732" y="180000"/>
                  <a:pt x="3027043" y="180000"/>
                </a:cubicBezTo>
                <a:close/>
                <a:moveTo>
                  <a:pt x="684043" y="0"/>
                </a:moveTo>
                <a:lnTo>
                  <a:pt x="3190330" y="0"/>
                </a:lnTo>
                <a:cubicBezTo>
                  <a:pt x="3389156" y="0"/>
                  <a:pt x="3550337" y="161181"/>
                  <a:pt x="3550337" y="360007"/>
                </a:cubicBezTo>
                <a:lnTo>
                  <a:pt x="3550337" y="1799993"/>
                </a:lnTo>
                <a:cubicBezTo>
                  <a:pt x="3550337" y="1998819"/>
                  <a:pt x="3389156" y="2160000"/>
                  <a:pt x="3190330" y="2160000"/>
                </a:cubicBezTo>
                <a:lnTo>
                  <a:pt x="684043" y="2160000"/>
                </a:lnTo>
                <a:cubicBezTo>
                  <a:pt x="485217" y="2160000"/>
                  <a:pt x="324036" y="1998819"/>
                  <a:pt x="324036" y="1799993"/>
                </a:cubicBezTo>
                <a:lnTo>
                  <a:pt x="324036" y="360007"/>
                </a:lnTo>
                <a:cubicBezTo>
                  <a:pt x="324036" y="161181"/>
                  <a:pt x="485217" y="0"/>
                  <a:pt x="684043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27" name="Rounded Rectangle 1">
            <a:extLst>
              <a:ext uri="{FF2B5EF4-FFF2-40B4-BE49-F238E27FC236}">
                <a16:creationId xmlns:a16="http://schemas.microsoft.com/office/drawing/2014/main" id="{6FFBB40D-50AF-4FE4-BFD3-3DD90AFCF76A}"/>
              </a:ext>
            </a:extLst>
          </p:cNvPr>
          <p:cNvSpPr>
            <a:spLocks noChangeAspect="1"/>
          </p:cNvSpPr>
          <p:nvPr/>
        </p:nvSpPr>
        <p:spPr>
          <a:xfrm>
            <a:off x="7168576" y="5196369"/>
            <a:ext cx="239509" cy="240389"/>
          </a:xfrm>
          <a:custGeom>
            <a:avLst/>
            <a:gdLst/>
            <a:ahLst/>
            <a:cxnLst/>
            <a:rect l="l" t="t" r="r" b="b"/>
            <a:pathLst>
              <a:path w="3888432" h="3902714">
                <a:moveTo>
                  <a:pt x="1113894" y="3227140"/>
                </a:moveTo>
                <a:lnTo>
                  <a:pt x="2774538" y="3227140"/>
                </a:lnTo>
                <a:cubicBezTo>
                  <a:pt x="2813020" y="3227140"/>
                  <a:pt x="2844216" y="3258336"/>
                  <a:pt x="2844216" y="3296818"/>
                </a:cubicBezTo>
                <a:lnTo>
                  <a:pt x="2844216" y="3337462"/>
                </a:lnTo>
                <a:cubicBezTo>
                  <a:pt x="2844216" y="3375944"/>
                  <a:pt x="2813020" y="3407140"/>
                  <a:pt x="2774538" y="3407140"/>
                </a:cubicBezTo>
                <a:lnTo>
                  <a:pt x="1113894" y="3407140"/>
                </a:lnTo>
                <a:cubicBezTo>
                  <a:pt x="1075412" y="3407140"/>
                  <a:pt x="1044216" y="3375944"/>
                  <a:pt x="1044216" y="3337462"/>
                </a:cubicBezTo>
                <a:lnTo>
                  <a:pt x="1044216" y="3296818"/>
                </a:lnTo>
                <a:cubicBezTo>
                  <a:pt x="1044216" y="3258336"/>
                  <a:pt x="1075412" y="3227140"/>
                  <a:pt x="1113894" y="3227140"/>
                </a:cubicBezTo>
                <a:close/>
                <a:moveTo>
                  <a:pt x="1111898" y="2923315"/>
                </a:moveTo>
                <a:lnTo>
                  <a:pt x="2772542" y="2923315"/>
                </a:lnTo>
                <a:cubicBezTo>
                  <a:pt x="2811024" y="2923315"/>
                  <a:pt x="2842220" y="2954511"/>
                  <a:pt x="2842220" y="2992993"/>
                </a:cubicBezTo>
                <a:lnTo>
                  <a:pt x="2842220" y="3033637"/>
                </a:lnTo>
                <a:cubicBezTo>
                  <a:pt x="2842220" y="3072119"/>
                  <a:pt x="2811024" y="3103315"/>
                  <a:pt x="2772542" y="3103315"/>
                </a:cubicBezTo>
                <a:lnTo>
                  <a:pt x="1111898" y="3103315"/>
                </a:lnTo>
                <a:cubicBezTo>
                  <a:pt x="1073416" y="3103315"/>
                  <a:pt x="1042220" y="3072119"/>
                  <a:pt x="1042220" y="3033637"/>
                </a:cubicBezTo>
                <a:lnTo>
                  <a:pt x="1042220" y="2992993"/>
                </a:lnTo>
                <a:cubicBezTo>
                  <a:pt x="1042220" y="2954511"/>
                  <a:pt x="1073416" y="2923315"/>
                  <a:pt x="1111898" y="2923315"/>
                </a:cubicBezTo>
                <a:close/>
                <a:moveTo>
                  <a:pt x="495275" y="2664296"/>
                </a:moveTo>
                <a:lnTo>
                  <a:pt x="853982" y="2664296"/>
                </a:lnTo>
                <a:lnTo>
                  <a:pt x="853982" y="3560524"/>
                </a:lnTo>
                <a:lnTo>
                  <a:pt x="3006222" y="3560524"/>
                </a:lnTo>
                <a:lnTo>
                  <a:pt x="3006222" y="2664296"/>
                </a:lnTo>
                <a:lnTo>
                  <a:pt x="3364929" y="2664296"/>
                </a:lnTo>
                <a:lnTo>
                  <a:pt x="3364929" y="3902714"/>
                </a:lnTo>
                <a:lnTo>
                  <a:pt x="495275" y="3902714"/>
                </a:lnTo>
                <a:close/>
                <a:moveTo>
                  <a:pt x="1113894" y="2619490"/>
                </a:moveTo>
                <a:lnTo>
                  <a:pt x="2774538" y="2619490"/>
                </a:lnTo>
                <a:cubicBezTo>
                  <a:pt x="2813020" y="2619490"/>
                  <a:pt x="2844216" y="2650686"/>
                  <a:pt x="2844216" y="2689168"/>
                </a:cubicBezTo>
                <a:lnTo>
                  <a:pt x="2844216" y="2729812"/>
                </a:lnTo>
                <a:cubicBezTo>
                  <a:pt x="2844216" y="2768294"/>
                  <a:pt x="2813020" y="2799490"/>
                  <a:pt x="2774538" y="2799490"/>
                </a:cubicBezTo>
                <a:lnTo>
                  <a:pt x="1113894" y="2799490"/>
                </a:lnTo>
                <a:cubicBezTo>
                  <a:pt x="1075412" y="2799490"/>
                  <a:pt x="1044216" y="2768294"/>
                  <a:pt x="1044216" y="2729812"/>
                </a:cubicBezTo>
                <a:lnTo>
                  <a:pt x="1044216" y="2689168"/>
                </a:lnTo>
                <a:cubicBezTo>
                  <a:pt x="1044216" y="2650686"/>
                  <a:pt x="1075412" y="2619490"/>
                  <a:pt x="1113894" y="2619490"/>
                </a:cubicBezTo>
                <a:close/>
                <a:moveTo>
                  <a:pt x="3183220" y="1512740"/>
                </a:moveTo>
                <a:cubicBezTo>
                  <a:pt x="3130821" y="1512740"/>
                  <a:pt x="3088344" y="1555217"/>
                  <a:pt x="3088344" y="1607616"/>
                </a:cubicBezTo>
                <a:lnTo>
                  <a:pt x="3088344" y="1777903"/>
                </a:lnTo>
                <a:cubicBezTo>
                  <a:pt x="3088344" y="1830302"/>
                  <a:pt x="3130821" y="1872779"/>
                  <a:pt x="3183220" y="1872779"/>
                </a:cubicBezTo>
                <a:lnTo>
                  <a:pt x="3334111" y="1872779"/>
                </a:lnTo>
                <a:cubicBezTo>
                  <a:pt x="3386510" y="1872779"/>
                  <a:pt x="3428987" y="1830302"/>
                  <a:pt x="3428987" y="1777903"/>
                </a:cubicBezTo>
                <a:lnTo>
                  <a:pt x="3428987" y="1607616"/>
                </a:lnTo>
                <a:cubicBezTo>
                  <a:pt x="3428987" y="1555217"/>
                  <a:pt x="3386510" y="1512740"/>
                  <a:pt x="3334111" y="1512740"/>
                </a:cubicBezTo>
                <a:close/>
                <a:moveTo>
                  <a:pt x="317370" y="1192161"/>
                </a:moveTo>
                <a:lnTo>
                  <a:pt x="3571062" y="1192161"/>
                </a:lnTo>
                <a:cubicBezTo>
                  <a:pt x="3746341" y="1192161"/>
                  <a:pt x="3888432" y="1369515"/>
                  <a:pt x="3888432" y="1588294"/>
                </a:cubicBezTo>
                <a:lnTo>
                  <a:pt x="3888432" y="3172779"/>
                </a:lnTo>
                <a:cubicBezTo>
                  <a:pt x="3888432" y="3391558"/>
                  <a:pt x="3746341" y="3568912"/>
                  <a:pt x="3571062" y="3568912"/>
                </a:cubicBezTo>
                <a:lnTo>
                  <a:pt x="3484959" y="3568912"/>
                </a:lnTo>
                <a:lnTo>
                  <a:pt x="3484959" y="2490370"/>
                </a:lnTo>
                <a:lnTo>
                  <a:pt x="388615" y="2490370"/>
                </a:lnTo>
                <a:lnTo>
                  <a:pt x="388615" y="3568912"/>
                </a:lnTo>
                <a:lnTo>
                  <a:pt x="317370" y="3568912"/>
                </a:lnTo>
                <a:cubicBezTo>
                  <a:pt x="142091" y="3568912"/>
                  <a:pt x="0" y="3391558"/>
                  <a:pt x="0" y="3172779"/>
                </a:cubicBezTo>
                <a:lnTo>
                  <a:pt x="0" y="1588294"/>
                </a:lnTo>
                <a:cubicBezTo>
                  <a:pt x="0" y="1369515"/>
                  <a:pt x="142091" y="1192161"/>
                  <a:pt x="317370" y="1192161"/>
                </a:cubicBezTo>
                <a:close/>
                <a:moveTo>
                  <a:pt x="3010811" y="792088"/>
                </a:moveTo>
                <a:lnTo>
                  <a:pt x="3369518" y="792088"/>
                </a:lnTo>
                <a:lnTo>
                  <a:pt x="3369518" y="1080119"/>
                </a:lnTo>
                <a:lnTo>
                  <a:pt x="3010811" y="1080119"/>
                </a:lnTo>
                <a:close/>
                <a:moveTo>
                  <a:pt x="2700857" y="0"/>
                </a:moveTo>
                <a:lnTo>
                  <a:pt x="3329483" y="698376"/>
                </a:lnTo>
                <a:lnTo>
                  <a:pt x="2700857" y="698376"/>
                </a:lnTo>
                <a:close/>
                <a:moveTo>
                  <a:pt x="499864" y="0"/>
                </a:moveTo>
                <a:lnTo>
                  <a:pt x="2592288" y="0"/>
                </a:lnTo>
                <a:lnTo>
                  <a:pt x="2592288" y="298450"/>
                </a:lnTo>
                <a:lnTo>
                  <a:pt x="858571" y="298450"/>
                </a:lnTo>
                <a:lnTo>
                  <a:pt x="858571" y="1080119"/>
                </a:lnTo>
                <a:lnTo>
                  <a:pt x="499864" y="108011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28" name="Round Same Side Corner Rectangle 7">
            <a:extLst>
              <a:ext uri="{FF2B5EF4-FFF2-40B4-BE49-F238E27FC236}">
                <a16:creationId xmlns:a16="http://schemas.microsoft.com/office/drawing/2014/main" id="{9C321E9F-B7CF-4CD5-8197-DAD58206CFC7}"/>
              </a:ext>
            </a:extLst>
          </p:cNvPr>
          <p:cNvSpPr>
            <a:spLocks noChangeAspect="1"/>
          </p:cNvSpPr>
          <p:nvPr/>
        </p:nvSpPr>
        <p:spPr>
          <a:xfrm rot="10800000">
            <a:off x="7150978" y="4427828"/>
            <a:ext cx="259261" cy="272563"/>
          </a:xfrm>
          <a:custGeom>
            <a:avLst/>
            <a:gdLst/>
            <a:ahLst/>
            <a:cxnLst/>
            <a:rect l="l" t="t" r="r" b="b"/>
            <a:pathLst>
              <a:path w="3749229" h="3941586">
                <a:moveTo>
                  <a:pt x="1841173" y="2251014"/>
                </a:moveTo>
                <a:cubicBezTo>
                  <a:pt x="1901032" y="2251014"/>
                  <a:pt x="1949557" y="2202489"/>
                  <a:pt x="1949557" y="2142630"/>
                </a:cubicBezTo>
                <a:cubicBezTo>
                  <a:pt x="1949557" y="2082771"/>
                  <a:pt x="1901032" y="2034246"/>
                  <a:pt x="1841173" y="2034246"/>
                </a:cubicBezTo>
                <a:cubicBezTo>
                  <a:pt x="1781314" y="2034246"/>
                  <a:pt x="1732789" y="2082771"/>
                  <a:pt x="1732789" y="2142630"/>
                </a:cubicBezTo>
                <a:cubicBezTo>
                  <a:pt x="1732789" y="2202489"/>
                  <a:pt x="1781314" y="2251014"/>
                  <a:pt x="1841173" y="2251014"/>
                </a:cubicBezTo>
                <a:close/>
                <a:moveTo>
                  <a:pt x="2197713" y="2395667"/>
                </a:moveTo>
                <a:lnTo>
                  <a:pt x="1492210" y="2296503"/>
                </a:lnTo>
                <a:lnTo>
                  <a:pt x="1492210" y="2109382"/>
                </a:lnTo>
                <a:cubicBezTo>
                  <a:pt x="1492210" y="2024878"/>
                  <a:pt x="1583949" y="1956178"/>
                  <a:pt x="1697980" y="1955114"/>
                </a:cubicBezTo>
                <a:lnTo>
                  <a:pt x="1697980" y="1800200"/>
                </a:lnTo>
                <a:lnTo>
                  <a:pt x="1431133" y="1800200"/>
                </a:lnTo>
                <a:lnTo>
                  <a:pt x="1431133" y="1461593"/>
                </a:lnTo>
                <a:lnTo>
                  <a:pt x="643489" y="471679"/>
                </a:lnTo>
                <a:lnTo>
                  <a:pt x="785968" y="352125"/>
                </a:lnTo>
                <a:lnTo>
                  <a:pt x="1699128" y="1384562"/>
                </a:lnTo>
                <a:lnTo>
                  <a:pt x="1735187" y="0"/>
                </a:lnTo>
                <a:lnTo>
                  <a:pt x="1921179" y="0"/>
                </a:lnTo>
                <a:lnTo>
                  <a:pt x="1958328" y="1426402"/>
                </a:lnTo>
                <a:lnTo>
                  <a:pt x="1976872" y="1426402"/>
                </a:lnTo>
                <a:lnTo>
                  <a:pt x="1972364" y="1422619"/>
                </a:lnTo>
                <a:lnTo>
                  <a:pt x="2919184" y="352125"/>
                </a:lnTo>
                <a:lnTo>
                  <a:pt x="3061662" y="471679"/>
                </a:lnTo>
                <a:lnTo>
                  <a:pt x="2239212" y="1505339"/>
                </a:lnTo>
                <a:lnTo>
                  <a:pt x="2239212" y="1800200"/>
                </a:lnTo>
                <a:lnTo>
                  <a:pt x="1972364" y="1800200"/>
                </a:lnTo>
                <a:lnTo>
                  <a:pt x="1972364" y="1954485"/>
                </a:lnTo>
                <a:lnTo>
                  <a:pt x="1987720" y="1954485"/>
                </a:lnTo>
                <a:cubicBezTo>
                  <a:pt x="2103696" y="1954485"/>
                  <a:pt x="2197713" y="2023835"/>
                  <a:pt x="2197713" y="2109382"/>
                </a:cubicBezTo>
                <a:close/>
                <a:moveTo>
                  <a:pt x="112363" y="2735659"/>
                </a:moveTo>
                <a:cubicBezTo>
                  <a:pt x="100580" y="2737300"/>
                  <a:pt x="88281" y="2736658"/>
                  <a:pt x="76067" y="2733385"/>
                </a:cubicBezTo>
                <a:lnTo>
                  <a:pt x="67901" y="2731197"/>
                </a:lnTo>
                <a:cubicBezTo>
                  <a:pt x="19046" y="2718106"/>
                  <a:pt x="-9948" y="2667888"/>
                  <a:pt x="3143" y="2619032"/>
                </a:cubicBezTo>
                <a:lnTo>
                  <a:pt x="136132" y="2122709"/>
                </a:lnTo>
                <a:cubicBezTo>
                  <a:pt x="149223" y="2073853"/>
                  <a:pt x="199442" y="2044859"/>
                  <a:pt x="248297" y="2057950"/>
                </a:cubicBezTo>
                <a:lnTo>
                  <a:pt x="256463" y="2060138"/>
                </a:lnTo>
                <a:cubicBezTo>
                  <a:pt x="305319" y="2073229"/>
                  <a:pt x="334312" y="2123447"/>
                  <a:pt x="321221" y="2172303"/>
                </a:cubicBezTo>
                <a:lnTo>
                  <a:pt x="188232" y="2668627"/>
                </a:lnTo>
                <a:cubicBezTo>
                  <a:pt x="178414" y="2705268"/>
                  <a:pt x="147712" y="2730738"/>
                  <a:pt x="112363" y="2735659"/>
                </a:cubicBezTo>
                <a:close/>
                <a:moveTo>
                  <a:pt x="816379" y="2803284"/>
                </a:moveTo>
                <a:lnTo>
                  <a:pt x="296148" y="2663889"/>
                </a:lnTo>
                <a:lnTo>
                  <a:pt x="412311" y="2230363"/>
                </a:lnTo>
                <a:lnTo>
                  <a:pt x="932542" y="2369758"/>
                </a:lnTo>
                <a:close/>
                <a:moveTo>
                  <a:pt x="2025342" y="3266622"/>
                </a:moveTo>
                <a:lnTo>
                  <a:pt x="881030" y="2960004"/>
                </a:lnTo>
                <a:lnTo>
                  <a:pt x="1066890" y="2266362"/>
                </a:lnTo>
                <a:lnTo>
                  <a:pt x="2211202" y="2572980"/>
                </a:lnTo>
                <a:close/>
                <a:moveTo>
                  <a:pt x="2928285" y="3694425"/>
                </a:moveTo>
                <a:lnTo>
                  <a:pt x="2109557" y="3475047"/>
                </a:lnTo>
                <a:lnTo>
                  <a:pt x="2388347" y="2434586"/>
                </a:lnTo>
                <a:lnTo>
                  <a:pt x="3207076" y="2653963"/>
                </a:lnTo>
                <a:close/>
                <a:moveTo>
                  <a:pt x="3361202" y="3940500"/>
                </a:moveTo>
                <a:cubicBezTo>
                  <a:pt x="3346463" y="3942552"/>
                  <a:pt x="3331077" y="3941748"/>
                  <a:pt x="3315798" y="3937654"/>
                </a:cubicBezTo>
                <a:lnTo>
                  <a:pt x="3103596" y="3880795"/>
                </a:lnTo>
                <a:cubicBezTo>
                  <a:pt x="3042479" y="3864419"/>
                  <a:pt x="3006210" y="3801598"/>
                  <a:pt x="3022586" y="3740481"/>
                </a:cubicBezTo>
                <a:lnTo>
                  <a:pt x="3311771" y="2661227"/>
                </a:lnTo>
                <a:cubicBezTo>
                  <a:pt x="3328148" y="2600110"/>
                  <a:pt x="3390968" y="2563840"/>
                  <a:pt x="3452085" y="2580216"/>
                </a:cubicBezTo>
                <a:lnTo>
                  <a:pt x="3664287" y="2637076"/>
                </a:lnTo>
                <a:cubicBezTo>
                  <a:pt x="3725404" y="2653452"/>
                  <a:pt x="3761673" y="2716273"/>
                  <a:pt x="3745297" y="2777390"/>
                </a:cubicBezTo>
                <a:lnTo>
                  <a:pt x="3456112" y="3856644"/>
                </a:lnTo>
                <a:cubicBezTo>
                  <a:pt x="3443830" y="3902482"/>
                  <a:pt x="3405423" y="3934343"/>
                  <a:pt x="3361202" y="394050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29" name="그림 개체 틀 28">
            <a:extLst>
              <a:ext uri="{FF2B5EF4-FFF2-40B4-BE49-F238E27FC236}">
                <a16:creationId xmlns:a16="http://schemas.microsoft.com/office/drawing/2014/main" id="{5D09A427-7F27-435C-A729-A1C02AA92B23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</p:spTree>
    <p:extLst>
      <p:ext uri="{BB962C8B-B14F-4D97-AF65-F5344CB8AC3E}">
        <p14:creationId xmlns:p14="http://schemas.microsoft.com/office/powerpoint/2010/main" val="247358538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24" name="Group 2">
            <a:extLst>
              <a:ext uri="{FF2B5EF4-FFF2-40B4-BE49-F238E27FC236}">
                <a16:creationId xmlns:a16="http://schemas.microsoft.com/office/drawing/2014/main" id="{722409A6-770D-40EF-95D9-09AF15F60F1F}"/>
              </a:ext>
            </a:extLst>
          </p:cNvPr>
          <p:cNvGrpSpPr/>
          <p:nvPr/>
        </p:nvGrpSpPr>
        <p:grpSpPr>
          <a:xfrm>
            <a:off x="1349650" y="1752086"/>
            <a:ext cx="1149625" cy="1134717"/>
            <a:chOff x="2206487" y="2723322"/>
            <a:chExt cx="1149625" cy="1134717"/>
          </a:xfrm>
          <a:solidFill>
            <a:schemeClr val="accent1"/>
          </a:solidFill>
        </p:grpSpPr>
        <p:sp>
          <p:nvSpPr>
            <p:cNvPr id="25" name="Half Frame 3">
              <a:extLst>
                <a:ext uri="{FF2B5EF4-FFF2-40B4-BE49-F238E27FC236}">
                  <a16:creationId xmlns:a16="http://schemas.microsoft.com/office/drawing/2014/main" id="{CEA19299-A764-42C3-AE55-E3956AA5E775}"/>
                </a:ext>
              </a:extLst>
            </p:cNvPr>
            <p:cNvSpPr/>
            <p:nvPr/>
          </p:nvSpPr>
          <p:spPr>
            <a:xfrm>
              <a:off x="2206487" y="2723322"/>
              <a:ext cx="1073426" cy="1073426"/>
            </a:xfrm>
            <a:prstGeom prst="halfFrame">
              <a:avLst>
                <a:gd name="adj1" fmla="val 13889"/>
                <a:gd name="adj2" fmla="val 13889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26" name="Half Frame 4">
              <a:extLst>
                <a:ext uri="{FF2B5EF4-FFF2-40B4-BE49-F238E27FC236}">
                  <a16:creationId xmlns:a16="http://schemas.microsoft.com/office/drawing/2014/main" id="{6F1FEC9A-7621-4AE2-8C41-88E8EE4A3A6E}"/>
                </a:ext>
              </a:extLst>
            </p:cNvPr>
            <p:cNvSpPr/>
            <p:nvPr/>
          </p:nvSpPr>
          <p:spPr>
            <a:xfrm rot="10800000">
              <a:off x="2282686" y="2784613"/>
              <a:ext cx="1073426" cy="1073426"/>
            </a:xfrm>
            <a:prstGeom prst="halfFrame">
              <a:avLst>
                <a:gd name="adj1" fmla="val 13889"/>
                <a:gd name="adj2" fmla="val 13889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27" name="Group 5">
            <a:extLst>
              <a:ext uri="{FF2B5EF4-FFF2-40B4-BE49-F238E27FC236}">
                <a16:creationId xmlns:a16="http://schemas.microsoft.com/office/drawing/2014/main" id="{DBBC87A5-4614-4901-8A24-1205A2296A00}"/>
              </a:ext>
            </a:extLst>
          </p:cNvPr>
          <p:cNvGrpSpPr/>
          <p:nvPr/>
        </p:nvGrpSpPr>
        <p:grpSpPr>
          <a:xfrm>
            <a:off x="4684892" y="1752086"/>
            <a:ext cx="1149625" cy="1134717"/>
            <a:chOff x="2206487" y="2723322"/>
            <a:chExt cx="1149625" cy="1134717"/>
          </a:xfrm>
          <a:solidFill>
            <a:schemeClr val="accent6"/>
          </a:solidFill>
        </p:grpSpPr>
        <p:sp>
          <p:nvSpPr>
            <p:cNvPr id="28" name="Half Frame 6">
              <a:extLst>
                <a:ext uri="{FF2B5EF4-FFF2-40B4-BE49-F238E27FC236}">
                  <a16:creationId xmlns:a16="http://schemas.microsoft.com/office/drawing/2014/main" id="{8EC82C1E-5FF1-4D79-B46F-35899FF6703A}"/>
                </a:ext>
              </a:extLst>
            </p:cNvPr>
            <p:cNvSpPr/>
            <p:nvPr/>
          </p:nvSpPr>
          <p:spPr>
            <a:xfrm>
              <a:off x="2206487" y="2723322"/>
              <a:ext cx="1073426" cy="1073426"/>
            </a:xfrm>
            <a:prstGeom prst="halfFrame">
              <a:avLst>
                <a:gd name="adj1" fmla="val 13889"/>
                <a:gd name="adj2" fmla="val 13889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29" name="Half Frame 7">
              <a:extLst>
                <a:ext uri="{FF2B5EF4-FFF2-40B4-BE49-F238E27FC236}">
                  <a16:creationId xmlns:a16="http://schemas.microsoft.com/office/drawing/2014/main" id="{09A384D9-9597-4398-A00D-CC0BBA12BB42}"/>
                </a:ext>
              </a:extLst>
            </p:cNvPr>
            <p:cNvSpPr/>
            <p:nvPr/>
          </p:nvSpPr>
          <p:spPr>
            <a:xfrm rot="10800000">
              <a:off x="2282686" y="2784613"/>
              <a:ext cx="1073426" cy="1073426"/>
            </a:xfrm>
            <a:prstGeom prst="halfFrame">
              <a:avLst>
                <a:gd name="adj1" fmla="val 13889"/>
                <a:gd name="adj2" fmla="val 13889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30" name="Group 8">
            <a:extLst>
              <a:ext uri="{FF2B5EF4-FFF2-40B4-BE49-F238E27FC236}">
                <a16:creationId xmlns:a16="http://schemas.microsoft.com/office/drawing/2014/main" id="{434F99B0-D4F3-419F-95B5-18D316E080FB}"/>
              </a:ext>
            </a:extLst>
          </p:cNvPr>
          <p:cNvGrpSpPr/>
          <p:nvPr/>
        </p:nvGrpSpPr>
        <p:grpSpPr>
          <a:xfrm>
            <a:off x="3017271" y="4001102"/>
            <a:ext cx="1149625" cy="1134717"/>
            <a:chOff x="2206487" y="2723322"/>
            <a:chExt cx="1149625" cy="1134717"/>
          </a:xfrm>
          <a:solidFill>
            <a:schemeClr val="accent2"/>
          </a:solidFill>
        </p:grpSpPr>
        <p:sp>
          <p:nvSpPr>
            <p:cNvPr id="31" name="Half Frame 9">
              <a:extLst>
                <a:ext uri="{FF2B5EF4-FFF2-40B4-BE49-F238E27FC236}">
                  <a16:creationId xmlns:a16="http://schemas.microsoft.com/office/drawing/2014/main" id="{E8A2FAB8-E9F8-41F6-ADE4-5F1FB9E7EE7F}"/>
                </a:ext>
              </a:extLst>
            </p:cNvPr>
            <p:cNvSpPr/>
            <p:nvPr/>
          </p:nvSpPr>
          <p:spPr>
            <a:xfrm>
              <a:off x="2206487" y="2723322"/>
              <a:ext cx="1073426" cy="1073426"/>
            </a:xfrm>
            <a:prstGeom prst="halfFrame">
              <a:avLst>
                <a:gd name="adj1" fmla="val 13889"/>
                <a:gd name="adj2" fmla="val 13889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32" name="Half Frame 10">
              <a:extLst>
                <a:ext uri="{FF2B5EF4-FFF2-40B4-BE49-F238E27FC236}">
                  <a16:creationId xmlns:a16="http://schemas.microsoft.com/office/drawing/2014/main" id="{E9E234D5-0215-4A7B-9D04-C7BEB2448BA3}"/>
                </a:ext>
              </a:extLst>
            </p:cNvPr>
            <p:cNvSpPr/>
            <p:nvPr/>
          </p:nvSpPr>
          <p:spPr>
            <a:xfrm rot="10800000">
              <a:off x="2282686" y="2784613"/>
              <a:ext cx="1073426" cy="1073426"/>
            </a:xfrm>
            <a:prstGeom prst="halfFrame">
              <a:avLst>
                <a:gd name="adj1" fmla="val 13889"/>
                <a:gd name="adj2" fmla="val 13889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33" name="Group 11">
            <a:extLst>
              <a:ext uri="{FF2B5EF4-FFF2-40B4-BE49-F238E27FC236}">
                <a16:creationId xmlns:a16="http://schemas.microsoft.com/office/drawing/2014/main" id="{EEE570EA-05C4-4E13-91C3-6A2C7F17B9A7}"/>
              </a:ext>
            </a:extLst>
          </p:cNvPr>
          <p:cNvGrpSpPr/>
          <p:nvPr/>
        </p:nvGrpSpPr>
        <p:grpSpPr>
          <a:xfrm>
            <a:off x="8020134" y="1752086"/>
            <a:ext cx="1149625" cy="1134717"/>
            <a:chOff x="2206487" y="2723322"/>
            <a:chExt cx="1149625" cy="1134717"/>
          </a:xfrm>
          <a:solidFill>
            <a:schemeClr val="accent3"/>
          </a:solidFill>
        </p:grpSpPr>
        <p:sp>
          <p:nvSpPr>
            <p:cNvPr id="34" name="Half Frame 12">
              <a:extLst>
                <a:ext uri="{FF2B5EF4-FFF2-40B4-BE49-F238E27FC236}">
                  <a16:creationId xmlns:a16="http://schemas.microsoft.com/office/drawing/2014/main" id="{4C1FE10E-21ED-483D-A90C-953AC6A416D3}"/>
                </a:ext>
              </a:extLst>
            </p:cNvPr>
            <p:cNvSpPr/>
            <p:nvPr/>
          </p:nvSpPr>
          <p:spPr>
            <a:xfrm>
              <a:off x="2206487" y="2723322"/>
              <a:ext cx="1073426" cy="1073426"/>
            </a:xfrm>
            <a:prstGeom prst="halfFrame">
              <a:avLst>
                <a:gd name="adj1" fmla="val 13889"/>
                <a:gd name="adj2" fmla="val 13889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35" name="Half Frame 13">
              <a:extLst>
                <a:ext uri="{FF2B5EF4-FFF2-40B4-BE49-F238E27FC236}">
                  <a16:creationId xmlns:a16="http://schemas.microsoft.com/office/drawing/2014/main" id="{7511F59E-AFBD-4FBA-A7EA-4CBC575F3E60}"/>
                </a:ext>
              </a:extLst>
            </p:cNvPr>
            <p:cNvSpPr/>
            <p:nvPr/>
          </p:nvSpPr>
          <p:spPr>
            <a:xfrm rot="10800000">
              <a:off x="2282686" y="2784613"/>
              <a:ext cx="1073426" cy="1073426"/>
            </a:xfrm>
            <a:prstGeom prst="halfFrame">
              <a:avLst>
                <a:gd name="adj1" fmla="val 13889"/>
                <a:gd name="adj2" fmla="val 13889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36" name="Group 14">
            <a:extLst>
              <a:ext uri="{FF2B5EF4-FFF2-40B4-BE49-F238E27FC236}">
                <a16:creationId xmlns:a16="http://schemas.microsoft.com/office/drawing/2014/main" id="{7C1AB415-E26C-4913-A40C-3B910046B2D3}"/>
              </a:ext>
            </a:extLst>
          </p:cNvPr>
          <p:cNvGrpSpPr/>
          <p:nvPr/>
        </p:nvGrpSpPr>
        <p:grpSpPr>
          <a:xfrm>
            <a:off x="9687753" y="4001102"/>
            <a:ext cx="1149625" cy="1134717"/>
            <a:chOff x="2206487" y="2723322"/>
            <a:chExt cx="1149625" cy="1134717"/>
          </a:xfrm>
          <a:solidFill>
            <a:schemeClr val="accent4"/>
          </a:solidFill>
        </p:grpSpPr>
        <p:sp>
          <p:nvSpPr>
            <p:cNvPr id="37" name="Half Frame 15">
              <a:extLst>
                <a:ext uri="{FF2B5EF4-FFF2-40B4-BE49-F238E27FC236}">
                  <a16:creationId xmlns:a16="http://schemas.microsoft.com/office/drawing/2014/main" id="{DC65C20A-30B7-4B52-A376-765C860C2501}"/>
                </a:ext>
              </a:extLst>
            </p:cNvPr>
            <p:cNvSpPr/>
            <p:nvPr/>
          </p:nvSpPr>
          <p:spPr>
            <a:xfrm>
              <a:off x="2206487" y="2723322"/>
              <a:ext cx="1073426" cy="1073426"/>
            </a:xfrm>
            <a:prstGeom prst="halfFrame">
              <a:avLst>
                <a:gd name="adj1" fmla="val 13889"/>
                <a:gd name="adj2" fmla="val 13889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38" name="Half Frame 16">
              <a:extLst>
                <a:ext uri="{FF2B5EF4-FFF2-40B4-BE49-F238E27FC236}">
                  <a16:creationId xmlns:a16="http://schemas.microsoft.com/office/drawing/2014/main" id="{A0ABEC12-5C3B-4D8E-B84D-3E5696B446FB}"/>
                </a:ext>
              </a:extLst>
            </p:cNvPr>
            <p:cNvSpPr/>
            <p:nvPr/>
          </p:nvSpPr>
          <p:spPr>
            <a:xfrm rot="10800000">
              <a:off x="2282686" y="2784613"/>
              <a:ext cx="1073426" cy="1073426"/>
            </a:xfrm>
            <a:prstGeom prst="halfFrame">
              <a:avLst>
                <a:gd name="adj1" fmla="val 13889"/>
                <a:gd name="adj2" fmla="val 13889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39" name="Group 17">
            <a:extLst>
              <a:ext uri="{FF2B5EF4-FFF2-40B4-BE49-F238E27FC236}">
                <a16:creationId xmlns:a16="http://schemas.microsoft.com/office/drawing/2014/main" id="{AA9CCED4-5A95-48E5-87B1-3E068F1D22D2}"/>
              </a:ext>
            </a:extLst>
          </p:cNvPr>
          <p:cNvGrpSpPr/>
          <p:nvPr/>
        </p:nvGrpSpPr>
        <p:grpSpPr>
          <a:xfrm>
            <a:off x="6352513" y="4001102"/>
            <a:ext cx="1149625" cy="1134717"/>
            <a:chOff x="2206487" y="2723322"/>
            <a:chExt cx="1149625" cy="1134717"/>
          </a:xfrm>
          <a:solidFill>
            <a:schemeClr val="accent5"/>
          </a:solidFill>
        </p:grpSpPr>
        <p:sp>
          <p:nvSpPr>
            <p:cNvPr id="40" name="Half Frame 18">
              <a:extLst>
                <a:ext uri="{FF2B5EF4-FFF2-40B4-BE49-F238E27FC236}">
                  <a16:creationId xmlns:a16="http://schemas.microsoft.com/office/drawing/2014/main" id="{C6F90593-DFC9-4533-8350-91340B034BF3}"/>
                </a:ext>
              </a:extLst>
            </p:cNvPr>
            <p:cNvSpPr/>
            <p:nvPr/>
          </p:nvSpPr>
          <p:spPr>
            <a:xfrm>
              <a:off x="2206487" y="2723322"/>
              <a:ext cx="1073426" cy="1073426"/>
            </a:xfrm>
            <a:prstGeom prst="halfFrame">
              <a:avLst>
                <a:gd name="adj1" fmla="val 13889"/>
                <a:gd name="adj2" fmla="val 13889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41" name="Half Frame 19">
              <a:extLst>
                <a:ext uri="{FF2B5EF4-FFF2-40B4-BE49-F238E27FC236}">
                  <a16:creationId xmlns:a16="http://schemas.microsoft.com/office/drawing/2014/main" id="{6FC37E2A-193F-4117-9A95-F96628D5BEAC}"/>
                </a:ext>
              </a:extLst>
            </p:cNvPr>
            <p:cNvSpPr/>
            <p:nvPr/>
          </p:nvSpPr>
          <p:spPr>
            <a:xfrm rot="10800000">
              <a:off x="2282686" y="2784613"/>
              <a:ext cx="1073426" cy="1073426"/>
            </a:xfrm>
            <a:prstGeom prst="halfFrame">
              <a:avLst>
                <a:gd name="adj1" fmla="val 13889"/>
                <a:gd name="adj2" fmla="val 13889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42" name="Group 20">
            <a:extLst>
              <a:ext uri="{FF2B5EF4-FFF2-40B4-BE49-F238E27FC236}">
                <a16:creationId xmlns:a16="http://schemas.microsoft.com/office/drawing/2014/main" id="{8DCE245F-14BE-442C-8C6B-A12CBFCE31E1}"/>
              </a:ext>
            </a:extLst>
          </p:cNvPr>
          <p:cNvGrpSpPr/>
          <p:nvPr/>
        </p:nvGrpSpPr>
        <p:grpSpPr>
          <a:xfrm>
            <a:off x="757365" y="2972656"/>
            <a:ext cx="2410391" cy="957812"/>
            <a:chOff x="862535" y="3526314"/>
            <a:chExt cx="1563024" cy="957812"/>
          </a:xfrm>
        </p:grpSpPr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ED94CEA6-C795-40FC-8D6B-EF8C003B6CDC}"/>
                </a:ext>
              </a:extLst>
            </p:cNvPr>
            <p:cNvSpPr txBox="1"/>
            <p:nvPr/>
          </p:nvSpPr>
          <p:spPr>
            <a:xfrm>
              <a:off x="862535" y="3526314"/>
              <a:ext cx="1563024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014452A0-3EAF-4B8B-AB74-7EA14301A9CA}"/>
                </a:ext>
              </a:extLst>
            </p:cNvPr>
            <p:cNvSpPr txBox="1"/>
            <p:nvPr/>
          </p:nvSpPr>
          <p:spPr>
            <a:xfrm>
              <a:off x="862535" y="3837795"/>
              <a:ext cx="156302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5" name="Group 23">
            <a:extLst>
              <a:ext uri="{FF2B5EF4-FFF2-40B4-BE49-F238E27FC236}">
                <a16:creationId xmlns:a16="http://schemas.microsoft.com/office/drawing/2014/main" id="{F8DEE9C7-DC72-4542-B0D9-B16C8C5BF004}"/>
              </a:ext>
            </a:extLst>
          </p:cNvPr>
          <p:cNvGrpSpPr/>
          <p:nvPr/>
        </p:nvGrpSpPr>
        <p:grpSpPr>
          <a:xfrm>
            <a:off x="4075788" y="2972656"/>
            <a:ext cx="2410391" cy="957812"/>
            <a:chOff x="862535" y="3526314"/>
            <a:chExt cx="1563024" cy="957812"/>
          </a:xfrm>
        </p:grpSpPr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8583CFEC-E3CD-42B6-A9AF-17EA329FD180}"/>
                </a:ext>
              </a:extLst>
            </p:cNvPr>
            <p:cNvSpPr txBox="1"/>
            <p:nvPr/>
          </p:nvSpPr>
          <p:spPr>
            <a:xfrm>
              <a:off x="862535" y="3526314"/>
              <a:ext cx="1563024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33204592-6D74-4A31-90A0-440D43CE31FC}"/>
                </a:ext>
              </a:extLst>
            </p:cNvPr>
            <p:cNvSpPr txBox="1"/>
            <p:nvPr/>
          </p:nvSpPr>
          <p:spPr>
            <a:xfrm>
              <a:off x="862535" y="3837795"/>
              <a:ext cx="156302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8" name="Group 26">
            <a:extLst>
              <a:ext uri="{FF2B5EF4-FFF2-40B4-BE49-F238E27FC236}">
                <a16:creationId xmlns:a16="http://schemas.microsoft.com/office/drawing/2014/main" id="{B73727E3-736D-4DE6-9466-B8A3D01B2BD1}"/>
              </a:ext>
            </a:extLst>
          </p:cNvPr>
          <p:cNvGrpSpPr/>
          <p:nvPr/>
        </p:nvGrpSpPr>
        <p:grpSpPr>
          <a:xfrm>
            <a:off x="7394212" y="2972656"/>
            <a:ext cx="2410391" cy="957812"/>
            <a:chOff x="862535" y="3526314"/>
            <a:chExt cx="1563024" cy="957812"/>
          </a:xfrm>
        </p:grpSpPr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1F0A1403-FB7B-4B56-AAEC-CA866A0D241E}"/>
                </a:ext>
              </a:extLst>
            </p:cNvPr>
            <p:cNvSpPr txBox="1"/>
            <p:nvPr/>
          </p:nvSpPr>
          <p:spPr>
            <a:xfrm>
              <a:off x="862535" y="3526314"/>
              <a:ext cx="1563024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7A19C397-52C6-4A74-B53A-032EA86D96BA}"/>
                </a:ext>
              </a:extLst>
            </p:cNvPr>
            <p:cNvSpPr txBox="1"/>
            <p:nvPr/>
          </p:nvSpPr>
          <p:spPr>
            <a:xfrm>
              <a:off x="862535" y="3837795"/>
              <a:ext cx="156302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1" name="Group 29">
            <a:extLst>
              <a:ext uri="{FF2B5EF4-FFF2-40B4-BE49-F238E27FC236}">
                <a16:creationId xmlns:a16="http://schemas.microsoft.com/office/drawing/2014/main" id="{2981BB14-D445-4855-9AFA-4DE84B51BD24}"/>
              </a:ext>
            </a:extLst>
          </p:cNvPr>
          <p:cNvGrpSpPr/>
          <p:nvPr/>
        </p:nvGrpSpPr>
        <p:grpSpPr>
          <a:xfrm>
            <a:off x="2387397" y="5236867"/>
            <a:ext cx="2410391" cy="957812"/>
            <a:chOff x="862535" y="3526314"/>
            <a:chExt cx="1563024" cy="957812"/>
          </a:xfrm>
        </p:grpSpPr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80FF383B-E2A8-436A-A80D-417802E3CD6F}"/>
                </a:ext>
              </a:extLst>
            </p:cNvPr>
            <p:cNvSpPr txBox="1"/>
            <p:nvPr/>
          </p:nvSpPr>
          <p:spPr>
            <a:xfrm>
              <a:off x="862535" y="3526314"/>
              <a:ext cx="1563024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F10C49B3-8666-4FB9-A392-1E9514CAE553}"/>
                </a:ext>
              </a:extLst>
            </p:cNvPr>
            <p:cNvSpPr txBox="1"/>
            <p:nvPr/>
          </p:nvSpPr>
          <p:spPr>
            <a:xfrm>
              <a:off x="862535" y="3837795"/>
              <a:ext cx="156302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4" name="Group 32">
            <a:extLst>
              <a:ext uri="{FF2B5EF4-FFF2-40B4-BE49-F238E27FC236}">
                <a16:creationId xmlns:a16="http://schemas.microsoft.com/office/drawing/2014/main" id="{263F57F4-3FBC-4320-B229-B08683DB5564}"/>
              </a:ext>
            </a:extLst>
          </p:cNvPr>
          <p:cNvGrpSpPr/>
          <p:nvPr/>
        </p:nvGrpSpPr>
        <p:grpSpPr>
          <a:xfrm>
            <a:off x="5705820" y="5236867"/>
            <a:ext cx="2410391" cy="957812"/>
            <a:chOff x="862535" y="3526314"/>
            <a:chExt cx="1563024" cy="957812"/>
          </a:xfrm>
        </p:grpSpPr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44EB3A46-49B1-4CAA-9CF5-C6A9114648C5}"/>
                </a:ext>
              </a:extLst>
            </p:cNvPr>
            <p:cNvSpPr txBox="1"/>
            <p:nvPr/>
          </p:nvSpPr>
          <p:spPr>
            <a:xfrm>
              <a:off x="862535" y="3526314"/>
              <a:ext cx="1563024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063D8019-2BB7-45A8-8A0F-6FD512F08A5F}"/>
                </a:ext>
              </a:extLst>
            </p:cNvPr>
            <p:cNvSpPr txBox="1"/>
            <p:nvPr/>
          </p:nvSpPr>
          <p:spPr>
            <a:xfrm>
              <a:off x="862535" y="3837795"/>
              <a:ext cx="156302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7" name="Group 35">
            <a:extLst>
              <a:ext uri="{FF2B5EF4-FFF2-40B4-BE49-F238E27FC236}">
                <a16:creationId xmlns:a16="http://schemas.microsoft.com/office/drawing/2014/main" id="{69FFBBE8-ED12-4FF5-AEDF-105D7103B86E}"/>
              </a:ext>
            </a:extLst>
          </p:cNvPr>
          <p:cNvGrpSpPr/>
          <p:nvPr/>
        </p:nvGrpSpPr>
        <p:grpSpPr>
          <a:xfrm>
            <a:off x="9024244" y="5236867"/>
            <a:ext cx="2410391" cy="957812"/>
            <a:chOff x="862535" y="3526314"/>
            <a:chExt cx="1563024" cy="957812"/>
          </a:xfrm>
        </p:grpSpPr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78F84716-758F-414F-B66C-385607F30491}"/>
                </a:ext>
              </a:extLst>
            </p:cNvPr>
            <p:cNvSpPr txBox="1"/>
            <p:nvPr/>
          </p:nvSpPr>
          <p:spPr>
            <a:xfrm>
              <a:off x="862535" y="3526314"/>
              <a:ext cx="1563024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5241E5D0-70E5-41FF-879E-46D59F8A5112}"/>
                </a:ext>
              </a:extLst>
            </p:cNvPr>
            <p:cNvSpPr txBox="1"/>
            <p:nvPr/>
          </p:nvSpPr>
          <p:spPr>
            <a:xfrm>
              <a:off x="862535" y="3837795"/>
              <a:ext cx="156302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60" name="Rectangle 16">
            <a:extLst>
              <a:ext uri="{FF2B5EF4-FFF2-40B4-BE49-F238E27FC236}">
                <a16:creationId xmlns:a16="http://schemas.microsoft.com/office/drawing/2014/main" id="{444C05BF-367B-48CE-8B57-D40520A19503}"/>
              </a:ext>
            </a:extLst>
          </p:cNvPr>
          <p:cNvSpPr/>
          <p:nvPr/>
        </p:nvSpPr>
        <p:spPr>
          <a:xfrm rot="2700000">
            <a:off x="3470693" y="4338810"/>
            <a:ext cx="265920" cy="47674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61" name="Rectangle 9">
            <a:extLst>
              <a:ext uri="{FF2B5EF4-FFF2-40B4-BE49-F238E27FC236}">
                <a16:creationId xmlns:a16="http://schemas.microsoft.com/office/drawing/2014/main" id="{1B3EDB0F-B5C2-4FF5-9A04-6A9553E1CFFE}"/>
              </a:ext>
            </a:extLst>
          </p:cNvPr>
          <p:cNvSpPr/>
          <p:nvPr/>
        </p:nvSpPr>
        <p:spPr>
          <a:xfrm>
            <a:off x="1770861" y="2155117"/>
            <a:ext cx="329463" cy="308407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62" name="Oval 21">
            <a:extLst>
              <a:ext uri="{FF2B5EF4-FFF2-40B4-BE49-F238E27FC236}">
                <a16:creationId xmlns:a16="http://schemas.microsoft.com/office/drawing/2014/main" id="{083EC1F8-1B44-4927-8503-29DEDA3E41BE}"/>
              </a:ext>
            </a:extLst>
          </p:cNvPr>
          <p:cNvSpPr>
            <a:spLocks noChangeAspect="1"/>
          </p:cNvSpPr>
          <p:nvPr/>
        </p:nvSpPr>
        <p:spPr>
          <a:xfrm>
            <a:off x="10093510" y="4385718"/>
            <a:ext cx="354676" cy="357638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63" name="Block Arc 10">
            <a:extLst>
              <a:ext uri="{FF2B5EF4-FFF2-40B4-BE49-F238E27FC236}">
                <a16:creationId xmlns:a16="http://schemas.microsoft.com/office/drawing/2014/main" id="{059B3003-E248-4169-BD1E-9B91FB759D20}"/>
              </a:ext>
            </a:extLst>
          </p:cNvPr>
          <p:cNvSpPr/>
          <p:nvPr/>
        </p:nvSpPr>
        <p:spPr>
          <a:xfrm>
            <a:off x="5063070" y="2202486"/>
            <a:ext cx="435826" cy="295205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64" name="Rounded Rectangle 5">
            <a:extLst>
              <a:ext uri="{FF2B5EF4-FFF2-40B4-BE49-F238E27FC236}">
                <a16:creationId xmlns:a16="http://schemas.microsoft.com/office/drawing/2014/main" id="{52EA5080-5DF1-4827-8036-BFEF2AE096EF}"/>
              </a:ext>
            </a:extLst>
          </p:cNvPr>
          <p:cNvSpPr/>
          <p:nvPr/>
        </p:nvSpPr>
        <p:spPr>
          <a:xfrm flipH="1">
            <a:off x="8398197" y="2186415"/>
            <a:ext cx="396811" cy="327345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65" name="Round Same Side Corner Rectangle 11">
            <a:extLst>
              <a:ext uri="{FF2B5EF4-FFF2-40B4-BE49-F238E27FC236}">
                <a16:creationId xmlns:a16="http://schemas.microsoft.com/office/drawing/2014/main" id="{E992D778-6D0B-4072-9408-C2BCD9C21BCE}"/>
              </a:ext>
            </a:extLst>
          </p:cNvPr>
          <p:cNvSpPr>
            <a:spLocks noChangeAspect="1"/>
          </p:cNvSpPr>
          <p:nvPr/>
        </p:nvSpPr>
        <p:spPr>
          <a:xfrm rot="9900000">
            <a:off x="6780780" y="4416556"/>
            <a:ext cx="393525" cy="334224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0188679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Chart 43">
            <a:extLst>
              <a:ext uri="{FF2B5EF4-FFF2-40B4-BE49-F238E27FC236}">
                <a16:creationId xmlns:a16="http://schemas.microsoft.com/office/drawing/2014/main" id="{9F2853B0-FBE0-4975-BF26-C2381AC4D6FE}"/>
              </a:ext>
            </a:extLst>
          </p:cNvPr>
          <p:cNvGraphicFramePr/>
          <p:nvPr/>
        </p:nvGraphicFramePr>
        <p:xfrm>
          <a:off x="1046394" y="1870230"/>
          <a:ext cx="5049606" cy="42011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pSp>
        <p:nvGrpSpPr>
          <p:cNvPr id="4" name="그룹 3">
            <a:extLst>
              <a:ext uri="{FF2B5EF4-FFF2-40B4-BE49-F238E27FC236}">
                <a16:creationId xmlns:a16="http://schemas.microsoft.com/office/drawing/2014/main" id="{9DFFBE0A-FEFF-407D-9A57-67B9B27B04A4}"/>
              </a:ext>
            </a:extLst>
          </p:cNvPr>
          <p:cNvGrpSpPr/>
          <p:nvPr/>
        </p:nvGrpSpPr>
        <p:grpSpPr>
          <a:xfrm>
            <a:off x="1390650" y="2924175"/>
            <a:ext cx="4362450" cy="2419350"/>
            <a:chOff x="1390650" y="2924175"/>
            <a:chExt cx="4362450" cy="2419350"/>
          </a:xfrm>
        </p:grpSpPr>
        <p:cxnSp>
          <p:nvCxnSpPr>
            <p:cNvPr id="5" name="직선 연결선 4">
              <a:extLst>
                <a:ext uri="{FF2B5EF4-FFF2-40B4-BE49-F238E27FC236}">
                  <a16:creationId xmlns:a16="http://schemas.microsoft.com/office/drawing/2014/main" id="{6043E035-D057-4B2B-8246-A6E207E4CC10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528762" y="4957762"/>
              <a:ext cx="681038" cy="247650"/>
            </a:xfrm>
            <a:prstGeom prst="line">
              <a:avLst/>
            </a:prstGeom>
            <a:ln w="635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직선 연결선 5">
              <a:extLst>
                <a:ext uri="{FF2B5EF4-FFF2-40B4-BE49-F238E27FC236}">
                  <a16:creationId xmlns:a16="http://schemas.microsoft.com/office/drawing/2014/main" id="{5542DA9C-6A40-4380-BBD1-40CF67DF86A0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209800" y="4776787"/>
              <a:ext cx="681038" cy="180975"/>
            </a:xfrm>
            <a:prstGeom prst="line">
              <a:avLst/>
            </a:prstGeom>
            <a:ln w="635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직선 연결선 6">
              <a:extLst>
                <a:ext uri="{FF2B5EF4-FFF2-40B4-BE49-F238E27FC236}">
                  <a16:creationId xmlns:a16="http://schemas.microsoft.com/office/drawing/2014/main" id="{F07E523D-E541-4AF1-8DF4-1C50E5AE5481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890838" y="4405312"/>
              <a:ext cx="680359" cy="371475"/>
            </a:xfrm>
            <a:prstGeom prst="line">
              <a:avLst/>
            </a:prstGeom>
            <a:ln w="635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직선 연결선 7">
              <a:extLst>
                <a:ext uri="{FF2B5EF4-FFF2-40B4-BE49-F238E27FC236}">
                  <a16:creationId xmlns:a16="http://schemas.microsoft.com/office/drawing/2014/main" id="{270B2AC0-8020-487A-80A4-FC8970699A3B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571197" y="4062412"/>
              <a:ext cx="681717" cy="342900"/>
            </a:xfrm>
            <a:prstGeom prst="line">
              <a:avLst/>
            </a:prstGeom>
            <a:ln w="635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직선 연결선 8">
              <a:extLst>
                <a:ext uri="{FF2B5EF4-FFF2-40B4-BE49-F238E27FC236}">
                  <a16:creationId xmlns:a16="http://schemas.microsoft.com/office/drawing/2014/main" id="{BE9A52B8-70A4-492C-9718-3F20387789D8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252914" y="3452812"/>
              <a:ext cx="698910" cy="609600"/>
            </a:xfrm>
            <a:prstGeom prst="line">
              <a:avLst/>
            </a:prstGeom>
            <a:ln w="635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직선 연결선 9">
              <a:extLst>
                <a:ext uri="{FF2B5EF4-FFF2-40B4-BE49-F238E27FC236}">
                  <a16:creationId xmlns:a16="http://schemas.microsoft.com/office/drawing/2014/main" id="{0733ACBD-2DD6-40C0-AF9B-9205BC35913A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933952" y="3062287"/>
              <a:ext cx="698911" cy="390525"/>
            </a:xfrm>
            <a:prstGeom prst="line">
              <a:avLst/>
            </a:prstGeom>
            <a:ln w="635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" name="타원 10">
              <a:extLst>
                <a:ext uri="{FF2B5EF4-FFF2-40B4-BE49-F238E27FC236}">
                  <a16:creationId xmlns:a16="http://schemas.microsoft.com/office/drawing/2014/main" id="{147AA8A6-A6F8-45A1-A2B8-5EDBD1C81D46}"/>
                </a:ext>
              </a:extLst>
            </p:cNvPr>
            <p:cNvSpPr/>
            <p:nvPr/>
          </p:nvSpPr>
          <p:spPr>
            <a:xfrm>
              <a:off x="1390650" y="5067300"/>
              <a:ext cx="276225" cy="276225"/>
            </a:xfrm>
            <a:prstGeom prst="ellipse">
              <a:avLst/>
            </a:prstGeom>
            <a:solidFill>
              <a:schemeClr val="bg1"/>
            </a:solidFill>
            <a:ln w="635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2" name="타원 11">
              <a:extLst>
                <a:ext uri="{FF2B5EF4-FFF2-40B4-BE49-F238E27FC236}">
                  <a16:creationId xmlns:a16="http://schemas.microsoft.com/office/drawing/2014/main" id="{1886BCFB-477B-4BE7-8981-96760A131616}"/>
                </a:ext>
              </a:extLst>
            </p:cNvPr>
            <p:cNvSpPr/>
            <p:nvPr/>
          </p:nvSpPr>
          <p:spPr>
            <a:xfrm>
              <a:off x="2071688" y="4819650"/>
              <a:ext cx="276225" cy="276225"/>
            </a:xfrm>
            <a:prstGeom prst="ellipse">
              <a:avLst/>
            </a:prstGeom>
            <a:solidFill>
              <a:schemeClr val="bg1"/>
            </a:solidFill>
            <a:ln w="635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3" name="타원 12">
              <a:extLst>
                <a:ext uri="{FF2B5EF4-FFF2-40B4-BE49-F238E27FC236}">
                  <a16:creationId xmlns:a16="http://schemas.microsoft.com/office/drawing/2014/main" id="{FDDDF916-EAFB-45EB-8A2A-F977AE3659B2}"/>
                </a:ext>
              </a:extLst>
            </p:cNvPr>
            <p:cNvSpPr/>
            <p:nvPr/>
          </p:nvSpPr>
          <p:spPr>
            <a:xfrm>
              <a:off x="2752726" y="4638675"/>
              <a:ext cx="276225" cy="276225"/>
            </a:xfrm>
            <a:prstGeom prst="ellipse">
              <a:avLst/>
            </a:prstGeom>
            <a:solidFill>
              <a:schemeClr val="bg1"/>
            </a:solidFill>
            <a:ln w="635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4" name="타원 13">
              <a:extLst>
                <a:ext uri="{FF2B5EF4-FFF2-40B4-BE49-F238E27FC236}">
                  <a16:creationId xmlns:a16="http://schemas.microsoft.com/office/drawing/2014/main" id="{B386758E-1563-442C-AF29-5DB5878FEA8E}"/>
                </a:ext>
              </a:extLst>
            </p:cNvPr>
            <p:cNvSpPr/>
            <p:nvPr/>
          </p:nvSpPr>
          <p:spPr>
            <a:xfrm>
              <a:off x="3433764" y="4267200"/>
              <a:ext cx="276225" cy="276225"/>
            </a:xfrm>
            <a:prstGeom prst="ellipse">
              <a:avLst/>
            </a:prstGeom>
            <a:solidFill>
              <a:schemeClr val="bg1"/>
            </a:solidFill>
            <a:ln w="635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5" name="타원 14">
              <a:extLst>
                <a:ext uri="{FF2B5EF4-FFF2-40B4-BE49-F238E27FC236}">
                  <a16:creationId xmlns:a16="http://schemas.microsoft.com/office/drawing/2014/main" id="{FB2667F3-81D0-4CD8-BEE8-8584ED3DE4A0}"/>
                </a:ext>
              </a:extLst>
            </p:cNvPr>
            <p:cNvSpPr/>
            <p:nvPr/>
          </p:nvSpPr>
          <p:spPr>
            <a:xfrm>
              <a:off x="4114802" y="3924300"/>
              <a:ext cx="276225" cy="276225"/>
            </a:xfrm>
            <a:prstGeom prst="ellipse">
              <a:avLst/>
            </a:prstGeom>
            <a:solidFill>
              <a:schemeClr val="bg1"/>
            </a:solidFill>
            <a:ln w="635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6" name="타원 15">
              <a:extLst>
                <a:ext uri="{FF2B5EF4-FFF2-40B4-BE49-F238E27FC236}">
                  <a16:creationId xmlns:a16="http://schemas.microsoft.com/office/drawing/2014/main" id="{B5078F82-8044-479D-ABD2-53D8D499BF77}"/>
                </a:ext>
              </a:extLst>
            </p:cNvPr>
            <p:cNvSpPr/>
            <p:nvPr/>
          </p:nvSpPr>
          <p:spPr>
            <a:xfrm>
              <a:off x="4795840" y="3314700"/>
              <a:ext cx="276225" cy="276225"/>
            </a:xfrm>
            <a:prstGeom prst="ellipse">
              <a:avLst/>
            </a:prstGeom>
            <a:solidFill>
              <a:schemeClr val="bg1"/>
            </a:solidFill>
            <a:ln w="635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7" name="타원 16">
              <a:extLst>
                <a:ext uri="{FF2B5EF4-FFF2-40B4-BE49-F238E27FC236}">
                  <a16:creationId xmlns:a16="http://schemas.microsoft.com/office/drawing/2014/main" id="{6F1696E1-66D3-4281-8EF3-D067C443F32D}"/>
                </a:ext>
              </a:extLst>
            </p:cNvPr>
            <p:cNvSpPr/>
            <p:nvPr/>
          </p:nvSpPr>
          <p:spPr>
            <a:xfrm>
              <a:off x="5476875" y="2924175"/>
              <a:ext cx="276225" cy="276225"/>
            </a:xfrm>
            <a:prstGeom prst="ellipse">
              <a:avLst/>
            </a:prstGeom>
            <a:solidFill>
              <a:schemeClr val="bg1"/>
            </a:solidFill>
            <a:ln w="635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18" name="TextBox 17">
            <a:extLst>
              <a:ext uri="{FF2B5EF4-FFF2-40B4-BE49-F238E27FC236}">
                <a16:creationId xmlns:a16="http://schemas.microsoft.com/office/drawing/2014/main" id="{324DA386-C7F4-4EFC-9518-25410BD93BF6}"/>
              </a:ext>
            </a:extLst>
          </p:cNvPr>
          <p:cNvSpPr txBox="1"/>
          <p:nvPr/>
        </p:nvSpPr>
        <p:spPr>
          <a:xfrm flipH="1">
            <a:off x="1155373" y="4336734"/>
            <a:ext cx="74365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25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1C560A19-C5E0-483C-9360-E04214820C43}"/>
              </a:ext>
            </a:extLst>
          </p:cNvPr>
          <p:cNvSpPr txBox="1"/>
          <p:nvPr/>
        </p:nvSpPr>
        <p:spPr>
          <a:xfrm flipH="1">
            <a:off x="1839650" y="4051359"/>
            <a:ext cx="74365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32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D308C008-0EE1-4A2F-BE51-2499626C5600}"/>
              </a:ext>
            </a:extLst>
          </p:cNvPr>
          <p:cNvSpPr txBox="1"/>
          <p:nvPr/>
        </p:nvSpPr>
        <p:spPr>
          <a:xfrm flipH="1">
            <a:off x="2523927" y="3420444"/>
            <a:ext cx="74365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47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6E86509C-3E53-4E70-8C06-EB5A7725327B}"/>
              </a:ext>
            </a:extLst>
          </p:cNvPr>
          <p:cNvSpPr txBox="1"/>
          <p:nvPr/>
        </p:nvSpPr>
        <p:spPr>
          <a:xfrm flipH="1">
            <a:off x="3208204" y="2975645"/>
            <a:ext cx="74365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58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0136399C-5DA1-4475-BCBD-FEEA894BCAAF}"/>
              </a:ext>
            </a:extLst>
          </p:cNvPr>
          <p:cNvSpPr txBox="1"/>
          <p:nvPr/>
        </p:nvSpPr>
        <p:spPr>
          <a:xfrm flipH="1">
            <a:off x="3892481" y="2529770"/>
            <a:ext cx="74365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69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176A37A4-DDF9-4763-AA5A-B5045FFE4BC0}"/>
              </a:ext>
            </a:extLst>
          </p:cNvPr>
          <p:cNvSpPr txBox="1"/>
          <p:nvPr/>
        </p:nvSpPr>
        <p:spPr>
          <a:xfrm flipH="1">
            <a:off x="4576758" y="2310471"/>
            <a:ext cx="74365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74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2CEAD2A4-CAFE-4DB4-B158-2C399CEAFD16}"/>
              </a:ext>
            </a:extLst>
          </p:cNvPr>
          <p:cNvSpPr txBox="1"/>
          <p:nvPr/>
        </p:nvSpPr>
        <p:spPr>
          <a:xfrm flipH="1">
            <a:off x="5261035" y="1856111"/>
            <a:ext cx="74365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85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DAC0BB3E-1E3C-4E7F-9975-225E56F45A63}"/>
              </a:ext>
            </a:extLst>
          </p:cNvPr>
          <p:cNvSpPr txBox="1"/>
          <p:nvPr/>
        </p:nvSpPr>
        <p:spPr>
          <a:xfrm flipH="1">
            <a:off x="1586038" y="5181489"/>
            <a:ext cx="50722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5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B66D650A-5A76-4AAB-A362-A01765965550}"/>
              </a:ext>
            </a:extLst>
          </p:cNvPr>
          <p:cNvSpPr txBox="1"/>
          <p:nvPr/>
        </p:nvSpPr>
        <p:spPr>
          <a:xfrm flipH="1">
            <a:off x="2270315" y="4896114"/>
            <a:ext cx="50722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8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165698A7-752D-4493-BD6D-61A42572E770}"/>
              </a:ext>
            </a:extLst>
          </p:cNvPr>
          <p:cNvSpPr txBox="1"/>
          <p:nvPr/>
        </p:nvSpPr>
        <p:spPr>
          <a:xfrm flipH="1">
            <a:off x="2954592" y="4694075"/>
            <a:ext cx="50722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10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5AD4A487-B6F5-4FBF-BF68-7A98C127BD95}"/>
              </a:ext>
            </a:extLst>
          </p:cNvPr>
          <p:cNvSpPr txBox="1"/>
          <p:nvPr/>
        </p:nvSpPr>
        <p:spPr>
          <a:xfrm flipH="1">
            <a:off x="3638869" y="4330196"/>
            <a:ext cx="50722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12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D2F262DF-C4FE-4A5E-A81C-131D2E490C95}"/>
              </a:ext>
            </a:extLst>
          </p:cNvPr>
          <p:cNvSpPr txBox="1"/>
          <p:nvPr/>
        </p:nvSpPr>
        <p:spPr>
          <a:xfrm flipH="1">
            <a:off x="4323146" y="3997609"/>
            <a:ext cx="50722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18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94614E3F-8B6F-4A77-B7DE-0887F76EFEE1}"/>
              </a:ext>
            </a:extLst>
          </p:cNvPr>
          <p:cNvSpPr txBox="1"/>
          <p:nvPr/>
        </p:nvSpPr>
        <p:spPr>
          <a:xfrm flipH="1">
            <a:off x="5007423" y="3373710"/>
            <a:ext cx="50722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25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81C091A9-636D-47A9-B57E-A37DB0831775}"/>
              </a:ext>
            </a:extLst>
          </p:cNvPr>
          <p:cNvSpPr txBox="1"/>
          <p:nvPr/>
        </p:nvSpPr>
        <p:spPr>
          <a:xfrm flipH="1">
            <a:off x="5691700" y="2700866"/>
            <a:ext cx="50722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32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6DF0A748-08CC-4E66-B04F-FC8A2E03A8E6}"/>
              </a:ext>
            </a:extLst>
          </p:cNvPr>
          <p:cNvSpPr txBox="1"/>
          <p:nvPr/>
        </p:nvSpPr>
        <p:spPr>
          <a:xfrm flipH="1">
            <a:off x="2759581" y="1950888"/>
            <a:ext cx="1192278" cy="578882"/>
          </a:xfrm>
          <a:prstGeom prst="wedgeRoundRectCallout">
            <a:avLst>
              <a:gd name="adj1" fmla="val -36443"/>
              <a:gd name="adj2" fmla="val 86419"/>
              <a:gd name="adj3" fmla="val 16667"/>
            </a:avLst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</a:rPr>
              <a:t>Contents Here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A9A8074F-9D61-44D6-80EF-B09950C8E6AB}"/>
              </a:ext>
            </a:extLst>
          </p:cNvPr>
          <p:cNvSpPr txBox="1"/>
          <p:nvPr/>
        </p:nvSpPr>
        <p:spPr>
          <a:xfrm flipH="1">
            <a:off x="5506299" y="3569043"/>
            <a:ext cx="1192278" cy="578882"/>
          </a:xfrm>
          <a:prstGeom prst="wedgeRoundRectCallout">
            <a:avLst>
              <a:gd name="adj1" fmla="val 32107"/>
              <a:gd name="adj2" fmla="val -93907"/>
              <a:gd name="adj3" fmla="val 16667"/>
            </a:avLst>
          </a:prstGeom>
          <a:solidFill>
            <a:schemeClr val="accent4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</a:rPr>
              <a:t>Contents Here</a:t>
            </a:r>
          </a:p>
        </p:txBody>
      </p:sp>
      <p:grpSp>
        <p:nvGrpSpPr>
          <p:cNvPr id="34" name="Group 27">
            <a:extLst>
              <a:ext uri="{FF2B5EF4-FFF2-40B4-BE49-F238E27FC236}">
                <a16:creationId xmlns:a16="http://schemas.microsoft.com/office/drawing/2014/main" id="{2888345F-8E0A-47ED-9A76-2E7975A78B54}"/>
              </a:ext>
            </a:extLst>
          </p:cNvPr>
          <p:cNvGrpSpPr/>
          <p:nvPr/>
        </p:nvGrpSpPr>
        <p:grpSpPr>
          <a:xfrm>
            <a:off x="7157630" y="1873163"/>
            <a:ext cx="3987976" cy="775862"/>
            <a:chOff x="6324699" y="2356411"/>
            <a:chExt cx="2736305" cy="775862"/>
          </a:xfrm>
        </p:grpSpPr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5D53ADCF-B4FB-43BB-AD59-87471321E888}"/>
                </a:ext>
              </a:extLst>
            </p:cNvPr>
            <p:cNvSpPr txBox="1"/>
            <p:nvPr/>
          </p:nvSpPr>
          <p:spPr>
            <a:xfrm>
              <a:off x="6324700" y="2670608"/>
              <a:ext cx="273630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2400" b="1" dirty="0">
                  <a:solidFill>
                    <a:schemeClr val="accent4"/>
                  </a:solidFill>
                  <a:cs typeface="Arial" pitchFamily="34" charset="0"/>
                </a:rPr>
                <a:t>Simple Presentation  </a:t>
              </a:r>
              <a:endParaRPr lang="ko-KR" altLang="en-US" sz="24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7D7E0B92-8BAD-4D37-9EC1-EBA34B237C4B}"/>
                </a:ext>
              </a:extLst>
            </p:cNvPr>
            <p:cNvSpPr txBox="1"/>
            <p:nvPr/>
          </p:nvSpPr>
          <p:spPr>
            <a:xfrm>
              <a:off x="6324699" y="2356411"/>
              <a:ext cx="273630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2400" b="1" dirty="0">
                  <a:solidFill>
                    <a:schemeClr val="accent4"/>
                  </a:solidFill>
                  <a:cs typeface="Arial" pitchFamily="34" charset="0"/>
                </a:rPr>
                <a:t>Add Contents Title</a:t>
              </a:r>
              <a:endParaRPr lang="ko-KR" altLang="en-US" sz="24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37" name="Group 30">
            <a:extLst>
              <a:ext uri="{FF2B5EF4-FFF2-40B4-BE49-F238E27FC236}">
                <a16:creationId xmlns:a16="http://schemas.microsoft.com/office/drawing/2014/main" id="{71DFFC0B-27E9-49D4-B2E6-610F73025D2A}"/>
              </a:ext>
            </a:extLst>
          </p:cNvPr>
          <p:cNvGrpSpPr/>
          <p:nvPr/>
        </p:nvGrpSpPr>
        <p:grpSpPr>
          <a:xfrm>
            <a:off x="7132811" y="2762346"/>
            <a:ext cx="4447051" cy="936663"/>
            <a:chOff x="4932040" y="3959634"/>
            <a:chExt cx="3456384" cy="936663"/>
          </a:xfrm>
        </p:grpSpPr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E4C457DE-40A0-49A0-913F-FFF558DC4228}"/>
                </a:ext>
              </a:extLst>
            </p:cNvPr>
            <p:cNvSpPr txBox="1"/>
            <p:nvPr/>
          </p:nvSpPr>
          <p:spPr>
            <a:xfrm>
              <a:off x="4932040" y="4249966"/>
              <a:ext cx="345638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ABC81905-61DA-47A4-853C-A8DE9B626A8A}"/>
                </a:ext>
              </a:extLst>
            </p:cNvPr>
            <p:cNvSpPr txBox="1"/>
            <p:nvPr/>
          </p:nvSpPr>
          <p:spPr>
            <a:xfrm>
              <a:off x="4932040" y="3959634"/>
              <a:ext cx="345638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40" name="L 도형 93">
            <a:extLst>
              <a:ext uri="{FF2B5EF4-FFF2-40B4-BE49-F238E27FC236}">
                <a16:creationId xmlns:a16="http://schemas.microsoft.com/office/drawing/2014/main" id="{141B80ED-CD1C-49F2-8AF5-9CB0EE6D5295}"/>
              </a:ext>
            </a:extLst>
          </p:cNvPr>
          <p:cNvSpPr/>
          <p:nvPr/>
        </p:nvSpPr>
        <p:spPr>
          <a:xfrm rot="13500000">
            <a:off x="8714505" y="4031696"/>
            <a:ext cx="200684" cy="203089"/>
          </a:xfrm>
          <a:prstGeom prst="corner">
            <a:avLst>
              <a:gd name="adj1" fmla="val 31481"/>
              <a:gd name="adj2" fmla="val 28836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41" name="L 도형 95">
            <a:extLst>
              <a:ext uri="{FF2B5EF4-FFF2-40B4-BE49-F238E27FC236}">
                <a16:creationId xmlns:a16="http://schemas.microsoft.com/office/drawing/2014/main" id="{F13F0909-D834-4C15-9D80-2F48709314C1}"/>
              </a:ext>
            </a:extLst>
          </p:cNvPr>
          <p:cNvSpPr/>
          <p:nvPr/>
        </p:nvSpPr>
        <p:spPr>
          <a:xfrm rot="13500000">
            <a:off x="8714505" y="4771661"/>
            <a:ext cx="200684" cy="203089"/>
          </a:xfrm>
          <a:prstGeom prst="corner">
            <a:avLst>
              <a:gd name="adj1" fmla="val 31481"/>
              <a:gd name="adj2" fmla="val 28836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42" name="L 도형 96">
            <a:extLst>
              <a:ext uri="{FF2B5EF4-FFF2-40B4-BE49-F238E27FC236}">
                <a16:creationId xmlns:a16="http://schemas.microsoft.com/office/drawing/2014/main" id="{C3F29948-DF35-49E2-953F-E15FF1EC8ED0}"/>
              </a:ext>
            </a:extLst>
          </p:cNvPr>
          <p:cNvSpPr/>
          <p:nvPr/>
        </p:nvSpPr>
        <p:spPr>
          <a:xfrm rot="13500000">
            <a:off x="8714505" y="5511625"/>
            <a:ext cx="200684" cy="203089"/>
          </a:xfrm>
          <a:prstGeom prst="corner">
            <a:avLst>
              <a:gd name="adj1" fmla="val 31481"/>
              <a:gd name="adj2" fmla="val 28836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43" name="그룹 42">
            <a:extLst>
              <a:ext uri="{FF2B5EF4-FFF2-40B4-BE49-F238E27FC236}">
                <a16:creationId xmlns:a16="http://schemas.microsoft.com/office/drawing/2014/main" id="{3BD68D06-9A34-419F-AC9B-4AA97C46C335}"/>
              </a:ext>
            </a:extLst>
          </p:cNvPr>
          <p:cNvGrpSpPr/>
          <p:nvPr/>
        </p:nvGrpSpPr>
        <p:grpSpPr>
          <a:xfrm>
            <a:off x="8972814" y="4556529"/>
            <a:ext cx="2570549" cy="633352"/>
            <a:chOff x="8972814" y="4430498"/>
            <a:chExt cx="2570549" cy="633352"/>
          </a:xfrm>
        </p:grpSpPr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B008232F-0928-4B3B-BD67-ECBE63ADE026}"/>
                </a:ext>
              </a:extLst>
            </p:cNvPr>
            <p:cNvSpPr txBox="1"/>
            <p:nvPr/>
          </p:nvSpPr>
          <p:spPr>
            <a:xfrm>
              <a:off x="8972814" y="4430498"/>
              <a:ext cx="2570549" cy="27699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defRPr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Text here Text here</a:t>
              </a:r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332C463E-D7BA-4148-B5F0-18CDA2B3646D}"/>
                </a:ext>
              </a:extLst>
            </p:cNvPr>
            <p:cNvSpPr txBox="1"/>
            <p:nvPr/>
          </p:nvSpPr>
          <p:spPr>
            <a:xfrm>
              <a:off x="8972814" y="4648352"/>
              <a:ext cx="2570549" cy="41549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171450" indent="-171450">
                <a:buFont typeface="Arial" panose="020B0604020202020204" pitchFamily="34" charset="0"/>
                <a:buChar char="•"/>
                <a:defRPr/>
              </a:pPr>
              <a:r>
                <a:rPr lang="en-US" altLang="ko-KR" sz="105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Add text add text add text add text</a:t>
              </a:r>
            </a:p>
            <a:p>
              <a:pPr marL="171450" indent="-171450">
                <a:buFont typeface="Arial" panose="020B0604020202020204" pitchFamily="34" charset="0"/>
                <a:buChar char="•"/>
                <a:defRPr/>
              </a:pPr>
              <a:r>
                <a:rPr lang="en-US" altLang="ko-KR" sz="105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Add text add text add text add text</a:t>
              </a:r>
            </a:p>
          </p:txBody>
        </p:sp>
      </p:grpSp>
      <p:sp>
        <p:nvSpPr>
          <p:cNvPr id="46" name="TextBox 45">
            <a:extLst>
              <a:ext uri="{FF2B5EF4-FFF2-40B4-BE49-F238E27FC236}">
                <a16:creationId xmlns:a16="http://schemas.microsoft.com/office/drawing/2014/main" id="{C8180277-B31E-4079-A70B-63802D56A016}"/>
              </a:ext>
            </a:extLst>
          </p:cNvPr>
          <p:cNvSpPr txBox="1"/>
          <p:nvPr/>
        </p:nvSpPr>
        <p:spPr>
          <a:xfrm>
            <a:off x="7109146" y="3986611"/>
            <a:ext cx="1292170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200" dirty="0">
                <a:solidFill>
                  <a:schemeClr val="accent3"/>
                </a:solidFill>
                <a:cs typeface="Arial" pitchFamily="34" charset="0"/>
              </a:rPr>
              <a:t>L</a:t>
            </a:r>
            <a:r>
              <a:rPr lang="en-US" altLang="ko-KR" sz="1200" dirty="0">
                <a:solidFill>
                  <a:schemeClr val="accent3"/>
                </a:solidFill>
                <a:cs typeface="Arial" pitchFamily="34" charset="0"/>
              </a:rPr>
              <a:t>OREM IPSUM DOLOR SIT AMET,</a:t>
            </a:r>
          </a:p>
          <a:p>
            <a:r>
              <a:rPr lang="en-US" altLang="ko-KR" sz="1200" dirty="0">
                <a:solidFill>
                  <a:schemeClr val="accent3"/>
                </a:solidFill>
                <a:cs typeface="Arial" pitchFamily="34" charset="0"/>
              </a:rPr>
              <a:t>CU USU AGAM INTEGRE IMPEDIT.</a:t>
            </a:r>
            <a:endParaRPr lang="ko-KR" altLang="en-US" sz="1200" dirty="0">
              <a:solidFill>
                <a:schemeClr val="accent3"/>
              </a:solidFill>
              <a:cs typeface="Arial" pitchFamily="34" charset="0"/>
            </a:endParaRPr>
          </a:p>
        </p:txBody>
      </p:sp>
      <p:grpSp>
        <p:nvGrpSpPr>
          <p:cNvPr id="47" name="그룹 46">
            <a:extLst>
              <a:ext uri="{FF2B5EF4-FFF2-40B4-BE49-F238E27FC236}">
                <a16:creationId xmlns:a16="http://schemas.microsoft.com/office/drawing/2014/main" id="{C6FE069C-569D-4EB8-AF96-88FD6E8673F0}"/>
              </a:ext>
            </a:extLst>
          </p:cNvPr>
          <p:cNvGrpSpPr/>
          <p:nvPr/>
        </p:nvGrpSpPr>
        <p:grpSpPr>
          <a:xfrm>
            <a:off x="8988025" y="3816564"/>
            <a:ext cx="2570549" cy="633352"/>
            <a:chOff x="8972814" y="4430498"/>
            <a:chExt cx="2570549" cy="633352"/>
          </a:xfrm>
        </p:grpSpPr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97450FF2-0966-41D7-8243-C3B8F779EA12}"/>
                </a:ext>
              </a:extLst>
            </p:cNvPr>
            <p:cNvSpPr txBox="1"/>
            <p:nvPr/>
          </p:nvSpPr>
          <p:spPr>
            <a:xfrm>
              <a:off x="8972814" y="4430498"/>
              <a:ext cx="2570549" cy="27699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defRPr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Text here Text here</a:t>
              </a:r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3C7ABE95-57A6-4326-B44B-2C04BBE83A81}"/>
                </a:ext>
              </a:extLst>
            </p:cNvPr>
            <p:cNvSpPr txBox="1"/>
            <p:nvPr/>
          </p:nvSpPr>
          <p:spPr>
            <a:xfrm>
              <a:off x="8972814" y="4648352"/>
              <a:ext cx="2570549" cy="41549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171450" indent="-171450">
                <a:buFont typeface="Arial" panose="020B0604020202020204" pitchFamily="34" charset="0"/>
                <a:buChar char="•"/>
                <a:defRPr/>
              </a:pPr>
              <a:r>
                <a:rPr lang="en-US" altLang="ko-KR" sz="105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Add text add text add text add text</a:t>
              </a:r>
            </a:p>
            <a:p>
              <a:pPr marL="171450" indent="-171450">
                <a:buFont typeface="Arial" panose="020B0604020202020204" pitchFamily="34" charset="0"/>
                <a:buChar char="•"/>
                <a:defRPr/>
              </a:pPr>
              <a:r>
                <a:rPr lang="en-US" altLang="ko-KR" sz="105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Add text add text add text add text</a:t>
              </a:r>
            </a:p>
          </p:txBody>
        </p:sp>
      </p:grpSp>
      <p:grpSp>
        <p:nvGrpSpPr>
          <p:cNvPr id="50" name="그룹 49">
            <a:extLst>
              <a:ext uri="{FF2B5EF4-FFF2-40B4-BE49-F238E27FC236}">
                <a16:creationId xmlns:a16="http://schemas.microsoft.com/office/drawing/2014/main" id="{FAF8BE66-652C-4DCA-BB37-C2FAEAA40AFD}"/>
              </a:ext>
            </a:extLst>
          </p:cNvPr>
          <p:cNvGrpSpPr/>
          <p:nvPr/>
        </p:nvGrpSpPr>
        <p:grpSpPr>
          <a:xfrm>
            <a:off x="9009313" y="5296493"/>
            <a:ext cx="2570549" cy="633352"/>
            <a:chOff x="8972814" y="4430498"/>
            <a:chExt cx="2570549" cy="633352"/>
          </a:xfrm>
        </p:grpSpPr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FCAD6403-7637-47C7-A09D-F145500A0850}"/>
                </a:ext>
              </a:extLst>
            </p:cNvPr>
            <p:cNvSpPr txBox="1"/>
            <p:nvPr/>
          </p:nvSpPr>
          <p:spPr>
            <a:xfrm>
              <a:off x="8972814" y="4430498"/>
              <a:ext cx="2570549" cy="27699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defRPr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Text here Text here</a:t>
              </a:r>
            </a:p>
          </p:txBody>
        </p: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86376F1C-F10B-437D-9FA8-F2ADE4F4F1F0}"/>
                </a:ext>
              </a:extLst>
            </p:cNvPr>
            <p:cNvSpPr txBox="1"/>
            <p:nvPr/>
          </p:nvSpPr>
          <p:spPr>
            <a:xfrm>
              <a:off x="8972814" y="4648352"/>
              <a:ext cx="2570549" cy="41549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171450" indent="-171450">
                <a:buFont typeface="Arial" panose="020B0604020202020204" pitchFamily="34" charset="0"/>
                <a:buChar char="•"/>
                <a:defRPr/>
              </a:pPr>
              <a:r>
                <a:rPr lang="en-US" altLang="ko-KR" sz="105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Add text add text add text add text</a:t>
              </a:r>
            </a:p>
            <a:p>
              <a:pPr marL="171450" indent="-171450">
                <a:buFont typeface="Arial" panose="020B0604020202020204" pitchFamily="34" charset="0"/>
                <a:buChar char="•"/>
                <a:defRPr/>
              </a:pPr>
              <a:r>
                <a:rPr lang="en-US" altLang="ko-KR" sz="105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Add text add text add text add text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30978265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A27A1E8D-F875-4E03-82AB-2AF57FA65FA5}"/>
              </a:ext>
            </a:extLst>
          </p:cNvPr>
          <p:cNvSpPr txBox="1"/>
          <p:nvPr/>
        </p:nvSpPr>
        <p:spPr>
          <a:xfrm>
            <a:off x="10049874" y="2058579"/>
            <a:ext cx="1751329" cy="4339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I hope and I believe that this Template will your Time, Money and Reputation. Easy to change colors, photos and Text. You can simply impress your audience and add a unique zing and appeal to your Presentations. I hope and I believe that this Template will your Time, Money and Reputation. Get a modern PowerPoint  Presentation that is beautifully designed. You can simply impress your audience and add a unique zing.</a:t>
            </a:r>
          </a:p>
          <a:p>
            <a:pPr algn="r"/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pPr algn="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Easy to change colors, photos and Text.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692109D-1CBE-4D91-A61D-CFC04FAAF7CA}"/>
              </a:ext>
            </a:extLst>
          </p:cNvPr>
          <p:cNvSpPr txBox="1"/>
          <p:nvPr/>
        </p:nvSpPr>
        <p:spPr>
          <a:xfrm>
            <a:off x="776996" y="473042"/>
            <a:ext cx="5319004" cy="1107996"/>
          </a:xfrm>
          <a:prstGeom prst="rect">
            <a:avLst/>
          </a:prstGeom>
          <a:noFill/>
        </p:spPr>
        <p:txBody>
          <a:bodyPr wrap="square" lIns="48000" tIns="0" rIns="24000" bIns="0" rtlCol="0">
            <a:spAutoFit/>
          </a:bodyPr>
          <a:lstStyle/>
          <a:p>
            <a:r>
              <a:rPr lang="en-US" altLang="ko-KR" sz="3600" dirty="0">
                <a:solidFill>
                  <a:schemeClr val="bg1"/>
                </a:solidFill>
                <a:latin typeface="+mj-lt"/>
                <a:cs typeface="Arial" pitchFamily="34" charset="0"/>
              </a:rPr>
              <a:t>We Create </a:t>
            </a:r>
          </a:p>
          <a:p>
            <a:r>
              <a:rPr lang="en-US" altLang="ko-KR" sz="3600" dirty="0">
                <a:solidFill>
                  <a:schemeClr val="bg1"/>
                </a:solidFill>
                <a:latin typeface="+mj-lt"/>
                <a:cs typeface="Arial" pitchFamily="34" charset="0"/>
              </a:rPr>
              <a:t>Professional Presentation</a:t>
            </a:r>
            <a:endParaRPr lang="ko-KR" altLang="en-US" sz="3600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25943C6-8C57-40A1-B46E-9C42DDFB4FC1}"/>
              </a:ext>
            </a:extLst>
          </p:cNvPr>
          <p:cNvSpPr txBox="1"/>
          <p:nvPr/>
        </p:nvSpPr>
        <p:spPr>
          <a:xfrm>
            <a:off x="390797" y="2649905"/>
            <a:ext cx="2241327" cy="163121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2000" dirty="0">
                <a:solidFill>
                  <a:schemeClr val="accent1"/>
                </a:solidFill>
                <a:cs typeface="Arial" pitchFamily="34" charset="0"/>
              </a:rPr>
              <a:t>ALLPPT </a:t>
            </a:r>
          </a:p>
          <a:p>
            <a:pPr algn="r"/>
            <a:r>
              <a:rPr lang="en-GB" altLang="ko-KR" sz="2000" dirty="0">
                <a:solidFill>
                  <a:schemeClr val="bg1"/>
                </a:solidFill>
                <a:cs typeface="Arial" pitchFamily="34" charset="0"/>
              </a:rPr>
              <a:t>Layout</a:t>
            </a:r>
          </a:p>
          <a:p>
            <a:pPr algn="r"/>
            <a:r>
              <a:rPr lang="en-GB" altLang="ko-KR" sz="2000" dirty="0">
                <a:solidFill>
                  <a:schemeClr val="bg1"/>
                </a:solidFill>
                <a:cs typeface="Arial" pitchFamily="34" charset="0"/>
              </a:rPr>
              <a:t>Clean </a:t>
            </a:r>
            <a:r>
              <a:rPr lang="en-GB" altLang="ko-KR" sz="2000" dirty="0">
                <a:solidFill>
                  <a:schemeClr val="accent1"/>
                </a:solidFill>
                <a:cs typeface="Arial" pitchFamily="34" charset="0"/>
              </a:rPr>
              <a:t>Text Slide </a:t>
            </a:r>
          </a:p>
          <a:p>
            <a:pPr algn="r"/>
            <a:r>
              <a:rPr lang="en-GB" altLang="ko-KR" sz="2000" dirty="0">
                <a:solidFill>
                  <a:schemeClr val="bg1"/>
                </a:solidFill>
                <a:cs typeface="Arial" pitchFamily="34" charset="0"/>
              </a:rPr>
              <a:t>for your </a:t>
            </a:r>
          </a:p>
          <a:p>
            <a:pPr algn="r"/>
            <a:r>
              <a:rPr lang="en-GB" altLang="ko-KR" sz="2000" dirty="0">
                <a:solidFill>
                  <a:schemeClr val="bg1"/>
                </a:solidFill>
                <a:cs typeface="Arial" pitchFamily="34" charset="0"/>
              </a:rPr>
              <a:t>Presentation</a:t>
            </a:r>
            <a:endParaRPr lang="ko-KR" altLang="en-US" sz="2000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851718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15A4BDA0-C270-4764-9C18-A593BCE2C965}"/>
              </a:ext>
            </a:extLst>
          </p:cNvPr>
          <p:cNvSpPr txBox="1"/>
          <p:nvPr/>
        </p:nvSpPr>
        <p:spPr>
          <a:xfrm>
            <a:off x="905691" y="420680"/>
            <a:ext cx="3448595" cy="175432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dirty="0">
                <a:solidFill>
                  <a:schemeClr val="bg1"/>
                </a:solidFill>
                <a:cs typeface="Arial" pitchFamily="34" charset="0"/>
              </a:rPr>
              <a:t>Agenda Style</a:t>
            </a:r>
            <a:endParaRPr lang="ko-KR" altLang="en-US" sz="54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5" name="Group 1">
            <a:extLst>
              <a:ext uri="{FF2B5EF4-FFF2-40B4-BE49-F238E27FC236}">
                <a16:creationId xmlns:a16="http://schemas.microsoft.com/office/drawing/2014/main" id="{58A00120-7844-4B93-A225-23199A1D96F5}"/>
              </a:ext>
            </a:extLst>
          </p:cNvPr>
          <p:cNvGrpSpPr/>
          <p:nvPr/>
        </p:nvGrpSpPr>
        <p:grpSpPr>
          <a:xfrm>
            <a:off x="5022669" y="3738593"/>
            <a:ext cx="812004" cy="812004"/>
            <a:chOff x="7149428" y="1835902"/>
            <a:chExt cx="720081" cy="720080"/>
          </a:xfrm>
        </p:grpSpPr>
        <p:sp>
          <p:nvSpPr>
            <p:cNvPr id="6" name="Rounded Rectangle 125">
              <a:extLst>
                <a:ext uri="{FF2B5EF4-FFF2-40B4-BE49-F238E27FC236}">
                  <a16:creationId xmlns:a16="http://schemas.microsoft.com/office/drawing/2014/main" id="{85F38796-1776-496D-B585-10CF27846214}"/>
                </a:ext>
              </a:extLst>
            </p:cNvPr>
            <p:cNvSpPr/>
            <p:nvPr userDrawn="1"/>
          </p:nvSpPr>
          <p:spPr>
            <a:xfrm rot="18445581">
              <a:off x="7149429" y="1835901"/>
              <a:ext cx="720080" cy="720081"/>
            </a:xfrm>
            <a:prstGeom prst="roundRect">
              <a:avLst>
                <a:gd name="adj" fmla="val 8219"/>
              </a:avLst>
            </a:prstGeom>
            <a:solidFill>
              <a:schemeClr val="accent2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7" name="Rounded Rectangle 126">
              <a:extLst>
                <a:ext uri="{FF2B5EF4-FFF2-40B4-BE49-F238E27FC236}">
                  <a16:creationId xmlns:a16="http://schemas.microsoft.com/office/drawing/2014/main" id="{58066B0C-5227-468C-A3AE-96CE7F235D0D}"/>
                </a:ext>
              </a:extLst>
            </p:cNvPr>
            <p:cNvSpPr/>
            <p:nvPr userDrawn="1"/>
          </p:nvSpPr>
          <p:spPr>
            <a:xfrm rot="18900000">
              <a:off x="7178405" y="1864877"/>
              <a:ext cx="662129" cy="662128"/>
            </a:xfrm>
            <a:prstGeom prst="roundRect">
              <a:avLst>
                <a:gd name="adj" fmla="val 8219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8" name="Group 4">
            <a:extLst>
              <a:ext uri="{FF2B5EF4-FFF2-40B4-BE49-F238E27FC236}">
                <a16:creationId xmlns:a16="http://schemas.microsoft.com/office/drawing/2014/main" id="{B5697F55-749F-42C7-9484-37ADACBACBB0}"/>
              </a:ext>
            </a:extLst>
          </p:cNvPr>
          <p:cNvGrpSpPr/>
          <p:nvPr/>
        </p:nvGrpSpPr>
        <p:grpSpPr>
          <a:xfrm>
            <a:off x="5022669" y="987963"/>
            <a:ext cx="812004" cy="812004"/>
            <a:chOff x="4115878" y="1835902"/>
            <a:chExt cx="720081" cy="720080"/>
          </a:xfrm>
          <a:solidFill>
            <a:schemeClr val="accent4"/>
          </a:solidFill>
        </p:grpSpPr>
        <p:sp>
          <p:nvSpPr>
            <p:cNvPr id="9" name="Rounded Rectangle 119">
              <a:extLst>
                <a:ext uri="{FF2B5EF4-FFF2-40B4-BE49-F238E27FC236}">
                  <a16:creationId xmlns:a16="http://schemas.microsoft.com/office/drawing/2014/main" id="{E8801CF1-C2D3-41AF-9441-A2E05D641450}"/>
                </a:ext>
              </a:extLst>
            </p:cNvPr>
            <p:cNvSpPr/>
            <p:nvPr userDrawn="1"/>
          </p:nvSpPr>
          <p:spPr>
            <a:xfrm rot="18445581">
              <a:off x="4115879" y="1835901"/>
              <a:ext cx="720080" cy="720081"/>
            </a:xfrm>
            <a:prstGeom prst="roundRect">
              <a:avLst>
                <a:gd name="adj" fmla="val 8219"/>
              </a:avLst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0" name="Rounded Rectangle 120">
              <a:extLst>
                <a:ext uri="{FF2B5EF4-FFF2-40B4-BE49-F238E27FC236}">
                  <a16:creationId xmlns:a16="http://schemas.microsoft.com/office/drawing/2014/main" id="{B5E540E1-0AA8-45CE-9AAA-466D257E39F1}"/>
                </a:ext>
              </a:extLst>
            </p:cNvPr>
            <p:cNvSpPr/>
            <p:nvPr userDrawn="1"/>
          </p:nvSpPr>
          <p:spPr>
            <a:xfrm rot="18900000">
              <a:off x="4144854" y="1864877"/>
              <a:ext cx="662129" cy="662128"/>
            </a:xfrm>
            <a:prstGeom prst="roundRect">
              <a:avLst>
                <a:gd name="adj" fmla="val 8219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11" name="그룹 4">
            <a:extLst>
              <a:ext uri="{FF2B5EF4-FFF2-40B4-BE49-F238E27FC236}">
                <a16:creationId xmlns:a16="http://schemas.microsoft.com/office/drawing/2014/main" id="{9EDFF759-1F84-48A7-8FAF-52B870704D5A}"/>
              </a:ext>
            </a:extLst>
          </p:cNvPr>
          <p:cNvGrpSpPr/>
          <p:nvPr/>
        </p:nvGrpSpPr>
        <p:grpSpPr>
          <a:xfrm>
            <a:off x="5022669" y="2363278"/>
            <a:ext cx="812004" cy="812004"/>
            <a:chOff x="4123102" y="2090877"/>
            <a:chExt cx="720081" cy="720080"/>
          </a:xfrm>
        </p:grpSpPr>
        <p:sp>
          <p:nvSpPr>
            <p:cNvPr id="12" name="Rounded Rectangle 116">
              <a:extLst>
                <a:ext uri="{FF2B5EF4-FFF2-40B4-BE49-F238E27FC236}">
                  <a16:creationId xmlns:a16="http://schemas.microsoft.com/office/drawing/2014/main" id="{2F96F1FE-5A22-40BA-A09C-782A30DA8135}"/>
                </a:ext>
              </a:extLst>
            </p:cNvPr>
            <p:cNvSpPr/>
            <p:nvPr userDrawn="1"/>
          </p:nvSpPr>
          <p:spPr>
            <a:xfrm rot="18445581">
              <a:off x="4123103" y="2090876"/>
              <a:ext cx="720080" cy="720081"/>
            </a:xfrm>
            <a:prstGeom prst="roundRect">
              <a:avLst>
                <a:gd name="adj" fmla="val 8219"/>
              </a:avLst>
            </a:prstGeom>
            <a:solidFill>
              <a:schemeClr val="accent3">
                <a:lumMod val="40000"/>
                <a:lumOff val="60000"/>
              </a:schemeClr>
            </a:solidFill>
            <a:ln w="317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cs typeface="Arial" pitchFamily="34" charset="0"/>
              </a:endParaRPr>
            </a:p>
          </p:txBody>
        </p:sp>
        <p:sp>
          <p:nvSpPr>
            <p:cNvPr id="13" name="Rounded Rectangle 117">
              <a:extLst>
                <a:ext uri="{FF2B5EF4-FFF2-40B4-BE49-F238E27FC236}">
                  <a16:creationId xmlns:a16="http://schemas.microsoft.com/office/drawing/2014/main" id="{9030F1AE-0A94-4319-9792-210A2A115295}"/>
                </a:ext>
              </a:extLst>
            </p:cNvPr>
            <p:cNvSpPr/>
            <p:nvPr userDrawn="1"/>
          </p:nvSpPr>
          <p:spPr>
            <a:xfrm rot="18900000">
              <a:off x="4152079" y="2119851"/>
              <a:ext cx="662129" cy="662128"/>
            </a:xfrm>
            <a:prstGeom prst="roundRect">
              <a:avLst>
                <a:gd name="adj" fmla="val 8219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14" name="그룹 6">
            <a:extLst>
              <a:ext uri="{FF2B5EF4-FFF2-40B4-BE49-F238E27FC236}">
                <a16:creationId xmlns:a16="http://schemas.microsoft.com/office/drawing/2014/main" id="{A25EF057-6CB3-401A-AEF1-61A4D7755927}"/>
              </a:ext>
            </a:extLst>
          </p:cNvPr>
          <p:cNvGrpSpPr/>
          <p:nvPr/>
        </p:nvGrpSpPr>
        <p:grpSpPr>
          <a:xfrm>
            <a:off x="5022669" y="5113909"/>
            <a:ext cx="812004" cy="812004"/>
            <a:chOff x="7156653" y="2090877"/>
            <a:chExt cx="720081" cy="720080"/>
          </a:xfrm>
        </p:grpSpPr>
        <p:sp>
          <p:nvSpPr>
            <p:cNvPr id="15" name="Rounded Rectangle 122">
              <a:extLst>
                <a:ext uri="{FF2B5EF4-FFF2-40B4-BE49-F238E27FC236}">
                  <a16:creationId xmlns:a16="http://schemas.microsoft.com/office/drawing/2014/main" id="{3EF1EA32-48C7-4BCE-AA57-3015D51BBD59}"/>
                </a:ext>
              </a:extLst>
            </p:cNvPr>
            <p:cNvSpPr/>
            <p:nvPr userDrawn="1"/>
          </p:nvSpPr>
          <p:spPr>
            <a:xfrm rot="18445581">
              <a:off x="7156654" y="2090876"/>
              <a:ext cx="720080" cy="720081"/>
            </a:xfrm>
            <a:prstGeom prst="roundRect">
              <a:avLst>
                <a:gd name="adj" fmla="val 8219"/>
              </a:avLst>
            </a:prstGeom>
            <a:solidFill>
              <a:schemeClr val="accent1">
                <a:lumMod val="40000"/>
                <a:lumOff val="60000"/>
              </a:schemeClr>
            </a:solidFill>
            <a:ln w="317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cs typeface="Arial" pitchFamily="34" charset="0"/>
              </a:endParaRPr>
            </a:p>
          </p:txBody>
        </p:sp>
        <p:sp>
          <p:nvSpPr>
            <p:cNvPr id="16" name="Rounded Rectangle 123">
              <a:extLst>
                <a:ext uri="{FF2B5EF4-FFF2-40B4-BE49-F238E27FC236}">
                  <a16:creationId xmlns:a16="http://schemas.microsoft.com/office/drawing/2014/main" id="{339C3A8B-5C70-449D-A807-553447166C90}"/>
                </a:ext>
              </a:extLst>
            </p:cNvPr>
            <p:cNvSpPr/>
            <p:nvPr userDrawn="1"/>
          </p:nvSpPr>
          <p:spPr>
            <a:xfrm rot="18900000">
              <a:off x="7185631" y="2119851"/>
              <a:ext cx="662129" cy="662128"/>
            </a:xfrm>
            <a:prstGeom prst="roundRect">
              <a:avLst>
                <a:gd name="adj" fmla="val 8219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17" name="Group 13">
            <a:extLst>
              <a:ext uri="{FF2B5EF4-FFF2-40B4-BE49-F238E27FC236}">
                <a16:creationId xmlns:a16="http://schemas.microsoft.com/office/drawing/2014/main" id="{55814030-1428-4348-950E-83FF246F2736}"/>
              </a:ext>
            </a:extLst>
          </p:cNvPr>
          <p:cNvGrpSpPr/>
          <p:nvPr/>
        </p:nvGrpSpPr>
        <p:grpSpPr>
          <a:xfrm>
            <a:off x="6254801" y="976561"/>
            <a:ext cx="5351979" cy="800219"/>
            <a:chOff x="6557475" y="1411926"/>
            <a:chExt cx="4507692" cy="800219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DBBD77DA-7F2D-49F6-8AC2-E404CE9BC671}"/>
                </a:ext>
              </a:extLst>
            </p:cNvPr>
            <p:cNvSpPr txBox="1"/>
            <p:nvPr/>
          </p:nvSpPr>
          <p:spPr>
            <a:xfrm>
              <a:off x="6557475" y="1750480"/>
              <a:ext cx="450769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I hope and I believe that this Template will your Time.</a:t>
              </a:r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FB6222E5-D289-4FA0-A4BD-A345C5D2DDC3}"/>
                </a:ext>
              </a:extLst>
            </p:cNvPr>
            <p:cNvSpPr txBox="1"/>
            <p:nvPr/>
          </p:nvSpPr>
          <p:spPr>
            <a:xfrm>
              <a:off x="6557475" y="1411926"/>
              <a:ext cx="4507692" cy="369332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b="1" dirty="0">
                  <a:solidFill>
                    <a:schemeClr val="bg1"/>
                  </a:solidFill>
                  <a:cs typeface="Arial" pitchFamily="34" charset="0"/>
                </a:rPr>
                <a:t>Contents</a:t>
              </a:r>
              <a:endParaRPr lang="ko-KR" altLang="en-US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20" name="TextBox 19">
            <a:extLst>
              <a:ext uri="{FF2B5EF4-FFF2-40B4-BE49-F238E27FC236}">
                <a16:creationId xmlns:a16="http://schemas.microsoft.com/office/drawing/2014/main" id="{25AF57DA-B735-41CC-A5E6-FEC2CF642AE3}"/>
              </a:ext>
            </a:extLst>
          </p:cNvPr>
          <p:cNvSpPr txBox="1"/>
          <p:nvPr/>
        </p:nvSpPr>
        <p:spPr>
          <a:xfrm>
            <a:off x="4939505" y="1053504"/>
            <a:ext cx="958096" cy="646331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bg1"/>
                </a:solidFill>
                <a:cs typeface="Arial" pitchFamily="34" charset="0"/>
              </a:rPr>
              <a:t>01</a:t>
            </a:r>
            <a:endParaRPr lang="ko-KR" altLang="en-US" sz="36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21" name="Group 17">
            <a:extLst>
              <a:ext uri="{FF2B5EF4-FFF2-40B4-BE49-F238E27FC236}">
                <a16:creationId xmlns:a16="http://schemas.microsoft.com/office/drawing/2014/main" id="{8DD20161-FCBD-4EAA-A302-069E4F414330}"/>
              </a:ext>
            </a:extLst>
          </p:cNvPr>
          <p:cNvGrpSpPr/>
          <p:nvPr/>
        </p:nvGrpSpPr>
        <p:grpSpPr>
          <a:xfrm>
            <a:off x="6254801" y="2348644"/>
            <a:ext cx="5351979" cy="800219"/>
            <a:chOff x="6557475" y="1411926"/>
            <a:chExt cx="4507692" cy="800219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F8177B05-4845-44D9-8890-D77E46A9A9CB}"/>
                </a:ext>
              </a:extLst>
            </p:cNvPr>
            <p:cNvSpPr txBox="1"/>
            <p:nvPr/>
          </p:nvSpPr>
          <p:spPr>
            <a:xfrm>
              <a:off x="6557475" y="1750480"/>
              <a:ext cx="450769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I hope and I believe that this Template will your Time.</a:t>
              </a:r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C23AD189-1059-4314-8164-112DB1AA4C8F}"/>
                </a:ext>
              </a:extLst>
            </p:cNvPr>
            <p:cNvSpPr txBox="1"/>
            <p:nvPr/>
          </p:nvSpPr>
          <p:spPr>
            <a:xfrm>
              <a:off x="6557475" y="1411926"/>
              <a:ext cx="4507692" cy="369332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b="1" dirty="0">
                  <a:solidFill>
                    <a:schemeClr val="bg1"/>
                  </a:solidFill>
                  <a:cs typeface="Arial" pitchFamily="34" charset="0"/>
                </a:rPr>
                <a:t>Contents</a:t>
              </a:r>
              <a:endParaRPr lang="ko-KR" altLang="en-US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24" name="TextBox 23">
            <a:extLst>
              <a:ext uri="{FF2B5EF4-FFF2-40B4-BE49-F238E27FC236}">
                <a16:creationId xmlns:a16="http://schemas.microsoft.com/office/drawing/2014/main" id="{D3E1E523-447B-482C-8D38-D4CFC7CF8EFE}"/>
              </a:ext>
            </a:extLst>
          </p:cNvPr>
          <p:cNvSpPr txBox="1"/>
          <p:nvPr/>
        </p:nvSpPr>
        <p:spPr>
          <a:xfrm>
            <a:off x="4939505" y="2425587"/>
            <a:ext cx="958096" cy="646331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bg1"/>
                </a:solidFill>
                <a:cs typeface="Arial" pitchFamily="34" charset="0"/>
              </a:rPr>
              <a:t>02</a:t>
            </a:r>
            <a:endParaRPr lang="ko-KR" altLang="en-US" sz="36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25" name="Group 21">
            <a:extLst>
              <a:ext uri="{FF2B5EF4-FFF2-40B4-BE49-F238E27FC236}">
                <a16:creationId xmlns:a16="http://schemas.microsoft.com/office/drawing/2014/main" id="{BB785C6B-6C72-44CC-B28E-9BD195C9511F}"/>
              </a:ext>
            </a:extLst>
          </p:cNvPr>
          <p:cNvGrpSpPr/>
          <p:nvPr/>
        </p:nvGrpSpPr>
        <p:grpSpPr>
          <a:xfrm>
            <a:off x="6254801" y="3720727"/>
            <a:ext cx="5351979" cy="800219"/>
            <a:chOff x="6557475" y="1411926"/>
            <a:chExt cx="4507692" cy="800219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C6A7F2B2-5D4F-4D8C-B71B-2EE1EA7A60D5}"/>
                </a:ext>
              </a:extLst>
            </p:cNvPr>
            <p:cNvSpPr txBox="1"/>
            <p:nvPr/>
          </p:nvSpPr>
          <p:spPr>
            <a:xfrm>
              <a:off x="6557475" y="1750480"/>
              <a:ext cx="450769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I hope and I believe that this Template will your Time.</a:t>
              </a:r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1FE4058C-D6C0-4967-B52F-8FC7786F211A}"/>
                </a:ext>
              </a:extLst>
            </p:cNvPr>
            <p:cNvSpPr txBox="1"/>
            <p:nvPr/>
          </p:nvSpPr>
          <p:spPr>
            <a:xfrm>
              <a:off x="6557475" y="1411926"/>
              <a:ext cx="4507692" cy="369332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b="1" dirty="0">
                  <a:solidFill>
                    <a:schemeClr val="bg1"/>
                  </a:solidFill>
                  <a:cs typeface="Arial" pitchFamily="34" charset="0"/>
                </a:rPr>
                <a:t>Contents</a:t>
              </a:r>
              <a:endParaRPr lang="ko-KR" altLang="en-US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28" name="TextBox 27">
            <a:extLst>
              <a:ext uri="{FF2B5EF4-FFF2-40B4-BE49-F238E27FC236}">
                <a16:creationId xmlns:a16="http://schemas.microsoft.com/office/drawing/2014/main" id="{C3545A77-A88D-4486-8096-96DC5C954212}"/>
              </a:ext>
            </a:extLst>
          </p:cNvPr>
          <p:cNvSpPr txBox="1"/>
          <p:nvPr/>
        </p:nvSpPr>
        <p:spPr>
          <a:xfrm>
            <a:off x="4939505" y="3797670"/>
            <a:ext cx="958096" cy="646331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bg1"/>
                </a:solidFill>
                <a:cs typeface="Arial" pitchFamily="34" charset="0"/>
              </a:rPr>
              <a:t>03</a:t>
            </a:r>
            <a:endParaRPr lang="ko-KR" altLang="en-US" sz="36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29" name="Group 25">
            <a:extLst>
              <a:ext uri="{FF2B5EF4-FFF2-40B4-BE49-F238E27FC236}">
                <a16:creationId xmlns:a16="http://schemas.microsoft.com/office/drawing/2014/main" id="{FDF87998-4E0F-49E5-B816-2C5BD444D644}"/>
              </a:ext>
            </a:extLst>
          </p:cNvPr>
          <p:cNvGrpSpPr/>
          <p:nvPr/>
        </p:nvGrpSpPr>
        <p:grpSpPr>
          <a:xfrm>
            <a:off x="6254801" y="5092810"/>
            <a:ext cx="5351979" cy="800219"/>
            <a:chOff x="6557475" y="1411926"/>
            <a:chExt cx="4507692" cy="800219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444DEB74-3298-45DA-9EE4-56227ECC4136}"/>
                </a:ext>
              </a:extLst>
            </p:cNvPr>
            <p:cNvSpPr txBox="1"/>
            <p:nvPr/>
          </p:nvSpPr>
          <p:spPr>
            <a:xfrm>
              <a:off x="6557475" y="1750480"/>
              <a:ext cx="450769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I hope and I believe that this Template will your Time.</a:t>
              </a:r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E1353CED-2811-4458-B197-9450CF490E71}"/>
                </a:ext>
              </a:extLst>
            </p:cNvPr>
            <p:cNvSpPr txBox="1"/>
            <p:nvPr/>
          </p:nvSpPr>
          <p:spPr>
            <a:xfrm>
              <a:off x="6557475" y="1411926"/>
              <a:ext cx="4507692" cy="369332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b="1" dirty="0">
                  <a:solidFill>
                    <a:schemeClr val="bg1"/>
                  </a:solidFill>
                  <a:cs typeface="Arial" pitchFamily="34" charset="0"/>
                </a:rPr>
                <a:t>Contents</a:t>
              </a:r>
              <a:endParaRPr lang="ko-KR" altLang="en-US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32" name="TextBox 31">
            <a:extLst>
              <a:ext uri="{FF2B5EF4-FFF2-40B4-BE49-F238E27FC236}">
                <a16:creationId xmlns:a16="http://schemas.microsoft.com/office/drawing/2014/main" id="{90799C86-B514-413C-B72E-CA2B719409D0}"/>
              </a:ext>
            </a:extLst>
          </p:cNvPr>
          <p:cNvSpPr txBox="1"/>
          <p:nvPr/>
        </p:nvSpPr>
        <p:spPr>
          <a:xfrm>
            <a:off x="4939505" y="5169753"/>
            <a:ext cx="958096" cy="646331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bg1"/>
                </a:solidFill>
                <a:cs typeface="Arial" pitchFamily="34" charset="0"/>
              </a:rPr>
              <a:t>04</a:t>
            </a:r>
            <a:endParaRPr lang="ko-KR" altLang="en-US" sz="3600" b="1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882250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9FF1B3E-0516-463B-B642-2FDEAF46E7AA}"/>
              </a:ext>
            </a:extLst>
          </p:cNvPr>
          <p:cNvSpPr/>
          <p:nvPr/>
        </p:nvSpPr>
        <p:spPr>
          <a:xfrm>
            <a:off x="0" y="3379908"/>
            <a:ext cx="12192000" cy="3478091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Graphic 8">
            <a:extLst>
              <a:ext uri="{FF2B5EF4-FFF2-40B4-BE49-F238E27FC236}">
                <a16:creationId xmlns:a16="http://schemas.microsoft.com/office/drawing/2014/main" id="{1C6A5F3F-F6CA-4522-AF6E-4FDCCE80702D}"/>
              </a:ext>
            </a:extLst>
          </p:cNvPr>
          <p:cNvSpPr/>
          <p:nvPr/>
        </p:nvSpPr>
        <p:spPr>
          <a:xfrm>
            <a:off x="829770" y="1834414"/>
            <a:ext cx="2875606" cy="1554547"/>
          </a:xfrm>
          <a:custGeom>
            <a:avLst/>
            <a:gdLst>
              <a:gd name="connsiteX0" fmla="*/ 2924012 w 8225337"/>
              <a:gd name="connsiteY0" fmla="*/ 1853526 h 4446604"/>
              <a:gd name="connsiteX1" fmla="*/ 2819237 w 8225337"/>
              <a:gd name="connsiteY1" fmla="*/ 1934489 h 4446604"/>
              <a:gd name="connsiteX2" fmla="*/ 2798282 w 8225337"/>
              <a:gd name="connsiteY2" fmla="*/ 1936394 h 4446604"/>
              <a:gd name="connsiteX3" fmla="*/ 2778279 w 8225337"/>
              <a:gd name="connsiteY3" fmla="*/ 1939251 h 4446604"/>
              <a:gd name="connsiteX4" fmla="*/ 2752562 w 8225337"/>
              <a:gd name="connsiteY4" fmla="*/ 1942109 h 4446604"/>
              <a:gd name="connsiteX5" fmla="*/ 2579207 w 8225337"/>
              <a:gd name="connsiteY5" fmla="*/ 1987829 h 4446604"/>
              <a:gd name="connsiteX6" fmla="*/ 2563967 w 8225337"/>
              <a:gd name="connsiteY6" fmla="*/ 2003069 h 4446604"/>
              <a:gd name="connsiteX7" fmla="*/ 2538249 w 8225337"/>
              <a:gd name="connsiteY7" fmla="*/ 2204047 h 4446604"/>
              <a:gd name="connsiteX8" fmla="*/ 2527772 w 8225337"/>
              <a:gd name="connsiteY8" fmla="*/ 2222144 h 4446604"/>
              <a:gd name="connsiteX9" fmla="*/ 2491577 w 8225337"/>
              <a:gd name="connsiteY9" fmla="*/ 2258339 h 4446604"/>
              <a:gd name="connsiteX10" fmla="*/ 2473479 w 8225337"/>
              <a:gd name="connsiteY10" fmla="*/ 2276436 h 4446604"/>
              <a:gd name="connsiteX11" fmla="*/ 2452524 w 8225337"/>
              <a:gd name="connsiteY11" fmla="*/ 2325014 h 4446604"/>
              <a:gd name="connsiteX12" fmla="*/ 2442999 w 8225337"/>
              <a:gd name="connsiteY12" fmla="*/ 2350732 h 4446604"/>
              <a:gd name="connsiteX13" fmla="*/ 2391564 w 8225337"/>
              <a:gd name="connsiteY13" fmla="*/ 2473604 h 4446604"/>
              <a:gd name="connsiteX14" fmla="*/ 2383944 w 8225337"/>
              <a:gd name="connsiteY14" fmla="*/ 2491702 h 4446604"/>
              <a:gd name="connsiteX15" fmla="*/ 2378229 w 8225337"/>
              <a:gd name="connsiteY15" fmla="*/ 2516467 h 4446604"/>
              <a:gd name="connsiteX16" fmla="*/ 2279169 w 8225337"/>
              <a:gd name="connsiteY16" fmla="*/ 2639339 h 4446604"/>
              <a:gd name="connsiteX17" fmla="*/ 2258214 w 8225337"/>
              <a:gd name="connsiteY17" fmla="*/ 2656484 h 4446604"/>
              <a:gd name="connsiteX18" fmla="*/ 2237259 w 8225337"/>
              <a:gd name="connsiteY18" fmla="*/ 2700299 h 4446604"/>
              <a:gd name="connsiteX19" fmla="*/ 2237259 w 8225337"/>
              <a:gd name="connsiteY19" fmla="*/ 2717444 h 4446604"/>
              <a:gd name="connsiteX20" fmla="*/ 2232497 w 8225337"/>
              <a:gd name="connsiteY20" fmla="*/ 2743161 h 4446604"/>
              <a:gd name="connsiteX21" fmla="*/ 2196302 w 8225337"/>
              <a:gd name="connsiteY21" fmla="*/ 2770784 h 4446604"/>
              <a:gd name="connsiteX22" fmla="*/ 2173442 w 8225337"/>
              <a:gd name="connsiteY22" fmla="*/ 2776499 h 4446604"/>
              <a:gd name="connsiteX23" fmla="*/ 2153439 w 8225337"/>
              <a:gd name="connsiteY23" fmla="*/ 2782214 h 4446604"/>
              <a:gd name="connsiteX24" fmla="*/ 2133437 w 8225337"/>
              <a:gd name="connsiteY24" fmla="*/ 2787929 h 4446604"/>
              <a:gd name="connsiteX25" fmla="*/ 2101052 w 8225337"/>
              <a:gd name="connsiteY25" fmla="*/ 2803169 h 4446604"/>
              <a:gd name="connsiteX26" fmla="*/ 2088669 w 8225337"/>
              <a:gd name="connsiteY26" fmla="*/ 2815552 h 4446604"/>
              <a:gd name="connsiteX27" fmla="*/ 2090574 w 8225337"/>
              <a:gd name="connsiteY27" fmla="*/ 2930804 h 4446604"/>
              <a:gd name="connsiteX28" fmla="*/ 2172489 w 8225337"/>
              <a:gd name="connsiteY28" fmla="*/ 2917469 h 4446604"/>
              <a:gd name="connsiteX29" fmla="*/ 2197254 w 8225337"/>
              <a:gd name="connsiteY29" fmla="*/ 2911754 h 4446604"/>
              <a:gd name="connsiteX30" fmla="*/ 2326794 w 8225337"/>
              <a:gd name="connsiteY30" fmla="*/ 2906039 h 4446604"/>
              <a:gd name="connsiteX31" fmla="*/ 2349654 w 8225337"/>
              <a:gd name="connsiteY31" fmla="*/ 2903182 h 4446604"/>
              <a:gd name="connsiteX32" fmla="*/ 2436332 w 8225337"/>
              <a:gd name="connsiteY32" fmla="*/ 2889846 h 4446604"/>
              <a:gd name="connsiteX33" fmla="*/ 2461097 w 8225337"/>
              <a:gd name="connsiteY33" fmla="*/ 2889846 h 4446604"/>
              <a:gd name="connsiteX34" fmla="*/ 2680172 w 8225337"/>
              <a:gd name="connsiteY34" fmla="*/ 2940329 h 4446604"/>
              <a:gd name="connsiteX35" fmla="*/ 2705889 w 8225337"/>
              <a:gd name="connsiteY35" fmla="*/ 2942234 h 4446604"/>
              <a:gd name="connsiteX36" fmla="*/ 2822094 w 8225337"/>
              <a:gd name="connsiteY36" fmla="*/ 2878417 h 4446604"/>
              <a:gd name="connsiteX37" fmla="*/ 2931632 w 8225337"/>
              <a:gd name="connsiteY37" fmla="*/ 2733636 h 4446604"/>
              <a:gd name="connsiteX38" fmla="*/ 2944967 w 8225337"/>
              <a:gd name="connsiteY38" fmla="*/ 2721254 h 4446604"/>
              <a:gd name="connsiteX39" fmla="*/ 2957349 w 8225337"/>
              <a:gd name="connsiteY39" fmla="*/ 2683154 h 4446604"/>
              <a:gd name="connsiteX40" fmla="*/ 2955444 w 8225337"/>
              <a:gd name="connsiteY40" fmla="*/ 2703157 h 4446604"/>
              <a:gd name="connsiteX41" fmla="*/ 2937347 w 8225337"/>
              <a:gd name="connsiteY41" fmla="*/ 2753639 h 4446604"/>
              <a:gd name="connsiteX42" fmla="*/ 2932584 w 8225337"/>
              <a:gd name="connsiteY42" fmla="*/ 2770784 h 4446604"/>
              <a:gd name="connsiteX43" fmla="*/ 2881149 w 8225337"/>
              <a:gd name="connsiteY43" fmla="*/ 2857461 h 4446604"/>
              <a:gd name="connsiteX44" fmla="*/ 2871624 w 8225337"/>
              <a:gd name="connsiteY44" fmla="*/ 2877464 h 4446604"/>
              <a:gd name="connsiteX45" fmla="*/ 2862099 w 8225337"/>
              <a:gd name="connsiteY45" fmla="*/ 2895561 h 4446604"/>
              <a:gd name="connsiteX46" fmla="*/ 2851622 w 8225337"/>
              <a:gd name="connsiteY46" fmla="*/ 2907944 h 4446604"/>
              <a:gd name="connsiteX47" fmla="*/ 2798282 w 8225337"/>
              <a:gd name="connsiteY47" fmla="*/ 2959379 h 4446604"/>
              <a:gd name="connsiteX48" fmla="*/ 2781137 w 8225337"/>
              <a:gd name="connsiteY48" fmla="*/ 2966999 h 4446604"/>
              <a:gd name="connsiteX49" fmla="*/ 2763039 w 8225337"/>
              <a:gd name="connsiteY49" fmla="*/ 2969857 h 4446604"/>
              <a:gd name="connsiteX50" fmla="*/ 2732559 w 8225337"/>
              <a:gd name="connsiteY50" fmla="*/ 2974619 h 4446604"/>
              <a:gd name="connsiteX51" fmla="*/ 2704937 w 8225337"/>
              <a:gd name="connsiteY51" fmla="*/ 2969857 h 4446604"/>
              <a:gd name="connsiteX52" fmla="*/ 2555394 w 8225337"/>
              <a:gd name="connsiteY52" fmla="*/ 2974619 h 4446604"/>
              <a:gd name="connsiteX53" fmla="*/ 2601114 w 8225337"/>
              <a:gd name="connsiteY53" fmla="*/ 2974619 h 4446604"/>
              <a:gd name="connsiteX54" fmla="*/ 2567777 w 8225337"/>
              <a:gd name="connsiteY54" fmla="*/ 2980334 h 4446604"/>
              <a:gd name="connsiteX55" fmla="*/ 2550632 w 8225337"/>
              <a:gd name="connsiteY55" fmla="*/ 3001289 h 4446604"/>
              <a:gd name="connsiteX56" fmla="*/ 2530629 w 8225337"/>
              <a:gd name="connsiteY56" fmla="*/ 3019386 h 4446604"/>
              <a:gd name="connsiteX57" fmla="*/ 2482052 w 8225337"/>
              <a:gd name="connsiteY57" fmla="*/ 3040342 h 4446604"/>
              <a:gd name="connsiteX58" fmla="*/ 2360132 w 8225337"/>
              <a:gd name="connsiteY58" fmla="*/ 3034627 h 4446604"/>
              <a:gd name="connsiteX59" fmla="*/ 2337272 w 8225337"/>
              <a:gd name="connsiteY59" fmla="*/ 3039389 h 4446604"/>
              <a:gd name="connsiteX60" fmla="*/ 2142009 w 8225337"/>
              <a:gd name="connsiteY60" fmla="*/ 3158452 h 4446604"/>
              <a:gd name="connsiteX61" fmla="*/ 2119149 w 8225337"/>
              <a:gd name="connsiteY61" fmla="*/ 3163214 h 4446604"/>
              <a:gd name="connsiteX62" fmla="*/ 2088669 w 8225337"/>
              <a:gd name="connsiteY62" fmla="*/ 3160357 h 4446604"/>
              <a:gd name="connsiteX63" fmla="*/ 2061047 w 8225337"/>
              <a:gd name="connsiteY63" fmla="*/ 3142259 h 4446604"/>
              <a:gd name="connsiteX64" fmla="*/ 1870547 w 8225337"/>
              <a:gd name="connsiteY64" fmla="*/ 3094634 h 4446604"/>
              <a:gd name="connsiteX65" fmla="*/ 1815302 w 8225337"/>
              <a:gd name="connsiteY65" fmla="*/ 3053677 h 4446604"/>
              <a:gd name="connsiteX66" fmla="*/ 1797204 w 8225337"/>
              <a:gd name="connsiteY66" fmla="*/ 3040342 h 4446604"/>
              <a:gd name="connsiteX67" fmla="*/ 1693382 w 8225337"/>
              <a:gd name="connsiteY67" fmla="*/ 2981286 h 4446604"/>
              <a:gd name="connsiteX68" fmla="*/ 1662902 w 8225337"/>
              <a:gd name="connsiteY68" fmla="*/ 2933661 h 4446604"/>
              <a:gd name="connsiteX69" fmla="*/ 1647662 w 8225337"/>
              <a:gd name="connsiteY69" fmla="*/ 2907944 h 4446604"/>
              <a:gd name="connsiteX70" fmla="*/ 1630517 w 8225337"/>
              <a:gd name="connsiteY70" fmla="*/ 2885084 h 4446604"/>
              <a:gd name="connsiteX71" fmla="*/ 1613372 w 8225337"/>
              <a:gd name="connsiteY71" fmla="*/ 2880321 h 4446604"/>
              <a:gd name="connsiteX72" fmla="*/ 1561937 w 8225337"/>
              <a:gd name="connsiteY72" fmla="*/ 2883179 h 4446604"/>
              <a:gd name="connsiteX73" fmla="*/ 1536219 w 8225337"/>
              <a:gd name="connsiteY73" fmla="*/ 2885084 h 4446604"/>
              <a:gd name="connsiteX74" fmla="*/ 1403822 w 8225337"/>
              <a:gd name="connsiteY74" fmla="*/ 2892704 h 4446604"/>
              <a:gd name="connsiteX75" fmla="*/ 1393344 w 8225337"/>
              <a:gd name="connsiteY75" fmla="*/ 2915564 h 4446604"/>
              <a:gd name="connsiteX76" fmla="*/ 1352387 w 8225337"/>
              <a:gd name="connsiteY76" fmla="*/ 3055582 h 4446604"/>
              <a:gd name="connsiteX77" fmla="*/ 1314287 w 8225337"/>
              <a:gd name="connsiteY77" fmla="*/ 3083204 h 4446604"/>
              <a:gd name="connsiteX78" fmla="*/ 1297142 w 8225337"/>
              <a:gd name="connsiteY78" fmla="*/ 3098444 h 4446604"/>
              <a:gd name="connsiteX79" fmla="*/ 1284759 w 8225337"/>
              <a:gd name="connsiteY79" fmla="*/ 3116542 h 4446604"/>
              <a:gd name="connsiteX80" fmla="*/ 1356197 w 8225337"/>
              <a:gd name="connsiteY80" fmla="*/ 3345142 h 4446604"/>
              <a:gd name="connsiteX81" fmla="*/ 1366674 w 8225337"/>
              <a:gd name="connsiteY81" fmla="*/ 3370859 h 4446604"/>
              <a:gd name="connsiteX82" fmla="*/ 1237134 w 8225337"/>
              <a:gd name="connsiteY82" fmla="*/ 3569932 h 4446604"/>
              <a:gd name="connsiteX83" fmla="*/ 1221894 w 8225337"/>
              <a:gd name="connsiteY83" fmla="*/ 3590886 h 4446604"/>
              <a:gd name="connsiteX84" fmla="*/ 1206654 w 8225337"/>
              <a:gd name="connsiteY84" fmla="*/ 3608032 h 4446604"/>
              <a:gd name="connsiteX85" fmla="*/ 960909 w 8225337"/>
              <a:gd name="connsiteY85" fmla="*/ 3816629 h 4446604"/>
              <a:gd name="connsiteX86" fmla="*/ 939954 w 8225337"/>
              <a:gd name="connsiteY86" fmla="*/ 3826154 h 4446604"/>
              <a:gd name="connsiteX87" fmla="*/ 917094 w 8225337"/>
              <a:gd name="connsiteY87" fmla="*/ 3830917 h 4446604"/>
              <a:gd name="connsiteX88" fmla="*/ 698019 w 8225337"/>
              <a:gd name="connsiteY88" fmla="*/ 3805199 h 4446604"/>
              <a:gd name="connsiteX89" fmla="*/ 682779 w 8225337"/>
              <a:gd name="connsiteY89" fmla="*/ 3794721 h 4446604"/>
              <a:gd name="connsiteX90" fmla="*/ 635154 w 8225337"/>
              <a:gd name="connsiteY90" fmla="*/ 3761384 h 4446604"/>
              <a:gd name="connsiteX91" fmla="*/ 609437 w 8225337"/>
              <a:gd name="connsiteY91" fmla="*/ 3749002 h 4446604"/>
              <a:gd name="connsiteX92" fmla="*/ 574194 w 8225337"/>
              <a:gd name="connsiteY92" fmla="*/ 3736619 h 4446604"/>
              <a:gd name="connsiteX93" fmla="*/ 556097 w 8225337"/>
              <a:gd name="connsiteY93" fmla="*/ 3736619 h 4446604"/>
              <a:gd name="connsiteX94" fmla="*/ 537999 w 8225337"/>
              <a:gd name="connsiteY94" fmla="*/ 3738524 h 4446604"/>
              <a:gd name="connsiteX95" fmla="*/ 556097 w 8225337"/>
              <a:gd name="connsiteY95" fmla="*/ 3725189 h 4446604"/>
              <a:gd name="connsiteX96" fmla="*/ 578957 w 8225337"/>
              <a:gd name="connsiteY96" fmla="*/ 3719474 h 4446604"/>
              <a:gd name="connsiteX97" fmla="*/ 621819 w 8225337"/>
              <a:gd name="connsiteY97" fmla="*/ 3704234 h 4446604"/>
              <a:gd name="connsiteX98" fmla="*/ 646584 w 8225337"/>
              <a:gd name="connsiteY98" fmla="*/ 3702329 h 4446604"/>
              <a:gd name="connsiteX99" fmla="*/ 771362 w 8225337"/>
              <a:gd name="connsiteY99" fmla="*/ 3702329 h 4446604"/>
              <a:gd name="connsiteX100" fmla="*/ 797079 w 8225337"/>
              <a:gd name="connsiteY100" fmla="*/ 3697567 h 4446604"/>
              <a:gd name="connsiteX101" fmla="*/ 929477 w 8225337"/>
              <a:gd name="connsiteY101" fmla="*/ 3626129 h 4446604"/>
              <a:gd name="connsiteX102" fmla="*/ 949479 w 8225337"/>
              <a:gd name="connsiteY102" fmla="*/ 3605174 h 4446604"/>
              <a:gd name="connsiteX103" fmla="*/ 975197 w 8225337"/>
              <a:gd name="connsiteY103" fmla="*/ 3365144 h 4446604"/>
              <a:gd name="connsiteX104" fmla="*/ 964719 w 8225337"/>
              <a:gd name="connsiteY104" fmla="*/ 3337521 h 4446604"/>
              <a:gd name="connsiteX105" fmla="*/ 982817 w 8225337"/>
              <a:gd name="connsiteY105" fmla="*/ 3200361 h 4446604"/>
              <a:gd name="connsiteX106" fmla="*/ 996152 w 8225337"/>
              <a:gd name="connsiteY106" fmla="*/ 3179407 h 4446604"/>
              <a:gd name="connsiteX107" fmla="*/ 1061874 w 8225337"/>
              <a:gd name="connsiteY107" fmla="*/ 3029864 h 4446604"/>
              <a:gd name="connsiteX108" fmla="*/ 1063779 w 8225337"/>
              <a:gd name="connsiteY108" fmla="*/ 3004146 h 4446604"/>
              <a:gd name="connsiteX109" fmla="*/ 1069494 w 8225337"/>
              <a:gd name="connsiteY109" fmla="*/ 2823171 h 4446604"/>
              <a:gd name="connsiteX110" fmla="*/ 1077114 w 8225337"/>
              <a:gd name="connsiteY110" fmla="*/ 2800311 h 4446604"/>
              <a:gd name="connsiteX111" fmla="*/ 1081877 w 8225337"/>
              <a:gd name="connsiteY111" fmla="*/ 2775546 h 4446604"/>
              <a:gd name="connsiteX112" fmla="*/ 1087592 w 8225337"/>
              <a:gd name="connsiteY112" fmla="*/ 2752686 h 4446604"/>
              <a:gd name="connsiteX113" fmla="*/ 1118072 w 8225337"/>
              <a:gd name="connsiteY113" fmla="*/ 2724111 h 4446604"/>
              <a:gd name="connsiteX114" fmla="*/ 1139027 w 8225337"/>
              <a:gd name="connsiteY114" fmla="*/ 2711729 h 4446604"/>
              <a:gd name="connsiteX115" fmla="*/ 1152362 w 8225337"/>
              <a:gd name="connsiteY115" fmla="*/ 2699346 h 4446604"/>
              <a:gd name="connsiteX116" fmla="*/ 1207607 w 8225337"/>
              <a:gd name="connsiteY116" fmla="*/ 2600286 h 4446604"/>
              <a:gd name="connsiteX117" fmla="*/ 1227609 w 8225337"/>
              <a:gd name="connsiteY117" fmla="*/ 2583142 h 4446604"/>
              <a:gd name="connsiteX118" fmla="*/ 1245707 w 8225337"/>
              <a:gd name="connsiteY118" fmla="*/ 2563139 h 4446604"/>
              <a:gd name="connsiteX119" fmla="*/ 1266662 w 8225337"/>
              <a:gd name="connsiteY119" fmla="*/ 2555519 h 4446604"/>
              <a:gd name="connsiteX120" fmla="*/ 1332384 w 8225337"/>
              <a:gd name="connsiteY120" fmla="*/ 2563139 h 4446604"/>
              <a:gd name="connsiteX121" fmla="*/ 1357149 w 8225337"/>
              <a:gd name="connsiteY121" fmla="*/ 2565996 h 4446604"/>
              <a:gd name="connsiteX122" fmla="*/ 1560984 w 8225337"/>
              <a:gd name="connsiteY122" fmla="*/ 2576474 h 4446604"/>
              <a:gd name="connsiteX123" fmla="*/ 1585749 w 8225337"/>
              <a:gd name="connsiteY123" fmla="*/ 2703157 h 4446604"/>
              <a:gd name="connsiteX124" fmla="*/ 1599084 w 8225337"/>
              <a:gd name="connsiteY124" fmla="*/ 2718396 h 4446604"/>
              <a:gd name="connsiteX125" fmla="*/ 1649567 w 8225337"/>
              <a:gd name="connsiteY125" fmla="*/ 2728874 h 4446604"/>
              <a:gd name="connsiteX126" fmla="*/ 1670522 w 8225337"/>
              <a:gd name="connsiteY126" fmla="*/ 2730779 h 4446604"/>
              <a:gd name="connsiteX127" fmla="*/ 1800062 w 8225337"/>
              <a:gd name="connsiteY127" fmla="*/ 2726017 h 4446604"/>
              <a:gd name="connsiteX128" fmla="*/ 1821017 w 8225337"/>
              <a:gd name="connsiteY128" fmla="*/ 2726017 h 4446604"/>
              <a:gd name="connsiteX129" fmla="*/ 1963892 w 8225337"/>
              <a:gd name="connsiteY129" fmla="*/ 2690774 h 4446604"/>
              <a:gd name="connsiteX130" fmla="*/ 1991514 w 8225337"/>
              <a:gd name="connsiteY130" fmla="*/ 2677439 h 4446604"/>
              <a:gd name="connsiteX131" fmla="*/ 2116292 w 8225337"/>
              <a:gd name="connsiteY131" fmla="*/ 2581236 h 4446604"/>
              <a:gd name="connsiteX132" fmla="*/ 2129627 w 8225337"/>
              <a:gd name="connsiteY132" fmla="*/ 2564092 h 4446604"/>
              <a:gd name="connsiteX133" fmla="*/ 2190587 w 8225337"/>
              <a:gd name="connsiteY133" fmla="*/ 2454554 h 4446604"/>
              <a:gd name="connsiteX134" fmla="*/ 2198207 w 8225337"/>
              <a:gd name="connsiteY134" fmla="*/ 2431694 h 4446604"/>
              <a:gd name="connsiteX135" fmla="*/ 2300124 w 8225337"/>
              <a:gd name="connsiteY135" fmla="*/ 2278342 h 4446604"/>
              <a:gd name="connsiteX136" fmla="*/ 2317269 w 8225337"/>
              <a:gd name="connsiteY136" fmla="*/ 2263102 h 4446604"/>
              <a:gd name="connsiteX137" fmla="*/ 2362989 w 8225337"/>
              <a:gd name="connsiteY137" fmla="*/ 2204999 h 4446604"/>
              <a:gd name="connsiteX138" fmla="*/ 2373467 w 8225337"/>
              <a:gd name="connsiteY138" fmla="*/ 2187854 h 4446604"/>
              <a:gd name="connsiteX139" fmla="*/ 2469669 w 8225337"/>
              <a:gd name="connsiteY139" fmla="*/ 1996401 h 4446604"/>
              <a:gd name="connsiteX140" fmla="*/ 2483004 w 8225337"/>
              <a:gd name="connsiteY140" fmla="*/ 1973542 h 4446604"/>
              <a:gd name="connsiteX141" fmla="*/ 2562062 w 8225337"/>
              <a:gd name="connsiteY141" fmla="*/ 1919249 h 4446604"/>
              <a:gd name="connsiteX142" fmla="*/ 2583017 w 8225337"/>
              <a:gd name="connsiteY142" fmla="*/ 1914486 h 4446604"/>
              <a:gd name="connsiteX143" fmla="*/ 2710652 w 8225337"/>
              <a:gd name="connsiteY143" fmla="*/ 1906867 h 4446604"/>
              <a:gd name="connsiteX144" fmla="*/ 2736369 w 8225337"/>
              <a:gd name="connsiteY144" fmla="*/ 1906867 h 4446604"/>
              <a:gd name="connsiteX145" fmla="*/ 2782089 w 8225337"/>
              <a:gd name="connsiteY145" fmla="*/ 1908772 h 4446604"/>
              <a:gd name="connsiteX146" fmla="*/ 2804949 w 8225337"/>
              <a:gd name="connsiteY146" fmla="*/ 1904009 h 4446604"/>
              <a:gd name="connsiteX147" fmla="*/ 2917344 w 8225337"/>
              <a:gd name="connsiteY147" fmla="*/ 1860194 h 4446604"/>
              <a:gd name="connsiteX148" fmla="*/ 2924012 w 8225337"/>
              <a:gd name="connsiteY148" fmla="*/ 1853526 h 4446604"/>
              <a:gd name="connsiteX149" fmla="*/ 6679719 w 8225337"/>
              <a:gd name="connsiteY149" fmla="*/ 3301327 h 4446604"/>
              <a:gd name="connsiteX150" fmla="*/ 6670194 w 8225337"/>
              <a:gd name="connsiteY150" fmla="*/ 3362286 h 4446604"/>
              <a:gd name="connsiteX151" fmla="*/ 6680672 w 8225337"/>
              <a:gd name="connsiteY151" fmla="*/ 3383242 h 4446604"/>
              <a:gd name="connsiteX152" fmla="*/ 6911177 w 8225337"/>
              <a:gd name="connsiteY152" fmla="*/ 3449917 h 4446604"/>
              <a:gd name="connsiteX153" fmla="*/ 6570182 w 8225337"/>
              <a:gd name="connsiteY153" fmla="*/ 3337521 h 4446604"/>
              <a:gd name="connsiteX154" fmla="*/ 6557799 w 8225337"/>
              <a:gd name="connsiteY154" fmla="*/ 3320377 h 4446604"/>
              <a:gd name="connsiteX155" fmla="*/ 6486362 w 8225337"/>
              <a:gd name="connsiteY155" fmla="*/ 3247034 h 4446604"/>
              <a:gd name="connsiteX156" fmla="*/ 6478742 w 8225337"/>
              <a:gd name="connsiteY156" fmla="*/ 3242271 h 4446604"/>
              <a:gd name="connsiteX157" fmla="*/ 6417782 w 8225337"/>
              <a:gd name="connsiteY157" fmla="*/ 3214649 h 4446604"/>
              <a:gd name="connsiteX158" fmla="*/ 6412067 w 8225337"/>
              <a:gd name="connsiteY158" fmla="*/ 3211792 h 4446604"/>
              <a:gd name="connsiteX159" fmla="*/ 6402542 w 8225337"/>
              <a:gd name="connsiteY159" fmla="*/ 3204171 h 4446604"/>
              <a:gd name="connsiteX160" fmla="*/ 6387302 w 8225337"/>
              <a:gd name="connsiteY160" fmla="*/ 3188932 h 4446604"/>
              <a:gd name="connsiteX161" fmla="*/ 6384444 w 8225337"/>
              <a:gd name="connsiteY161" fmla="*/ 3184169 h 4446604"/>
              <a:gd name="connsiteX162" fmla="*/ 6372062 w 8225337"/>
              <a:gd name="connsiteY162" fmla="*/ 3151784 h 4446604"/>
              <a:gd name="connsiteX163" fmla="*/ 6370157 w 8225337"/>
              <a:gd name="connsiteY163" fmla="*/ 3134639 h 4446604"/>
              <a:gd name="connsiteX164" fmla="*/ 6380634 w 8225337"/>
              <a:gd name="connsiteY164" fmla="*/ 3116542 h 4446604"/>
              <a:gd name="connsiteX165" fmla="*/ 6391112 w 8225337"/>
              <a:gd name="connsiteY165" fmla="*/ 2915564 h 4446604"/>
              <a:gd name="connsiteX166" fmla="*/ 6313007 w 8225337"/>
              <a:gd name="connsiteY166" fmla="*/ 2867939 h 4446604"/>
              <a:gd name="connsiteX167" fmla="*/ 6293004 w 8225337"/>
              <a:gd name="connsiteY167" fmla="*/ 2847936 h 4446604"/>
              <a:gd name="connsiteX168" fmla="*/ 6279669 w 8225337"/>
              <a:gd name="connsiteY168" fmla="*/ 2826982 h 4446604"/>
              <a:gd name="connsiteX169" fmla="*/ 6211090 w 8225337"/>
              <a:gd name="connsiteY169" fmla="*/ 2726969 h 4446604"/>
              <a:gd name="connsiteX170" fmla="*/ 6197754 w 8225337"/>
              <a:gd name="connsiteY170" fmla="*/ 2706967 h 4446604"/>
              <a:gd name="connsiteX171" fmla="*/ 6035829 w 8225337"/>
              <a:gd name="connsiteY171" fmla="*/ 2599334 h 4446604"/>
              <a:gd name="connsiteX172" fmla="*/ 6014874 w 8225337"/>
              <a:gd name="connsiteY172" fmla="*/ 2596477 h 4446604"/>
              <a:gd name="connsiteX173" fmla="*/ 5948199 w 8225337"/>
              <a:gd name="connsiteY173" fmla="*/ 2583142 h 4446604"/>
              <a:gd name="connsiteX174" fmla="*/ 5925340 w 8225337"/>
              <a:gd name="connsiteY174" fmla="*/ 2580284 h 4446604"/>
              <a:gd name="connsiteX175" fmla="*/ 5835804 w 8225337"/>
              <a:gd name="connsiteY175" fmla="*/ 2572664 h 4446604"/>
              <a:gd name="connsiteX176" fmla="*/ 5810087 w 8225337"/>
              <a:gd name="connsiteY176" fmla="*/ 2570759 h 4446604"/>
              <a:gd name="connsiteX177" fmla="*/ 5642447 w 8225337"/>
              <a:gd name="connsiteY177" fmla="*/ 2624099 h 4446604"/>
              <a:gd name="connsiteX178" fmla="*/ 5624349 w 8225337"/>
              <a:gd name="connsiteY178" fmla="*/ 2639339 h 4446604"/>
              <a:gd name="connsiteX179" fmla="*/ 5604347 w 8225337"/>
              <a:gd name="connsiteY179" fmla="*/ 2660294 h 4446604"/>
              <a:gd name="connsiteX180" fmla="*/ 5492904 w 8225337"/>
              <a:gd name="connsiteY180" fmla="*/ 2787929 h 4446604"/>
              <a:gd name="connsiteX181" fmla="*/ 5475759 w 8225337"/>
              <a:gd name="connsiteY181" fmla="*/ 2857461 h 4446604"/>
              <a:gd name="connsiteX182" fmla="*/ 5473854 w 8225337"/>
              <a:gd name="connsiteY182" fmla="*/ 2882227 h 4446604"/>
              <a:gd name="connsiteX183" fmla="*/ 5458615 w 8225337"/>
              <a:gd name="connsiteY183" fmla="*/ 2915564 h 4446604"/>
              <a:gd name="connsiteX184" fmla="*/ 5438612 w 8225337"/>
              <a:gd name="connsiteY184" fmla="*/ 2927946 h 4446604"/>
              <a:gd name="connsiteX185" fmla="*/ 5421467 w 8225337"/>
              <a:gd name="connsiteY185" fmla="*/ 2932709 h 4446604"/>
              <a:gd name="connsiteX186" fmla="*/ 5398607 w 8225337"/>
              <a:gd name="connsiteY186" fmla="*/ 2945092 h 4446604"/>
              <a:gd name="connsiteX187" fmla="*/ 5377652 w 8225337"/>
              <a:gd name="connsiteY187" fmla="*/ 2954617 h 4446604"/>
              <a:gd name="connsiteX188" fmla="*/ 5327169 w 8225337"/>
              <a:gd name="connsiteY188" fmla="*/ 3044152 h 4446604"/>
              <a:gd name="connsiteX189" fmla="*/ 5337647 w 8225337"/>
              <a:gd name="connsiteY189" fmla="*/ 3069869 h 4446604"/>
              <a:gd name="connsiteX190" fmla="*/ 5393844 w 8225337"/>
              <a:gd name="connsiteY190" fmla="*/ 3184169 h 4446604"/>
              <a:gd name="connsiteX191" fmla="*/ 5389082 w 8225337"/>
              <a:gd name="connsiteY191" fmla="*/ 3205124 h 4446604"/>
              <a:gd name="connsiteX192" fmla="*/ 5378604 w 8225337"/>
              <a:gd name="connsiteY192" fmla="*/ 3232746 h 4446604"/>
              <a:gd name="connsiteX193" fmla="*/ 5353840 w 8225337"/>
              <a:gd name="connsiteY193" fmla="*/ 3252749 h 4446604"/>
              <a:gd name="connsiteX194" fmla="*/ 5332884 w 8225337"/>
              <a:gd name="connsiteY194" fmla="*/ 3272752 h 4446604"/>
              <a:gd name="connsiteX195" fmla="*/ 5299547 w 8225337"/>
              <a:gd name="connsiteY195" fmla="*/ 3428961 h 4446604"/>
              <a:gd name="connsiteX196" fmla="*/ 5310024 w 8225337"/>
              <a:gd name="connsiteY196" fmla="*/ 3451821 h 4446604"/>
              <a:gd name="connsiteX197" fmla="*/ 5346219 w 8225337"/>
              <a:gd name="connsiteY197" fmla="*/ 3495636 h 4446604"/>
              <a:gd name="connsiteX198" fmla="*/ 5370984 w 8225337"/>
              <a:gd name="connsiteY198" fmla="*/ 3653752 h 4446604"/>
              <a:gd name="connsiteX199" fmla="*/ 5378604 w 8225337"/>
              <a:gd name="connsiteY199" fmla="*/ 3679469 h 4446604"/>
              <a:gd name="connsiteX200" fmla="*/ 5384319 w 8225337"/>
              <a:gd name="connsiteY200" fmla="*/ 3707092 h 4446604"/>
              <a:gd name="connsiteX201" fmla="*/ 5389082 w 8225337"/>
              <a:gd name="connsiteY201" fmla="*/ 3732809 h 4446604"/>
              <a:gd name="connsiteX202" fmla="*/ 5378604 w 8225337"/>
              <a:gd name="connsiteY202" fmla="*/ 3893782 h 4446604"/>
              <a:gd name="connsiteX203" fmla="*/ 5366222 w 8225337"/>
              <a:gd name="connsiteY203" fmla="*/ 3914736 h 4446604"/>
              <a:gd name="connsiteX204" fmla="*/ 5322407 w 8225337"/>
              <a:gd name="connsiteY204" fmla="*/ 4024274 h 4446604"/>
              <a:gd name="connsiteX205" fmla="*/ 5332884 w 8225337"/>
              <a:gd name="connsiteY205" fmla="*/ 4041419 h 4446604"/>
              <a:gd name="connsiteX206" fmla="*/ 5363365 w 8225337"/>
              <a:gd name="connsiteY206" fmla="*/ 4092854 h 4446604"/>
              <a:gd name="connsiteX207" fmla="*/ 5365269 w 8225337"/>
              <a:gd name="connsiteY207" fmla="*/ 4125239 h 4446604"/>
              <a:gd name="connsiteX208" fmla="*/ 5347172 w 8225337"/>
              <a:gd name="connsiteY208" fmla="*/ 4224299 h 4446604"/>
              <a:gd name="connsiteX209" fmla="*/ 5295737 w 8225337"/>
              <a:gd name="connsiteY209" fmla="*/ 4120477 h 4446604"/>
              <a:gd name="connsiteX210" fmla="*/ 5285259 w 8225337"/>
              <a:gd name="connsiteY210" fmla="*/ 4100474 h 4446604"/>
              <a:gd name="connsiteX211" fmla="*/ 5244302 w 8225337"/>
              <a:gd name="connsiteY211" fmla="*/ 4042371 h 4446604"/>
              <a:gd name="connsiteX212" fmla="*/ 5230967 w 8225337"/>
              <a:gd name="connsiteY212" fmla="*/ 4024274 h 4446604"/>
              <a:gd name="connsiteX213" fmla="*/ 5213822 w 8225337"/>
              <a:gd name="connsiteY213" fmla="*/ 4003319 h 4446604"/>
              <a:gd name="connsiteX214" fmla="*/ 5201440 w 8225337"/>
              <a:gd name="connsiteY214" fmla="*/ 3980459 h 4446604"/>
              <a:gd name="connsiteX215" fmla="*/ 5190962 w 8225337"/>
              <a:gd name="connsiteY215" fmla="*/ 3957599 h 4446604"/>
              <a:gd name="connsiteX216" fmla="*/ 5189057 w 8225337"/>
              <a:gd name="connsiteY216" fmla="*/ 3932834 h 4446604"/>
              <a:gd name="connsiteX217" fmla="*/ 5242397 w 8225337"/>
              <a:gd name="connsiteY217" fmla="*/ 3704234 h 4446604"/>
              <a:gd name="connsiteX218" fmla="*/ 5232872 w 8225337"/>
              <a:gd name="connsiteY218" fmla="*/ 3655657 h 4446604"/>
              <a:gd name="connsiteX219" fmla="*/ 5230967 w 8225337"/>
              <a:gd name="connsiteY219" fmla="*/ 3635654 h 4446604"/>
              <a:gd name="connsiteX220" fmla="*/ 5221442 w 8225337"/>
              <a:gd name="connsiteY220" fmla="*/ 3622319 h 4446604"/>
              <a:gd name="connsiteX221" fmla="*/ 5152862 w 8225337"/>
              <a:gd name="connsiteY221" fmla="*/ 3371811 h 4446604"/>
              <a:gd name="connsiteX222" fmla="*/ 5165244 w 8225337"/>
              <a:gd name="connsiteY222" fmla="*/ 3350857 h 4446604"/>
              <a:gd name="connsiteX223" fmla="*/ 5081424 w 8225337"/>
              <a:gd name="connsiteY223" fmla="*/ 3083204 h 4446604"/>
              <a:gd name="connsiteX224" fmla="*/ 5058565 w 8225337"/>
              <a:gd name="connsiteY224" fmla="*/ 3065107 h 4446604"/>
              <a:gd name="connsiteX225" fmla="*/ 4924262 w 8225337"/>
              <a:gd name="connsiteY225" fmla="*/ 2998432 h 4446604"/>
              <a:gd name="connsiteX226" fmla="*/ 4903307 w 8225337"/>
              <a:gd name="connsiteY226" fmla="*/ 2993669 h 4446604"/>
              <a:gd name="connsiteX227" fmla="*/ 4802342 w 8225337"/>
              <a:gd name="connsiteY227" fmla="*/ 2960332 h 4446604"/>
              <a:gd name="connsiteX228" fmla="*/ 4789959 w 8225337"/>
              <a:gd name="connsiteY228" fmla="*/ 2945092 h 4446604"/>
              <a:gd name="connsiteX229" fmla="*/ 4723284 w 8225337"/>
              <a:gd name="connsiteY229" fmla="*/ 2883179 h 4446604"/>
              <a:gd name="connsiteX230" fmla="*/ 4700424 w 8225337"/>
              <a:gd name="connsiteY230" fmla="*/ 2870796 h 4446604"/>
              <a:gd name="connsiteX231" fmla="*/ 4462299 w 8225337"/>
              <a:gd name="connsiteY231" fmla="*/ 2918421 h 4446604"/>
              <a:gd name="connsiteX232" fmla="*/ 4447059 w 8225337"/>
              <a:gd name="connsiteY232" fmla="*/ 2928899 h 4446604"/>
              <a:gd name="connsiteX233" fmla="*/ 4421342 w 8225337"/>
              <a:gd name="connsiteY233" fmla="*/ 2956521 h 4446604"/>
              <a:gd name="connsiteX234" fmla="*/ 4396577 w 8225337"/>
              <a:gd name="connsiteY234" fmla="*/ 2956521 h 4446604"/>
              <a:gd name="connsiteX235" fmla="*/ 4305137 w 8225337"/>
              <a:gd name="connsiteY235" fmla="*/ 2912707 h 4446604"/>
              <a:gd name="connsiteX236" fmla="*/ 4284182 w 8225337"/>
              <a:gd name="connsiteY236" fmla="*/ 2895561 h 4446604"/>
              <a:gd name="connsiteX237" fmla="*/ 4244177 w 8225337"/>
              <a:gd name="connsiteY237" fmla="*/ 2862224 h 4446604"/>
              <a:gd name="connsiteX238" fmla="*/ 4216554 w 8225337"/>
              <a:gd name="connsiteY238" fmla="*/ 2854604 h 4446604"/>
              <a:gd name="connsiteX239" fmla="*/ 4196552 w 8225337"/>
              <a:gd name="connsiteY239" fmla="*/ 2844127 h 4446604"/>
              <a:gd name="connsiteX240" fmla="*/ 4120352 w 8225337"/>
              <a:gd name="connsiteY240" fmla="*/ 2775546 h 4446604"/>
              <a:gd name="connsiteX241" fmla="*/ 4094634 w 8225337"/>
              <a:gd name="connsiteY241" fmla="*/ 2765069 h 4446604"/>
              <a:gd name="connsiteX242" fmla="*/ 3925089 w 8225337"/>
              <a:gd name="connsiteY242" fmla="*/ 2657436 h 4446604"/>
              <a:gd name="connsiteX243" fmla="*/ 4128924 w 8225337"/>
              <a:gd name="connsiteY243" fmla="*/ 2726017 h 4446604"/>
              <a:gd name="connsiteX244" fmla="*/ 4149879 w 8225337"/>
              <a:gd name="connsiteY244" fmla="*/ 2728874 h 4446604"/>
              <a:gd name="connsiteX245" fmla="*/ 4384194 w 8225337"/>
              <a:gd name="connsiteY245" fmla="*/ 2790786 h 4446604"/>
              <a:gd name="connsiteX246" fmla="*/ 4409912 w 8225337"/>
              <a:gd name="connsiteY246" fmla="*/ 2788882 h 4446604"/>
              <a:gd name="connsiteX247" fmla="*/ 4483254 w 8225337"/>
              <a:gd name="connsiteY247" fmla="*/ 2653627 h 4446604"/>
              <a:gd name="connsiteX248" fmla="*/ 4676612 w 8225337"/>
              <a:gd name="connsiteY248" fmla="*/ 2765069 h 4446604"/>
              <a:gd name="connsiteX249" fmla="*/ 4701377 w 8225337"/>
              <a:gd name="connsiteY249" fmla="*/ 2766974 h 4446604"/>
              <a:gd name="connsiteX250" fmla="*/ 4745192 w 8225337"/>
              <a:gd name="connsiteY250" fmla="*/ 2742209 h 4446604"/>
              <a:gd name="connsiteX251" fmla="*/ 4765194 w 8225337"/>
              <a:gd name="connsiteY251" fmla="*/ 2731732 h 4446604"/>
              <a:gd name="connsiteX252" fmla="*/ 4862349 w 8225337"/>
              <a:gd name="connsiteY252" fmla="*/ 2779357 h 4446604"/>
              <a:gd name="connsiteX253" fmla="*/ 4883304 w 8225337"/>
              <a:gd name="connsiteY253" fmla="*/ 2789834 h 4446604"/>
              <a:gd name="connsiteX254" fmla="*/ 4909022 w 8225337"/>
              <a:gd name="connsiteY254" fmla="*/ 2797454 h 4446604"/>
              <a:gd name="connsiteX255" fmla="*/ 4988079 w 8225337"/>
              <a:gd name="connsiteY255" fmla="*/ 2911754 h 4446604"/>
              <a:gd name="connsiteX256" fmla="*/ 5028084 w 8225337"/>
              <a:gd name="connsiteY256" fmla="*/ 2937471 h 4446604"/>
              <a:gd name="connsiteX257" fmla="*/ 5056659 w 8225337"/>
              <a:gd name="connsiteY257" fmla="*/ 2934614 h 4446604"/>
              <a:gd name="connsiteX258" fmla="*/ 5264304 w 8225337"/>
              <a:gd name="connsiteY258" fmla="*/ 2937471 h 4446604"/>
              <a:gd name="connsiteX259" fmla="*/ 5330979 w 8225337"/>
              <a:gd name="connsiteY259" fmla="*/ 2815552 h 4446604"/>
              <a:gd name="connsiteX260" fmla="*/ 5336694 w 8225337"/>
              <a:gd name="connsiteY260" fmla="*/ 2794596 h 4446604"/>
              <a:gd name="connsiteX261" fmla="*/ 5367174 w 8225337"/>
              <a:gd name="connsiteY261" fmla="*/ 2710777 h 4446604"/>
              <a:gd name="connsiteX262" fmla="*/ 5387177 w 8225337"/>
              <a:gd name="connsiteY262" fmla="*/ 2689821 h 4446604"/>
              <a:gd name="connsiteX263" fmla="*/ 5397654 w 8225337"/>
              <a:gd name="connsiteY263" fmla="*/ 2666961 h 4446604"/>
              <a:gd name="connsiteX264" fmla="*/ 5458615 w 8225337"/>
              <a:gd name="connsiteY264" fmla="*/ 2555519 h 4446604"/>
              <a:gd name="connsiteX265" fmla="*/ 5473854 w 8225337"/>
              <a:gd name="connsiteY265" fmla="*/ 2534564 h 4446604"/>
              <a:gd name="connsiteX266" fmla="*/ 5644352 w 8225337"/>
              <a:gd name="connsiteY266" fmla="*/ 2480271 h 4446604"/>
              <a:gd name="connsiteX267" fmla="*/ 5545292 w 8225337"/>
              <a:gd name="connsiteY267" fmla="*/ 2345969 h 4446604"/>
              <a:gd name="connsiteX268" fmla="*/ 5540529 w 8225337"/>
              <a:gd name="connsiteY268" fmla="*/ 2312632 h 4446604"/>
              <a:gd name="connsiteX269" fmla="*/ 5563390 w 8225337"/>
              <a:gd name="connsiteY269" fmla="*/ 2282152 h 4446604"/>
              <a:gd name="connsiteX270" fmla="*/ 5690072 w 8225337"/>
              <a:gd name="connsiteY270" fmla="*/ 2230717 h 4446604"/>
              <a:gd name="connsiteX271" fmla="*/ 5634827 w 8225337"/>
              <a:gd name="connsiteY271" fmla="*/ 2151659 h 4446604"/>
              <a:gd name="connsiteX272" fmla="*/ 5609109 w 8225337"/>
              <a:gd name="connsiteY272" fmla="*/ 2139277 h 4446604"/>
              <a:gd name="connsiteX273" fmla="*/ 5507192 w 8225337"/>
              <a:gd name="connsiteY273" fmla="*/ 2055456 h 4446604"/>
              <a:gd name="connsiteX274" fmla="*/ 5501477 w 8225337"/>
              <a:gd name="connsiteY274" fmla="*/ 2034501 h 4446604"/>
              <a:gd name="connsiteX275" fmla="*/ 5526242 w 8225337"/>
              <a:gd name="connsiteY275" fmla="*/ 1942109 h 4446604"/>
              <a:gd name="connsiteX276" fmla="*/ 5401465 w 8225337"/>
              <a:gd name="connsiteY276" fmla="*/ 1832572 h 4446604"/>
              <a:gd name="connsiteX277" fmla="*/ 5393844 w 8225337"/>
              <a:gd name="connsiteY277" fmla="*/ 1809711 h 4446604"/>
              <a:gd name="connsiteX278" fmla="*/ 5384319 w 8225337"/>
              <a:gd name="connsiteY278" fmla="*/ 1789709 h 4446604"/>
              <a:gd name="connsiteX279" fmla="*/ 5371937 w 8225337"/>
              <a:gd name="connsiteY279" fmla="*/ 1768754 h 4446604"/>
              <a:gd name="connsiteX280" fmla="*/ 5245254 w 8225337"/>
              <a:gd name="connsiteY280" fmla="*/ 1817331 h 4446604"/>
              <a:gd name="connsiteX281" fmla="*/ 5228109 w 8225337"/>
              <a:gd name="connsiteY281" fmla="*/ 1840192 h 4446604"/>
              <a:gd name="connsiteX282" fmla="*/ 5208107 w 8225337"/>
              <a:gd name="connsiteY282" fmla="*/ 1858289 h 4446604"/>
              <a:gd name="connsiteX283" fmla="*/ 5190009 w 8225337"/>
              <a:gd name="connsiteY283" fmla="*/ 1879244 h 4446604"/>
              <a:gd name="connsiteX284" fmla="*/ 5177627 w 8225337"/>
              <a:gd name="connsiteY284" fmla="*/ 1906867 h 4446604"/>
              <a:gd name="connsiteX285" fmla="*/ 5164292 w 8225337"/>
              <a:gd name="connsiteY285" fmla="*/ 1920201 h 4446604"/>
              <a:gd name="connsiteX286" fmla="*/ 5143337 w 8225337"/>
              <a:gd name="connsiteY286" fmla="*/ 1927822 h 4446604"/>
              <a:gd name="connsiteX287" fmla="*/ 5112857 w 8225337"/>
              <a:gd name="connsiteY287" fmla="*/ 1914486 h 4446604"/>
              <a:gd name="connsiteX288" fmla="*/ 5099522 w 8225337"/>
              <a:gd name="connsiteY288" fmla="*/ 1853526 h 4446604"/>
              <a:gd name="connsiteX289" fmla="*/ 5086187 w 8225337"/>
              <a:gd name="connsiteY289" fmla="*/ 1832572 h 4446604"/>
              <a:gd name="connsiteX290" fmla="*/ 5088092 w 8225337"/>
              <a:gd name="connsiteY290" fmla="*/ 1745894 h 4446604"/>
              <a:gd name="connsiteX291" fmla="*/ 4892829 w 8225337"/>
              <a:gd name="connsiteY291" fmla="*/ 1623974 h 4446604"/>
              <a:gd name="connsiteX292" fmla="*/ 4880447 w 8225337"/>
              <a:gd name="connsiteY292" fmla="*/ 1610639 h 4446604"/>
              <a:gd name="connsiteX293" fmla="*/ 4862349 w 8225337"/>
              <a:gd name="connsiteY293" fmla="*/ 1590636 h 4446604"/>
              <a:gd name="connsiteX294" fmla="*/ 4746144 w 8225337"/>
              <a:gd name="connsiteY294" fmla="*/ 1509674 h 4446604"/>
              <a:gd name="connsiteX295" fmla="*/ 4736619 w 8225337"/>
              <a:gd name="connsiteY295" fmla="*/ 1484909 h 4446604"/>
              <a:gd name="connsiteX296" fmla="*/ 4736619 w 8225337"/>
              <a:gd name="connsiteY296" fmla="*/ 1350606 h 4446604"/>
              <a:gd name="connsiteX297" fmla="*/ 4716617 w 8225337"/>
              <a:gd name="connsiteY297" fmla="*/ 1340129 h 4446604"/>
              <a:gd name="connsiteX298" fmla="*/ 4440392 w 8225337"/>
              <a:gd name="connsiteY298" fmla="*/ 1355369 h 4446604"/>
              <a:gd name="connsiteX299" fmla="*/ 4420389 w 8225337"/>
              <a:gd name="connsiteY299" fmla="*/ 1360131 h 4446604"/>
              <a:gd name="connsiteX300" fmla="*/ 4380384 w 8225337"/>
              <a:gd name="connsiteY300" fmla="*/ 1367751 h 4446604"/>
              <a:gd name="connsiteX301" fmla="*/ 4355619 w 8225337"/>
              <a:gd name="connsiteY301" fmla="*/ 1369656 h 4446604"/>
              <a:gd name="connsiteX302" fmla="*/ 4155594 w 8225337"/>
              <a:gd name="connsiteY302" fmla="*/ 1417281 h 4446604"/>
              <a:gd name="connsiteX303" fmla="*/ 4132734 w 8225337"/>
              <a:gd name="connsiteY303" fmla="*/ 1422044 h 4446604"/>
              <a:gd name="connsiteX304" fmla="*/ 4071774 w 8225337"/>
              <a:gd name="connsiteY304" fmla="*/ 1396326 h 4446604"/>
              <a:gd name="connsiteX305" fmla="*/ 3951759 w 8225337"/>
              <a:gd name="connsiteY305" fmla="*/ 1320126 h 4446604"/>
              <a:gd name="connsiteX306" fmla="*/ 3934614 w 8225337"/>
              <a:gd name="connsiteY306" fmla="*/ 1312506 h 4446604"/>
              <a:gd name="connsiteX307" fmla="*/ 3921279 w 8225337"/>
              <a:gd name="connsiteY307" fmla="*/ 1294409 h 4446604"/>
              <a:gd name="connsiteX308" fmla="*/ 4007004 w 8225337"/>
              <a:gd name="connsiteY308" fmla="*/ 1194397 h 4446604"/>
              <a:gd name="connsiteX309" fmla="*/ 4002242 w 8225337"/>
              <a:gd name="connsiteY309" fmla="*/ 1240117 h 4446604"/>
              <a:gd name="connsiteX310" fmla="*/ 4015577 w 8225337"/>
              <a:gd name="connsiteY310" fmla="*/ 1253451 h 4446604"/>
              <a:gd name="connsiteX311" fmla="*/ 4084157 w 8225337"/>
              <a:gd name="connsiteY311" fmla="*/ 1274406 h 4446604"/>
              <a:gd name="connsiteX312" fmla="*/ 4107017 w 8225337"/>
              <a:gd name="connsiteY312" fmla="*/ 1276311 h 4446604"/>
              <a:gd name="connsiteX313" fmla="*/ 4227032 w 8225337"/>
              <a:gd name="connsiteY313" fmla="*/ 1225829 h 4446604"/>
              <a:gd name="connsiteX314" fmla="*/ 4247034 w 8225337"/>
              <a:gd name="connsiteY314" fmla="*/ 1205826 h 4446604"/>
              <a:gd name="connsiteX315" fmla="*/ 4434677 w 8225337"/>
              <a:gd name="connsiteY315" fmla="*/ 1078191 h 4446604"/>
              <a:gd name="connsiteX316" fmla="*/ 4475634 w 8225337"/>
              <a:gd name="connsiteY316" fmla="*/ 1049616 h 4446604"/>
              <a:gd name="connsiteX317" fmla="*/ 4493732 w 8225337"/>
              <a:gd name="connsiteY317" fmla="*/ 1046759 h 4446604"/>
              <a:gd name="connsiteX318" fmla="*/ 4521354 w 8225337"/>
              <a:gd name="connsiteY318" fmla="*/ 1041996 h 4446604"/>
              <a:gd name="connsiteX319" fmla="*/ 4548977 w 8225337"/>
              <a:gd name="connsiteY319" fmla="*/ 1039139 h 4446604"/>
              <a:gd name="connsiteX320" fmla="*/ 4627082 w 8225337"/>
              <a:gd name="connsiteY320" fmla="*/ 1056284 h 4446604"/>
              <a:gd name="connsiteX321" fmla="*/ 4652799 w 8225337"/>
              <a:gd name="connsiteY321" fmla="*/ 1063904 h 4446604"/>
              <a:gd name="connsiteX322" fmla="*/ 4708044 w 8225337"/>
              <a:gd name="connsiteY322" fmla="*/ 1051522 h 4446604"/>
              <a:gd name="connsiteX323" fmla="*/ 4736619 w 8225337"/>
              <a:gd name="connsiteY323" fmla="*/ 1045806 h 4446604"/>
              <a:gd name="connsiteX324" fmla="*/ 4764242 w 8225337"/>
              <a:gd name="connsiteY324" fmla="*/ 1036281 h 4446604"/>
              <a:gd name="connsiteX325" fmla="*/ 4794722 w 8225337"/>
              <a:gd name="connsiteY325" fmla="*/ 1025804 h 4446604"/>
              <a:gd name="connsiteX326" fmla="*/ 4941407 w 8225337"/>
              <a:gd name="connsiteY326" fmla="*/ 951509 h 4446604"/>
              <a:gd name="connsiteX327" fmla="*/ 4804247 w 8225337"/>
              <a:gd name="connsiteY327" fmla="*/ 844829 h 4446604"/>
              <a:gd name="connsiteX328" fmla="*/ 4783292 w 8225337"/>
              <a:gd name="connsiteY328" fmla="*/ 829589 h 4446604"/>
              <a:gd name="connsiteX329" fmla="*/ 4760432 w 8225337"/>
              <a:gd name="connsiteY329" fmla="*/ 781011 h 4446604"/>
              <a:gd name="connsiteX330" fmla="*/ 4758527 w 8225337"/>
              <a:gd name="connsiteY330" fmla="*/ 750531 h 4446604"/>
              <a:gd name="connsiteX331" fmla="*/ 4580409 w 8225337"/>
              <a:gd name="connsiteY331" fmla="*/ 643851 h 4446604"/>
              <a:gd name="connsiteX332" fmla="*/ 4562312 w 8225337"/>
              <a:gd name="connsiteY332" fmla="*/ 630516 h 4446604"/>
              <a:gd name="connsiteX333" fmla="*/ 4518497 w 8225337"/>
              <a:gd name="connsiteY333" fmla="*/ 592416 h 4446604"/>
              <a:gd name="connsiteX334" fmla="*/ 4505162 w 8225337"/>
              <a:gd name="connsiteY334" fmla="*/ 574319 h 4446604"/>
              <a:gd name="connsiteX335" fmla="*/ 4514687 w 8225337"/>
              <a:gd name="connsiteY335" fmla="*/ 520979 h 4446604"/>
              <a:gd name="connsiteX336" fmla="*/ 4532784 w 8225337"/>
              <a:gd name="connsiteY336" fmla="*/ 515264 h 4446604"/>
              <a:gd name="connsiteX337" fmla="*/ 4674707 w 8225337"/>
              <a:gd name="connsiteY337" fmla="*/ 364769 h 4446604"/>
              <a:gd name="connsiteX338" fmla="*/ 4659467 w 8225337"/>
              <a:gd name="connsiteY338" fmla="*/ 343814 h 4446604"/>
              <a:gd name="connsiteX339" fmla="*/ 4555644 w 8225337"/>
              <a:gd name="connsiteY339" fmla="*/ 299999 h 4446604"/>
              <a:gd name="connsiteX340" fmla="*/ 4537547 w 8225337"/>
              <a:gd name="connsiteY340" fmla="*/ 299999 h 4446604"/>
              <a:gd name="connsiteX341" fmla="*/ 4501352 w 8225337"/>
              <a:gd name="connsiteY341" fmla="*/ 301904 h 4446604"/>
              <a:gd name="connsiteX342" fmla="*/ 4475634 w 8225337"/>
              <a:gd name="connsiteY342" fmla="*/ 311429 h 4446604"/>
              <a:gd name="connsiteX343" fmla="*/ 4401339 w 8225337"/>
              <a:gd name="connsiteY343" fmla="*/ 344766 h 4446604"/>
              <a:gd name="connsiteX344" fmla="*/ 4378479 w 8225337"/>
              <a:gd name="connsiteY344" fmla="*/ 347624 h 4446604"/>
              <a:gd name="connsiteX345" fmla="*/ 4334664 w 8225337"/>
              <a:gd name="connsiteY345" fmla="*/ 335241 h 4446604"/>
              <a:gd name="connsiteX346" fmla="*/ 4316567 w 8225337"/>
              <a:gd name="connsiteY346" fmla="*/ 317144 h 4446604"/>
              <a:gd name="connsiteX347" fmla="*/ 4306089 w 8225337"/>
              <a:gd name="connsiteY347" fmla="*/ 292379 h 4446604"/>
              <a:gd name="connsiteX348" fmla="*/ 4318472 w 8225337"/>
              <a:gd name="connsiteY348" fmla="*/ 287616 h 4446604"/>
              <a:gd name="connsiteX349" fmla="*/ 4339427 w 8225337"/>
              <a:gd name="connsiteY349" fmla="*/ 278091 h 4446604"/>
              <a:gd name="connsiteX350" fmla="*/ 4354667 w 8225337"/>
              <a:gd name="connsiteY350" fmla="*/ 259994 h 4446604"/>
              <a:gd name="connsiteX351" fmla="*/ 4369907 w 8225337"/>
              <a:gd name="connsiteY351" fmla="*/ 239991 h 4446604"/>
              <a:gd name="connsiteX352" fmla="*/ 4489922 w 8225337"/>
              <a:gd name="connsiteY352" fmla="*/ 170459 h 4446604"/>
              <a:gd name="connsiteX353" fmla="*/ 4591839 w 8225337"/>
              <a:gd name="connsiteY353" fmla="*/ 76161 h 4446604"/>
              <a:gd name="connsiteX354" fmla="*/ 4619462 w 8225337"/>
              <a:gd name="connsiteY354" fmla="*/ 79019 h 4446604"/>
              <a:gd name="connsiteX355" fmla="*/ 4712807 w 8225337"/>
              <a:gd name="connsiteY355" fmla="*/ 165696 h 4446604"/>
              <a:gd name="connsiteX356" fmla="*/ 4728047 w 8225337"/>
              <a:gd name="connsiteY356" fmla="*/ 185699 h 4446604"/>
              <a:gd name="connsiteX357" fmla="*/ 4741382 w 8225337"/>
              <a:gd name="connsiteY357" fmla="*/ 211416 h 4446604"/>
              <a:gd name="connsiteX358" fmla="*/ 4754717 w 8225337"/>
              <a:gd name="connsiteY358" fmla="*/ 239039 h 4446604"/>
              <a:gd name="connsiteX359" fmla="*/ 4779482 w 8225337"/>
              <a:gd name="connsiteY359" fmla="*/ 279044 h 4446604"/>
              <a:gd name="connsiteX360" fmla="*/ 4794722 w 8225337"/>
              <a:gd name="connsiteY360" fmla="*/ 297141 h 4446604"/>
              <a:gd name="connsiteX361" fmla="*/ 4983317 w 8225337"/>
              <a:gd name="connsiteY361" fmla="*/ 427634 h 4446604"/>
              <a:gd name="connsiteX362" fmla="*/ 4985222 w 8225337"/>
              <a:gd name="connsiteY362" fmla="*/ 448589 h 4446604"/>
              <a:gd name="connsiteX363" fmla="*/ 4944265 w 8225337"/>
              <a:gd name="connsiteY363" fmla="*/ 563841 h 4446604"/>
              <a:gd name="connsiteX364" fmla="*/ 4949027 w 8225337"/>
              <a:gd name="connsiteY364" fmla="*/ 584796 h 4446604"/>
              <a:gd name="connsiteX365" fmla="*/ 5164292 w 8225337"/>
              <a:gd name="connsiteY365" fmla="*/ 721956 h 4446604"/>
              <a:gd name="connsiteX366" fmla="*/ 5187152 w 8225337"/>
              <a:gd name="connsiteY366" fmla="*/ 732434 h 4446604"/>
              <a:gd name="connsiteX367" fmla="*/ 5402417 w 8225337"/>
              <a:gd name="connsiteY367" fmla="*/ 864831 h 4446604"/>
              <a:gd name="connsiteX368" fmla="*/ 5415752 w 8225337"/>
              <a:gd name="connsiteY368" fmla="*/ 878166 h 4446604"/>
              <a:gd name="connsiteX369" fmla="*/ 5446232 w 8225337"/>
              <a:gd name="connsiteY369" fmla="*/ 931506 h 4446604"/>
              <a:gd name="connsiteX370" fmla="*/ 5455757 w 8225337"/>
              <a:gd name="connsiteY370" fmla="*/ 960081 h 4446604"/>
              <a:gd name="connsiteX371" fmla="*/ 5405274 w 8225337"/>
              <a:gd name="connsiteY371" fmla="*/ 1092479 h 4446604"/>
              <a:gd name="connsiteX372" fmla="*/ 5380509 w 8225337"/>
              <a:gd name="connsiteY372" fmla="*/ 1102956 h 4446604"/>
              <a:gd name="connsiteX373" fmla="*/ 5136669 w 8225337"/>
              <a:gd name="connsiteY373" fmla="*/ 1130579 h 4446604"/>
              <a:gd name="connsiteX374" fmla="*/ 5108094 w 8225337"/>
              <a:gd name="connsiteY374" fmla="*/ 1136294 h 4446604"/>
              <a:gd name="connsiteX375" fmla="*/ 5082377 w 8225337"/>
              <a:gd name="connsiteY375" fmla="*/ 1146772 h 4446604"/>
              <a:gd name="connsiteX376" fmla="*/ 5061422 w 8225337"/>
              <a:gd name="connsiteY376" fmla="*/ 1162011 h 4446604"/>
              <a:gd name="connsiteX377" fmla="*/ 5038562 w 8225337"/>
              <a:gd name="connsiteY377" fmla="*/ 1197254 h 4446604"/>
              <a:gd name="connsiteX378" fmla="*/ 5033799 w 8225337"/>
              <a:gd name="connsiteY378" fmla="*/ 1218209 h 4446604"/>
              <a:gd name="connsiteX379" fmla="*/ 5039515 w 8225337"/>
              <a:gd name="connsiteY379" fmla="*/ 1239164 h 4446604"/>
              <a:gd name="connsiteX380" fmla="*/ 5003319 w 8225337"/>
              <a:gd name="connsiteY380" fmla="*/ 1362036 h 4446604"/>
              <a:gd name="connsiteX381" fmla="*/ 5233824 w 8225337"/>
              <a:gd name="connsiteY381" fmla="*/ 1436331 h 4446604"/>
              <a:gd name="connsiteX382" fmla="*/ 5262399 w 8225337"/>
              <a:gd name="connsiteY382" fmla="*/ 1438236 h 4446604"/>
              <a:gd name="connsiteX383" fmla="*/ 5338599 w 8225337"/>
              <a:gd name="connsiteY383" fmla="*/ 1442999 h 4446604"/>
              <a:gd name="connsiteX384" fmla="*/ 5424324 w 8225337"/>
              <a:gd name="connsiteY384" fmla="*/ 1499197 h 4446604"/>
              <a:gd name="connsiteX385" fmla="*/ 5413847 w 8225337"/>
              <a:gd name="connsiteY385" fmla="*/ 1517294 h 4446604"/>
              <a:gd name="connsiteX386" fmla="*/ 5406227 w 8225337"/>
              <a:gd name="connsiteY386" fmla="*/ 1537297 h 4446604"/>
              <a:gd name="connsiteX387" fmla="*/ 5587202 w 8225337"/>
              <a:gd name="connsiteY387" fmla="*/ 1539201 h 4446604"/>
              <a:gd name="connsiteX388" fmla="*/ 5615777 w 8225337"/>
              <a:gd name="connsiteY388" fmla="*/ 1539201 h 4446604"/>
              <a:gd name="connsiteX389" fmla="*/ 5768177 w 8225337"/>
              <a:gd name="connsiteY389" fmla="*/ 1621117 h 4446604"/>
              <a:gd name="connsiteX390" fmla="*/ 5788179 w 8225337"/>
              <a:gd name="connsiteY390" fmla="*/ 1671599 h 4446604"/>
              <a:gd name="connsiteX391" fmla="*/ 5716742 w 8225337"/>
              <a:gd name="connsiteY391" fmla="*/ 1760181 h 4446604"/>
              <a:gd name="connsiteX392" fmla="*/ 5713884 w 8225337"/>
              <a:gd name="connsiteY392" fmla="*/ 1778279 h 4446604"/>
              <a:gd name="connsiteX393" fmla="*/ 5983442 w 8225337"/>
              <a:gd name="connsiteY393" fmla="*/ 1854479 h 4446604"/>
              <a:gd name="connsiteX394" fmla="*/ 5980584 w 8225337"/>
              <a:gd name="connsiteY394" fmla="*/ 2006879 h 4446604"/>
              <a:gd name="connsiteX395" fmla="*/ 5977727 w 8225337"/>
              <a:gd name="connsiteY395" fmla="*/ 2029739 h 4446604"/>
              <a:gd name="connsiteX396" fmla="*/ 6029162 w 8225337"/>
              <a:gd name="connsiteY396" fmla="*/ 2157374 h 4446604"/>
              <a:gd name="connsiteX397" fmla="*/ 6041544 w 8225337"/>
              <a:gd name="connsiteY397" fmla="*/ 2174519 h 4446604"/>
              <a:gd name="connsiteX398" fmla="*/ 6128222 w 8225337"/>
              <a:gd name="connsiteY398" fmla="*/ 2286914 h 4446604"/>
              <a:gd name="connsiteX399" fmla="*/ 6140604 w 8225337"/>
              <a:gd name="connsiteY399" fmla="*/ 2309774 h 4446604"/>
              <a:gd name="connsiteX400" fmla="*/ 6134890 w 8225337"/>
              <a:gd name="connsiteY400" fmla="*/ 2391689 h 4446604"/>
              <a:gd name="connsiteX401" fmla="*/ 6140604 w 8225337"/>
              <a:gd name="connsiteY401" fmla="*/ 2416454 h 4446604"/>
              <a:gd name="connsiteX402" fmla="*/ 6219662 w 8225337"/>
              <a:gd name="connsiteY402" fmla="*/ 2536469 h 4446604"/>
              <a:gd name="connsiteX403" fmla="*/ 6349202 w 8225337"/>
              <a:gd name="connsiteY403" fmla="*/ 2696489 h 4446604"/>
              <a:gd name="connsiteX404" fmla="*/ 6370157 w 8225337"/>
              <a:gd name="connsiteY404" fmla="*/ 2709824 h 4446604"/>
              <a:gd name="connsiteX405" fmla="*/ 6449215 w 8225337"/>
              <a:gd name="connsiteY405" fmla="*/ 2808884 h 4446604"/>
              <a:gd name="connsiteX406" fmla="*/ 6462549 w 8225337"/>
              <a:gd name="connsiteY406" fmla="*/ 2828886 h 4446604"/>
              <a:gd name="connsiteX407" fmla="*/ 6473027 w 8225337"/>
              <a:gd name="connsiteY407" fmla="*/ 2842221 h 4446604"/>
              <a:gd name="connsiteX408" fmla="*/ 6579707 w 8225337"/>
              <a:gd name="connsiteY408" fmla="*/ 2906039 h 4446604"/>
              <a:gd name="connsiteX409" fmla="*/ 6607329 w 8225337"/>
              <a:gd name="connsiteY409" fmla="*/ 2939377 h 4446604"/>
              <a:gd name="connsiteX410" fmla="*/ 6573992 w 8225337"/>
              <a:gd name="connsiteY410" fmla="*/ 3073679 h 4446604"/>
              <a:gd name="connsiteX411" fmla="*/ 6572087 w 8225337"/>
              <a:gd name="connsiteY411" fmla="*/ 3098444 h 4446604"/>
              <a:gd name="connsiteX412" fmla="*/ 6599709 w 8225337"/>
              <a:gd name="connsiteY412" fmla="*/ 3192742 h 4446604"/>
              <a:gd name="connsiteX413" fmla="*/ 6604472 w 8225337"/>
              <a:gd name="connsiteY413" fmla="*/ 3197504 h 4446604"/>
              <a:gd name="connsiteX414" fmla="*/ 6680672 w 8225337"/>
              <a:gd name="connsiteY414" fmla="*/ 3297517 h 4446604"/>
              <a:gd name="connsiteX415" fmla="*/ 6679719 w 8225337"/>
              <a:gd name="connsiteY415" fmla="*/ 3301327 h 4446604"/>
              <a:gd name="connsiteX416" fmla="*/ 7928447 w 8225337"/>
              <a:gd name="connsiteY416" fmla="*/ 4060469 h 4446604"/>
              <a:gd name="connsiteX417" fmla="*/ 7954165 w 8225337"/>
              <a:gd name="connsiteY417" fmla="*/ 4142384 h 4446604"/>
              <a:gd name="connsiteX418" fmla="*/ 7971309 w 8225337"/>
              <a:gd name="connsiteY418" fmla="*/ 4162386 h 4446604"/>
              <a:gd name="connsiteX419" fmla="*/ 7991312 w 8225337"/>
              <a:gd name="connsiteY419" fmla="*/ 4180484 h 4446604"/>
              <a:gd name="connsiteX420" fmla="*/ 8108469 w 8225337"/>
              <a:gd name="connsiteY420" fmla="*/ 4287164 h 4446604"/>
              <a:gd name="connsiteX421" fmla="*/ 7974167 w 8225337"/>
              <a:gd name="connsiteY421" fmla="*/ 4221442 h 4446604"/>
              <a:gd name="connsiteX422" fmla="*/ 7949402 w 8225337"/>
              <a:gd name="connsiteY422" fmla="*/ 4209059 h 4446604"/>
              <a:gd name="connsiteX423" fmla="*/ 7929399 w 8225337"/>
              <a:gd name="connsiteY423" fmla="*/ 4193819 h 4446604"/>
              <a:gd name="connsiteX424" fmla="*/ 7900824 w 8225337"/>
              <a:gd name="connsiteY424" fmla="*/ 4150957 h 4446604"/>
              <a:gd name="connsiteX425" fmla="*/ 7890347 w 8225337"/>
              <a:gd name="connsiteY425" fmla="*/ 4126192 h 4446604"/>
              <a:gd name="connsiteX426" fmla="*/ 7880822 w 8225337"/>
              <a:gd name="connsiteY426" fmla="*/ 4108094 h 4446604"/>
              <a:gd name="connsiteX427" fmla="*/ 7852247 w 8225337"/>
              <a:gd name="connsiteY427" fmla="*/ 4003319 h 4446604"/>
              <a:gd name="connsiteX428" fmla="*/ 7791287 w 8225337"/>
              <a:gd name="connsiteY428" fmla="*/ 3921404 h 4446604"/>
              <a:gd name="connsiteX429" fmla="*/ 7777952 w 8225337"/>
              <a:gd name="connsiteY429" fmla="*/ 3904259 h 4446604"/>
              <a:gd name="connsiteX430" fmla="*/ 7669367 w 8225337"/>
              <a:gd name="connsiteY430" fmla="*/ 3835679 h 4446604"/>
              <a:gd name="connsiteX431" fmla="*/ 7651269 w 8225337"/>
              <a:gd name="connsiteY431" fmla="*/ 3815677 h 4446604"/>
              <a:gd name="connsiteX432" fmla="*/ 7636029 w 8225337"/>
              <a:gd name="connsiteY432" fmla="*/ 3792817 h 4446604"/>
              <a:gd name="connsiteX433" fmla="*/ 7595072 w 8225337"/>
              <a:gd name="connsiteY433" fmla="*/ 3568027 h 4446604"/>
              <a:gd name="connsiteX434" fmla="*/ 7587452 w 8225337"/>
              <a:gd name="connsiteY434" fmla="*/ 3543261 h 4446604"/>
              <a:gd name="connsiteX435" fmla="*/ 7575069 w 8225337"/>
              <a:gd name="connsiteY435" fmla="*/ 3518496 h 4446604"/>
              <a:gd name="connsiteX436" fmla="*/ 7564592 w 8225337"/>
              <a:gd name="connsiteY436" fmla="*/ 3492779 h 4446604"/>
              <a:gd name="connsiteX437" fmla="*/ 7500774 w 8225337"/>
              <a:gd name="connsiteY437" fmla="*/ 3342284 h 4446604"/>
              <a:gd name="connsiteX438" fmla="*/ 7495059 w 8225337"/>
              <a:gd name="connsiteY438" fmla="*/ 3319424 h 4446604"/>
              <a:gd name="connsiteX439" fmla="*/ 7444577 w 8225337"/>
              <a:gd name="connsiteY439" fmla="*/ 3192742 h 4446604"/>
              <a:gd name="connsiteX440" fmla="*/ 7316942 w 8225337"/>
              <a:gd name="connsiteY440" fmla="*/ 3250844 h 4446604"/>
              <a:gd name="connsiteX441" fmla="*/ 7307417 w 8225337"/>
              <a:gd name="connsiteY441" fmla="*/ 3273704 h 4446604"/>
              <a:gd name="connsiteX442" fmla="*/ 7281699 w 8225337"/>
              <a:gd name="connsiteY442" fmla="*/ 3322282 h 4446604"/>
              <a:gd name="connsiteX443" fmla="*/ 7271222 w 8225337"/>
              <a:gd name="connsiteY443" fmla="*/ 3334664 h 4446604"/>
              <a:gd name="connsiteX444" fmla="*/ 7143587 w 8225337"/>
              <a:gd name="connsiteY444" fmla="*/ 3301327 h 4446604"/>
              <a:gd name="connsiteX445" fmla="*/ 7252172 w 8225337"/>
              <a:gd name="connsiteY445" fmla="*/ 3231794 h 4446604"/>
              <a:gd name="connsiteX446" fmla="*/ 7259792 w 8225337"/>
              <a:gd name="connsiteY446" fmla="*/ 3208934 h 4446604"/>
              <a:gd name="connsiteX447" fmla="*/ 7284557 w 8225337"/>
              <a:gd name="connsiteY447" fmla="*/ 3070821 h 4446604"/>
              <a:gd name="connsiteX448" fmla="*/ 7302654 w 8225337"/>
              <a:gd name="connsiteY448" fmla="*/ 3060344 h 4446604"/>
              <a:gd name="connsiteX449" fmla="*/ 7449340 w 8225337"/>
              <a:gd name="connsiteY449" fmla="*/ 3060344 h 4446604"/>
              <a:gd name="connsiteX450" fmla="*/ 7476962 w 8225337"/>
              <a:gd name="connsiteY450" fmla="*/ 3066059 h 4446604"/>
              <a:gd name="connsiteX451" fmla="*/ 7588404 w 8225337"/>
              <a:gd name="connsiteY451" fmla="*/ 3252749 h 4446604"/>
              <a:gd name="connsiteX452" fmla="*/ 7597929 w 8225337"/>
              <a:gd name="connsiteY452" fmla="*/ 3280371 h 4446604"/>
              <a:gd name="connsiteX453" fmla="*/ 7698894 w 8225337"/>
              <a:gd name="connsiteY453" fmla="*/ 3488969 h 4446604"/>
              <a:gd name="connsiteX454" fmla="*/ 7701752 w 8225337"/>
              <a:gd name="connsiteY454" fmla="*/ 3509924 h 4446604"/>
              <a:gd name="connsiteX455" fmla="*/ 7701752 w 8225337"/>
              <a:gd name="connsiteY455" fmla="*/ 3530879 h 4446604"/>
              <a:gd name="connsiteX456" fmla="*/ 7756997 w 8225337"/>
              <a:gd name="connsiteY456" fmla="*/ 3759479 h 4446604"/>
              <a:gd name="connsiteX457" fmla="*/ 7777952 w 8225337"/>
              <a:gd name="connsiteY457" fmla="*/ 3771861 h 4446604"/>
              <a:gd name="connsiteX458" fmla="*/ 7797954 w 8225337"/>
              <a:gd name="connsiteY458" fmla="*/ 3782339 h 4446604"/>
              <a:gd name="connsiteX459" fmla="*/ 7919874 w 8225337"/>
              <a:gd name="connsiteY459" fmla="*/ 3894734 h 4446604"/>
              <a:gd name="connsiteX460" fmla="*/ 7924637 w 8225337"/>
              <a:gd name="connsiteY460" fmla="*/ 3919499 h 4446604"/>
              <a:gd name="connsiteX461" fmla="*/ 7924637 w 8225337"/>
              <a:gd name="connsiteY461" fmla="*/ 4023321 h 4446604"/>
              <a:gd name="connsiteX462" fmla="*/ 7927494 w 8225337"/>
              <a:gd name="connsiteY462" fmla="*/ 4044277 h 4446604"/>
              <a:gd name="connsiteX463" fmla="*/ 7928447 w 8225337"/>
              <a:gd name="connsiteY463" fmla="*/ 4060469 h 4446604"/>
              <a:gd name="connsiteX464" fmla="*/ 6504 w 8225337"/>
              <a:gd name="connsiteY464" fmla="*/ 4409084 h 4446604"/>
              <a:gd name="connsiteX465" fmla="*/ 9362 w 8225337"/>
              <a:gd name="connsiteY465" fmla="*/ 4439564 h 4446604"/>
              <a:gd name="connsiteX466" fmla="*/ 7980834 w 8225337"/>
              <a:gd name="connsiteY466" fmla="*/ 4439564 h 4446604"/>
              <a:gd name="connsiteX467" fmla="*/ 7997979 w 8225337"/>
              <a:gd name="connsiteY467" fmla="*/ 4439564 h 4446604"/>
              <a:gd name="connsiteX468" fmla="*/ 8056082 w 8225337"/>
              <a:gd name="connsiteY468" fmla="*/ 4441469 h 4446604"/>
              <a:gd name="connsiteX469" fmla="*/ 8074179 w 8225337"/>
              <a:gd name="connsiteY469" fmla="*/ 4441469 h 4446604"/>
              <a:gd name="connsiteX470" fmla="*/ 8198957 w 8225337"/>
              <a:gd name="connsiteY470" fmla="*/ 4435754 h 4446604"/>
              <a:gd name="connsiteX471" fmla="*/ 8044652 w 8225337"/>
              <a:gd name="connsiteY471" fmla="*/ 4158577 h 4446604"/>
              <a:gd name="connsiteX472" fmla="*/ 8029412 w 8225337"/>
              <a:gd name="connsiteY472" fmla="*/ 4138574 h 4446604"/>
              <a:gd name="connsiteX473" fmla="*/ 8014172 w 8225337"/>
              <a:gd name="connsiteY473" fmla="*/ 4118571 h 4446604"/>
              <a:gd name="connsiteX474" fmla="*/ 7998932 w 8225337"/>
              <a:gd name="connsiteY474" fmla="*/ 4100474 h 4446604"/>
              <a:gd name="connsiteX475" fmla="*/ 7971309 w 8225337"/>
              <a:gd name="connsiteY475" fmla="*/ 4031894 h 4446604"/>
              <a:gd name="connsiteX476" fmla="*/ 7968452 w 8225337"/>
              <a:gd name="connsiteY476" fmla="*/ 4006177 h 4446604"/>
              <a:gd name="connsiteX477" fmla="*/ 7966547 w 8225337"/>
              <a:gd name="connsiteY477" fmla="*/ 3985221 h 4446604"/>
              <a:gd name="connsiteX478" fmla="*/ 7971309 w 8225337"/>
              <a:gd name="connsiteY478" fmla="*/ 3960457 h 4446604"/>
              <a:gd name="connsiteX479" fmla="*/ 7976072 w 8225337"/>
              <a:gd name="connsiteY479" fmla="*/ 3931882 h 4446604"/>
              <a:gd name="connsiteX480" fmla="*/ 7828434 w 8225337"/>
              <a:gd name="connsiteY480" fmla="*/ 3749002 h 4446604"/>
              <a:gd name="connsiteX481" fmla="*/ 7803669 w 8225337"/>
              <a:gd name="connsiteY481" fmla="*/ 3739477 h 4446604"/>
              <a:gd name="connsiteX482" fmla="*/ 7757949 w 8225337"/>
              <a:gd name="connsiteY482" fmla="*/ 3713759 h 4446604"/>
              <a:gd name="connsiteX483" fmla="*/ 7739852 w 8225337"/>
              <a:gd name="connsiteY483" fmla="*/ 3672802 h 4446604"/>
              <a:gd name="connsiteX484" fmla="*/ 7750329 w 8225337"/>
              <a:gd name="connsiteY484" fmla="*/ 3532784 h 4446604"/>
              <a:gd name="connsiteX485" fmla="*/ 7752234 w 8225337"/>
              <a:gd name="connsiteY485" fmla="*/ 3485159 h 4446604"/>
              <a:gd name="connsiteX486" fmla="*/ 7750329 w 8225337"/>
              <a:gd name="connsiteY486" fmla="*/ 3462299 h 4446604"/>
              <a:gd name="connsiteX487" fmla="*/ 7744615 w 8225337"/>
              <a:gd name="connsiteY487" fmla="*/ 3442296 h 4446604"/>
              <a:gd name="connsiteX488" fmla="*/ 7637934 w 8225337"/>
              <a:gd name="connsiteY488" fmla="*/ 3232746 h 4446604"/>
              <a:gd name="connsiteX489" fmla="*/ 7630315 w 8225337"/>
              <a:gd name="connsiteY489" fmla="*/ 3205124 h 4446604"/>
              <a:gd name="connsiteX490" fmla="*/ 7619837 w 8225337"/>
              <a:gd name="connsiteY490" fmla="*/ 3157499 h 4446604"/>
              <a:gd name="connsiteX491" fmla="*/ 7610312 w 8225337"/>
              <a:gd name="connsiteY491" fmla="*/ 3108921 h 4446604"/>
              <a:gd name="connsiteX492" fmla="*/ 7386474 w 8225337"/>
              <a:gd name="connsiteY492" fmla="*/ 2987002 h 4446604"/>
              <a:gd name="connsiteX493" fmla="*/ 7363615 w 8225337"/>
              <a:gd name="connsiteY493" fmla="*/ 2991764 h 4446604"/>
              <a:gd name="connsiteX494" fmla="*/ 7214072 w 8225337"/>
              <a:gd name="connsiteY494" fmla="*/ 2991764 h 4446604"/>
              <a:gd name="connsiteX495" fmla="*/ 7196927 w 8225337"/>
              <a:gd name="connsiteY495" fmla="*/ 3189884 h 4446604"/>
              <a:gd name="connsiteX496" fmla="*/ 7181687 w 8225337"/>
              <a:gd name="connsiteY496" fmla="*/ 3205124 h 4446604"/>
              <a:gd name="connsiteX497" fmla="*/ 6980709 w 8225337"/>
              <a:gd name="connsiteY497" fmla="*/ 3205124 h 4446604"/>
              <a:gd name="connsiteX498" fmla="*/ 6957849 w 8225337"/>
              <a:gd name="connsiteY498" fmla="*/ 3195599 h 4446604"/>
              <a:gd name="connsiteX499" fmla="*/ 6871172 w 8225337"/>
              <a:gd name="connsiteY499" fmla="*/ 3187979 h 4446604"/>
              <a:gd name="connsiteX500" fmla="*/ 6851169 w 8225337"/>
              <a:gd name="connsiteY500" fmla="*/ 3193694 h 4446604"/>
              <a:gd name="connsiteX501" fmla="*/ 6647334 w 8225337"/>
              <a:gd name="connsiteY501" fmla="*/ 3132734 h 4446604"/>
              <a:gd name="connsiteX502" fmla="*/ 6633999 w 8225337"/>
              <a:gd name="connsiteY502" fmla="*/ 3115589 h 4446604"/>
              <a:gd name="connsiteX503" fmla="*/ 6629237 w 8225337"/>
              <a:gd name="connsiteY503" fmla="*/ 3071774 h 4446604"/>
              <a:gd name="connsiteX504" fmla="*/ 6631142 w 8225337"/>
              <a:gd name="connsiteY504" fmla="*/ 3062249 h 4446604"/>
              <a:gd name="connsiteX505" fmla="*/ 6707342 w 8225337"/>
              <a:gd name="connsiteY505" fmla="*/ 2896514 h 4446604"/>
              <a:gd name="connsiteX506" fmla="*/ 6552084 w 8225337"/>
              <a:gd name="connsiteY506" fmla="*/ 2806979 h 4446604"/>
              <a:gd name="connsiteX507" fmla="*/ 6532082 w 8225337"/>
              <a:gd name="connsiteY507" fmla="*/ 2793644 h 4446604"/>
              <a:gd name="connsiteX508" fmla="*/ 6507317 w 8225337"/>
              <a:gd name="connsiteY508" fmla="*/ 2734589 h 4446604"/>
              <a:gd name="connsiteX509" fmla="*/ 6505412 w 8225337"/>
              <a:gd name="connsiteY509" fmla="*/ 2729827 h 4446604"/>
              <a:gd name="connsiteX510" fmla="*/ 6391112 w 8225337"/>
              <a:gd name="connsiteY510" fmla="*/ 2597429 h 4446604"/>
              <a:gd name="connsiteX511" fmla="*/ 6371109 w 8225337"/>
              <a:gd name="connsiteY511" fmla="*/ 2580284 h 4446604"/>
              <a:gd name="connsiteX512" fmla="*/ 6285384 w 8225337"/>
              <a:gd name="connsiteY512" fmla="*/ 2438361 h 4446604"/>
              <a:gd name="connsiteX513" fmla="*/ 6273002 w 8225337"/>
              <a:gd name="connsiteY513" fmla="*/ 2410739 h 4446604"/>
              <a:gd name="connsiteX514" fmla="*/ 6209184 w 8225337"/>
              <a:gd name="connsiteY514" fmla="*/ 2284057 h 4446604"/>
              <a:gd name="connsiteX515" fmla="*/ 6195849 w 8225337"/>
              <a:gd name="connsiteY515" fmla="*/ 2259292 h 4446604"/>
              <a:gd name="connsiteX516" fmla="*/ 6142509 w 8225337"/>
              <a:gd name="connsiteY516" fmla="*/ 2131657 h 4446604"/>
              <a:gd name="connsiteX517" fmla="*/ 6137747 w 8225337"/>
              <a:gd name="connsiteY517" fmla="*/ 2104034 h 4446604"/>
              <a:gd name="connsiteX518" fmla="*/ 6127269 w 8225337"/>
              <a:gd name="connsiteY518" fmla="*/ 1992592 h 4446604"/>
              <a:gd name="connsiteX519" fmla="*/ 6124412 w 8225337"/>
              <a:gd name="connsiteY519" fmla="*/ 1986876 h 4446604"/>
              <a:gd name="connsiteX520" fmla="*/ 6103457 w 8225337"/>
              <a:gd name="connsiteY520" fmla="*/ 1877339 h 4446604"/>
              <a:gd name="connsiteX521" fmla="*/ 6086312 w 8225337"/>
              <a:gd name="connsiteY521" fmla="*/ 1828761 h 4446604"/>
              <a:gd name="connsiteX522" fmla="*/ 6063452 w 8225337"/>
              <a:gd name="connsiteY522" fmla="*/ 1790661 h 4446604"/>
              <a:gd name="connsiteX523" fmla="*/ 5949152 w 8225337"/>
              <a:gd name="connsiteY523" fmla="*/ 1512531 h 4446604"/>
              <a:gd name="connsiteX524" fmla="*/ 5944390 w 8225337"/>
              <a:gd name="connsiteY524" fmla="*/ 1472526 h 4446604"/>
              <a:gd name="connsiteX525" fmla="*/ 5892954 w 8225337"/>
              <a:gd name="connsiteY525" fmla="*/ 1326794 h 4446604"/>
              <a:gd name="connsiteX526" fmla="*/ 5860569 w 8225337"/>
              <a:gd name="connsiteY526" fmla="*/ 1290599 h 4446604"/>
              <a:gd name="connsiteX527" fmla="*/ 5832947 w 8225337"/>
              <a:gd name="connsiteY527" fmla="*/ 1269644 h 4446604"/>
              <a:gd name="connsiteX528" fmla="*/ 5872952 w 8225337"/>
              <a:gd name="connsiteY528" fmla="*/ 1284884 h 4446604"/>
              <a:gd name="connsiteX529" fmla="*/ 5842472 w 8225337"/>
              <a:gd name="connsiteY529" fmla="*/ 1275359 h 4446604"/>
              <a:gd name="connsiteX530" fmla="*/ 5554817 w 8225337"/>
              <a:gd name="connsiteY530" fmla="*/ 1061047 h 4446604"/>
              <a:gd name="connsiteX531" fmla="*/ 5539577 w 8225337"/>
              <a:gd name="connsiteY531" fmla="*/ 1038186 h 4446604"/>
              <a:gd name="connsiteX532" fmla="*/ 5472902 w 8225337"/>
              <a:gd name="connsiteY532" fmla="*/ 826731 h 4446604"/>
              <a:gd name="connsiteX533" fmla="*/ 5455757 w 8225337"/>
              <a:gd name="connsiteY533" fmla="*/ 809586 h 4446604"/>
              <a:gd name="connsiteX534" fmla="*/ 5350982 w 8225337"/>
              <a:gd name="connsiteY534" fmla="*/ 738149 h 4446604"/>
              <a:gd name="connsiteX535" fmla="*/ 5333837 w 8225337"/>
              <a:gd name="connsiteY535" fmla="*/ 728624 h 4446604"/>
              <a:gd name="connsiteX536" fmla="*/ 5288117 w 8225337"/>
              <a:gd name="connsiteY536" fmla="*/ 701001 h 4446604"/>
              <a:gd name="connsiteX537" fmla="*/ 5270019 w 8225337"/>
              <a:gd name="connsiteY537" fmla="*/ 688619 h 4446604"/>
              <a:gd name="connsiteX538" fmla="*/ 5221442 w 8225337"/>
              <a:gd name="connsiteY538" fmla="*/ 660996 h 4446604"/>
              <a:gd name="connsiteX539" fmla="*/ 5203344 w 8225337"/>
              <a:gd name="connsiteY539" fmla="*/ 653376 h 4446604"/>
              <a:gd name="connsiteX540" fmla="*/ 5178579 w 8225337"/>
              <a:gd name="connsiteY540" fmla="*/ 642899 h 4446604"/>
              <a:gd name="connsiteX541" fmla="*/ 5153815 w 8225337"/>
              <a:gd name="connsiteY541" fmla="*/ 635279 h 4446604"/>
              <a:gd name="connsiteX542" fmla="*/ 5009034 w 8225337"/>
              <a:gd name="connsiteY542" fmla="*/ 546696 h 4446604"/>
              <a:gd name="connsiteX543" fmla="*/ 5024274 w 8225337"/>
              <a:gd name="connsiteY543" fmla="*/ 528599 h 4446604"/>
              <a:gd name="connsiteX544" fmla="*/ 5049992 w 8225337"/>
              <a:gd name="connsiteY544" fmla="*/ 519074 h 4446604"/>
              <a:gd name="connsiteX545" fmla="*/ 5077615 w 8225337"/>
              <a:gd name="connsiteY545" fmla="*/ 386676 h 4446604"/>
              <a:gd name="connsiteX546" fmla="*/ 4876637 w 8225337"/>
              <a:gd name="connsiteY546" fmla="*/ 271424 h 4446604"/>
              <a:gd name="connsiteX547" fmla="*/ 4858539 w 8225337"/>
              <a:gd name="connsiteY547" fmla="*/ 254279 h 4446604"/>
              <a:gd name="connsiteX548" fmla="*/ 4803294 w 8225337"/>
              <a:gd name="connsiteY548" fmla="*/ 167601 h 4446604"/>
              <a:gd name="connsiteX549" fmla="*/ 4792817 w 8225337"/>
              <a:gd name="connsiteY549" fmla="*/ 141884 h 4446604"/>
              <a:gd name="connsiteX550" fmla="*/ 4775672 w 8225337"/>
              <a:gd name="connsiteY550" fmla="*/ 121881 h 4446604"/>
              <a:gd name="connsiteX551" fmla="*/ 4648037 w 8225337"/>
              <a:gd name="connsiteY551" fmla="*/ 25679 h 4446604"/>
              <a:gd name="connsiteX552" fmla="*/ 4627082 w 8225337"/>
              <a:gd name="connsiteY552" fmla="*/ 13296 h 4446604"/>
              <a:gd name="connsiteX553" fmla="*/ 4604222 w 8225337"/>
              <a:gd name="connsiteY553" fmla="*/ 2819 h 4446604"/>
              <a:gd name="connsiteX554" fmla="*/ 4334664 w 8225337"/>
              <a:gd name="connsiteY554" fmla="*/ 165696 h 4446604"/>
              <a:gd name="connsiteX555" fmla="*/ 4311804 w 8225337"/>
              <a:gd name="connsiteY555" fmla="*/ 182841 h 4446604"/>
              <a:gd name="connsiteX556" fmla="*/ 4284182 w 8225337"/>
              <a:gd name="connsiteY556" fmla="*/ 192366 h 4446604"/>
              <a:gd name="connsiteX557" fmla="*/ 4264179 w 8225337"/>
              <a:gd name="connsiteY557" fmla="*/ 199986 h 4446604"/>
              <a:gd name="connsiteX558" fmla="*/ 4216554 w 8225337"/>
              <a:gd name="connsiteY558" fmla="*/ 251421 h 4446604"/>
              <a:gd name="connsiteX559" fmla="*/ 4203219 w 8225337"/>
              <a:gd name="connsiteY559" fmla="*/ 276186 h 4446604"/>
              <a:gd name="connsiteX560" fmla="*/ 4125114 w 8225337"/>
              <a:gd name="connsiteY560" fmla="*/ 454304 h 4446604"/>
              <a:gd name="connsiteX561" fmla="*/ 4107969 w 8225337"/>
              <a:gd name="connsiteY561" fmla="*/ 479069 h 4446604"/>
              <a:gd name="connsiteX562" fmla="*/ 4089872 w 8225337"/>
              <a:gd name="connsiteY562" fmla="*/ 504786 h 4446604"/>
              <a:gd name="connsiteX563" fmla="*/ 3972714 w 8225337"/>
              <a:gd name="connsiteY563" fmla="*/ 529551 h 4446604"/>
              <a:gd name="connsiteX564" fmla="*/ 3848889 w 8225337"/>
              <a:gd name="connsiteY564" fmla="*/ 669569 h 4446604"/>
              <a:gd name="connsiteX565" fmla="*/ 3831744 w 8225337"/>
              <a:gd name="connsiteY565" fmla="*/ 667664 h 4446604"/>
              <a:gd name="connsiteX566" fmla="*/ 3783167 w 8225337"/>
              <a:gd name="connsiteY566" fmla="*/ 658139 h 4446604"/>
              <a:gd name="connsiteX567" fmla="*/ 3755544 w 8225337"/>
              <a:gd name="connsiteY567" fmla="*/ 650519 h 4446604"/>
              <a:gd name="connsiteX568" fmla="*/ 3707919 w 8225337"/>
              <a:gd name="connsiteY568" fmla="*/ 614324 h 4446604"/>
              <a:gd name="connsiteX569" fmla="*/ 3683154 w 8225337"/>
              <a:gd name="connsiteY569" fmla="*/ 597179 h 4446604"/>
              <a:gd name="connsiteX570" fmla="*/ 3629814 w 8225337"/>
              <a:gd name="connsiteY570" fmla="*/ 487641 h 4446604"/>
              <a:gd name="connsiteX571" fmla="*/ 3425979 w 8225337"/>
              <a:gd name="connsiteY571" fmla="*/ 554316 h 4446604"/>
              <a:gd name="connsiteX572" fmla="*/ 3407882 w 8225337"/>
              <a:gd name="connsiteY572" fmla="*/ 552411 h 4446604"/>
              <a:gd name="connsiteX573" fmla="*/ 3349779 w 8225337"/>
              <a:gd name="connsiteY573" fmla="*/ 527646 h 4446604"/>
              <a:gd name="connsiteX574" fmla="*/ 3322157 w 8225337"/>
              <a:gd name="connsiteY574" fmla="*/ 510501 h 4446604"/>
              <a:gd name="connsiteX575" fmla="*/ 3291677 w 8225337"/>
              <a:gd name="connsiteY575" fmla="*/ 502881 h 4446604"/>
              <a:gd name="connsiteX576" fmla="*/ 3186902 w 8225337"/>
              <a:gd name="connsiteY576" fmla="*/ 650519 h 4446604"/>
              <a:gd name="connsiteX577" fmla="*/ 3154517 w 8225337"/>
              <a:gd name="connsiteY577" fmla="*/ 747674 h 4446604"/>
              <a:gd name="connsiteX578" fmla="*/ 3146897 w 8225337"/>
              <a:gd name="connsiteY578" fmla="*/ 765771 h 4446604"/>
              <a:gd name="connsiteX579" fmla="*/ 3044979 w 8225337"/>
              <a:gd name="connsiteY579" fmla="*/ 896264 h 4446604"/>
              <a:gd name="connsiteX580" fmla="*/ 2986877 w 8225337"/>
              <a:gd name="connsiteY580" fmla="*/ 1151534 h 4446604"/>
              <a:gd name="connsiteX581" fmla="*/ 2968779 w 8225337"/>
              <a:gd name="connsiteY581" fmla="*/ 1161059 h 4446604"/>
              <a:gd name="connsiteX582" fmla="*/ 2953539 w 8225337"/>
              <a:gd name="connsiteY582" fmla="*/ 1173441 h 4446604"/>
              <a:gd name="connsiteX583" fmla="*/ 2936394 w 8225337"/>
              <a:gd name="connsiteY583" fmla="*/ 1202016 h 4446604"/>
              <a:gd name="connsiteX584" fmla="*/ 2896389 w 8225337"/>
              <a:gd name="connsiteY584" fmla="*/ 1620164 h 4446604"/>
              <a:gd name="connsiteX585" fmla="*/ 2893532 w 8225337"/>
              <a:gd name="connsiteY585" fmla="*/ 1668742 h 4446604"/>
              <a:gd name="connsiteX586" fmla="*/ 2891627 w 8225337"/>
              <a:gd name="connsiteY586" fmla="*/ 1693506 h 4446604"/>
              <a:gd name="connsiteX587" fmla="*/ 2886864 w 8225337"/>
              <a:gd name="connsiteY587" fmla="*/ 1719224 h 4446604"/>
              <a:gd name="connsiteX588" fmla="*/ 2797329 w 8225337"/>
              <a:gd name="connsiteY588" fmla="*/ 1807806 h 4446604"/>
              <a:gd name="connsiteX589" fmla="*/ 2772564 w 8225337"/>
              <a:gd name="connsiteY589" fmla="*/ 1807806 h 4446604"/>
              <a:gd name="connsiteX590" fmla="*/ 2746847 w 8225337"/>
              <a:gd name="connsiteY590" fmla="*/ 1809711 h 4446604"/>
              <a:gd name="connsiteX591" fmla="*/ 2638262 w 8225337"/>
              <a:gd name="connsiteY591" fmla="*/ 1800186 h 4446604"/>
              <a:gd name="connsiteX592" fmla="*/ 2607782 w 8225337"/>
              <a:gd name="connsiteY592" fmla="*/ 1795424 h 4446604"/>
              <a:gd name="connsiteX593" fmla="*/ 2470622 w 8225337"/>
              <a:gd name="connsiteY593" fmla="*/ 1820189 h 4446604"/>
              <a:gd name="connsiteX594" fmla="*/ 2452524 w 8225337"/>
              <a:gd name="connsiteY594" fmla="*/ 1837334 h 4446604"/>
              <a:gd name="connsiteX595" fmla="*/ 2403947 w 8225337"/>
              <a:gd name="connsiteY595" fmla="*/ 1904009 h 4446604"/>
              <a:gd name="connsiteX596" fmla="*/ 2391564 w 8225337"/>
              <a:gd name="connsiteY596" fmla="*/ 1924011 h 4446604"/>
              <a:gd name="connsiteX597" fmla="*/ 2350607 w 8225337"/>
              <a:gd name="connsiteY597" fmla="*/ 2036406 h 4446604"/>
              <a:gd name="connsiteX598" fmla="*/ 2337272 w 8225337"/>
              <a:gd name="connsiteY598" fmla="*/ 2056409 h 4446604"/>
              <a:gd name="connsiteX599" fmla="*/ 2225829 w 8225337"/>
              <a:gd name="connsiteY599" fmla="*/ 2165947 h 4446604"/>
              <a:gd name="connsiteX600" fmla="*/ 2202969 w 8225337"/>
              <a:gd name="connsiteY600" fmla="*/ 2181186 h 4446604"/>
              <a:gd name="connsiteX601" fmla="*/ 2122007 w 8225337"/>
              <a:gd name="connsiteY601" fmla="*/ 2348827 h 4446604"/>
              <a:gd name="connsiteX602" fmla="*/ 2117244 w 8225337"/>
              <a:gd name="connsiteY602" fmla="*/ 2371686 h 4446604"/>
              <a:gd name="connsiteX603" fmla="*/ 1847687 w 8225337"/>
              <a:gd name="connsiteY603" fmla="*/ 2619336 h 4446604"/>
              <a:gd name="connsiteX604" fmla="*/ 1820064 w 8225337"/>
              <a:gd name="connsiteY604" fmla="*/ 2628861 h 4446604"/>
              <a:gd name="connsiteX605" fmla="*/ 1774344 w 8225337"/>
              <a:gd name="connsiteY605" fmla="*/ 2638386 h 4446604"/>
              <a:gd name="connsiteX606" fmla="*/ 1751484 w 8225337"/>
              <a:gd name="connsiteY606" fmla="*/ 2641244 h 4446604"/>
              <a:gd name="connsiteX607" fmla="*/ 1696239 w 8225337"/>
              <a:gd name="connsiteY607" fmla="*/ 2630767 h 4446604"/>
              <a:gd name="connsiteX608" fmla="*/ 1678142 w 8225337"/>
              <a:gd name="connsiteY608" fmla="*/ 2612669 h 4446604"/>
              <a:gd name="connsiteX609" fmla="*/ 1390487 w 8225337"/>
              <a:gd name="connsiteY609" fmla="*/ 2501227 h 4446604"/>
              <a:gd name="connsiteX610" fmla="*/ 1361912 w 8225337"/>
              <a:gd name="connsiteY610" fmla="*/ 2501227 h 4446604"/>
              <a:gd name="connsiteX611" fmla="*/ 1197129 w 8225337"/>
              <a:gd name="connsiteY611" fmla="*/ 2442172 h 4446604"/>
              <a:gd name="connsiteX612" fmla="*/ 1148552 w 8225337"/>
              <a:gd name="connsiteY612" fmla="*/ 2489796 h 4446604"/>
              <a:gd name="connsiteX613" fmla="*/ 1133312 w 8225337"/>
              <a:gd name="connsiteY613" fmla="*/ 2520277 h 4446604"/>
              <a:gd name="connsiteX614" fmla="*/ 1093307 w 8225337"/>
              <a:gd name="connsiteY614" fmla="*/ 2626957 h 4446604"/>
              <a:gd name="connsiteX615" fmla="*/ 1078067 w 8225337"/>
              <a:gd name="connsiteY615" fmla="*/ 2640292 h 4446604"/>
              <a:gd name="connsiteX616" fmla="*/ 1062827 w 8225337"/>
              <a:gd name="connsiteY616" fmla="*/ 2663152 h 4446604"/>
              <a:gd name="connsiteX617" fmla="*/ 1049492 w 8225337"/>
              <a:gd name="connsiteY617" fmla="*/ 2686011 h 4446604"/>
              <a:gd name="connsiteX618" fmla="*/ 1041872 w 8225337"/>
              <a:gd name="connsiteY618" fmla="*/ 2713634 h 4446604"/>
              <a:gd name="connsiteX619" fmla="*/ 1029489 w 8225337"/>
              <a:gd name="connsiteY619" fmla="*/ 2733636 h 4446604"/>
              <a:gd name="connsiteX620" fmla="*/ 965672 w 8225337"/>
              <a:gd name="connsiteY620" fmla="*/ 2815552 h 4446604"/>
              <a:gd name="connsiteX621" fmla="*/ 958052 w 8225337"/>
              <a:gd name="connsiteY621" fmla="*/ 2838411 h 4446604"/>
              <a:gd name="connsiteX622" fmla="*/ 991389 w 8225337"/>
              <a:gd name="connsiteY622" fmla="*/ 2998432 h 4446604"/>
              <a:gd name="connsiteX623" fmla="*/ 983769 w 8225337"/>
              <a:gd name="connsiteY623" fmla="*/ 3024149 h 4446604"/>
              <a:gd name="connsiteX624" fmla="*/ 912332 w 8225337"/>
              <a:gd name="connsiteY624" fmla="*/ 3173692 h 4446604"/>
              <a:gd name="connsiteX625" fmla="*/ 899949 w 8225337"/>
              <a:gd name="connsiteY625" fmla="*/ 3198457 h 4446604"/>
              <a:gd name="connsiteX626" fmla="*/ 886614 w 8225337"/>
              <a:gd name="connsiteY626" fmla="*/ 3379432 h 4446604"/>
              <a:gd name="connsiteX627" fmla="*/ 892329 w 8225337"/>
              <a:gd name="connsiteY627" fmla="*/ 3405149 h 4446604"/>
              <a:gd name="connsiteX628" fmla="*/ 884709 w 8225337"/>
              <a:gd name="connsiteY628" fmla="*/ 3522307 h 4446604"/>
              <a:gd name="connsiteX629" fmla="*/ 866612 w 8225337"/>
              <a:gd name="connsiteY629" fmla="*/ 3537546 h 4446604"/>
              <a:gd name="connsiteX630" fmla="*/ 717069 w 8225337"/>
              <a:gd name="connsiteY630" fmla="*/ 3590886 h 4446604"/>
              <a:gd name="connsiteX631" fmla="*/ 696114 w 8225337"/>
              <a:gd name="connsiteY631" fmla="*/ 3598507 h 4446604"/>
              <a:gd name="connsiteX632" fmla="*/ 629439 w 8225337"/>
              <a:gd name="connsiteY632" fmla="*/ 3613746 h 4446604"/>
              <a:gd name="connsiteX633" fmla="*/ 606579 w 8225337"/>
              <a:gd name="connsiteY633" fmla="*/ 3619461 h 4446604"/>
              <a:gd name="connsiteX634" fmla="*/ 517044 w 8225337"/>
              <a:gd name="connsiteY634" fmla="*/ 3665182 h 4446604"/>
              <a:gd name="connsiteX635" fmla="*/ 492279 w 8225337"/>
              <a:gd name="connsiteY635" fmla="*/ 3674707 h 4446604"/>
              <a:gd name="connsiteX636" fmla="*/ 396077 w 8225337"/>
              <a:gd name="connsiteY636" fmla="*/ 3811867 h 4446604"/>
              <a:gd name="connsiteX637" fmla="*/ 317972 w 8225337"/>
              <a:gd name="connsiteY637" fmla="*/ 3878542 h 4446604"/>
              <a:gd name="connsiteX638" fmla="*/ 302732 w 8225337"/>
              <a:gd name="connsiteY638" fmla="*/ 3901402 h 4446604"/>
              <a:gd name="connsiteX639" fmla="*/ 31269 w 8225337"/>
              <a:gd name="connsiteY639" fmla="*/ 4257637 h 4446604"/>
              <a:gd name="connsiteX640" fmla="*/ 17934 w 8225337"/>
              <a:gd name="connsiteY640" fmla="*/ 4277639 h 4446604"/>
              <a:gd name="connsiteX641" fmla="*/ 789 w 8225337"/>
              <a:gd name="connsiteY641" fmla="*/ 4329074 h 4446604"/>
              <a:gd name="connsiteX642" fmla="*/ 2694 w 8225337"/>
              <a:gd name="connsiteY642" fmla="*/ 4376699 h 4446604"/>
              <a:gd name="connsiteX643" fmla="*/ 6504 w 8225337"/>
              <a:gd name="connsiteY643" fmla="*/ 4409084 h 44466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</a:cxnLst>
            <a:rect l="l" t="t" r="r" b="b"/>
            <a:pathLst>
              <a:path w="8225337" h="4446604">
                <a:moveTo>
                  <a:pt x="2924012" y="1853526"/>
                </a:moveTo>
                <a:cubicBezTo>
                  <a:pt x="2914487" y="1906867"/>
                  <a:pt x="2863052" y="1927822"/>
                  <a:pt x="2819237" y="1934489"/>
                </a:cubicBezTo>
                <a:cubicBezTo>
                  <a:pt x="2811617" y="1934489"/>
                  <a:pt x="2805902" y="1936394"/>
                  <a:pt x="2798282" y="1936394"/>
                </a:cubicBezTo>
                <a:cubicBezTo>
                  <a:pt x="2792567" y="1938299"/>
                  <a:pt x="2784947" y="1938299"/>
                  <a:pt x="2778279" y="1939251"/>
                </a:cubicBezTo>
                <a:cubicBezTo>
                  <a:pt x="2768754" y="1941156"/>
                  <a:pt x="2761134" y="1941156"/>
                  <a:pt x="2752562" y="1942109"/>
                </a:cubicBezTo>
                <a:cubicBezTo>
                  <a:pt x="2694459" y="1947824"/>
                  <a:pt x="2635404" y="1964969"/>
                  <a:pt x="2579207" y="1987829"/>
                </a:cubicBezTo>
                <a:cubicBezTo>
                  <a:pt x="2573492" y="1990686"/>
                  <a:pt x="2568729" y="1997354"/>
                  <a:pt x="2563967" y="2003069"/>
                </a:cubicBezTo>
                <a:cubicBezTo>
                  <a:pt x="2535392" y="2066886"/>
                  <a:pt x="2563967" y="2148802"/>
                  <a:pt x="2538249" y="2204047"/>
                </a:cubicBezTo>
                <a:cubicBezTo>
                  <a:pt x="2535392" y="2209761"/>
                  <a:pt x="2532534" y="2216429"/>
                  <a:pt x="2527772" y="2222144"/>
                </a:cubicBezTo>
                <a:cubicBezTo>
                  <a:pt x="2515389" y="2234527"/>
                  <a:pt x="2503007" y="2246909"/>
                  <a:pt x="2491577" y="2258339"/>
                </a:cubicBezTo>
                <a:cubicBezTo>
                  <a:pt x="2485862" y="2264054"/>
                  <a:pt x="2479194" y="2270722"/>
                  <a:pt x="2473479" y="2276436"/>
                </a:cubicBezTo>
                <a:cubicBezTo>
                  <a:pt x="2463954" y="2291677"/>
                  <a:pt x="2458239" y="2308822"/>
                  <a:pt x="2452524" y="2325014"/>
                </a:cubicBezTo>
                <a:cubicBezTo>
                  <a:pt x="2447762" y="2334539"/>
                  <a:pt x="2444904" y="2342159"/>
                  <a:pt x="2442999" y="2350732"/>
                </a:cubicBezTo>
                <a:cubicBezTo>
                  <a:pt x="2424902" y="2393594"/>
                  <a:pt x="2404899" y="2432647"/>
                  <a:pt x="2391564" y="2473604"/>
                </a:cubicBezTo>
                <a:cubicBezTo>
                  <a:pt x="2388707" y="2478367"/>
                  <a:pt x="2385849" y="2485986"/>
                  <a:pt x="2383944" y="2491702"/>
                </a:cubicBezTo>
                <a:cubicBezTo>
                  <a:pt x="2381087" y="2499321"/>
                  <a:pt x="2379182" y="2506942"/>
                  <a:pt x="2378229" y="2516467"/>
                </a:cubicBezTo>
                <a:cubicBezTo>
                  <a:pt x="2367752" y="2575521"/>
                  <a:pt x="2324889" y="2608859"/>
                  <a:pt x="2279169" y="2639339"/>
                </a:cubicBezTo>
                <a:cubicBezTo>
                  <a:pt x="2271549" y="2645054"/>
                  <a:pt x="2265834" y="2649817"/>
                  <a:pt x="2258214" y="2656484"/>
                </a:cubicBezTo>
                <a:cubicBezTo>
                  <a:pt x="2240117" y="2666009"/>
                  <a:pt x="2237259" y="2682202"/>
                  <a:pt x="2237259" y="2700299"/>
                </a:cubicBezTo>
                <a:cubicBezTo>
                  <a:pt x="2237259" y="2706014"/>
                  <a:pt x="2237259" y="2712682"/>
                  <a:pt x="2237259" y="2717444"/>
                </a:cubicBezTo>
                <a:cubicBezTo>
                  <a:pt x="2237259" y="2727921"/>
                  <a:pt x="2235354" y="2735542"/>
                  <a:pt x="2232497" y="2743161"/>
                </a:cubicBezTo>
                <a:cubicBezTo>
                  <a:pt x="2222019" y="2748877"/>
                  <a:pt x="2207732" y="2763164"/>
                  <a:pt x="2196302" y="2770784"/>
                </a:cubicBezTo>
                <a:cubicBezTo>
                  <a:pt x="2188682" y="2773642"/>
                  <a:pt x="2181062" y="2775546"/>
                  <a:pt x="2173442" y="2776499"/>
                </a:cubicBezTo>
                <a:cubicBezTo>
                  <a:pt x="2167727" y="2778404"/>
                  <a:pt x="2161059" y="2779357"/>
                  <a:pt x="2153439" y="2782214"/>
                </a:cubicBezTo>
                <a:cubicBezTo>
                  <a:pt x="2147724" y="2784119"/>
                  <a:pt x="2140104" y="2785071"/>
                  <a:pt x="2133437" y="2787929"/>
                </a:cubicBezTo>
                <a:cubicBezTo>
                  <a:pt x="2121054" y="2789834"/>
                  <a:pt x="2110577" y="2795549"/>
                  <a:pt x="2101052" y="2803169"/>
                </a:cubicBezTo>
                <a:cubicBezTo>
                  <a:pt x="2096289" y="2807932"/>
                  <a:pt x="2093432" y="2810789"/>
                  <a:pt x="2088669" y="2815552"/>
                </a:cubicBezTo>
                <a:cubicBezTo>
                  <a:pt x="2050569" y="2843174"/>
                  <a:pt x="2062952" y="2897467"/>
                  <a:pt x="2090574" y="2930804"/>
                </a:cubicBezTo>
                <a:cubicBezTo>
                  <a:pt x="2122959" y="2958427"/>
                  <a:pt x="2148677" y="2917469"/>
                  <a:pt x="2172489" y="2917469"/>
                </a:cubicBezTo>
                <a:cubicBezTo>
                  <a:pt x="2180109" y="2914611"/>
                  <a:pt x="2187729" y="2912707"/>
                  <a:pt x="2197254" y="2911754"/>
                </a:cubicBezTo>
                <a:cubicBezTo>
                  <a:pt x="2238212" y="2901277"/>
                  <a:pt x="2281074" y="2901277"/>
                  <a:pt x="2326794" y="2906039"/>
                </a:cubicBezTo>
                <a:cubicBezTo>
                  <a:pt x="2334414" y="2906039"/>
                  <a:pt x="2342034" y="2904134"/>
                  <a:pt x="2349654" y="2903182"/>
                </a:cubicBezTo>
                <a:cubicBezTo>
                  <a:pt x="2378229" y="2900324"/>
                  <a:pt x="2407757" y="2893657"/>
                  <a:pt x="2436332" y="2889846"/>
                </a:cubicBezTo>
                <a:cubicBezTo>
                  <a:pt x="2443952" y="2889846"/>
                  <a:pt x="2453477" y="2889846"/>
                  <a:pt x="2461097" y="2889846"/>
                </a:cubicBezTo>
                <a:cubicBezTo>
                  <a:pt x="2535392" y="2891752"/>
                  <a:pt x="2603019" y="2933661"/>
                  <a:pt x="2680172" y="2940329"/>
                </a:cubicBezTo>
                <a:cubicBezTo>
                  <a:pt x="2689697" y="2942234"/>
                  <a:pt x="2697317" y="2942234"/>
                  <a:pt x="2705889" y="2942234"/>
                </a:cubicBezTo>
                <a:cubicBezTo>
                  <a:pt x="2748752" y="2939377"/>
                  <a:pt x="2787804" y="2922232"/>
                  <a:pt x="2822094" y="2878417"/>
                </a:cubicBezTo>
                <a:cubicBezTo>
                  <a:pt x="2858289" y="2830792"/>
                  <a:pt x="2890674" y="2776499"/>
                  <a:pt x="2931632" y="2733636"/>
                </a:cubicBezTo>
                <a:cubicBezTo>
                  <a:pt x="2936394" y="2728874"/>
                  <a:pt x="2941157" y="2726017"/>
                  <a:pt x="2944967" y="2721254"/>
                </a:cubicBezTo>
                <a:cubicBezTo>
                  <a:pt x="2950682" y="2710777"/>
                  <a:pt x="2957349" y="2696489"/>
                  <a:pt x="2957349" y="2683154"/>
                </a:cubicBezTo>
                <a:cubicBezTo>
                  <a:pt x="2957349" y="2688869"/>
                  <a:pt x="2957349" y="2696489"/>
                  <a:pt x="2955444" y="2703157"/>
                </a:cubicBezTo>
                <a:cubicBezTo>
                  <a:pt x="2949729" y="2720302"/>
                  <a:pt x="2943062" y="2736494"/>
                  <a:pt x="2937347" y="2753639"/>
                </a:cubicBezTo>
                <a:cubicBezTo>
                  <a:pt x="2935442" y="2759354"/>
                  <a:pt x="2934489" y="2764117"/>
                  <a:pt x="2932584" y="2770784"/>
                </a:cubicBezTo>
                <a:cubicBezTo>
                  <a:pt x="2917344" y="2806027"/>
                  <a:pt x="2891627" y="2825077"/>
                  <a:pt x="2881149" y="2857461"/>
                </a:cubicBezTo>
                <a:cubicBezTo>
                  <a:pt x="2878292" y="2863177"/>
                  <a:pt x="2875434" y="2870796"/>
                  <a:pt x="2871624" y="2877464"/>
                </a:cubicBezTo>
                <a:cubicBezTo>
                  <a:pt x="2868767" y="2885084"/>
                  <a:pt x="2865909" y="2890799"/>
                  <a:pt x="2862099" y="2895561"/>
                </a:cubicBezTo>
                <a:cubicBezTo>
                  <a:pt x="2859242" y="2900324"/>
                  <a:pt x="2854479" y="2903182"/>
                  <a:pt x="2851622" y="2907944"/>
                </a:cubicBezTo>
                <a:cubicBezTo>
                  <a:pt x="2831619" y="2927946"/>
                  <a:pt x="2818284" y="2940329"/>
                  <a:pt x="2798282" y="2959379"/>
                </a:cubicBezTo>
                <a:cubicBezTo>
                  <a:pt x="2792567" y="2962236"/>
                  <a:pt x="2787804" y="2964142"/>
                  <a:pt x="2781137" y="2966999"/>
                </a:cubicBezTo>
                <a:cubicBezTo>
                  <a:pt x="2776374" y="2968904"/>
                  <a:pt x="2770659" y="2969857"/>
                  <a:pt x="2763039" y="2969857"/>
                </a:cubicBezTo>
                <a:cubicBezTo>
                  <a:pt x="2753514" y="2969857"/>
                  <a:pt x="2743037" y="2971761"/>
                  <a:pt x="2732559" y="2974619"/>
                </a:cubicBezTo>
                <a:cubicBezTo>
                  <a:pt x="2723034" y="2972714"/>
                  <a:pt x="2714462" y="2971761"/>
                  <a:pt x="2704937" y="2969857"/>
                </a:cubicBezTo>
                <a:cubicBezTo>
                  <a:pt x="2654454" y="2966999"/>
                  <a:pt x="2607782" y="2966999"/>
                  <a:pt x="2555394" y="2974619"/>
                </a:cubicBezTo>
                <a:cubicBezTo>
                  <a:pt x="2567777" y="2987002"/>
                  <a:pt x="2587779" y="2974619"/>
                  <a:pt x="2601114" y="2974619"/>
                </a:cubicBezTo>
                <a:cubicBezTo>
                  <a:pt x="2587779" y="2974619"/>
                  <a:pt x="2575397" y="2974619"/>
                  <a:pt x="2567777" y="2980334"/>
                </a:cubicBezTo>
                <a:cubicBezTo>
                  <a:pt x="2563014" y="2987954"/>
                  <a:pt x="2557299" y="2995574"/>
                  <a:pt x="2550632" y="3001289"/>
                </a:cubicBezTo>
                <a:cubicBezTo>
                  <a:pt x="2544917" y="3008909"/>
                  <a:pt x="2538249" y="3013671"/>
                  <a:pt x="2530629" y="3019386"/>
                </a:cubicBezTo>
                <a:cubicBezTo>
                  <a:pt x="2515389" y="3032721"/>
                  <a:pt x="2502054" y="3040342"/>
                  <a:pt x="2482052" y="3040342"/>
                </a:cubicBezTo>
                <a:cubicBezTo>
                  <a:pt x="2439189" y="3032721"/>
                  <a:pt x="2398232" y="3027959"/>
                  <a:pt x="2360132" y="3034627"/>
                </a:cubicBezTo>
                <a:cubicBezTo>
                  <a:pt x="2352512" y="3034627"/>
                  <a:pt x="2344892" y="3036532"/>
                  <a:pt x="2337272" y="3039389"/>
                </a:cubicBezTo>
                <a:cubicBezTo>
                  <a:pt x="2251547" y="3041294"/>
                  <a:pt x="2205827" y="3128924"/>
                  <a:pt x="2142009" y="3158452"/>
                </a:cubicBezTo>
                <a:cubicBezTo>
                  <a:pt x="2134389" y="3161309"/>
                  <a:pt x="2126769" y="3161309"/>
                  <a:pt x="2119149" y="3163214"/>
                </a:cubicBezTo>
                <a:cubicBezTo>
                  <a:pt x="2108672" y="3163214"/>
                  <a:pt x="2098194" y="3163214"/>
                  <a:pt x="2088669" y="3160357"/>
                </a:cubicBezTo>
                <a:cubicBezTo>
                  <a:pt x="2079144" y="3157499"/>
                  <a:pt x="2070572" y="3150832"/>
                  <a:pt x="2061047" y="3142259"/>
                </a:cubicBezTo>
                <a:cubicBezTo>
                  <a:pt x="2009612" y="3088919"/>
                  <a:pt x="1943889" y="3081299"/>
                  <a:pt x="1870547" y="3094634"/>
                </a:cubicBezTo>
                <a:cubicBezTo>
                  <a:pt x="1844829" y="3094634"/>
                  <a:pt x="1838162" y="3068917"/>
                  <a:pt x="1815302" y="3053677"/>
                </a:cubicBezTo>
                <a:cubicBezTo>
                  <a:pt x="1809587" y="3048914"/>
                  <a:pt x="1802919" y="3044152"/>
                  <a:pt x="1797204" y="3040342"/>
                </a:cubicBezTo>
                <a:cubicBezTo>
                  <a:pt x="1764819" y="3017482"/>
                  <a:pt x="1730529" y="3002242"/>
                  <a:pt x="1693382" y="2981286"/>
                </a:cubicBezTo>
                <a:cubicBezTo>
                  <a:pt x="1673379" y="2967952"/>
                  <a:pt x="1667664" y="2953664"/>
                  <a:pt x="1662902" y="2933661"/>
                </a:cubicBezTo>
                <a:cubicBezTo>
                  <a:pt x="1658139" y="2926042"/>
                  <a:pt x="1653377" y="2916517"/>
                  <a:pt x="1647662" y="2907944"/>
                </a:cubicBezTo>
                <a:cubicBezTo>
                  <a:pt x="1642899" y="2900324"/>
                  <a:pt x="1637184" y="2892704"/>
                  <a:pt x="1630517" y="2885084"/>
                </a:cubicBezTo>
                <a:cubicBezTo>
                  <a:pt x="1625754" y="2882227"/>
                  <a:pt x="1620039" y="2880321"/>
                  <a:pt x="1613372" y="2880321"/>
                </a:cubicBezTo>
                <a:cubicBezTo>
                  <a:pt x="1596227" y="2880321"/>
                  <a:pt x="1578129" y="2882227"/>
                  <a:pt x="1561937" y="2883179"/>
                </a:cubicBezTo>
                <a:cubicBezTo>
                  <a:pt x="1552412" y="2885084"/>
                  <a:pt x="1544792" y="2885084"/>
                  <a:pt x="1536219" y="2885084"/>
                </a:cubicBezTo>
                <a:cubicBezTo>
                  <a:pt x="1488594" y="2880321"/>
                  <a:pt x="1429539" y="2833649"/>
                  <a:pt x="1403822" y="2892704"/>
                </a:cubicBezTo>
                <a:cubicBezTo>
                  <a:pt x="1399059" y="2898419"/>
                  <a:pt x="1396202" y="2906039"/>
                  <a:pt x="1393344" y="2915564"/>
                </a:cubicBezTo>
                <a:cubicBezTo>
                  <a:pt x="1378104" y="2958427"/>
                  <a:pt x="1376199" y="3012719"/>
                  <a:pt x="1352387" y="3055582"/>
                </a:cubicBezTo>
                <a:cubicBezTo>
                  <a:pt x="1339052" y="3068917"/>
                  <a:pt x="1324764" y="3075584"/>
                  <a:pt x="1314287" y="3083204"/>
                </a:cubicBezTo>
                <a:cubicBezTo>
                  <a:pt x="1308572" y="3087967"/>
                  <a:pt x="1301904" y="3092729"/>
                  <a:pt x="1297142" y="3098444"/>
                </a:cubicBezTo>
                <a:cubicBezTo>
                  <a:pt x="1291427" y="3103207"/>
                  <a:pt x="1287617" y="3108921"/>
                  <a:pt x="1284759" y="3116542"/>
                </a:cubicBezTo>
                <a:cubicBezTo>
                  <a:pt x="1266662" y="3197504"/>
                  <a:pt x="1312382" y="3277514"/>
                  <a:pt x="1356197" y="3345142"/>
                </a:cubicBezTo>
                <a:cubicBezTo>
                  <a:pt x="1360959" y="3354667"/>
                  <a:pt x="1365722" y="3363239"/>
                  <a:pt x="1366674" y="3370859"/>
                </a:cubicBezTo>
                <a:cubicBezTo>
                  <a:pt x="1383819" y="3448011"/>
                  <a:pt x="1298094" y="3520402"/>
                  <a:pt x="1237134" y="3569932"/>
                </a:cubicBezTo>
                <a:cubicBezTo>
                  <a:pt x="1231419" y="3575646"/>
                  <a:pt x="1226657" y="3583267"/>
                  <a:pt x="1221894" y="3590886"/>
                </a:cubicBezTo>
                <a:cubicBezTo>
                  <a:pt x="1217132" y="3596602"/>
                  <a:pt x="1212369" y="3604221"/>
                  <a:pt x="1206654" y="3608032"/>
                </a:cubicBezTo>
                <a:cubicBezTo>
                  <a:pt x="1081877" y="3621367"/>
                  <a:pt x="1036157" y="3735667"/>
                  <a:pt x="960909" y="3816629"/>
                </a:cubicBezTo>
                <a:cubicBezTo>
                  <a:pt x="955194" y="3819486"/>
                  <a:pt x="947574" y="3824249"/>
                  <a:pt x="939954" y="3826154"/>
                </a:cubicBezTo>
                <a:cubicBezTo>
                  <a:pt x="932334" y="3829011"/>
                  <a:pt x="924714" y="3830917"/>
                  <a:pt x="917094" y="3830917"/>
                </a:cubicBezTo>
                <a:cubicBezTo>
                  <a:pt x="845657" y="3830917"/>
                  <a:pt x="752312" y="3871874"/>
                  <a:pt x="698019" y="3805199"/>
                </a:cubicBezTo>
                <a:cubicBezTo>
                  <a:pt x="693257" y="3802342"/>
                  <a:pt x="688494" y="3797579"/>
                  <a:pt x="682779" y="3794721"/>
                </a:cubicBezTo>
                <a:cubicBezTo>
                  <a:pt x="667539" y="3782339"/>
                  <a:pt x="652299" y="3769957"/>
                  <a:pt x="635154" y="3761384"/>
                </a:cubicBezTo>
                <a:cubicBezTo>
                  <a:pt x="625629" y="3756621"/>
                  <a:pt x="618009" y="3751859"/>
                  <a:pt x="609437" y="3749002"/>
                </a:cubicBezTo>
                <a:cubicBezTo>
                  <a:pt x="598959" y="3739477"/>
                  <a:pt x="586577" y="3736619"/>
                  <a:pt x="574194" y="3736619"/>
                </a:cubicBezTo>
                <a:cubicBezTo>
                  <a:pt x="568479" y="3734714"/>
                  <a:pt x="561812" y="3736619"/>
                  <a:pt x="556097" y="3736619"/>
                </a:cubicBezTo>
                <a:cubicBezTo>
                  <a:pt x="550382" y="3736619"/>
                  <a:pt x="543714" y="3738524"/>
                  <a:pt x="537999" y="3738524"/>
                </a:cubicBezTo>
                <a:cubicBezTo>
                  <a:pt x="542762" y="3732809"/>
                  <a:pt x="550382" y="3728999"/>
                  <a:pt x="556097" y="3725189"/>
                </a:cubicBezTo>
                <a:cubicBezTo>
                  <a:pt x="563717" y="3722332"/>
                  <a:pt x="571337" y="3720427"/>
                  <a:pt x="578957" y="3719474"/>
                </a:cubicBezTo>
                <a:cubicBezTo>
                  <a:pt x="594197" y="3714711"/>
                  <a:pt x="607532" y="3711854"/>
                  <a:pt x="621819" y="3704234"/>
                </a:cubicBezTo>
                <a:cubicBezTo>
                  <a:pt x="629439" y="3704234"/>
                  <a:pt x="638964" y="3704234"/>
                  <a:pt x="646584" y="3702329"/>
                </a:cubicBezTo>
                <a:cubicBezTo>
                  <a:pt x="687542" y="3702329"/>
                  <a:pt x="730404" y="3707092"/>
                  <a:pt x="771362" y="3702329"/>
                </a:cubicBezTo>
                <a:cubicBezTo>
                  <a:pt x="780887" y="3700424"/>
                  <a:pt x="788507" y="3699471"/>
                  <a:pt x="797079" y="3697567"/>
                </a:cubicBezTo>
                <a:cubicBezTo>
                  <a:pt x="847562" y="3684232"/>
                  <a:pt x="891377" y="3661371"/>
                  <a:pt x="929477" y="3626129"/>
                </a:cubicBezTo>
                <a:cubicBezTo>
                  <a:pt x="935192" y="3618509"/>
                  <a:pt x="942812" y="3612794"/>
                  <a:pt x="949479" y="3605174"/>
                </a:cubicBezTo>
                <a:cubicBezTo>
                  <a:pt x="1022822" y="3543261"/>
                  <a:pt x="1056159" y="3434677"/>
                  <a:pt x="975197" y="3365144"/>
                </a:cubicBezTo>
                <a:cubicBezTo>
                  <a:pt x="970434" y="3355619"/>
                  <a:pt x="967577" y="3347046"/>
                  <a:pt x="964719" y="3337521"/>
                </a:cubicBezTo>
                <a:cubicBezTo>
                  <a:pt x="951384" y="3291802"/>
                  <a:pt x="959004" y="3241319"/>
                  <a:pt x="982817" y="3200361"/>
                </a:cubicBezTo>
                <a:cubicBezTo>
                  <a:pt x="987579" y="3194646"/>
                  <a:pt x="992342" y="3187027"/>
                  <a:pt x="996152" y="3179407"/>
                </a:cubicBezTo>
                <a:cubicBezTo>
                  <a:pt x="1026632" y="3136544"/>
                  <a:pt x="1049492" y="3090824"/>
                  <a:pt x="1061874" y="3029864"/>
                </a:cubicBezTo>
                <a:cubicBezTo>
                  <a:pt x="1061874" y="3022244"/>
                  <a:pt x="1063779" y="3012719"/>
                  <a:pt x="1063779" y="3004146"/>
                </a:cubicBezTo>
                <a:cubicBezTo>
                  <a:pt x="1065684" y="2945092"/>
                  <a:pt x="1058064" y="2881274"/>
                  <a:pt x="1069494" y="2823171"/>
                </a:cubicBezTo>
                <a:cubicBezTo>
                  <a:pt x="1072352" y="2815552"/>
                  <a:pt x="1075209" y="2807932"/>
                  <a:pt x="1077114" y="2800311"/>
                </a:cubicBezTo>
                <a:cubicBezTo>
                  <a:pt x="1079019" y="2792692"/>
                  <a:pt x="1079972" y="2783167"/>
                  <a:pt x="1081877" y="2775546"/>
                </a:cubicBezTo>
                <a:cubicBezTo>
                  <a:pt x="1083782" y="2767927"/>
                  <a:pt x="1084734" y="2760307"/>
                  <a:pt x="1087592" y="2752686"/>
                </a:cubicBezTo>
                <a:cubicBezTo>
                  <a:pt x="1093307" y="2740304"/>
                  <a:pt x="1107594" y="2732684"/>
                  <a:pt x="1118072" y="2724111"/>
                </a:cubicBezTo>
                <a:cubicBezTo>
                  <a:pt x="1125692" y="2719349"/>
                  <a:pt x="1131407" y="2716492"/>
                  <a:pt x="1139027" y="2711729"/>
                </a:cubicBezTo>
                <a:cubicBezTo>
                  <a:pt x="1144742" y="2706967"/>
                  <a:pt x="1149504" y="2702204"/>
                  <a:pt x="1152362" y="2699346"/>
                </a:cubicBezTo>
                <a:cubicBezTo>
                  <a:pt x="1172364" y="2666009"/>
                  <a:pt x="1178079" y="2625052"/>
                  <a:pt x="1207607" y="2600286"/>
                </a:cubicBezTo>
                <a:cubicBezTo>
                  <a:pt x="1213322" y="2594571"/>
                  <a:pt x="1220942" y="2589809"/>
                  <a:pt x="1227609" y="2583142"/>
                </a:cubicBezTo>
                <a:cubicBezTo>
                  <a:pt x="1233324" y="2577427"/>
                  <a:pt x="1239992" y="2570759"/>
                  <a:pt x="1245707" y="2563139"/>
                </a:cubicBezTo>
                <a:cubicBezTo>
                  <a:pt x="1251422" y="2558377"/>
                  <a:pt x="1259042" y="2557424"/>
                  <a:pt x="1266662" y="2555519"/>
                </a:cubicBezTo>
                <a:cubicBezTo>
                  <a:pt x="1286664" y="2552661"/>
                  <a:pt x="1309524" y="2558377"/>
                  <a:pt x="1332384" y="2563139"/>
                </a:cubicBezTo>
                <a:cubicBezTo>
                  <a:pt x="1341909" y="2565044"/>
                  <a:pt x="1349529" y="2565996"/>
                  <a:pt x="1357149" y="2565996"/>
                </a:cubicBezTo>
                <a:cubicBezTo>
                  <a:pt x="1422872" y="2556471"/>
                  <a:pt x="1494309" y="2543136"/>
                  <a:pt x="1560984" y="2576474"/>
                </a:cubicBezTo>
                <a:cubicBezTo>
                  <a:pt x="1606704" y="2604096"/>
                  <a:pt x="1566699" y="2665057"/>
                  <a:pt x="1585749" y="2703157"/>
                </a:cubicBezTo>
                <a:cubicBezTo>
                  <a:pt x="1588607" y="2708871"/>
                  <a:pt x="1593369" y="2713634"/>
                  <a:pt x="1599084" y="2718396"/>
                </a:cubicBezTo>
                <a:cubicBezTo>
                  <a:pt x="1609562" y="2726017"/>
                  <a:pt x="1626707" y="2730779"/>
                  <a:pt x="1649567" y="2728874"/>
                </a:cubicBezTo>
                <a:cubicBezTo>
                  <a:pt x="1657187" y="2728874"/>
                  <a:pt x="1664807" y="2730779"/>
                  <a:pt x="1670522" y="2730779"/>
                </a:cubicBezTo>
                <a:cubicBezTo>
                  <a:pt x="1714337" y="2728874"/>
                  <a:pt x="1757199" y="2726017"/>
                  <a:pt x="1800062" y="2726017"/>
                </a:cubicBezTo>
                <a:cubicBezTo>
                  <a:pt x="1805777" y="2726017"/>
                  <a:pt x="1813397" y="2727921"/>
                  <a:pt x="1821017" y="2726017"/>
                </a:cubicBezTo>
                <a:cubicBezTo>
                  <a:pt x="1868642" y="2726017"/>
                  <a:pt x="1915314" y="2703157"/>
                  <a:pt x="1963892" y="2690774"/>
                </a:cubicBezTo>
                <a:cubicBezTo>
                  <a:pt x="1973417" y="2686011"/>
                  <a:pt x="1981989" y="2681249"/>
                  <a:pt x="1991514" y="2677439"/>
                </a:cubicBezTo>
                <a:cubicBezTo>
                  <a:pt x="2039139" y="2652674"/>
                  <a:pt x="2081049" y="2621242"/>
                  <a:pt x="2116292" y="2581236"/>
                </a:cubicBezTo>
                <a:cubicBezTo>
                  <a:pt x="2121054" y="2576474"/>
                  <a:pt x="2125817" y="2570759"/>
                  <a:pt x="2129627" y="2564092"/>
                </a:cubicBezTo>
                <a:cubicBezTo>
                  <a:pt x="2157249" y="2528849"/>
                  <a:pt x="2182967" y="2495511"/>
                  <a:pt x="2190587" y="2454554"/>
                </a:cubicBezTo>
                <a:cubicBezTo>
                  <a:pt x="2193444" y="2446934"/>
                  <a:pt x="2195349" y="2439314"/>
                  <a:pt x="2198207" y="2431694"/>
                </a:cubicBezTo>
                <a:cubicBezTo>
                  <a:pt x="2218209" y="2367877"/>
                  <a:pt x="2238212" y="2306917"/>
                  <a:pt x="2300124" y="2278342"/>
                </a:cubicBezTo>
                <a:cubicBezTo>
                  <a:pt x="2305839" y="2273579"/>
                  <a:pt x="2312507" y="2267864"/>
                  <a:pt x="2317269" y="2263102"/>
                </a:cubicBezTo>
                <a:cubicBezTo>
                  <a:pt x="2334414" y="2245957"/>
                  <a:pt x="2349654" y="2227859"/>
                  <a:pt x="2362989" y="2204999"/>
                </a:cubicBezTo>
                <a:cubicBezTo>
                  <a:pt x="2365847" y="2200236"/>
                  <a:pt x="2370609" y="2194522"/>
                  <a:pt x="2373467" y="2187854"/>
                </a:cubicBezTo>
                <a:cubicBezTo>
                  <a:pt x="2426807" y="2131657"/>
                  <a:pt x="2452524" y="2076411"/>
                  <a:pt x="2469669" y="1996401"/>
                </a:cubicBezTo>
                <a:cubicBezTo>
                  <a:pt x="2472527" y="1988781"/>
                  <a:pt x="2477289" y="1981161"/>
                  <a:pt x="2483004" y="1973542"/>
                </a:cubicBezTo>
                <a:cubicBezTo>
                  <a:pt x="2503007" y="1945919"/>
                  <a:pt x="2530629" y="1927822"/>
                  <a:pt x="2562062" y="1919249"/>
                </a:cubicBezTo>
                <a:cubicBezTo>
                  <a:pt x="2567777" y="1917344"/>
                  <a:pt x="2575397" y="1916392"/>
                  <a:pt x="2583017" y="1914486"/>
                </a:cubicBezTo>
                <a:cubicBezTo>
                  <a:pt x="2625879" y="1904961"/>
                  <a:pt x="2668742" y="1904961"/>
                  <a:pt x="2710652" y="1906867"/>
                </a:cubicBezTo>
                <a:cubicBezTo>
                  <a:pt x="2720177" y="1906867"/>
                  <a:pt x="2727797" y="1906867"/>
                  <a:pt x="2736369" y="1906867"/>
                </a:cubicBezTo>
                <a:cubicBezTo>
                  <a:pt x="2751609" y="1909724"/>
                  <a:pt x="2766849" y="1909724"/>
                  <a:pt x="2782089" y="1908772"/>
                </a:cubicBezTo>
                <a:cubicBezTo>
                  <a:pt x="2789709" y="1906867"/>
                  <a:pt x="2797329" y="1905914"/>
                  <a:pt x="2804949" y="1904009"/>
                </a:cubicBezTo>
                <a:cubicBezTo>
                  <a:pt x="2845907" y="1888769"/>
                  <a:pt x="2878292" y="1875434"/>
                  <a:pt x="2917344" y="1860194"/>
                </a:cubicBezTo>
                <a:cubicBezTo>
                  <a:pt x="2923059" y="1856384"/>
                  <a:pt x="2924012" y="1855431"/>
                  <a:pt x="2924012" y="1853526"/>
                </a:cubicBezTo>
                <a:moveTo>
                  <a:pt x="6679719" y="3301327"/>
                </a:moveTo>
                <a:cubicBezTo>
                  <a:pt x="6661622" y="3316567"/>
                  <a:pt x="6669242" y="3342284"/>
                  <a:pt x="6670194" y="3362286"/>
                </a:cubicBezTo>
                <a:cubicBezTo>
                  <a:pt x="6673052" y="3369907"/>
                  <a:pt x="6675909" y="3375621"/>
                  <a:pt x="6680672" y="3383242"/>
                </a:cubicBezTo>
                <a:cubicBezTo>
                  <a:pt x="6739727" y="3449917"/>
                  <a:pt x="6831167" y="3423246"/>
                  <a:pt x="6911177" y="3449917"/>
                </a:cubicBezTo>
                <a:cubicBezTo>
                  <a:pt x="6786399" y="3490874"/>
                  <a:pt x="6641619" y="3449917"/>
                  <a:pt x="6570182" y="3337521"/>
                </a:cubicBezTo>
                <a:cubicBezTo>
                  <a:pt x="6565419" y="3332759"/>
                  <a:pt x="6562562" y="3327044"/>
                  <a:pt x="6557799" y="3320377"/>
                </a:cubicBezTo>
                <a:cubicBezTo>
                  <a:pt x="6539702" y="3291802"/>
                  <a:pt x="6516842" y="3261321"/>
                  <a:pt x="6486362" y="3247034"/>
                </a:cubicBezTo>
                <a:cubicBezTo>
                  <a:pt x="6483504" y="3245129"/>
                  <a:pt x="6481599" y="3244177"/>
                  <a:pt x="6478742" y="3242271"/>
                </a:cubicBezTo>
                <a:cubicBezTo>
                  <a:pt x="6458740" y="3232746"/>
                  <a:pt x="6435879" y="3228936"/>
                  <a:pt x="6417782" y="3214649"/>
                </a:cubicBezTo>
                <a:cubicBezTo>
                  <a:pt x="6415877" y="3212744"/>
                  <a:pt x="6413019" y="3211792"/>
                  <a:pt x="6412067" y="3211792"/>
                </a:cubicBezTo>
                <a:cubicBezTo>
                  <a:pt x="6409209" y="3208934"/>
                  <a:pt x="6406352" y="3206077"/>
                  <a:pt x="6402542" y="3204171"/>
                </a:cubicBezTo>
                <a:cubicBezTo>
                  <a:pt x="6396827" y="3199409"/>
                  <a:pt x="6392065" y="3193694"/>
                  <a:pt x="6387302" y="3188932"/>
                </a:cubicBezTo>
                <a:cubicBezTo>
                  <a:pt x="6385397" y="3187027"/>
                  <a:pt x="6385397" y="3186074"/>
                  <a:pt x="6384444" y="3184169"/>
                </a:cubicBezTo>
                <a:cubicBezTo>
                  <a:pt x="6378729" y="3173692"/>
                  <a:pt x="6373967" y="3163214"/>
                  <a:pt x="6372062" y="3151784"/>
                </a:cubicBezTo>
                <a:cubicBezTo>
                  <a:pt x="6372062" y="3146069"/>
                  <a:pt x="6370157" y="3139402"/>
                  <a:pt x="6370157" y="3134639"/>
                </a:cubicBezTo>
                <a:cubicBezTo>
                  <a:pt x="6373015" y="3128924"/>
                  <a:pt x="6377777" y="3122257"/>
                  <a:pt x="6380634" y="3116542"/>
                </a:cubicBezTo>
                <a:cubicBezTo>
                  <a:pt x="6458740" y="3065107"/>
                  <a:pt x="6405399" y="2989859"/>
                  <a:pt x="6391112" y="2915564"/>
                </a:cubicBezTo>
                <a:cubicBezTo>
                  <a:pt x="6385397" y="2882227"/>
                  <a:pt x="6339677" y="2887942"/>
                  <a:pt x="6313007" y="2867939"/>
                </a:cubicBezTo>
                <a:cubicBezTo>
                  <a:pt x="6305387" y="2862224"/>
                  <a:pt x="6299672" y="2855557"/>
                  <a:pt x="6293004" y="2847936"/>
                </a:cubicBezTo>
                <a:cubicBezTo>
                  <a:pt x="6288242" y="2842221"/>
                  <a:pt x="6283479" y="2834602"/>
                  <a:pt x="6279669" y="2826982"/>
                </a:cubicBezTo>
                <a:cubicBezTo>
                  <a:pt x="6256809" y="2793644"/>
                  <a:pt x="6233949" y="2760307"/>
                  <a:pt x="6211090" y="2726969"/>
                </a:cubicBezTo>
                <a:cubicBezTo>
                  <a:pt x="6206327" y="2721254"/>
                  <a:pt x="6201565" y="2713634"/>
                  <a:pt x="6197754" y="2706967"/>
                </a:cubicBezTo>
                <a:cubicBezTo>
                  <a:pt x="6161559" y="2638386"/>
                  <a:pt x="6109172" y="2605049"/>
                  <a:pt x="6035829" y="2599334"/>
                </a:cubicBezTo>
                <a:cubicBezTo>
                  <a:pt x="6028209" y="2597429"/>
                  <a:pt x="6022494" y="2597429"/>
                  <a:pt x="6014874" y="2596477"/>
                </a:cubicBezTo>
                <a:cubicBezTo>
                  <a:pt x="5990109" y="2591714"/>
                  <a:pt x="5971059" y="2579332"/>
                  <a:pt x="5948199" y="2583142"/>
                </a:cubicBezTo>
                <a:cubicBezTo>
                  <a:pt x="5940579" y="2581236"/>
                  <a:pt x="5932959" y="2580284"/>
                  <a:pt x="5925340" y="2580284"/>
                </a:cubicBezTo>
                <a:cubicBezTo>
                  <a:pt x="5894859" y="2575521"/>
                  <a:pt x="5866284" y="2572664"/>
                  <a:pt x="5835804" y="2572664"/>
                </a:cubicBezTo>
                <a:cubicBezTo>
                  <a:pt x="5826279" y="2570759"/>
                  <a:pt x="5818659" y="2570759"/>
                  <a:pt x="5810087" y="2570759"/>
                </a:cubicBezTo>
                <a:cubicBezTo>
                  <a:pt x="5749127" y="2572664"/>
                  <a:pt x="5690072" y="2585999"/>
                  <a:pt x="5642447" y="2624099"/>
                </a:cubicBezTo>
                <a:cubicBezTo>
                  <a:pt x="5636732" y="2628861"/>
                  <a:pt x="5630065" y="2634577"/>
                  <a:pt x="5624349" y="2639339"/>
                </a:cubicBezTo>
                <a:cubicBezTo>
                  <a:pt x="5618634" y="2645054"/>
                  <a:pt x="5611015" y="2652674"/>
                  <a:pt x="5604347" y="2660294"/>
                </a:cubicBezTo>
                <a:cubicBezTo>
                  <a:pt x="5578629" y="2713634"/>
                  <a:pt x="5525290" y="2741257"/>
                  <a:pt x="5492904" y="2787929"/>
                </a:cubicBezTo>
                <a:cubicBezTo>
                  <a:pt x="5475759" y="2807932"/>
                  <a:pt x="5475759" y="2833649"/>
                  <a:pt x="5475759" y="2857461"/>
                </a:cubicBezTo>
                <a:cubicBezTo>
                  <a:pt x="5475759" y="2866986"/>
                  <a:pt x="5475759" y="2874607"/>
                  <a:pt x="5473854" y="2882227"/>
                </a:cubicBezTo>
                <a:cubicBezTo>
                  <a:pt x="5471949" y="2895561"/>
                  <a:pt x="5464329" y="2909849"/>
                  <a:pt x="5458615" y="2915564"/>
                </a:cubicBezTo>
                <a:cubicBezTo>
                  <a:pt x="5452899" y="2920327"/>
                  <a:pt x="5445279" y="2925089"/>
                  <a:pt x="5438612" y="2927946"/>
                </a:cubicBezTo>
                <a:cubicBezTo>
                  <a:pt x="5432897" y="2929852"/>
                  <a:pt x="5426229" y="2930804"/>
                  <a:pt x="5421467" y="2932709"/>
                </a:cubicBezTo>
                <a:cubicBezTo>
                  <a:pt x="5413847" y="2937471"/>
                  <a:pt x="5406227" y="2940329"/>
                  <a:pt x="5398607" y="2945092"/>
                </a:cubicBezTo>
                <a:cubicBezTo>
                  <a:pt x="5390987" y="2947949"/>
                  <a:pt x="5385272" y="2950807"/>
                  <a:pt x="5377652" y="2954617"/>
                </a:cubicBezTo>
                <a:cubicBezTo>
                  <a:pt x="5339552" y="2964142"/>
                  <a:pt x="5319549" y="3005099"/>
                  <a:pt x="5327169" y="3044152"/>
                </a:cubicBezTo>
                <a:cubicBezTo>
                  <a:pt x="5329074" y="3053677"/>
                  <a:pt x="5332884" y="3062249"/>
                  <a:pt x="5337647" y="3069869"/>
                </a:cubicBezTo>
                <a:cubicBezTo>
                  <a:pt x="5363365" y="3107969"/>
                  <a:pt x="5415752" y="3135592"/>
                  <a:pt x="5393844" y="3184169"/>
                </a:cubicBezTo>
                <a:cubicBezTo>
                  <a:pt x="5391940" y="3191789"/>
                  <a:pt x="5390987" y="3197504"/>
                  <a:pt x="5389082" y="3205124"/>
                </a:cubicBezTo>
                <a:cubicBezTo>
                  <a:pt x="5384319" y="3214649"/>
                  <a:pt x="5381462" y="3223221"/>
                  <a:pt x="5378604" y="3232746"/>
                </a:cubicBezTo>
                <a:cubicBezTo>
                  <a:pt x="5369079" y="3238461"/>
                  <a:pt x="5361459" y="3245129"/>
                  <a:pt x="5353840" y="3252749"/>
                </a:cubicBezTo>
                <a:cubicBezTo>
                  <a:pt x="5346219" y="3258464"/>
                  <a:pt x="5338599" y="3265132"/>
                  <a:pt x="5332884" y="3272752"/>
                </a:cubicBezTo>
                <a:cubicBezTo>
                  <a:pt x="5304309" y="3320377"/>
                  <a:pt x="5285259" y="3380384"/>
                  <a:pt x="5299547" y="3428961"/>
                </a:cubicBezTo>
                <a:cubicBezTo>
                  <a:pt x="5302404" y="3436582"/>
                  <a:pt x="5305262" y="3446107"/>
                  <a:pt x="5310024" y="3451821"/>
                </a:cubicBezTo>
                <a:cubicBezTo>
                  <a:pt x="5312882" y="3476586"/>
                  <a:pt x="5346219" y="3476586"/>
                  <a:pt x="5346219" y="3495636"/>
                </a:cubicBezTo>
                <a:cubicBezTo>
                  <a:pt x="5346219" y="3549929"/>
                  <a:pt x="5351934" y="3597554"/>
                  <a:pt x="5370984" y="3653752"/>
                </a:cubicBezTo>
                <a:cubicBezTo>
                  <a:pt x="5373842" y="3663277"/>
                  <a:pt x="5375747" y="3671849"/>
                  <a:pt x="5378604" y="3679469"/>
                </a:cubicBezTo>
                <a:cubicBezTo>
                  <a:pt x="5380509" y="3688994"/>
                  <a:pt x="5383367" y="3697567"/>
                  <a:pt x="5384319" y="3707092"/>
                </a:cubicBezTo>
                <a:cubicBezTo>
                  <a:pt x="5386224" y="3714711"/>
                  <a:pt x="5387177" y="3724236"/>
                  <a:pt x="5389082" y="3732809"/>
                </a:cubicBezTo>
                <a:cubicBezTo>
                  <a:pt x="5391940" y="3786149"/>
                  <a:pt x="5398607" y="3839489"/>
                  <a:pt x="5378604" y="3893782"/>
                </a:cubicBezTo>
                <a:cubicBezTo>
                  <a:pt x="5375747" y="3901402"/>
                  <a:pt x="5370984" y="3907117"/>
                  <a:pt x="5366222" y="3914736"/>
                </a:cubicBezTo>
                <a:cubicBezTo>
                  <a:pt x="5340504" y="3948074"/>
                  <a:pt x="5297642" y="3970934"/>
                  <a:pt x="5322407" y="4024274"/>
                </a:cubicBezTo>
                <a:cubicBezTo>
                  <a:pt x="5325265" y="4029989"/>
                  <a:pt x="5328122" y="4034752"/>
                  <a:pt x="5332884" y="4041419"/>
                </a:cubicBezTo>
                <a:cubicBezTo>
                  <a:pt x="5343362" y="4058564"/>
                  <a:pt x="5358602" y="4073804"/>
                  <a:pt x="5363365" y="4092854"/>
                </a:cubicBezTo>
                <a:cubicBezTo>
                  <a:pt x="5365269" y="4103332"/>
                  <a:pt x="5366222" y="4113809"/>
                  <a:pt x="5365269" y="4125239"/>
                </a:cubicBezTo>
                <a:cubicBezTo>
                  <a:pt x="5365269" y="4157624"/>
                  <a:pt x="5359554" y="4190961"/>
                  <a:pt x="5347172" y="4224299"/>
                </a:cubicBezTo>
                <a:cubicBezTo>
                  <a:pt x="5330027" y="4189057"/>
                  <a:pt x="5313834" y="4154767"/>
                  <a:pt x="5295737" y="4120477"/>
                </a:cubicBezTo>
                <a:cubicBezTo>
                  <a:pt x="5292879" y="4112857"/>
                  <a:pt x="5290022" y="4107142"/>
                  <a:pt x="5285259" y="4100474"/>
                </a:cubicBezTo>
                <a:cubicBezTo>
                  <a:pt x="5272877" y="4080471"/>
                  <a:pt x="5257637" y="4062374"/>
                  <a:pt x="5244302" y="4042371"/>
                </a:cubicBezTo>
                <a:cubicBezTo>
                  <a:pt x="5239540" y="4036657"/>
                  <a:pt x="5234777" y="4029989"/>
                  <a:pt x="5230967" y="4024274"/>
                </a:cubicBezTo>
                <a:cubicBezTo>
                  <a:pt x="5225252" y="4018559"/>
                  <a:pt x="5218584" y="4010939"/>
                  <a:pt x="5213822" y="4003319"/>
                </a:cubicBezTo>
                <a:cubicBezTo>
                  <a:pt x="5208107" y="3995699"/>
                  <a:pt x="5204297" y="3988079"/>
                  <a:pt x="5201440" y="3980459"/>
                </a:cubicBezTo>
                <a:cubicBezTo>
                  <a:pt x="5198582" y="3974744"/>
                  <a:pt x="5193819" y="3965219"/>
                  <a:pt x="5190962" y="3957599"/>
                </a:cubicBezTo>
                <a:cubicBezTo>
                  <a:pt x="5188104" y="3948074"/>
                  <a:pt x="5186199" y="3940454"/>
                  <a:pt x="5189057" y="3932834"/>
                </a:cubicBezTo>
                <a:cubicBezTo>
                  <a:pt x="5262399" y="3871874"/>
                  <a:pt x="5333837" y="3785196"/>
                  <a:pt x="5242397" y="3704234"/>
                </a:cubicBezTo>
                <a:cubicBezTo>
                  <a:pt x="5234777" y="3690899"/>
                  <a:pt x="5234777" y="3668992"/>
                  <a:pt x="5232872" y="3655657"/>
                </a:cubicBezTo>
                <a:cubicBezTo>
                  <a:pt x="5232872" y="3648036"/>
                  <a:pt x="5232872" y="3642321"/>
                  <a:pt x="5230967" y="3635654"/>
                </a:cubicBezTo>
                <a:cubicBezTo>
                  <a:pt x="5229062" y="3630892"/>
                  <a:pt x="5226204" y="3626129"/>
                  <a:pt x="5221442" y="3622319"/>
                </a:cubicBezTo>
                <a:cubicBezTo>
                  <a:pt x="5155719" y="3568979"/>
                  <a:pt x="5089997" y="3441344"/>
                  <a:pt x="5152862" y="3371811"/>
                </a:cubicBezTo>
                <a:cubicBezTo>
                  <a:pt x="5157624" y="3364192"/>
                  <a:pt x="5162387" y="3356571"/>
                  <a:pt x="5165244" y="3350857"/>
                </a:cubicBezTo>
                <a:cubicBezTo>
                  <a:pt x="5203344" y="3269894"/>
                  <a:pt x="5145242" y="3159404"/>
                  <a:pt x="5081424" y="3083204"/>
                </a:cubicBezTo>
                <a:cubicBezTo>
                  <a:pt x="5073804" y="3077489"/>
                  <a:pt x="5066184" y="3070821"/>
                  <a:pt x="5058565" y="3065107"/>
                </a:cubicBezTo>
                <a:cubicBezTo>
                  <a:pt x="5017607" y="3032721"/>
                  <a:pt x="4967124" y="3010814"/>
                  <a:pt x="4924262" y="2998432"/>
                </a:cubicBezTo>
                <a:cubicBezTo>
                  <a:pt x="4916642" y="2996527"/>
                  <a:pt x="4909022" y="2995574"/>
                  <a:pt x="4903307" y="2993669"/>
                </a:cubicBezTo>
                <a:cubicBezTo>
                  <a:pt x="4868064" y="2986049"/>
                  <a:pt x="4831869" y="2978429"/>
                  <a:pt x="4802342" y="2960332"/>
                </a:cubicBezTo>
                <a:cubicBezTo>
                  <a:pt x="4797579" y="2954617"/>
                  <a:pt x="4794722" y="2949854"/>
                  <a:pt x="4789959" y="2945092"/>
                </a:cubicBezTo>
                <a:cubicBezTo>
                  <a:pt x="4769004" y="2920327"/>
                  <a:pt x="4746144" y="2899371"/>
                  <a:pt x="4723284" y="2883179"/>
                </a:cubicBezTo>
                <a:cubicBezTo>
                  <a:pt x="4715664" y="2878417"/>
                  <a:pt x="4708044" y="2873654"/>
                  <a:pt x="4700424" y="2870796"/>
                </a:cubicBezTo>
                <a:cubicBezTo>
                  <a:pt x="4610889" y="2794596"/>
                  <a:pt x="4530879" y="2835554"/>
                  <a:pt x="4462299" y="2918421"/>
                </a:cubicBezTo>
                <a:cubicBezTo>
                  <a:pt x="4457537" y="2921279"/>
                  <a:pt x="4451822" y="2926042"/>
                  <a:pt x="4447059" y="2928899"/>
                </a:cubicBezTo>
                <a:cubicBezTo>
                  <a:pt x="4437534" y="2936519"/>
                  <a:pt x="4429914" y="2946044"/>
                  <a:pt x="4421342" y="2956521"/>
                </a:cubicBezTo>
                <a:cubicBezTo>
                  <a:pt x="4413722" y="2956521"/>
                  <a:pt x="4404197" y="2956521"/>
                  <a:pt x="4396577" y="2956521"/>
                </a:cubicBezTo>
                <a:cubicBezTo>
                  <a:pt x="4364192" y="2953664"/>
                  <a:pt x="4333712" y="2941282"/>
                  <a:pt x="4305137" y="2912707"/>
                </a:cubicBezTo>
                <a:cubicBezTo>
                  <a:pt x="4299422" y="2907944"/>
                  <a:pt x="4291802" y="2902229"/>
                  <a:pt x="4284182" y="2895561"/>
                </a:cubicBezTo>
                <a:cubicBezTo>
                  <a:pt x="4270847" y="2885084"/>
                  <a:pt x="4256559" y="2872702"/>
                  <a:pt x="4244177" y="2862224"/>
                </a:cubicBezTo>
                <a:cubicBezTo>
                  <a:pt x="4234652" y="2859367"/>
                  <a:pt x="4227032" y="2856509"/>
                  <a:pt x="4216554" y="2854604"/>
                </a:cubicBezTo>
                <a:cubicBezTo>
                  <a:pt x="4210839" y="2851746"/>
                  <a:pt x="4203219" y="2848889"/>
                  <a:pt x="4196552" y="2844127"/>
                </a:cubicBezTo>
                <a:cubicBezTo>
                  <a:pt x="4168929" y="2828886"/>
                  <a:pt x="4145117" y="2806027"/>
                  <a:pt x="4120352" y="2775546"/>
                </a:cubicBezTo>
                <a:cubicBezTo>
                  <a:pt x="4110827" y="2772689"/>
                  <a:pt x="4102254" y="2769832"/>
                  <a:pt x="4094634" y="2765069"/>
                </a:cubicBezTo>
                <a:cubicBezTo>
                  <a:pt x="4033674" y="2737446"/>
                  <a:pt x="3977477" y="2703157"/>
                  <a:pt x="3925089" y="2657436"/>
                </a:cubicBezTo>
                <a:cubicBezTo>
                  <a:pt x="3990812" y="2680296"/>
                  <a:pt x="4060344" y="2715539"/>
                  <a:pt x="4128924" y="2726017"/>
                </a:cubicBezTo>
                <a:cubicBezTo>
                  <a:pt x="4134639" y="2727921"/>
                  <a:pt x="4142259" y="2727921"/>
                  <a:pt x="4149879" y="2728874"/>
                </a:cubicBezTo>
                <a:cubicBezTo>
                  <a:pt x="4230842" y="2734589"/>
                  <a:pt x="4307994" y="2789834"/>
                  <a:pt x="4384194" y="2790786"/>
                </a:cubicBezTo>
                <a:cubicBezTo>
                  <a:pt x="4393719" y="2790786"/>
                  <a:pt x="4402292" y="2790786"/>
                  <a:pt x="4409912" y="2788882"/>
                </a:cubicBezTo>
                <a:cubicBezTo>
                  <a:pt x="4443249" y="2741257"/>
                  <a:pt x="4397529" y="2653627"/>
                  <a:pt x="4483254" y="2653627"/>
                </a:cubicBezTo>
                <a:cubicBezTo>
                  <a:pt x="4562312" y="2661246"/>
                  <a:pt x="4608032" y="2735542"/>
                  <a:pt x="4676612" y="2765069"/>
                </a:cubicBezTo>
                <a:cubicBezTo>
                  <a:pt x="4684232" y="2766974"/>
                  <a:pt x="4693757" y="2767927"/>
                  <a:pt x="4701377" y="2766974"/>
                </a:cubicBezTo>
                <a:cubicBezTo>
                  <a:pt x="4718522" y="2765069"/>
                  <a:pt x="4733762" y="2757449"/>
                  <a:pt x="4745192" y="2742209"/>
                </a:cubicBezTo>
                <a:cubicBezTo>
                  <a:pt x="4752812" y="2736494"/>
                  <a:pt x="4758527" y="2732684"/>
                  <a:pt x="4765194" y="2731732"/>
                </a:cubicBezTo>
                <a:cubicBezTo>
                  <a:pt x="4795674" y="2726017"/>
                  <a:pt x="4828059" y="2757449"/>
                  <a:pt x="4862349" y="2779357"/>
                </a:cubicBezTo>
                <a:cubicBezTo>
                  <a:pt x="4869969" y="2782214"/>
                  <a:pt x="4875684" y="2786977"/>
                  <a:pt x="4883304" y="2789834"/>
                </a:cubicBezTo>
                <a:cubicBezTo>
                  <a:pt x="4892829" y="2792692"/>
                  <a:pt x="4901402" y="2794596"/>
                  <a:pt x="4909022" y="2797454"/>
                </a:cubicBezTo>
                <a:cubicBezTo>
                  <a:pt x="4954742" y="2817457"/>
                  <a:pt x="4974744" y="2864129"/>
                  <a:pt x="4988079" y="2911754"/>
                </a:cubicBezTo>
                <a:cubicBezTo>
                  <a:pt x="4993794" y="2925089"/>
                  <a:pt x="5013797" y="2931757"/>
                  <a:pt x="5028084" y="2937471"/>
                </a:cubicBezTo>
                <a:cubicBezTo>
                  <a:pt x="5037609" y="2942234"/>
                  <a:pt x="5048087" y="2937471"/>
                  <a:pt x="5056659" y="2934614"/>
                </a:cubicBezTo>
                <a:cubicBezTo>
                  <a:pt x="5125240" y="2917469"/>
                  <a:pt x="5198582" y="2998432"/>
                  <a:pt x="5264304" y="2937471"/>
                </a:cubicBezTo>
                <a:cubicBezTo>
                  <a:pt x="5264304" y="2945092"/>
                  <a:pt x="5315740" y="2864129"/>
                  <a:pt x="5330979" y="2815552"/>
                </a:cubicBezTo>
                <a:cubicBezTo>
                  <a:pt x="5332884" y="2809836"/>
                  <a:pt x="5335742" y="2802217"/>
                  <a:pt x="5336694" y="2794596"/>
                </a:cubicBezTo>
                <a:cubicBezTo>
                  <a:pt x="5346219" y="2764117"/>
                  <a:pt x="5353840" y="2735542"/>
                  <a:pt x="5367174" y="2710777"/>
                </a:cubicBezTo>
                <a:cubicBezTo>
                  <a:pt x="5372890" y="2701252"/>
                  <a:pt x="5379557" y="2695536"/>
                  <a:pt x="5387177" y="2689821"/>
                </a:cubicBezTo>
                <a:cubicBezTo>
                  <a:pt x="5390034" y="2682202"/>
                  <a:pt x="5394797" y="2674582"/>
                  <a:pt x="5397654" y="2666961"/>
                </a:cubicBezTo>
                <a:cubicBezTo>
                  <a:pt x="5417657" y="2628861"/>
                  <a:pt x="5433849" y="2590761"/>
                  <a:pt x="5458615" y="2555519"/>
                </a:cubicBezTo>
                <a:cubicBezTo>
                  <a:pt x="5463377" y="2547899"/>
                  <a:pt x="5468140" y="2542184"/>
                  <a:pt x="5473854" y="2534564"/>
                </a:cubicBezTo>
                <a:cubicBezTo>
                  <a:pt x="5525290" y="2486939"/>
                  <a:pt x="5605299" y="2526944"/>
                  <a:pt x="5644352" y="2480271"/>
                </a:cubicBezTo>
                <a:cubicBezTo>
                  <a:pt x="5703407" y="2419311"/>
                  <a:pt x="5578629" y="2385974"/>
                  <a:pt x="5545292" y="2345969"/>
                </a:cubicBezTo>
                <a:cubicBezTo>
                  <a:pt x="5539577" y="2335492"/>
                  <a:pt x="5537672" y="2323109"/>
                  <a:pt x="5540529" y="2312632"/>
                </a:cubicBezTo>
                <a:cubicBezTo>
                  <a:pt x="5543387" y="2300249"/>
                  <a:pt x="5551007" y="2289772"/>
                  <a:pt x="5563390" y="2282152"/>
                </a:cubicBezTo>
                <a:cubicBezTo>
                  <a:pt x="5591965" y="2244052"/>
                  <a:pt x="5644352" y="2230717"/>
                  <a:pt x="5690072" y="2230717"/>
                </a:cubicBezTo>
                <a:cubicBezTo>
                  <a:pt x="5690072" y="2197379"/>
                  <a:pt x="5670069" y="2164042"/>
                  <a:pt x="5634827" y="2151659"/>
                </a:cubicBezTo>
                <a:cubicBezTo>
                  <a:pt x="5625302" y="2146897"/>
                  <a:pt x="5617682" y="2142134"/>
                  <a:pt x="5609109" y="2139277"/>
                </a:cubicBezTo>
                <a:cubicBezTo>
                  <a:pt x="5569104" y="2119274"/>
                  <a:pt x="5530052" y="2099272"/>
                  <a:pt x="5507192" y="2055456"/>
                </a:cubicBezTo>
                <a:cubicBezTo>
                  <a:pt x="5502429" y="2049742"/>
                  <a:pt x="5501477" y="2042122"/>
                  <a:pt x="5501477" y="2034501"/>
                </a:cubicBezTo>
                <a:cubicBezTo>
                  <a:pt x="5499572" y="2004022"/>
                  <a:pt x="5526242" y="1972589"/>
                  <a:pt x="5526242" y="1942109"/>
                </a:cubicBezTo>
                <a:cubicBezTo>
                  <a:pt x="5526242" y="1887817"/>
                  <a:pt x="5429087" y="1894484"/>
                  <a:pt x="5401465" y="1832572"/>
                </a:cubicBezTo>
                <a:cubicBezTo>
                  <a:pt x="5398607" y="1824951"/>
                  <a:pt x="5396702" y="1817331"/>
                  <a:pt x="5393844" y="1809711"/>
                </a:cubicBezTo>
                <a:cubicBezTo>
                  <a:pt x="5390987" y="1802092"/>
                  <a:pt x="5389082" y="1796376"/>
                  <a:pt x="5384319" y="1789709"/>
                </a:cubicBezTo>
                <a:cubicBezTo>
                  <a:pt x="5381462" y="1780184"/>
                  <a:pt x="5376699" y="1774469"/>
                  <a:pt x="5371937" y="1768754"/>
                </a:cubicBezTo>
                <a:cubicBezTo>
                  <a:pt x="5315740" y="1712556"/>
                  <a:pt x="5277640" y="1779231"/>
                  <a:pt x="5245254" y="1817331"/>
                </a:cubicBezTo>
                <a:cubicBezTo>
                  <a:pt x="5240492" y="1824951"/>
                  <a:pt x="5234777" y="1832572"/>
                  <a:pt x="5228109" y="1840192"/>
                </a:cubicBezTo>
                <a:cubicBezTo>
                  <a:pt x="5222394" y="1845906"/>
                  <a:pt x="5215727" y="1853526"/>
                  <a:pt x="5208107" y="1858289"/>
                </a:cubicBezTo>
                <a:cubicBezTo>
                  <a:pt x="5202392" y="1864004"/>
                  <a:pt x="5195724" y="1870672"/>
                  <a:pt x="5190009" y="1879244"/>
                </a:cubicBezTo>
                <a:cubicBezTo>
                  <a:pt x="5185247" y="1886864"/>
                  <a:pt x="5180484" y="1896389"/>
                  <a:pt x="5177627" y="1906867"/>
                </a:cubicBezTo>
                <a:cubicBezTo>
                  <a:pt x="5175722" y="1912581"/>
                  <a:pt x="5171912" y="1917344"/>
                  <a:pt x="5164292" y="1920201"/>
                </a:cubicBezTo>
                <a:cubicBezTo>
                  <a:pt x="5158577" y="1924964"/>
                  <a:pt x="5150957" y="1927822"/>
                  <a:pt x="5143337" y="1927822"/>
                </a:cubicBezTo>
                <a:cubicBezTo>
                  <a:pt x="5126192" y="1930679"/>
                  <a:pt x="5112857" y="1927822"/>
                  <a:pt x="5112857" y="1914486"/>
                </a:cubicBezTo>
                <a:cubicBezTo>
                  <a:pt x="5112857" y="1888769"/>
                  <a:pt x="5108094" y="1868767"/>
                  <a:pt x="5099522" y="1853526"/>
                </a:cubicBezTo>
                <a:cubicBezTo>
                  <a:pt x="5096665" y="1845906"/>
                  <a:pt x="5089997" y="1838286"/>
                  <a:pt x="5086187" y="1832572"/>
                </a:cubicBezTo>
                <a:cubicBezTo>
                  <a:pt x="5073804" y="1800186"/>
                  <a:pt x="5106190" y="1759229"/>
                  <a:pt x="5088092" y="1745894"/>
                </a:cubicBezTo>
                <a:cubicBezTo>
                  <a:pt x="5034752" y="1684934"/>
                  <a:pt x="4943312" y="1692554"/>
                  <a:pt x="4892829" y="1623974"/>
                </a:cubicBezTo>
                <a:cubicBezTo>
                  <a:pt x="4888067" y="1619211"/>
                  <a:pt x="4885209" y="1614449"/>
                  <a:pt x="4880447" y="1610639"/>
                </a:cubicBezTo>
                <a:cubicBezTo>
                  <a:pt x="4874732" y="1603019"/>
                  <a:pt x="4868064" y="1597304"/>
                  <a:pt x="4862349" y="1590636"/>
                </a:cubicBezTo>
                <a:cubicBezTo>
                  <a:pt x="4807104" y="1577301"/>
                  <a:pt x="4766147" y="1547774"/>
                  <a:pt x="4746144" y="1509674"/>
                </a:cubicBezTo>
                <a:cubicBezTo>
                  <a:pt x="4743287" y="1502054"/>
                  <a:pt x="4740429" y="1494434"/>
                  <a:pt x="4736619" y="1484909"/>
                </a:cubicBezTo>
                <a:cubicBezTo>
                  <a:pt x="4704234" y="1434426"/>
                  <a:pt x="4784244" y="1401089"/>
                  <a:pt x="4736619" y="1350606"/>
                </a:cubicBezTo>
                <a:cubicBezTo>
                  <a:pt x="4730904" y="1345844"/>
                  <a:pt x="4723284" y="1342986"/>
                  <a:pt x="4716617" y="1340129"/>
                </a:cubicBezTo>
                <a:cubicBezTo>
                  <a:pt x="4637559" y="1307744"/>
                  <a:pt x="4530879" y="1360131"/>
                  <a:pt x="4440392" y="1355369"/>
                </a:cubicBezTo>
                <a:cubicBezTo>
                  <a:pt x="4434677" y="1357274"/>
                  <a:pt x="4427057" y="1358226"/>
                  <a:pt x="4420389" y="1360131"/>
                </a:cubicBezTo>
                <a:cubicBezTo>
                  <a:pt x="4408007" y="1362989"/>
                  <a:pt x="4394672" y="1364894"/>
                  <a:pt x="4380384" y="1367751"/>
                </a:cubicBezTo>
                <a:cubicBezTo>
                  <a:pt x="4372764" y="1367751"/>
                  <a:pt x="4365144" y="1369656"/>
                  <a:pt x="4355619" y="1369656"/>
                </a:cubicBezTo>
                <a:cubicBezTo>
                  <a:pt x="4276562" y="1362036"/>
                  <a:pt x="4216554" y="1348701"/>
                  <a:pt x="4155594" y="1417281"/>
                </a:cubicBezTo>
                <a:cubicBezTo>
                  <a:pt x="4147974" y="1420139"/>
                  <a:pt x="4140354" y="1422044"/>
                  <a:pt x="4132734" y="1422044"/>
                </a:cubicBezTo>
                <a:cubicBezTo>
                  <a:pt x="4109874" y="1423949"/>
                  <a:pt x="4087014" y="1416329"/>
                  <a:pt x="4071774" y="1396326"/>
                </a:cubicBezTo>
                <a:cubicBezTo>
                  <a:pt x="4039389" y="1355369"/>
                  <a:pt x="4013672" y="1307744"/>
                  <a:pt x="3951759" y="1320126"/>
                </a:cubicBezTo>
                <a:cubicBezTo>
                  <a:pt x="3946044" y="1318222"/>
                  <a:pt x="3939377" y="1315364"/>
                  <a:pt x="3934614" y="1312506"/>
                </a:cubicBezTo>
                <a:cubicBezTo>
                  <a:pt x="3928899" y="1307744"/>
                  <a:pt x="3924137" y="1302029"/>
                  <a:pt x="3921279" y="1294409"/>
                </a:cubicBezTo>
                <a:cubicBezTo>
                  <a:pt x="3901277" y="1254404"/>
                  <a:pt x="3974619" y="1227734"/>
                  <a:pt x="4007004" y="1194397"/>
                </a:cubicBezTo>
                <a:cubicBezTo>
                  <a:pt x="3996527" y="1214399"/>
                  <a:pt x="3996527" y="1229639"/>
                  <a:pt x="4002242" y="1240117"/>
                </a:cubicBezTo>
                <a:cubicBezTo>
                  <a:pt x="4005099" y="1245831"/>
                  <a:pt x="4009862" y="1250594"/>
                  <a:pt x="4015577" y="1253451"/>
                </a:cubicBezTo>
                <a:cubicBezTo>
                  <a:pt x="4036532" y="1263929"/>
                  <a:pt x="4061297" y="1271549"/>
                  <a:pt x="4084157" y="1274406"/>
                </a:cubicBezTo>
                <a:cubicBezTo>
                  <a:pt x="4091777" y="1276311"/>
                  <a:pt x="4099397" y="1276311"/>
                  <a:pt x="4107017" y="1276311"/>
                </a:cubicBezTo>
                <a:cubicBezTo>
                  <a:pt x="4162262" y="1285836"/>
                  <a:pt x="4196552" y="1259167"/>
                  <a:pt x="4227032" y="1225829"/>
                </a:cubicBezTo>
                <a:cubicBezTo>
                  <a:pt x="4232747" y="1218209"/>
                  <a:pt x="4239414" y="1212494"/>
                  <a:pt x="4247034" y="1205826"/>
                </a:cubicBezTo>
                <a:cubicBezTo>
                  <a:pt x="4321329" y="1152486"/>
                  <a:pt x="4454679" y="1226781"/>
                  <a:pt x="4434677" y="1078191"/>
                </a:cubicBezTo>
                <a:cubicBezTo>
                  <a:pt x="4427057" y="1058189"/>
                  <a:pt x="4460394" y="1058189"/>
                  <a:pt x="4475634" y="1049616"/>
                </a:cubicBezTo>
                <a:cubicBezTo>
                  <a:pt x="4481349" y="1047711"/>
                  <a:pt x="4488017" y="1046759"/>
                  <a:pt x="4493732" y="1046759"/>
                </a:cubicBezTo>
                <a:cubicBezTo>
                  <a:pt x="4503257" y="1044854"/>
                  <a:pt x="4511829" y="1043901"/>
                  <a:pt x="4521354" y="1041996"/>
                </a:cubicBezTo>
                <a:cubicBezTo>
                  <a:pt x="4530879" y="1041996"/>
                  <a:pt x="4539452" y="1040091"/>
                  <a:pt x="4548977" y="1039139"/>
                </a:cubicBezTo>
                <a:cubicBezTo>
                  <a:pt x="4573742" y="1033424"/>
                  <a:pt x="4600412" y="1044854"/>
                  <a:pt x="4627082" y="1056284"/>
                </a:cubicBezTo>
                <a:cubicBezTo>
                  <a:pt x="4636607" y="1059141"/>
                  <a:pt x="4644227" y="1061999"/>
                  <a:pt x="4652799" y="1063904"/>
                </a:cubicBezTo>
                <a:cubicBezTo>
                  <a:pt x="4669944" y="1059141"/>
                  <a:pt x="4688994" y="1056284"/>
                  <a:pt x="4708044" y="1051522"/>
                </a:cubicBezTo>
                <a:cubicBezTo>
                  <a:pt x="4717569" y="1049616"/>
                  <a:pt x="4728047" y="1046759"/>
                  <a:pt x="4736619" y="1045806"/>
                </a:cubicBezTo>
                <a:cubicBezTo>
                  <a:pt x="4746144" y="1042949"/>
                  <a:pt x="4754717" y="1040091"/>
                  <a:pt x="4764242" y="1036281"/>
                </a:cubicBezTo>
                <a:cubicBezTo>
                  <a:pt x="4774719" y="1033424"/>
                  <a:pt x="4784244" y="1030566"/>
                  <a:pt x="4794722" y="1025804"/>
                </a:cubicBezTo>
                <a:cubicBezTo>
                  <a:pt x="4842347" y="992466"/>
                  <a:pt x="4941407" y="1012469"/>
                  <a:pt x="4941407" y="951509"/>
                </a:cubicBezTo>
                <a:cubicBezTo>
                  <a:pt x="4947122" y="890549"/>
                  <a:pt x="4855682" y="878166"/>
                  <a:pt x="4804247" y="844829"/>
                </a:cubicBezTo>
                <a:cubicBezTo>
                  <a:pt x="4796627" y="840066"/>
                  <a:pt x="4789007" y="834351"/>
                  <a:pt x="4783292" y="829589"/>
                </a:cubicBezTo>
                <a:cubicBezTo>
                  <a:pt x="4770909" y="817206"/>
                  <a:pt x="4763289" y="801966"/>
                  <a:pt x="4760432" y="781011"/>
                </a:cubicBezTo>
                <a:cubicBezTo>
                  <a:pt x="4762337" y="770534"/>
                  <a:pt x="4760432" y="760056"/>
                  <a:pt x="4758527" y="750531"/>
                </a:cubicBezTo>
                <a:cubicBezTo>
                  <a:pt x="4745192" y="671474"/>
                  <a:pt x="4631844" y="684809"/>
                  <a:pt x="4580409" y="643851"/>
                </a:cubicBezTo>
                <a:cubicBezTo>
                  <a:pt x="4574694" y="639089"/>
                  <a:pt x="4568027" y="634326"/>
                  <a:pt x="4562312" y="630516"/>
                </a:cubicBezTo>
                <a:cubicBezTo>
                  <a:pt x="4545167" y="618134"/>
                  <a:pt x="4529927" y="605751"/>
                  <a:pt x="4518497" y="592416"/>
                </a:cubicBezTo>
                <a:cubicBezTo>
                  <a:pt x="4513734" y="586701"/>
                  <a:pt x="4508972" y="580034"/>
                  <a:pt x="4505162" y="574319"/>
                </a:cubicBezTo>
                <a:cubicBezTo>
                  <a:pt x="4482302" y="560984"/>
                  <a:pt x="4502304" y="534314"/>
                  <a:pt x="4514687" y="520979"/>
                </a:cubicBezTo>
                <a:cubicBezTo>
                  <a:pt x="4520402" y="518121"/>
                  <a:pt x="4527069" y="516216"/>
                  <a:pt x="4532784" y="515264"/>
                </a:cubicBezTo>
                <a:cubicBezTo>
                  <a:pt x="4613747" y="535266"/>
                  <a:pt x="4685184" y="446684"/>
                  <a:pt x="4674707" y="364769"/>
                </a:cubicBezTo>
                <a:cubicBezTo>
                  <a:pt x="4669944" y="357149"/>
                  <a:pt x="4665182" y="351434"/>
                  <a:pt x="4659467" y="343814"/>
                </a:cubicBezTo>
                <a:cubicBezTo>
                  <a:pt x="4633749" y="319049"/>
                  <a:pt x="4593744" y="298094"/>
                  <a:pt x="4555644" y="299999"/>
                </a:cubicBezTo>
                <a:cubicBezTo>
                  <a:pt x="4549929" y="298094"/>
                  <a:pt x="4543262" y="299999"/>
                  <a:pt x="4537547" y="299999"/>
                </a:cubicBezTo>
                <a:cubicBezTo>
                  <a:pt x="4524212" y="299999"/>
                  <a:pt x="4511829" y="299999"/>
                  <a:pt x="4501352" y="301904"/>
                </a:cubicBezTo>
                <a:cubicBezTo>
                  <a:pt x="4491827" y="303809"/>
                  <a:pt x="4484207" y="307619"/>
                  <a:pt x="4475634" y="311429"/>
                </a:cubicBezTo>
                <a:cubicBezTo>
                  <a:pt x="4450869" y="323811"/>
                  <a:pt x="4425152" y="340004"/>
                  <a:pt x="4401339" y="344766"/>
                </a:cubicBezTo>
                <a:cubicBezTo>
                  <a:pt x="4393719" y="347624"/>
                  <a:pt x="4386099" y="347624"/>
                  <a:pt x="4378479" y="347624"/>
                </a:cubicBezTo>
                <a:cubicBezTo>
                  <a:pt x="4365144" y="347624"/>
                  <a:pt x="4349904" y="344766"/>
                  <a:pt x="4334664" y="335241"/>
                </a:cubicBezTo>
                <a:cubicBezTo>
                  <a:pt x="4327044" y="330479"/>
                  <a:pt x="4321329" y="324764"/>
                  <a:pt x="4316567" y="317144"/>
                </a:cubicBezTo>
                <a:cubicBezTo>
                  <a:pt x="4311804" y="309524"/>
                  <a:pt x="4308947" y="301904"/>
                  <a:pt x="4306089" y="292379"/>
                </a:cubicBezTo>
                <a:cubicBezTo>
                  <a:pt x="4306089" y="292379"/>
                  <a:pt x="4311804" y="290474"/>
                  <a:pt x="4318472" y="287616"/>
                </a:cubicBezTo>
                <a:cubicBezTo>
                  <a:pt x="4324187" y="285711"/>
                  <a:pt x="4333712" y="281901"/>
                  <a:pt x="4339427" y="278091"/>
                </a:cubicBezTo>
                <a:cubicBezTo>
                  <a:pt x="4345142" y="272376"/>
                  <a:pt x="4349904" y="265709"/>
                  <a:pt x="4354667" y="259994"/>
                </a:cubicBezTo>
                <a:cubicBezTo>
                  <a:pt x="4360382" y="254279"/>
                  <a:pt x="4365144" y="246659"/>
                  <a:pt x="4369907" y="239991"/>
                </a:cubicBezTo>
                <a:cubicBezTo>
                  <a:pt x="4398482" y="191414"/>
                  <a:pt x="4438487" y="170459"/>
                  <a:pt x="4489922" y="170459"/>
                </a:cubicBezTo>
                <a:cubicBezTo>
                  <a:pt x="4535642" y="170459"/>
                  <a:pt x="4529927" y="83781"/>
                  <a:pt x="4591839" y="76161"/>
                </a:cubicBezTo>
                <a:cubicBezTo>
                  <a:pt x="4601364" y="76161"/>
                  <a:pt x="4609937" y="78066"/>
                  <a:pt x="4619462" y="79019"/>
                </a:cubicBezTo>
                <a:cubicBezTo>
                  <a:pt x="4660419" y="99021"/>
                  <a:pt x="4686137" y="130454"/>
                  <a:pt x="4712807" y="165696"/>
                </a:cubicBezTo>
                <a:cubicBezTo>
                  <a:pt x="4717569" y="171411"/>
                  <a:pt x="4722332" y="179031"/>
                  <a:pt x="4728047" y="185699"/>
                </a:cubicBezTo>
                <a:cubicBezTo>
                  <a:pt x="4732809" y="195224"/>
                  <a:pt x="4737572" y="203796"/>
                  <a:pt x="4741382" y="211416"/>
                </a:cubicBezTo>
                <a:cubicBezTo>
                  <a:pt x="4746144" y="220941"/>
                  <a:pt x="4750907" y="229514"/>
                  <a:pt x="4754717" y="239039"/>
                </a:cubicBezTo>
                <a:cubicBezTo>
                  <a:pt x="4762337" y="252374"/>
                  <a:pt x="4769957" y="266661"/>
                  <a:pt x="4779482" y="279044"/>
                </a:cubicBezTo>
                <a:cubicBezTo>
                  <a:pt x="4784244" y="284759"/>
                  <a:pt x="4789007" y="291426"/>
                  <a:pt x="4794722" y="297141"/>
                </a:cubicBezTo>
                <a:cubicBezTo>
                  <a:pt x="4850919" y="353339"/>
                  <a:pt x="4949979" y="347624"/>
                  <a:pt x="4983317" y="427634"/>
                </a:cubicBezTo>
                <a:cubicBezTo>
                  <a:pt x="4985222" y="435254"/>
                  <a:pt x="4985222" y="442874"/>
                  <a:pt x="4985222" y="448589"/>
                </a:cubicBezTo>
                <a:cubicBezTo>
                  <a:pt x="4954742" y="486689"/>
                  <a:pt x="4941407" y="527646"/>
                  <a:pt x="4944265" y="563841"/>
                </a:cubicBezTo>
                <a:cubicBezTo>
                  <a:pt x="4946169" y="571461"/>
                  <a:pt x="4946169" y="577176"/>
                  <a:pt x="4949027" y="584796"/>
                </a:cubicBezTo>
                <a:cubicBezTo>
                  <a:pt x="4944265" y="709574"/>
                  <a:pt x="5089044" y="681951"/>
                  <a:pt x="5164292" y="721956"/>
                </a:cubicBezTo>
                <a:cubicBezTo>
                  <a:pt x="5171912" y="726719"/>
                  <a:pt x="5179532" y="729576"/>
                  <a:pt x="5187152" y="732434"/>
                </a:cubicBezTo>
                <a:cubicBezTo>
                  <a:pt x="5260494" y="770534"/>
                  <a:pt x="5331932" y="823874"/>
                  <a:pt x="5402417" y="864831"/>
                </a:cubicBezTo>
                <a:cubicBezTo>
                  <a:pt x="5407179" y="869594"/>
                  <a:pt x="5411942" y="874356"/>
                  <a:pt x="5415752" y="878166"/>
                </a:cubicBezTo>
                <a:cubicBezTo>
                  <a:pt x="5428134" y="893406"/>
                  <a:pt x="5438612" y="911504"/>
                  <a:pt x="5446232" y="931506"/>
                </a:cubicBezTo>
                <a:cubicBezTo>
                  <a:pt x="5450994" y="941031"/>
                  <a:pt x="5451947" y="951509"/>
                  <a:pt x="5455757" y="960081"/>
                </a:cubicBezTo>
                <a:cubicBezTo>
                  <a:pt x="5461472" y="1031519"/>
                  <a:pt x="5440517" y="1069619"/>
                  <a:pt x="5405274" y="1092479"/>
                </a:cubicBezTo>
                <a:cubicBezTo>
                  <a:pt x="5397654" y="1097241"/>
                  <a:pt x="5390034" y="1100099"/>
                  <a:pt x="5380509" y="1102956"/>
                </a:cubicBezTo>
                <a:cubicBezTo>
                  <a:pt x="5299547" y="1127722"/>
                  <a:pt x="5212869" y="1120101"/>
                  <a:pt x="5136669" y="1130579"/>
                </a:cubicBezTo>
                <a:cubicBezTo>
                  <a:pt x="5127144" y="1132484"/>
                  <a:pt x="5116667" y="1135341"/>
                  <a:pt x="5108094" y="1136294"/>
                </a:cubicBezTo>
                <a:cubicBezTo>
                  <a:pt x="5098569" y="1139151"/>
                  <a:pt x="5090949" y="1142009"/>
                  <a:pt x="5082377" y="1146772"/>
                </a:cubicBezTo>
                <a:cubicBezTo>
                  <a:pt x="5074757" y="1151534"/>
                  <a:pt x="5067137" y="1156297"/>
                  <a:pt x="5061422" y="1162011"/>
                </a:cubicBezTo>
                <a:cubicBezTo>
                  <a:pt x="5050944" y="1171536"/>
                  <a:pt x="5043324" y="1182966"/>
                  <a:pt x="5038562" y="1197254"/>
                </a:cubicBezTo>
                <a:cubicBezTo>
                  <a:pt x="5036657" y="1202969"/>
                  <a:pt x="5033799" y="1210589"/>
                  <a:pt x="5033799" y="1218209"/>
                </a:cubicBezTo>
                <a:cubicBezTo>
                  <a:pt x="5035704" y="1223924"/>
                  <a:pt x="5038562" y="1231544"/>
                  <a:pt x="5039515" y="1239164"/>
                </a:cubicBezTo>
                <a:cubicBezTo>
                  <a:pt x="5056659" y="1301076"/>
                  <a:pt x="4950932" y="1327747"/>
                  <a:pt x="5003319" y="1362036"/>
                </a:cubicBezTo>
                <a:cubicBezTo>
                  <a:pt x="5076662" y="1409661"/>
                  <a:pt x="5148099" y="1435379"/>
                  <a:pt x="5233824" y="1436331"/>
                </a:cubicBezTo>
                <a:cubicBezTo>
                  <a:pt x="5244302" y="1438236"/>
                  <a:pt x="5253827" y="1438236"/>
                  <a:pt x="5262399" y="1438236"/>
                </a:cubicBezTo>
                <a:cubicBezTo>
                  <a:pt x="5290022" y="1440142"/>
                  <a:pt x="5315740" y="1441094"/>
                  <a:pt x="5338599" y="1442999"/>
                </a:cubicBezTo>
                <a:cubicBezTo>
                  <a:pt x="5366222" y="1448714"/>
                  <a:pt x="5437659" y="1442999"/>
                  <a:pt x="5424324" y="1499197"/>
                </a:cubicBezTo>
                <a:cubicBezTo>
                  <a:pt x="5421467" y="1504911"/>
                  <a:pt x="5418609" y="1511579"/>
                  <a:pt x="5413847" y="1517294"/>
                </a:cubicBezTo>
                <a:cubicBezTo>
                  <a:pt x="5410990" y="1523009"/>
                  <a:pt x="5408132" y="1529676"/>
                  <a:pt x="5406227" y="1537297"/>
                </a:cubicBezTo>
                <a:cubicBezTo>
                  <a:pt x="5464329" y="1557299"/>
                  <a:pt x="5530052" y="1537297"/>
                  <a:pt x="5587202" y="1539201"/>
                </a:cubicBezTo>
                <a:cubicBezTo>
                  <a:pt x="5597679" y="1539201"/>
                  <a:pt x="5607204" y="1539201"/>
                  <a:pt x="5615777" y="1539201"/>
                </a:cubicBezTo>
                <a:cubicBezTo>
                  <a:pt x="5678642" y="1542059"/>
                  <a:pt x="5735792" y="1562061"/>
                  <a:pt x="5768177" y="1621117"/>
                </a:cubicBezTo>
                <a:cubicBezTo>
                  <a:pt x="5775797" y="1636356"/>
                  <a:pt x="5781512" y="1653501"/>
                  <a:pt x="5788179" y="1671599"/>
                </a:cubicBezTo>
                <a:cubicBezTo>
                  <a:pt x="5782465" y="1712556"/>
                  <a:pt x="5730077" y="1735417"/>
                  <a:pt x="5716742" y="1760181"/>
                </a:cubicBezTo>
                <a:cubicBezTo>
                  <a:pt x="5713884" y="1765897"/>
                  <a:pt x="5711979" y="1772564"/>
                  <a:pt x="5713884" y="1778279"/>
                </a:cubicBezTo>
                <a:cubicBezTo>
                  <a:pt x="5787227" y="1860194"/>
                  <a:pt x="5898669" y="1801139"/>
                  <a:pt x="5983442" y="1854479"/>
                </a:cubicBezTo>
                <a:cubicBezTo>
                  <a:pt x="6047259" y="1895436"/>
                  <a:pt x="5993919" y="1953539"/>
                  <a:pt x="5980584" y="2006879"/>
                </a:cubicBezTo>
                <a:cubicBezTo>
                  <a:pt x="5978679" y="2014499"/>
                  <a:pt x="5977727" y="2022119"/>
                  <a:pt x="5977727" y="2029739"/>
                </a:cubicBezTo>
                <a:cubicBezTo>
                  <a:pt x="6023447" y="2057361"/>
                  <a:pt x="6017732" y="2110702"/>
                  <a:pt x="6029162" y="2157374"/>
                </a:cubicBezTo>
                <a:cubicBezTo>
                  <a:pt x="6032019" y="2164994"/>
                  <a:pt x="6034877" y="2169757"/>
                  <a:pt x="6041544" y="2174519"/>
                </a:cubicBezTo>
                <a:cubicBezTo>
                  <a:pt x="6094884" y="2192617"/>
                  <a:pt x="6102504" y="2245957"/>
                  <a:pt x="6128222" y="2286914"/>
                </a:cubicBezTo>
                <a:cubicBezTo>
                  <a:pt x="6132984" y="2294534"/>
                  <a:pt x="6135842" y="2302154"/>
                  <a:pt x="6140604" y="2309774"/>
                </a:cubicBezTo>
                <a:cubicBezTo>
                  <a:pt x="6131079" y="2342159"/>
                  <a:pt x="6130127" y="2368829"/>
                  <a:pt x="6134890" y="2391689"/>
                </a:cubicBezTo>
                <a:cubicBezTo>
                  <a:pt x="6136794" y="2401214"/>
                  <a:pt x="6137747" y="2408834"/>
                  <a:pt x="6140604" y="2416454"/>
                </a:cubicBezTo>
                <a:cubicBezTo>
                  <a:pt x="6160607" y="2454554"/>
                  <a:pt x="6193944" y="2501227"/>
                  <a:pt x="6219662" y="2536469"/>
                </a:cubicBezTo>
                <a:cubicBezTo>
                  <a:pt x="6265382" y="2589809"/>
                  <a:pt x="6265382" y="2678392"/>
                  <a:pt x="6349202" y="2696489"/>
                </a:cubicBezTo>
                <a:cubicBezTo>
                  <a:pt x="6354917" y="2701252"/>
                  <a:pt x="6362537" y="2706014"/>
                  <a:pt x="6370157" y="2709824"/>
                </a:cubicBezTo>
                <a:cubicBezTo>
                  <a:pt x="6403494" y="2734589"/>
                  <a:pt x="6429212" y="2764117"/>
                  <a:pt x="6449215" y="2808884"/>
                </a:cubicBezTo>
                <a:cubicBezTo>
                  <a:pt x="6453977" y="2814599"/>
                  <a:pt x="6458740" y="2822219"/>
                  <a:pt x="6462549" y="2828886"/>
                </a:cubicBezTo>
                <a:cubicBezTo>
                  <a:pt x="6465407" y="2833649"/>
                  <a:pt x="6470169" y="2838411"/>
                  <a:pt x="6473027" y="2842221"/>
                </a:cubicBezTo>
                <a:cubicBezTo>
                  <a:pt x="6488267" y="2886036"/>
                  <a:pt x="6541607" y="2886036"/>
                  <a:pt x="6579707" y="2906039"/>
                </a:cubicBezTo>
                <a:cubicBezTo>
                  <a:pt x="6593042" y="2913659"/>
                  <a:pt x="6607329" y="2926994"/>
                  <a:pt x="6607329" y="2939377"/>
                </a:cubicBezTo>
                <a:cubicBezTo>
                  <a:pt x="6599709" y="2987002"/>
                  <a:pt x="6561609" y="3021292"/>
                  <a:pt x="6573992" y="3073679"/>
                </a:cubicBezTo>
                <a:cubicBezTo>
                  <a:pt x="6572087" y="3081299"/>
                  <a:pt x="6572087" y="3090824"/>
                  <a:pt x="6572087" y="3098444"/>
                </a:cubicBezTo>
                <a:cubicBezTo>
                  <a:pt x="6570182" y="3130829"/>
                  <a:pt x="6577802" y="3162261"/>
                  <a:pt x="6599709" y="3192742"/>
                </a:cubicBezTo>
                <a:cubicBezTo>
                  <a:pt x="6601615" y="3194646"/>
                  <a:pt x="6602567" y="3195599"/>
                  <a:pt x="6604472" y="3197504"/>
                </a:cubicBezTo>
                <a:cubicBezTo>
                  <a:pt x="6647334" y="3225127"/>
                  <a:pt x="6744490" y="3230842"/>
                  <a:pt x="6680672" y="3297517"/>
                </a:cubicBezTo>
                <a:cubicBezTo>
                  <a:pt x="6683529" y="3297517"/>
                  <a:pt x="6681624" y="3300374"/>
                  <a:pt x="6679719" y="3301327"/>
                </a:cubicBezTo>
                <a:moveTo>
                  <a:pt x="7928447" y="4060469"/>
                </a:moveTo>
                <a:cubicBezTo>
                  <a:pt x="7930352" y="4093807"/>
                  <a:pt x="7938924" y="4121429"/>
                  <a:pt x="7954165" y="4142384"/>
                </a:cubicBezTo>
                <a:cubicBezTo>
                  <a:pt x="7958927" y="4150004"/>
                  <a:pt x="7964642" y="4155719"/>
                  <a:pt x="7971309" y="4162386"/>
                </a:cubicBezTo>
                <a:cubicBezTo>
                  <a:pt x="7977024" y="4168102"/>
                  <a:pt x="7983692" y="4174769"/>
                  <a:pt x="7991312" y="4180484"/>
                </a:cubicBezTo>
                <a:cubicBezTo>
                  <a:pt x="8029412" y="4218584"/>
                  <a:pt x="8049415" y="4272877"/>
                  <a:pt x="8108469" y="4287164"/>
                </a:cubicBezTo>
                <a:cubicBezTo>
                  <a:pt x="8049415" y="4307167"/>
                  <a:pt x="8009409" y="4251922"/>
                  <a:pt x="7974167" y="4221442"/>
                </a:cubicBezTo>
                <a:cubicBezTo>
                  <a:pt x="7964642" y="4216679"/>
                  <a:pt x="7957022" y="4213822"/>
                  <a:pt x="7949402" y="4209059"/>
                </a:cubicBezTo>
                <a:cubicBezTo>
                  <a:pt x="7943687" y="4204297"/>
                  <a:pt x="7936067" y="4198582"/>
                  <a:pt x="7929399" y="4193819"/>
                </a:cubicBezTo>
                <a:cubicBezTo>
                  <a:pt x="7918922" y="4181436"/>
                  <a:pt x="7908444" y="4168102"/>
                  <a:pt x="7900824" y="4150957"/>
                </a:cubicBezTo>
                <a:cubicBezTo>
                  <a:pt x="7896062" y="4143336"/>
                  <a:pt x="7893204" y="4135717"/>
                  <a:pt x="7890347" y="4126192"/>
                </a:cubicBezTo>
                <a:cubicBezTo>
                  <a:pt x="7887490" y="4120477"/>
                  <a:pt x="7884632" y="4113809"/>
                  <a:pt x="7880822" y="4108094"/>
                </a:cubicBezTo>
                <a:cubicBezTo>
                  <a:pt x="7868440" y="4075709"/>
                  <a:pt x="7859867" y="4039514"/>
                  <a:pt x="7852247" y="4003319"/>
                </a:cubicBezTo>
                <a:cubicBezTo>
                  <a:pt x="7838912" y="3968077"/>
                  <a:pt x="7806527" y="3955694"/>
                  <a:pt x="7791287" y="3921404"/>
                </a:cubicBezTo>
                <a:cubicBezTo>
                  <a:pt x="7786524" y="3915689"/>
                  <a:pt x="7781762" y="3909021"/>
                  <a:pt x="7777952" y="3904259"/>
                </a:cubicBezTo>
                <a:cubicBezTo>
                  <a:pt x="7752234" y="3876636"/>
                  <a:pt x="7715087" y="3853777"/>
                  <a:pt x="7669367" y="3835679"/>
                </a:cubicBezTo>
                <a:cubicBezTo>
                  <a:pt x="7663652" y="3829964"/>
                  <a:pt x="7656984" y="3822344"/>
                  <a:pt x="7651269" y="3815677"/>
                </a:cubicBezTo>
                <a:cubicBezTo>
                  <a:pt x="7645554" y="3808057"/>
                  <a:pt x="7640792" y="3800436"/>
                  <a:pt x="7636029" y="3792817"/>
                </a:cubicBezTo>
                <a:cubicBezTo>
                  <a:pt x="7587452" y="3719474"/>
                  <a:pt x="7610312" y="3642321"/>
                  <a:pt x="7595072" y="3568027"/>
                </a:cubicBezTo>
                <a:cubicBezTo>
                  <a:pt x="7593167" y="3558502"/>
                  <a:pt x="7590309" y="3550882"/>
                  <a:pt x="7587452" y="3543261"/>
                </a:cubicBezTo>
                <a:cubicBezTo>
                  <a:pt x="7584594" y="3535642"/>
                  <a:pt x="7579832" y="3526117"/>
                  <a:pt x="7575069" y="3518496"/>
                </a:cubicBezTo>
                <a:cubicBezTo>
                  <a:pt x="7572212" y="3508971"/>
                  <a:pt x="7567449" y="3501352"/>
                  <a:pt x="7564592" y="3492779"/>
                </a:cubicBezTo>
                <a:cubicBezTo>
                  <a:pt x="7534112" y="3442296"/>
                  <a:pt x="7516015" y="3395624"/>
                  <a:pt x="7500774" y="3342284"/>
                </a:cubicBezTo>
                <a:cubicBezTo>
                  <a:pt x="7498869" y="3334664"/>
                  <a:pt x="7496012" y="3327044"/>
                  <a:pt x="7495059" y="3319424"/>
                </a:cubicBezTo>
                <a:cubicBezTo>
                  <a:pt x="7472199" y="3279419"/>
                  <a:pt x="7492202" y="3227032"/>
                  <a:pt x="7444577" y="3192742"/>
                </a:cubicBezTo>
                <a:cubicBezTo>
                  <a:pt x="7386474" y="3145117"/>
                  <a:pt x="7327419" y="3192742"/>
                  <a:pt x="7316942" y="3250844"/>
                </a:cubicBezTo>
                <a:cubicBezTo>
                  <a:pt x="7314084" y="3258464"/>
                  <a:pt x="7311227" y="3266084"/>
                  <a:pt x="7307417" y="3273704"/>
                </a:cubicBezTo>
                <a:cubicBezTo>
                  <a:pt x="7301702" y="3290849"/>
                  <a:pt x="7292177" y="3307042"/>
                  <a:pt x="7281699" y="3322282"/>
                </a:cubicBezTo>
                <a:cubicBezTo>
                  <a:pt x="7278842" y="3327044"/>
                  <a:pt x="7274079" y="3331807"/>
                  <a:pt x="7271222" y="3334664"/>
                </a:cubicBezTo>
                <a:cubicBezTo>
                  <a:pt x="7235027" y="3374669"/>
                  <a:pt x="7169304" y="3340379"/>
                  <a:pt x="7143587" y="3301327"/>
                </a:cubicBezTo>
                <a:cubicBezTo>
                  <a:pt x="7189307" y="3293707"/>
                  <a:pt x="7235027" y="3280371"/>
                  <a:pt x="7252172" y="3231794"/>
                </a:cubicBezTo>
                <a:cubicBezTo>
                  <a:pt x="7255029" y="3224174"/>
                  <a:pt x="7257887" y="3216554"/>
                  <a:pt x="7259792" y="3208934"/>
                </a:cubicBezTo>
                <a:cubicBezTo>
                  <a:pt x="7261697" y="3161309"/>
                  <a:pt x="7255029" y="3096539"/>
                  <a:pt x="7284557" y="3070821"/>
                </a:cubicBezTo>
                <a:cubicBezTo>
                  <a:pt x="7289319" y="3066059"/>
                  <a:pt x="7295034" y="3063202"/>
                  <a:pt x="7302654" y="3060344"/>
                </a:cubicBezTo>
                <a:cubicBezTo>
                  <a:pt x="7348374" y="3057486"/>
                  <a:pt x="7401715" y="3052724"/>
                  <a:pt x="7449340" y="3060344"/>
                </a:cubicBezTo>
                <a:cubicBezTo>
                  <a:pt x="7458865" y="3062249"/>
                  <a:pt x="7467437" y="3063202"/>
                  <a:pt x="7476962" y="3066059"/>
                </a:cubicBezTo>
                <a:cubicBezTo>
                  <a:pt x="7565544" y="3078442"/>
                  <a:pt x="7565544" y="3180359"/>
                  <a:pt x="7588404" y="3252749"/>
                </a:cubicBezTo>
                <a:cubicBezTo>
                  <a:pt x="7591262" y="3262274"/>
                  <a:pt x="7594119" y="3270846"/>
                  <a:pt x="7597929" y="3280371"/>
                </a:cubicBezTo>
                <a:cubicBezTo>
                  <a:pt x="7625552" y="3353714"/>
                  <a:pt x="7666509" y="3420389"/>
                  <a:pt x="7698894" y="3488969"/>
                </a:cubicBezTo>
                <a:cubicBezTo>
                  <a:pt x="7700799" y="3496589"/>
                  <a:pt x="7700799" y="3502304"/>
                  <a:pt x="7701752" y="3509924"/>
                </a:cubicBezTo>
                <a:cubicBezTo>
                  <a:pt x="7701752" y="3517544"/>
                  <a:pt x="7701752" y="3523259"/>
                  <a:pt x="7701752" y="3530879"/>
                </a:cubicBezTo>
                <a:cubicBezTo>
                  <a:pt x="7699847" y="3619461"/>
                  <a:pt x="7673177" y="3713759"/>
                  <a:pt x="7756997" y="3759479"/>
                </a:cubicBezTo>
                <a:cubicBezTo>
                  <a:pt x="7764617" y="3764242"/>
                  <a:pt x="7770332" y="3767099"/>
                  <a:pt x="7777952" y="3771861"/>
                </a:cubicBezTo>
                <a:cubicBezTo>
                  <a:pt x="7783667" y="3774719"/>
                  <a:pt x="7791287" y="3777577"/>
                  <a:pt x="7797954" y="3782339"/>
                </a:cubicBezTo>
                <a:cubicBezTo>
                  <a:pt x="7866534" y="3792817"/>
                  <a:pt x="7906540" y="3838536"/>
                  <a:pt x="7919874" y="3894734"/>
                </a:cubicBezTo>
                <a:cubicBezTo>
                  <a:pt x="7921779" y="3902354"/>
                  <a:pt x="7922732" y="3909974"/>
                  <a:pt x="7924637" y="3919499"/>
                </a:cubicBezTo>
                <a:cubicBezTo>
                  <a:pt x="7937972" y="3954742"/>
                  <a:pt x="7922732" y="3989032"/>
                  <a:pt x="7924637" y="4023321"/>
                </a:cubicBezTo>
                <a:cubicBezTo>
                  <a:pt x="7924637" y="4030942"/>
                  <a:pt x="7924637" y="4036657"/>
                  <a:pt x="7927494" y="4044277"/>
                </a:cubicBezTo>
                <a:cubicBezTo>
                  <a:pt x="7925590" y="4049992"/>
                  <a:pt x="7926542" y="4056659"/>
                  <a:pt x="7928447" y="4060469"/>
                </a:cubicBezTo>
                <a:moveTo>
                  <a:pt x="6504" y="4409084"/>
                </a:moveTo>
                <a:lnTo>
                  <a:pt x="9362" y="4439564"/>
                </a:lnTo>
                <a:lnTo>
                  <a:pt x="7980834" y="4439564"/>
                </a:lnTo>
                <a:cubicBezTo>
                  <a:pt x="7986549" y="4439564"/>
                  <a:pt x="7993217" y="4439564"/>
                  <a:pt x="7997979" y="4439564"/>
                </a:cubicBezTo>
                <a:cubicBezTo>
                  <a:pt x="8017982" y="4441469"/>
                  <a:pt x="8036079" y="4441469"/>
                  <a:pt x="8056082" y="4441469"/>
                </a:cubicBezTo>
                <a:cubicBezTo>
                  <a:pt x="8061797" y="4441469"/>
                  <a:pt x="8068465" y="4441469"/>
                  <a:pt x="8074179" y="4441469"/>
                </a:cubicBezTo>
                <a:cubicBezTo>
                  <a:pt x="8121804" y="4443374"/>
                  <a:pt x="8178954" y="4454804"/>
                  <a:pt x="8198957" y="4435754"/>
                </a:cubicBezTo>
                <a:cubicBezTo>
                  <a:pt x="8292302" y="4308119"/>
                  <a:pt x="8113232" y="4247159"/>
                  <a:pt x="8044652" y="4158577"/>
                </a:cubicBezTo>
                <a:cubicBezTo>
                  <a:pt x="8039890" y="4152861"/>
                  <a:pt x="8034174" y="4146194"/>
                  <a:pt x="8029412" y="4138574"/>
                </a:cubicBezTo>
                <a:cubicBezTo>
                  <a:pt x="8023697" y="4132859"/>
                  <a:pt x="8018934" y="4125239"/>
                  <a:pt x="8014172" y="4118571"/>
                </a:cubicBezTo>
                <a:cubicBezTo>
                  <a:pt x="8008457" y="4112857"/>
                  <a:pt x="8003694" y="4106189"/>
                  <a:pt x="7998932" y="4100474"/>
                </a:cubicBezTo>
                <a:cubicBezTo>
                  <a:pt x="7986549" y="4080471"/>
                  <a:pt x="7977977" y="4057611"/>
                  <a:pt x="7971309" y="4031894"/>
                </a:cubicBezTo>
                <a:cubicBezTo>
                  <a:pt x="7969404" y="4024274"/>
                  <a:pt x="7968452" y="4014749"/>
                  <a:pt x="7968452" y="4006177"/>
                </a:cubicBezTo>
                <a:cubicBezTo>
                  <a:pt x="7966547" y="3998557"/>
                  <a:pt x="7966547" y="3992842"/>
                  <a:pt x="7966547" y="3985221"/>
                </a:cubicBezTo>
                <a:cubicBezTo>
                  <a:pt x="7966547" y="3977602"/>
                  <a:pt x="7968452" y="3968077"/>
                  <a:pt x="7971309" y="3960457"/>
                </a:cubicBezTo>
                <a:cubicBezTo>
                  <a:pt x="7974167" y="3949979"/>
                  <a:pt x="7976072" y="3940454"/>
                  <a:pt x="7976072" y="3931882"/>
                </a:cubicBezTo>
                <a:cubicBezTo>
                  <a:pt x="7986549" y="3835679"/>
                  <a:pt x="7928447" y="3760432"/>
                  <a:pt x="7828434" y="3749002"/>
                </a:cubicBezTo>
                <a:cubicBezTo>
                  <a:pt x="7820815" y="3746144"/>
                  <a:pt x="7811290" y="3743286"/>
                  <a:pt x="7803669" y="3739477"/>
                </a:cubicBezTo>
                <a:cubicBezTo>
                  <a:pt x="7788429" y="3731857"/>
                  <a:pt x="7773190" y="3724236"/>
                  <a:pt x="7757949" y="3713759"/>
                </a:cubicBezTo>
                <a:cubicBezTo>
                  <a:pt x="7752234" y="3700424"/>
                  <a:pt x="7739852" y="3686136"/>
                  <a:pt x="7739852" y="3672802"/>
                </a:cubicBezTo>
                <a:cubicBezTo>
                  <a:pt x="7735090" y="3625177"/>
                  <a:pt x="7745567" y="3578504"/>
                  <a:pt x="7750329" y="3532784"/>
                </a:cubicBezTo>
                <a:cubicBezTo>
                  <a:pt x="7752234" y="3515639"/>
                  <a:pt x="7753187" y="3500399"/>
                  <a:pt x="7752234" y="3485159"/>
                </a:cubicBezTo>
                <a:cubicBezTo>
                  <a:pt x="7752234" y="3477539"/>
                  <a:pt x="7752234" y="3469919"/>
                  <a:pt x="7750329" y="3462299"/>
                </a:cubicBezTo>
                <a:cubicBezTo>
                  <a:pt x="7748424" y="3456584"/>
                  <a:pt x="7745567" y="3448964"/>
                  <a:pt x="7744615" y="3442296"/>
                </a:cubicBezTo>
                <a:cubicBezTo>
                  <a:pt x="7700799" y="3375621"/>
                  <a:pt x="7635077" y="3322282"/>
                  <a:pt x="7637934" y="3232746"/>
                </a:cubicBezTo>
                <a:cubicBezTo>
                  <a:pt x="7636029" y="3223221"/>
                  <a:pt x="7633172" y="3214649"/>
                  <a:pt x="7630315" y="3205124"/>
                </a:cubicBezTo>
                <a:cubicBezTo>
                  <a:pt x="7627457" y="3187979"/>
                  <a:pt x="7622694" y="3172739"/>
                  <a:pt x="7619837" y="3157499"/>
                </a:cubicBezTo>
                <a:cubicBezTo>
                  <a:pt x="7616979" y="3140354"/>
                  <a:pt x="7614122" y="3125114"/>
                  <a:pt x="7610312" y="3108921"/>
                </a:cubicBezTo>
                <a:cubicBezTo>
                  <a:pt x="7620790" y="2978429"/>
                  <a:pt x="7476009" y="2964142"/>
                  <a:pt x="7386474" y="2987002"/>
                </a:cubicBezTo>
                <a:cubicBezTo>
                  <a:pt x="7378854" y="2988907"/>
                  <a:pt x="7371234" y="2989859"/>
                  <a:pt x="7363615" y="2991764"/>
                </a:cubicBezTo>
                <a:cubicBezTo>
                  <a:pt x="7310274" y="2996527"/>
                  <a:pt x="7259792" y="2966999"/>
                  <a:pt x="7214072" y="2991764"/>
                </a:cubicBezTo>
                <a:cubicBezTo>
                  <a:pt x="7140729" y="3031769"/>
                  <a:pt x="7206452" y="3119399"/>
                  <a:pt x="7196927" y="3189884"/>
                </a:cubicBezTo>
                <a:cubicBezTo>
                  <a:pt x="7192165" y="3195599"/>
                  <a:pt x="7186449" y="3200361"/>
                  <a:pt x="7181687" y="3205124"/>
                </a:cubicBezTo>
                <a:cubicBezTo>
                  <a:pt x="7128347" y="3246082"/>
                  <a:pt x="7041669" y="3237509"/>
                  <a:pt x="6980709" y="3205124"/>
                </a:cubicBezTo>
                <a:cubicBezTo>
                  <a:pt x="6973090" y="3202267"/>
                  <a:pt x="6965469" y="3199409"/>
                  <a:pt x="6957849" y="3195599"/>
                </a:cubicBezTo>
                <a:cubicBezTo>
                  <a:pt x="6930227" y="3186074"/>
                  <a:pt x="6902604" y="3182264"/>
                  <a:pt x="6871172" y="3187979"/>
                </a:cubicBezTo>
                <a:cubicBezTo>
                  <a:pt x="6865457" y="3189884"/>
                  <a:pt x="6858790" y="3190836"/>
                  <a:pt x="6851169" y="3193694"/>
                </a:cubicBezTo>
                <a:cubicBezTo>
                  <a:pt x="6773065" y="3199409"/>
                  <a:pt x="6719724" y="3146069"/>
                  <a:pt x="6647334" y="3132734"/>
                </a:cubicBezTo>
                <a:cubicBezTo>
                  <a:pt x="6641619" y="3129877"/>
                  <a:pt x="6636857" y="3122257"/>
                  <a:pt x="6633999" y="3115589"/>
                </a:cubicBezTo>
                <a:cubicBezTo>
                  <a:pt x="6629237" y="3105111"/>
                  <a:pt x="6629237" y="3085109"/>
                  <a:pt x="6629237" y="3071774"/>
                </a:cubicBezTo>
                <a:cubicBezTo>
                  <a:pt x="6629237" y="3068917"/>
                  <a:pt x="6631142" y="3066059"/>
                  <a:pt x="6631142" y="3062249"/>
                </a:cubicBezTo>
                <a:cubicBezTo>
                  <a:pt x="6641619" y="2996527"/>
                  <a:pt x="6727344" y="2970809"/>
                  <a:pt x="6707342" y="2896514"/>
                </a:cubicBezTo>
                <a:cubicBezTo>
                  <a:pt x="6687340" y="2835554"/>
                  <a:pt x="6610187" y="2822219"/>
                  <a:pt x="6552084" y="2806979"/>
                </a:cubicBezTo>
                <a:cubicBezTo>
                  <a:pt x="6544465" y="2802217"/>
                  <a:pt x="6538749" y="2797454"/>
                  <a:pt x="6532082" y="2793644"/>
                </a:cubicBezTo>
                <a:cubicBezTo>
                  <a:pt x="6514937" y="2778404"/>
                  <a:pt x="6504459" y="2760307"/>
                  <a:pt x="6507317" y="2734589"/>
                </a:cubicBezTo>
                <a:cubicBezTo>
                  <a:pt x="6507317" y="2732684"/>
                  <a:pt x="6507317" y="2731732"/>
                  <a:pt x="6505412" y="2729827"/>
                </a:cubicBezTo>
                <a:cubicBezTo>
                  <a:pt x="6490172" y="2663152"/>
                  <a:pt x="6436832" y="2632671"/>
                  <a:pt x="6391112" y="2597429"/>
                </a:cubicBezTo>
                <a:cubicBezTo>
                  <a:pt x="6385397" y="2591714"/>
                  <a:pt x="6377777" y="2586952"/>
                  <a:pt x="6371109" y="2580284"/>
                </a:cubicBezTo>
                <a:cubicBezTo>
                  <a:pt x="6325390" y="2545042"/>
                  <a:pt x="6305387" y="2491702"/>
                  <a:pt x="6285384" y="2438361"/>
                </a:cubicBezTo>
                <a:cubicBezTo>
                  <a:pt x="6280622" y="2428836"/>
                  <a:pt x="6275859" y="2420264"/>
                  <a:pt x="6273002" y="2410739"/>
                </a:cubicBezTo>
                <a:cubicBezTo>
                  <a:pt x="6252047" y="2366924"/>
                  <a:pt x="6229187" y="2325967"/>
                  <a:pt x="6209184" y="2284057"/>
                </a:cubicBezTo>
                <a:cubicBezTo>
                  <a:pt x="6204422" y="2274532"/>
                  <a:pt x="6199659" y="2266911"/>
                  <a:pt x="6195849" y="2259292"/>
                </a:cubicBezTo>
                <a:cubicBezTo>
                  <a:pt x="6172990" y="2219286"/>
                  <a:pt x="6152034" y="2178329"/>
                  <a:pt x="6142509" y="2131657"/>
                </a:cubicBezTo>
                <a:cubicBezTo>
                  <a:pt x="6140604" y="2122132"/>
                  <a:pt x="6139652" y="2113559"/>
                  <a:pt x="6137747" y="2104034"/>
                </a:cubicBezTo>
                <a:cubicBezTo>
                  <a:pt x="6132984" y="2065934"/>
                  <a:pt x="6134890" y="2026881"/>
                  <a:pt x="6127269" y="1992592"/>
                </a:cubicBezTo>
                <a:cubicBezTo>
                  <a:pt x="6125365" y="1990686"/>
                  <a:pt x="6124412" y="1989734"/>
                  <a:pt x="6124412" y="1986876"/>
                </a:cubicBezTo>
                <a:cubicBezTo>
                  <a:pt x="6107267" y="1953539"/>
                  <a:pt x="6083454" y="1932584"/>
                  <a:pt x="6103457" y="1877339"/>
                </a:cubicBezTo>
                <a:cubicBezTo>
                  <a:pt x="6109172" y="1864004"/>
                  <a:pt x="6095837" y="1844001"/>
                  <a:pt x="6086312" y="1828761"/>
                </a:cubicBezTo>
                <a:cubicBezTo>
                  <a:pt x="6080597" y="1815426"/>
                  <a:pt x="6071072" y="1803044"/>
                  <a:pt x="6063452" y="1790661"/>
                </a:cubicBezTo>
                <a:cubicBezTo>
                  <a:pt x="6008207" y="1705889"/>
                  <a:pt x="5939627" y="1622069"/>
                  <a:pt x="5949152" y="1512531"/>
                </a:cubicBezTo>
                <a:cubicBezTo>
                  <a:pt x="5947247" y="1499197"/>
                  <a:pt x="5946294" y="1484909"/>
                  <a:pt x="5944390" y="1472526"/>
                </a:cubicBezTo>
                <a:cubicBezTo>
                  <a:pt x="5936769" y="1419186"/>
                  <a:pt x="5924387" y="1370609"/>
                  <a:pt x="5892954" y="1326794"/>
                </a:cubicBezTo>
                <a:cubicBezTo>
                  <a:pt x="5883429" y="1314411"/>
                  <a:pt x="5872952" y="1302029"/>
                  <a:pt x="5860569" y="1290599"/>
                </a:cubicBezTo>
                <a:cubicBezTo>
                  <a:pt x="5851044" y="1282979"/>
                  <a:pt x="5842472" y="1275359"/>
                  <a:pt x="5832947" y="1269644"/>
                </a:cubicBezTo>
                <a:cubicBezTo>
                  <a:pt x="5846282" y="1277264"/>
                  <a:pt x="5858665" y="1277264"/>
                  <a:pt x="5872952" y="1284884"/>
                </a:cubicBezTo>
                <a:cubicBezTo>
                  <a:pt x="5862474" y="1282026"/>
                  <a:pt x="5852949" y="1279169"/>
                  <a:pt x="5842472" y="1275359"/>
                </a:cubicBezTo>
                <a:cubicBezTo>
                  <a:pt x="5753890" y="1202016"/>
                  <a:pt x="5623397" y="1156297"/>
                  <a:pt x="5554817" y="1061047"/>
                </a:cubicBezTo>
                <a:cubicBezTo>
                  <a:pt x="5549102" y="1053426"/>
                  <a:pt x="5544340" y="1045806"/>
                  <a:pt x="5539577" y="1038186"/>
                </a:cubicBezTo>
                <a:cubicBezTo>
                  <a:pt x="5557674" y="954366"/>
                  <a:pt x="5544340" y="874356"/>
                  <a:pt x="5472902" y="826731"/>
                </a:cubicBezTo>
                <a:cubicBezTo>
                  <a:pt x="5467187" y="821969"/>
                  <a:pt x="5462424" y="816254"/>
                  <a:pt x="5455757" y="809586"/>
                </a:cubicBezTo>
                <a:cubicBezTo>
                  <a:pt x="5425277" y="781964"/>
                  <a:pt x="5392892" y="755294"/>
                  <a:pt x="5350982" y="738149"/>
                </a:cubicBezTo>
                <a:cubicBezTo>
                  <a:pt x="5346219" y="735291"/>
                  <a:pt x="5340504" y="732434"/>
                  <a:pt x="5333837" y="728624"/>
                </a:cubicBezTo>
                <a:cubicBezTo>
                  <a:pt x="5318597" y="719099"/>
                  <a:pt x="5303357" y="710526"/>
                  <a:pt x="5288117" y="701001"/>
                </a:cubicBezTo>
                <a:cubicBezTo>
                  <a:pt x="5282402" y="696239"/>
                  <a:pt x="5275734" y="691476"/>
                  <a:pt x="5270019" y="688619"/>
                </a:cubicBezTo>
                <a:cubicBezTo>
                  <a:pt x="5256684" y="678141"/>
                  <a:pt x="5239540" y="668616"/>
                  <a:pt x="5221442" y="660996"/>
                </a:cubicBezTo>
                <a:cubicBezTo>
                  <a:pt x="5215727" y="658139"/>
                  <a:pt x="5209059" y="655281"/>
                  <a:pt x="5203344" y="653376"/>
                </a:cubicBezTo>
                <a:cubicBezTo>
                  <a:pt x="5195724" y="648614"/>
                  <a:pt x="5188104" y="645756"/>
                  <a:pt x="5178579" y="642899"/>
                </a:cubicBezTo>
                <a:cubicBezTo>
                  <a:pt x="5170959" y="640041"/>
                  <a:pt x="5163340" y="638136"/>
                  <a:pt x="5153815" y="635279"/>
                </a:cubicBezTo>
                <a:cubicBezTo>
                  <a:pt x="5103332" y="622896"/>
                  <a:pt x="4991890" y="629564"/>
                  <a:pt x="5009034" y="546696"/>
                </a:cubicBezTo>
                <a:cubicBezTo>
                  <a:pt x="5011892" y="539076"/>
                  <a:pt x="5016654" y="533361"/>
                  <a:pt x="5024274" y="528599"/>
                </a:cubicBezTo>
                <a:cubicBezTo>
                  <a:pt x="5033799" y="525741"/>
                  <a:pt x="5042372" y="523836"/>
                  <a:pt x="5049992" y="519074"/>
                </a:cubicBezTo>
                <a:cubicBezTo>
                  <a:pt x="5100474" y="493356"/>
                  <a:pt x="5112857" y="421919"/>
                  <a:pt x="5077615" y="386676"/>
                </a:cubicBezTo>
                <a:cubicBezTo>
                  <a:pt x="5024274" y="318096"/>
                  <a:pt x="4932834" y="325716"/>
                  <a:pt x="4876637" y="271424"/>
                </a:cubicBezTo>
                <a:cubicBezTo>
                  <a:pt x="4870922" y="266661"/>
                  <a:pt x="4864254" y="260946"/>
                  <a:pt x="4858539" y="254279"/>
                </a:cubicBezTo>
                <a:cubicBezTo>
                  <a:pt x="4835679" y="229514"/>
                  <a:pt x="4815677" y="202844"/>
                  <a:pt x="4803294" y="167601"/>
                </a:cubicBezTo>
                <a:cubicBezTo>
                  <a:pt x="4798532" y="158076"/>
                  <a:pt x="4795674" y="150456"/>
                  <a:pt x="4792817" y="141884"/>
                </a:cubicBezTo>
                <a:cubicBezTo>
                  <a:pt x="4787102" y="136169"/>
                  <a:pt x="4782339" y="129501"/>
                  <a:pt x="4775672" y="121881"/>
                </a:cubicBezTo>
                <a:cubicBezTo>
                  <a:pt x="4739477" y="83781"/>
                  <a:pt x="4696614" y="52349"/>
                  <a:pt x="4648037" y="25679"/>
                </a:cubicBezTo>
                <a:cubicBezTo>
                  <a:pt x="4640417" y="20916"/>
                  <a:pt x="4634702" y="16154"/>
                  <a:pt x="4627082" y="13296"/>
                </a:cubicBezTo>
                <a:cubicBezTo>
                  <a:pt x="4619462" y="8534"/>
                  <a:pt x="4611842" y="5676"/>
                  <a:pt x="4604222" y="2819"/>
                </a:cubicBezTo>
                <a:cubicBezTo>
                  <a:pt x="4492779" y="-18136"/>
                  <a:pt x="4401339" y="81876"/>
                  <a:pt x="4334664" y="165696"/>
                </a:cubicBezTo>
                <a:cubicBezTo>
                  <a:pt x="4328949" y="171411"/>
                  <a:pt x="4321329" y="178079"/>
                  <a:pt x="4311804" y="182841"/>
                </a:cubicBezTo>
                <a:cubicBezTo>
                  <a:pt x="4304184" y="187604"/>
                  <a:pt x="4294659" y="190461"/>
                  <a:pt x="4284182" y="192366"/>
                </a:cubicBezTo>
                <a:cubicBezTo>
                  <a:pt x="4276562" y="194271"/>
                  <a:pt x="4270847" y="197129"/>
                  <a:pt x="4264179" y="199986"/>
                </a:cubicBezTo>
                <a:cubicBezTo>
                  <a:pt x="4246082" y="207606"/>
                  <a:pt x="4228937" y="224751"/>
                  <a:pt x="4216554" y="251421"/>
                </a:cubicBezTo>
                <a:cubicBezTo>
                  <a:pt x="4211792" y="259041"/>
                  <a:pt x="4207029" y="266661"/>
                  <a:pt x="4203219" y="276186"/>
                </a:cubicBezTo>
                <a:cubicBezTo>
                  <a:pt x="4177502" y="332384"/>
                  <a:pt x="4163214" y="410489"/>
                  <a:pt x="4125114" y="454304"/>
                </a:cubicBezTo>
                <a:cubicBezTo>
                  <a:pt x="4119399" y="461924"/>
                  <a:pt x="4114637" y="469544"/>
                  <a:pt x="4107969" y="479069"/>
                </a:cubicBezTo>
                <a:cubicBezTo>
                  <a:pt x="4102254" y="488594"/>
                  <a:pt x="4095587" y="497166"/>
                  <a:pt x="4089872" y="504786"/>
                </a:cubicBezTo>
                <a:cubicBezTo>
                  <a:pt x="4057487" y="548601"/>
                  <a:pt x="4011767" y="494309"/>
                  <a:pt x="3972714" y="529551"/>
                </a:cubicBezTo>
                <a:cubicBezTo>
                  <a:pt x="3926994" y="569556"/>
                  <a:pt x="3932709" y="677189"/>
                  <a:pt x="3848889" y="669569"/>
                </a:cubicBezTo>
                <a:cubicBezTo>
                  <a:pt x="3843174" y="669569"/>
                  <a:pt x="3836507" y="667664"/>
                  <a:pt x="3831744" y="667664"/>
                </a:cubicBezTo>
                <a:cubicBezTo>
                  <a:pt x="3813647" y="664806"/>
                  <a:pt x="3798407" y="661949"/>
                  <a:pt x="3783167" y="658139"/>
                </a:cubicBezTo>
                <a:cubicBezTo>
                  <a:pt x="3773642" y="656234"/>
                  <a:pt x="3765069" y="653376"/>
                  <a:pt x="3755544" y="650519"/>
                </a:cubicBezTo>
                <a:cubicBezTo>
                  <a:pt x="3740304" y="637184"/>
                  <a:pt x="3725064" y="624801"/>
                  <a:pt x="3707919" y="614324"/>
                </a:cubicBezTo>
                <a:cubicBezTo>
                  <a:pt x="3698394" y="608609"/>
                  <a:pt x="3690774" y="603846"/>
                  <a:pt x="3683154" y="597179"/>
                </a:cubicBezTo>
                <a:cubicBezTo>
                  <a:pt x="3649817" y="561936"/>
                  <a:pt x="3683154" y="493356"/>
                  <a:pt x="3629814" y="487641"/>
                </a:cubicBezTo>
                <a:cubicBezTo>
                  <a:pt x="3558377" y="487641"/>
                  <a:pt x="3498369" y="540981"/>
                  <a:pt x="3425979" y="554316"/>
                </a:cubicBezTo>
                <a:cubicBezTo>
                  <a:pt x="3420264" y="554316"/>
                  <a:pt x="3413597" y="554316"/>
                  <a:pt x="3407882" y="552411"/>
                </a:cubicBezTo>
                <a:cubicBezTo>
                  <a:pt x="3387879" y="547649"/>
                  <a:pt x="3367877" y="537171"/>
                  <a:pt x="3349779" y="527646"/>
                </a:cubicBezTo>
                <a:cubicBezTo>
                  <a:pt x="3340254" y="521931"/>
                  <a:pt x="3331682" y="515264"/>
                  <a:pt x="3322157" y="510501"/>
                </a:cubicBezTo>
                <a:cubicBezTo>
                  <a:pt x="3312632" y="505739"/>
                  <a:pt x="3302154" y="502881"/>
                  <a:pt x="3291677" y="502881"/>
                </a:cubicBezTo>
                <a:cubicBezTo>
                  <a:pt x="3245957" y="502881"/>
                  <a:pt x="3220239" y="553364"/>
                  <a:pt x="3186902" y="650519"/>
                </a:cubicBezTo>
                <a:cubicBezTo>
                  <a:pt x="3174519" y="690524"/>
                  <a:pt x="3164042" y="721956"/>
                  <a:pt x="3154517" y="747674"/>
                </a:cubicBezTo>
                <a:cubicBezTo>
                  <a:pt x="3151659" y="753389"/>
                  <a:pt x="3149754" y="760056"/>
                  <a:pt x="3146897" y="765771"/>
                </a:cubicBezTo>
                <a:cubicBezTo>
                  <a:pt x="3129752" y="829589"/>
                  <a:pt x="3072602" y="842924"/>
                  <a:pt x="3044979" y="896264"/>
                </a:cubicBezTo>
                <a:cubicBezTo>
                  <a:pt x="3019262" y="977226"/>
                  <a:pt x="3064982" y="1092479"/>
                  <a:pt x="2986877" y="1151534"/>
                </a:cubicBezTo>
                <a:cubicBezTo>
                  <a:pt x="2981162" y="1154391"/>
                  <a:pt x="2974494" y="1157249"/>
                  <a:pt x="2968779" y="1161059"/>
                </a:cubicBezTo>
                <a:cubicBezTo>
                  <a:pt x="2963064" y="1165822"/>
                  <a:pt x="2958302" y="1168679"/>
                  <a:pt x="2953539" y="1173441"/>
                </a:cubicBezTo>
                <a:cubicBezTo>
                  <a:pt x="2945919" y="1182966"/>
                  <a:pt x="2941157" y="1191539"/>
                  <a:pt x="2936394" y="1202016"/>
                </a:cubicBezTo>
                <a:cubicBezTo>
                  <a:pt x="2913534" y="1342034"/>
                  <a:pt x="2873529" y="1475384"/>
                  <a:pt x="2896389" y="1620164"/>
                </a:cubicBezTo>
                <a:cubicBezTo>
                  <a:pt x="2896389" y="1635404"/>
                  <a:pt x="2894484" y="1652549"/>
                  <a:pt x="2893532" y="1668742"/>
                </a:cubicBezTo>
                <a:cubicBezTo>
                  <a:pt x="2893532" y="1676361"/>
                  <a:pt x="2891627" y="1685886"/>
                  <a:pt x="2891627" y="1693506"/>
                </a:cubicBezTo>
                <a:cubicBezTo>
                  <a:pt x="2889722" y="1703031"/>
                  <a:pt x="2888769" y="1710651"/>
                  <a:pt x="2886864" y="1719224"/>
                </a:cubicBezTo>
                <a:cubicBezTo>
                  <a:pt x="2873529" y="1766849"/>
                  <a:pt x="2841144" y="1805901"/>
                  <a:pt x="2797329" y="1807806"/>
                </a:cubicBezTo>
                <a:cubicBezTo>
                  <a:pt x="2789709" y="1809711"/>
                  <a:pt x="2782089" y="1809711"/>
                  <a:pt x="2772564" y="1807806"/>
                </a:cubicBezTo>
                <a:cubicBezTo>
                  <a:pt x="2764944" y="1809711"/>
                  <a:pt x="2755419" y="1809711"/>
                  <a:pt x="2746847" y="1809711"/>
                </a:cubicBezTo>
                <a:cubicBezTo>
                  <a:pt x="2710652" y="1809711"/>
                  <a:pt x="2672552" y="1803997"/>
                  <a:pt x="2638262" y="1800186"/>
                </a:cubicBezTo>
                <a:cubicBezTo>
                  <a:pt x="2628737" y="1798281"/>
                  <a:pt x="2618259" y="1797329"/>
                  <a:pt x="2607782" y="1795424"/>
                </a:cubicBezTo>
                <a:cubicBezTo>
                  <a:pt x="2559204" y="1789709"/>
                  <a:pt x="2510627" y="1789709"/>
                  <a:pt x="2470622" y="1820189"/>
                </a:cubicBezTo>
                <a:cubicBezTo>
                  <a:pt x="2464907" y="1825904"/>
                  <a:pt x="2458239" y="1830667"/>
                  <a:pt x="2452524" y="1837334"/>
                </a:cubicBezTo>
                <a:cubicBezTo>
                  <a:pt x="2434427" y="1855431"/>
                  <a:pt x="2419187" y="1878292"/>
                  <a:pt x="2403947" y="1904009"/>
                </a:cubicBezTo>
                <a:cubicBezTo>
                  <a:pt x="2399184" y="1909724"/>
                  <a:pt x="2396327" y="1917344"/>
                  <a:pt x="2391564" y="1924011"/>
                </a:cubicBezTo>
                <a:cubicBezTo>
                  <a:pt x="2385849" y="1960206"/>
                  <a:pt x="2371562" y="2001164"/>
                  <a:pt x="2350607" y="2036406"/>
                </a:cubicBezTo>
                <a:cubicBezTo>
                  <a:pt x="2345844" y="2042122"/>
                  <a:pt x="2341082" y="2049742"/>
                  <a:pt x="2337272" y="2056409"/>
                </a:cubicBezTo>
                <a:cubicBezTo>
                  <a:pt x="2316317" y="2104034"/>
                  <a:pt x="2268692" y="2138324"/>
                  <a:pt x="2225829" y="2165947"/>
                </a:cubicBezTo>
                <a:cubicBezTo>
                  <a:pt x="2218209" y="2170709"/>
                  <a:pt x="2210589" y="2176424"/>
                  <a:pt x="2202969" y="2181186"/>
                </a:cubicBezTo>
                <a:cubicBezTo>
                  <a:pt x="2147724" y="2221192"/>
                  <a:pt x="2105814" y="2262149"/>
                  <a:pt x="2122007" y="2348827"/>
                </a:cubicBezTo>
                <a:cubicBezTo>
                  <a:pt x="2120102" y="2356447"/>
                  <a:pt x="2119149" y="2364067"/>
                  <a:pt x="2117244" y="2371686"/>
                </a:cubicBezTo>
                <a:cubicBezTo>
                  <a:pt x="2048664" y="2467889"/>
                  <a:pt x="1957224" y="2578379"/>
                  <a:pt x="1847687" y="2619336"/>
                </a:cubicBezTo>
                <a:cubicBezTo>
                  <a:pt x="1838162" y="2622194"/>
                  <a:pt x="1829589" y="2625052"/>
                  <a:pt x="1820064" y="2628861"/>
                </a:cubicBezTo>
                <a:cubicBezTo>
                  <a:pt x="1806729" y="2631719"/>
                  <a:pt x="1789584" y="2636482"/>
                  <a:pt x="1774344" y="2638386"/>
                </a:cubicBezTo>
                <a:cubicBezTo>
                  <a:pt x="1766724" y="2640292"/>
                  <a:pt x="1759104" y="2641244"/>
                  <a:pt x="1751484" y="2641244"/>
                </a:cubicBezTo>
                <a:cubicBezTo>
                  <a:pt x="1730529" y="2650769"/>
                  <a:pt x="1710527" y="2644102"/>
                  <a:pt x="1696239" y="2630767"/>
                </a:cubicBezTo>
                <a:cubicBezTo>
                  <a:pt x="1688619" y="2626004"/>
                  <a:pt x="1682904" y="2620289"/>
                  <a:pt x="1678142" y="2612669"/>
                </a:cubicBezTo>
                <a:cubicBezTo>
                  <a:pt x="1650519" y="2436457"/>
                  <a:pt x="1520027" y="2428836"/>
                  <a:pt x="1390487" y="2501227"/>
                </a:cubicBezTo>
                <a:cubicBezTo>
                  <a:pt x="1380962" y="2503132"/>
                  <a:pt x="1370484" y="2503132"/>
                  <a:pt x="1361912" y="2501227"/>
                </a:cubicBezTo>
                <a:cubicBezTo>
                  <a:pt x="1296189" y="2491702"/>
                  <a:pt x="1249517" y="2417407"/>
                  <a:pt x="1197129" y="2442172"/>
                </a:cubicBezTo>
                <a:cubicBezTo>
                  <a:pt x="1176174" y="2454554"/>
                  <a:pt x="1160934" y="2470746"/>
                  <a:pt x="1148552" y="2489796"/>
                </a:cubicBezTo>
                <a:cubicBezTo>
                  <a:pt x="1142837" y="2500274"/>
                  <a:pt x="1138074" y="2509799"/>
                  <a:pt x="1133312" y="2520277"/>
                </a:cubicBezTo>
                <a:cubicBezTo>
                  <a:pt x="1130454" y="2567902"/>
                  <a:pt x="1115214" y="2601239"/>
                  <a:pt x="1093307" y="2626957"/>
                </a:cubicBezTo>
                <a:cubicBezTo>
                  <a:pt x="1088544" y="2631719"/>
                  <a:pt x="1082829" y="2636482"/>
                  <a:pt x="1078067" y="2640292"/>
                </a:cubicBezTo>
                <a:cubicBezTo>
                  <a:pt x="1072352" y="2647911"/>
                  <a:pt x="1067589" y="2655532"/>
                  <a:pt x="1062827" y="2663152"/>
                </a:cubicBezTo>
                <a:cubicBezTo>
                  <a:pt x="1058064" y="2670771"/>
                  <a:pt x="1053302" y="2678392"/>
                  <a:pt x="1049492" y="2686011"/>
                </a:cubicBezTo>
                <a:cubicBezTo>
                  <a:pt x="1047587" y="2696489"/>
                  <a:pt x="1046634" y="2704109"/>
                  <a:pt x="1041872" y="2713634"/>
                </a:cubicBezTo>
                <a:cubicBezTo>
                  <a:pt x="1039014" y="2721254"/>
                  <a:pt x="1034252" y="2726969"/>
                  <a:pt x="1029489" y="2733636"/>
                </a:cubicBezTo>
                <a:cubicBezTo>
                  <a:pt x="1004724" y="2759354"/>
                  <a:pt x="980912" y="2786977"/>
                  <a:pt x="965672" y="2815552"/>
                </a:cubicBezTo>
                <a:cubicBezTo>
                  <a:pt x="962814" y="2823171"/>
                  <a:pt x="959957" y="2830792"/>
                  <a:pt x="958052" y="2838411"/>
                </a:cubicBezTo>
                <a:cubicBezTo>
                  <a:pt x="960909" y="2896514"/>
                  <a:pt x="998057" y="2947949"/>
                  <a:pt x="991389" y="2998432"/>
                </a:cubicBezTo>
                <a:cubicBezTo>
                  <a:pt x="989484" y="3007957"/>
                  <a:pt x="986627" y="3015577"/>
                  <a:pt x="983769" y="3024149"/>
                </a:cubicBezTo>
                <a:cubicBezTo>
                  <a:pt x="960909" y="3075584"/>
                  <a:pt x="940907" y="3124161"/>
                  <a:pt x="912332" y="3173692"/>
                </a:cubicBezTo>
                <a:cubicBezTo>
                  <a:pt x="907569" y="3181311"/>
                  <a:pt x="904712" y="3190836"/>
                  <a:pt x="899949" y="3198457"/>
                </a:cubicBezTo>
                <a:cubicBezTo>
                  <a:pt x="878994" y="3254654"/>
                  <a:pt x="875184" y="3318471"/>
                  <a:pt x="886614" y="3379432"/>
                </a:cubicBezTo>
                <a:cubicBezTo>
                  <a:pt x="888519" y="3387052"/>
                  <a:pt x="889472" y="3396577"/>
                  <a:pt x="892329" y="3405149"/>
                </a:cubicBezTo>
                <a:cubicBezTo>
                  <a:pt x="915189" y="3448011"/>
                  <a:pt x="915189" y="3488969"/>
                  <a:pt x="884709" y="3522307"/>
                </a:cubicBezTo>
                <a:cubicBezTo>
                  <a:pt x="878994" y="3528021"/>
                  <a:pt x="874232" y="3532784"/>
                  <a:pt x="866612" y="3537546"/>
                </a:cubicBezTo>
                <a:cubicBezTo>
                  <a:pt x="826607" y="3563264"/>
                  <a:pt x="765647" y="3573742"/>
                  <a:pt x="717069" y="3590886"/>
                </a:cubicBezTo>
                <a:cubicBezTo>
                  <a:pt x="709449" y="3592792"/>
                  <a:pt x="701829" y="3595649"/>
                  <a:pt x="696114" y="3598507"/>
                </a:cubicBezTo>
                <a:cubicBezTo>
                  <a:pt x="673254" y="3603269"/>
                  <a:pt x="650394" y="3608032"/>
                  <a:pt x="629439" y="3613746"/>
                </a:cubicBezTo>
                <a:cubicBezTo>
                  <a:pt x="621819" y="3615652"/>
                  <a:pt x="614199" y="3616604"/>
                  <a:pt x="606579" y="3619461"/>
                </a:cubicBezTo>
                <a:cubicBezTo>
                  <a:pt x="578004" y="3637559"/>
                  <a:pt x="547524" y="3652799"/>
                  <a:pt x="517044" y="3665182"/>
                </a:cubicBezTo>
                <a:cubicBezTo>
                  <a:pt x="507519" y="3668039"/>
                  <a:pt x="499899" y="3670896"/>
                  <a:pt x="492279" y="3674707"/>
                </a:cubicBezTo>
                <a:cubicBezTo>
                  <a:pt x="429414" y="3684232"/>
                  <a:pt x="403697" y="3751859"/>
                  <a:pt x="396077" y="3811867"/>
                </a:cubicBezTo>
                <a:cubicBezTo>
                  <a:pt x="396077" y="3852824"/>
                  <a:pt x="337022" y="3847109"/>
                  <a:pt x="317972" y="3878542"/>
                </a:cubicBezTo>
                <a:cubicBezTo>
                  <a:pt x="312257" y="3886161"/>
                  <a:pt x="307494" y="3893782"/>
                  <a:pt x="302732" y="3901402"/>
                </a:cubicBezTo>
                <a:cubicBezTo>
                  <a:pt x="238914" y="4049039"/>
                  <a:pt x="178907" y="4182389"/>
                  <a:pt x="31269" y="4257637"/>
                </a:cubicBezTo>
                <a:cubicBezTo>
                  <a:pt x="26507" y="4263352"/>
                  <a:pt x="21744" y="4270019"/>
                  <a:pt x="17934" y="4277639"/>
                </a:cubicBezTo>
                <a:cubicBezTo>
                  <a:pt x="8409" y="4292879"/>
                  <a:pt x="4599" y="4310024"/>
                  <a:pt x="789" y="4329074"/>
                </a:cubicBezTo>
                <a:cubicBezTo>
                  <a:pt x="-1116" y="4346219"/>
                  <a:pt x="789" y="4362412"/>
                  <a:pt x="2694" y="4376699"/>
                </a:cubicBezTo>
                <a:cubicBezTo>
                  <a:pt x="5552" y="4391939"/>
                  <a:pt x="5552" y="4403369"/>
                  <a:pt x="6504" y="4409084"/>
                </a:cubicBezTo>
              </a:path>
            </a:pathLst>
          </a:custGeom>
          <a:solidFill>
            <a:schemeClr val="accent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" name="Graphic 8">
            <a:extLst>
              <a:ext uri="{FF2B5EF4-FFF2-40B4-BE49-F238E27FC236}">
                <a16:creationId xmlns:a16="http://schemas.microsoft.com/office/drawing/2014/main" id="{ADDD8A31-CEBF-48E5-A064-A6EC85628ECE}"/>
              </a:ext>
            </a:extLst>
          </p:cNvPr>
          <p:cNvSpPr/>
          <p:nvPr/>
        </p:nvSpPr>
        <p:spPr>
          <a:xfrm flipV="1">
            <a:off x="829770" y="3379908"/>
            <a:ext cx="2875606" cy="3011366"/>
          </a:xfrm>
          <a:custGeom>
            <a:avLst/>
            <a:gdLst>
              <a:gd name="connsiteX0" fmla="*/ 2924012 w 8225337"/>
              <a:gd name="connsiteY0" fmla="*/ 1853526 h 4446604"/>
              <a:gd name="connsiteX1" fmla="*/ 2819237 w 8225337"/>
              <a:gd name="connsiteY1" fmla="*/ 1934489 h 4446604"/>
              <a:gd name="connsiteX2" fmla="*/ 2798282 w 8225337"/>
              <a:gd name="connsiteY2" fmla="*/ 1936394 h 4446604"/>
              <a:gd name="connsiteX3" fmla="*/ 2778279 w 8225337"/>
              <a:gd name="connsiteY3" fmla="*/ 1939251 h 4446604"/>
              <a:gd name="connsiteX4" fmla="*/ 2752562 w 8225337"/>
              <a:gd name="connsiteY4" fmla="*/ 1942109 h 4446604"/>
              <a:gd name="connsiteX5" fmla="*/ 2579207 w 8225337"/>
              <a:gd name="connsiteY5" fmla="*/ 1987829 h 4446604"/>
              <a:gd name="connsiteX6" fmla="*/ 2563967 w 8225337"/>
              <a:gd name="connsiteY6" fmla="*/ 2003069 h 4446604"/>
              <a:gd name="connsiteX7" fmla="*/ 2538249 w 8225337"/>
              <a:gd name="connsiteY7" fmla="*/ 2204047 h 4446604"/>
              <a:gd name="connsiteX8" fmla="*/ 2527772 w 8225337"/>
              <a:gd name="connsiteY8" fmla="*/ 2222144 h 4446604"/>
              <a:gd name="connsiteX9" fmla="*/ 2491577 w 8225337"/>
              <a:gd name="connsiteY9" fmla="*/ 2258339 h 4446604"/>
              <a:gd name="connsiteX10" fmla="*/ 2473479 w 8225337"/>
              <a:gd name="connsiteY10" fmla="*/ 2276436 h 4446604"/>
              <a:gd name="connsiteX11" fmla="*/ 2452524 w 8225337"/>
              <a:gd name="connsiteY11" fmla="*/ 2325014 h 4446604"/>
              <a:gd name="connsiteX12" fmla="*/ 2442999 w 8225337"/>
              <a:gd name="connsiteY12" fmla="*/ 2350732 h 4446604"/>
              <a:gd name="connsiteX13" fmla="*/ 2391564 w 8225337"/>
              <a:gd name="connsiteY13" fmla="*/ 2473604 h 4446604"/>
              <a:gd name="connsiteX14" fmla="*/ 2383944 w 8225337"/>
              <a:gd name="connsiteY14" fmla="*/ 2491702 h 4446604"/>
              <a:gd name="connsiteX15" fmla="*/ 2378229 w 8225337"/>
              <a:gd name="connsiteY15" fmla="*/ 2516467 h 4446604"/>
              <a:gd name="connsiteX16" fmla="*/ 2279169 w 8225337"/>
              <a:gd name="connsiteY16" fmla="*/ 2639339 h 4446604"/>
              <a:gd name="connsiteX17" fmla="*/ 2258214 w 8225337"/>
              <a:gd name="connsiteY17" fmla="*/ 2656484 h 4446604"/>
              <a:gd name="connsiteX18" fmla="*/ 2237259 w 8225337"/>
              <a:gd name="connsiteY18" fmla="*/ 2700299 h 4446604"/>
              <a:gd name="connsiteX19" fmla="*/ 2237259 w 8225337"/>
              <a:gd name="connsiteY19" fmla="*/ 2717444 h 4446604"/>
              <a:gd name="connsiteX20" fmla="*/ 2232497 w 8225337"/>
              <a:gd name="connsiteY20" fmla="*/ 2743161 h 4446604"/>
              <a:gd name="connsiteX21" fmla="*/ 2196302 w 8225337"/>
              <a:gd name="connsiteY21" fmla="*/ 2770784 h 4446604"/>
              <a:gd name="connsiteX22" fmla="*/ 2173442 w 8225337"/>
              <a:gd name="connsiteY22" fmla="*/ 2776499 h 4446604"/>
              <a:gd name="connsiteX23" fmla="*/ 2153439 w 8225337"/>
              <a:gd name="connsiteY23" fmla="*/ 2782214 h 4446604"/>
              <a:gd name="connsiteX24" fmla="*/ 2133437 w 8225337"/>
              <a:gd name="connsiteY24" fmla="*/ 2787929 h 4446604"/>
              <a:gd name="connsiteX25" fmla="*/ 2101052 w 8225337"/>
              <a:gd name="connsiteY25" fmla="*/ 2803169 h 4446604"/>
              <a:gd name="connsiteX26" fmla="*/ 2088669 w 8225337"/>
              <a:gd name="connsiteY26" fmla="*/ 2815552 h 4446604"/>
              <a:gd name="connsiteX27" fmla="*/ 2090574 w 8225337"/>
              <a:gd name="connsiteY27" fmla="*/ 2930804 h 4446604"/>
              <a:gd name="connsiteX28" fmla="*/ 2172489 w 8225337"/>
              <a:gd name="connsiteY28" fmla="*/ 2917469 h 4446604"/>
              <a:gd name="connsiteX29" fmla="*/ 2197254 w 8225337"/>
              <a:gd name="connsiteY29" fmla="*/ 2911754 h 4446604"/>
              <a:gd name="connsiteX30" fmla="*/ 2326794 w 8225337"/>
              <a:gd name="connsiteY30" fmla="*/ 2906039 h 4446604"/>
              <a:gd name="connsiteX31" fmla="*/ 2349654 w 8225337"/>
              <a:gd name="connsiteY31" fmla="*/ 2903182 h 4446604"/>
              <a:gd name="connsiteX32" fmla="*/ 2436332 w 8225337"/>
              <a:gd name="connsiteY32" fmla="*/ 2889846 h 4446604"/>
              <a:gd name="connsiteX33" fmla="*/ 2461097 w 8225337"/>
              <a:gd name="connsiteY33" fmla="*/ 2889846 h 4446604"/>
              <a:gd name="connsiteX34" fmla="*/ 2680172 w 8225337"/>
              <a:gd name="connsiteY34" fmla="*/ 2940329 h 4446604"/>
              <a:gd name="connsiteX35" fmla="*/ 2705889 w 8225337"/>
              <a:gd name="connsiteY35" fmla="*/ 2942234 h 4446604"/>
              <a:gd name="connsiteX36" fmla="*/ 2822094 w 8225337"/>
              <a:gd name="connsiteY36" fmla="*/ 2878417 h 4446604"/>
              <a:gd name="connsiteX37" fmla="*/ 2931632 w 8225337"/>
              <a:gd name="connsiteY37" fmla="*/ 2733636 h 4446604"/>
              <a:gd name="connsiteX38" fmla="*/ 2944967 w 8225337"/>
              <a:gd name="connsiteY38" fmla="*/ 2721254 h 4446604"/>
              <a:gd name="connsiteX39" fmla="*/ 2957349 w 8225337"/>
              <a:gd name="connsiteY39" fmla="*/ 2683154 h 4446604"/>
              <a:gd name="connsiteX40" fmla="*/ 2955444 w 8225337"/>
              <a:gd name="connsiteY40" fmla="*/ 2703157 h 4446604"/>
              <a:gd name="connsiteX41" fmla="*/ 2937347 w 8225337"/>
              <a:gd name="connsiteY41" fmla="*/ 2753639 h 4446604"/>
              <a:gd name="connsiteX42" fmla="*/ 2932584 w 8225337"/>
              <a:gd name="connsiteY42" fmla="*/ 2770784 h 4446604"/>
              <a:gd name="connsiteX43" fmla="*/ 2881149 w 8225337"/>
              <a:gd name="connsiteY43" fmla="*/ 2857461 h 4446604"/>
              <a:gd name="connsiteX44" fmla="*/ 2871624 w 8225337"/>
              <a:gd name="connsiteY44" fmla="*/ 2877464 h 4446604"/>
              <a:gd name="connsiteX45" fmla="*/ 2862099 w 8225337"/>
              <a:gd name="connsiteY45" fmla="*/ 2895561 h 4446604"/>
              <a:gd name="connsiteX46" fmla="*/ 2851622 w 8225337"/>
              <a:gd name="connsiteY46" fmla="*/ 2907944 h 4446604"/>
              <a:gd name="connsiteX47" fmla="*/ 2798282 w 8225337"/>
              <a:gd name="connsiteY47" fmla="*/ 2959379 h 4446604"/>
              <a:gd name="connsiteX48" fmla="*/ 2781137 w 8225337"/>
              <a:gd name="connsiteY48" fmla="*/ 2966999 h 4446604"/>
              <a:gd name="connsiteX49" fmla="*/ 2763039 w 8225337"/>
              <a:gd name="connsiteY49" fmla="*/ 2969857 h 4446604"/>
              <a:gd name="connsiteX50" fmla="*/ 2732559 w 8225337"/>
              <a:gd name="connsiteY50" fmla="*/ 2974619 h 4446604"/>
              <a:gd name="connsiteX51" fmla="*/ 2704937 w 8225337"/>
              <a:gd name="connsiteY51" fmla="*/ 2969857 h 4446604"/>
              <a:gd name="connsiteX52" fmla="*/ 2555394 w 8225337"/>
              <a:gd name="connsiteY52" fmla="*/ 2974619 h 4446604"/>
              <a:gd name="connsiteX53" fmla="*/ 2601114 w 8225337"/>
              <a:gd name="connsiteY53" fmla="*/ 2974619 h 4446604"/>
              <a:gd name="connsiteX54" fmla="*/ 2567777 w 8225337"/>
              <a:gd name="connsiteY54" fmla="*/ 2980334 h 4446604"/>
              <a:gd name="connsiteX55" fmla="*/ 2550632 w 8225337"/>
              <a:gd name="connsiteY55" fmla="*/ 3001289 h 4446604"/>
              <a:gd name="connsiteX56" fmla="*/ 2530629 w 8225337"/>
              <a:gd name="connsiteY56" fmla="*/ 3019386 h 4446604"/>
              <a:gd name="connsiteX57" fmla="*/ 2482052 w 8225337"/>
              <a:gd name="connsiteY57" fmla="*/ 3040342 h 4446604"/>
              <a:gd name="connsiteX58" fmla="*/ 2360132 w 8225337"/>
              <a:gd name="connsiteY58" fmla="*/ 3034627 h 4446604"/>
              <a:gd name="connsiteX59" fmla="*/ 2337272 w 8225337"/>
              <a:gd name="connsiteY59" fmla="*/ 3039389 h 4446604"/>
              <a:gd name="connsiteX60" fmla="*/ 2142009 w 8225337"/>
              <a:gd name="connsiteY60" fmla="*/ 3158452 h 4446604"/>
              <a:gd name="connsiteX61" fmla="*/ 2119149 w 8225337"/>
              <a:gd name="connsiteY61" fmla="*/ 3163214 h 4446604"/>
              <a:gd name="connsiteX62" fmla="*/ 2088669 w 8225337"/>
              <a:gd name="connsiteY62" fmla="*/ 3160357 h 4446604"/>
              <a:gd name="connsiteX63" fmla="*/ 2061047 w 8225337"/>
              <a:gd name="connsiteY63" fmla="*/ 3142259 h 4446604"/>
              <a:gd name="connsiteX64" fmla="*/ 1870547 w 8225337"/>
              <a:gd name="connsiteY64" fmla="*/ 3094634 h 4446604"/>
              <a:gd name="connsiteX65" fmla="*/ 1815302 w 8225337"/>
              <a:gd name="connsiteY65" fmla="*/ 3053677 h 4446604"/>
              <a:gd name="connsiteX66" fmla="*/ 1797204 w 8225337"/>
              <a:gd name="connsiteY66" fmla="*/ 3040342 h 4446604"/>
              <a:gd name="connsiteX67" fmla="*/ 1693382 w 8225337"/>
              <a:gd name="connsiteY67" fmla="*/ 2981286 h 4446604"/>
              <a:gd name="connsiteX68" fmla="*/ 1662902 w 8225337"/>
              <a:gd name="connsiteY68" fmla="*/ 2933661 h 4446604"/>
              <a:gd name="connsiteX69" fmla="*/ 1647662 w 8225337"/>
              <a:gd name="connsiteY69" fmla="*/ 2907944 h 4446604"/>
              <a:gd name="connsiteX70" fmla="*/ 1630517 w 8225337"/>
              <a:gd name="connsiteY70" fmla="*/ 2885084 h 4446604"/>
              <a:gd name="connsiteX71" fmla="*/ 1613372 w 8225337"/>
              <a:gd name="connsiteY71" fmla="*/ 2880321 h 4446604"/>
              <a:gd name="connsiteX72" fmla="*/ 1561937 w 8225337"/>
              <a:gd name="connsiteY72" fmla="*/ 2883179 h 4446604"/>
              <a:gd name="connsiteX73" fmla="*/ 1536219 w 8225337"/>
              <a:gd name="connsiteY73" fmla="*/ 2885084 h 4446604"/>
              <a:gd name="connsiteX74" fmla="*/ 1403822 w 8225337"/>
              <a:gd name="connsiteY74" fmla="*/ 2892704 h 4446604"/>
              <a:gd name="connsiteX75" fmla="*/ 1393344 w 8225337"/>
              <a:gd name="connsiteY75" fmla="*/ 2915564 h 4446604"/>
              <a:gd name="connsiteX76" fmla="*/ 1352387 w 8225337"/>
              <a:gd name="connsiteY76" fmla="*/ 3055582 h 4446604"/>
              <a:gd name="connsiteX77" fmla="*/ 1314287 w 8225337"/>
              <a:gd name="connsiteY77" fmla="*/ 3083204 h 4446604"/>
              <a:gd name="connsiteX78" fmla="*/ 1297142 w 8225337"/>
              <a:gd name="connsiteY78" fmla="*/ 3098444 h 4446604"/>
              <a:gd name="connsiteX79" fmla="*/ 1284759 w 8225337"/>
              <a:gd name="connsiteY79" fmla="*/ 3116542 h 4446604"/>
              <a:gd name="connsiteX80" fmla="*/ 1356197 w 8225337"/>
              <a:gd name="connsiteY80" fmla="*/ 3345142 h 4446604"/>
              <a:gd name="connsiteX81" fmla="*/ 1366674 w 8225337"/>
              <a:gd name="connsiteY81" fmla="*/ 3370859 h 4446604"/>
              <a:gd name="connsiteX82" fmla="*/ 1237134 w 8225337"/>
              <a:gd name="connsiteY82" fmla="*/ 3569932 h 4446604"/>
              <a:gd name="connsiteX83" fmla="*/ 1221894 w 8225337"/>
              <a:gd name="connsiteY83" fmla="*/ 3590886 h 4446604"/>
              <a:gd name="connsiteX84" fmla="*/ 1206654 w 8225337"/>
              <a:gd name="connsiteY84" fmla="*/ 3608032 h 4446604"/>
              <a:gd name="connsiteX85" fmla="*/ 960909 w 8225337"/>
              <a:gd name="connsiteY85" fmla="*/ 3816629 h 4446604"/>
              <a:gd name="connsiteX86" fmla="*/ 939954 w 8225337"/>
              <a:gd name="connsiteY86" fmla="*/ 3826154 h 4446604"/>
              <a:gd name="connsiteX87" fmla="*/ 917094 w 8225337"/>
              <a:gd name="connsiteY87" fmla="*/ 3830917 h 4446604"/>
              <a:gd name="connsiteX88" fmla="*/ 698019 w 8225337"/>
              <a:gd name="connsiteY88" fmla="*/ 3805199 h 4446604"/>
              <a:gd name="connsiteX89" fmla="*/ 682779 w 8225337"/>
              <a:gd name="connsiteY89" fmla="*/ 3794721 h 4446604"/>
              <a:gd name="connsiteX90" fmla="*/ 635154 w 8225337"/>
              <a:gd name="connsiteY90" fmla="*/ 3761384 h 4446604"/>
              <a:gd name="connsiteX91" fmla="*/ 609437 w 8225337"/>
              <a:gd name="connsiteY91" fmla="*/ 3749002 h 4446604"/>
              <a:gd name="connsiteX92" fmla="*/ 574194 w 8225337"/>
              <a:gd name="connsiteY92" fmla="*/ 3736619 h 4446604"/>
              <a:gd name="connsiteX93" fmla="*/ 556097 w 8225337"/>
              <a:gd name="connsiteY93" fmla="*/ 3736619 h 4446604"/>
              <a:gd name="connsiteX94" fmla="*/ 537999 w 8225337"/>
              <a:gd name="connsiteY94" fmla="*/ 3738524 h 4446604"/>
              <a:gd name="connsiteX95" fmla="*/ 556097 w 8225337"/>
              <a:gd name="connsiteY95" fmla="*/ 3725189 h 4446604"/>
              <a:gd name="connsiteX96" fmla="*/ 578957 w 8225337"/>
              <a:gd name="connsiteY96" fmla="*/ 3719474 h 4446604"/>
              <a:gd name="connsiteX97" fmla="*/ 621819 w 8225337"/>
              <a:gd name="connsiteY97" fmla="*/ 3704234 h 4446604"/>
              <a:gd name="connsiteX98" fmla="*/ 646584 w 8225337"/>
              <a:gd name="connsiteY98" fmla="*/ 3702329 h 4446604"/>
              <a:gd name="connsiteX99" fmla="*/ 771362 w 8225337"/>
              <a:gd name="connsiteY99" fmla="*/ 3702329 h 4446604"/>
              <a:gd name="connsiteX100" fmla="*/ 797079 w 8225337"/>
              <a:gd name="connsiteY100" fmla="*/ 3697567 h 4446604"/>
              <a:gd name="connsiteX101" fmla="*/ 929477 w 8225337"/>
              <a:gd name="connsiteY101" fmla="*/ 3626129 h 4446604"/>
              <a:gd name="connsiteX102" fmla="*/ 949479 w 8225337"/>
              <a:gd name="connsiteY102" fmla="*/ 3605174 h 4446604"/>
              <a:gd name="connsiteX103" fmla="*/ 975197 w 8225337"/>
              <a:gd name="connsiteY103" fmla="*/ 3365144 h 4446604"/>
              <a:gd name="connsiteX104" fmla="*/ 964719 w 8225337"/>
              <a:gd name="connsiteY104" fmla="*/ 3337521 h 4446604"/>
              <a:gd name="connsiteX105" fmla="*/ 982817 w 8225337"/>
              <a:gd name="connsiteY105" fmla="*/ 3200361 h 4446604"/>
              <a:gd name="connsiteX106" fmla="*/ 996152 w 8225337"/>
              <a:gd name="connsiteY106" fmla="*/ 3179407 h 4446604"/>
              <a:gd name="connsiteX107" fmla="*/ 1061874 w 8225337"/>
              <a:gd name="connsiteY107" fmla="*/ 3029864 h 4446604"/>
              <a:gd name="connsiteX108" fmla="*/ 1063779 w 8225337"/>
              <a:gd name="connsiteY108" fmla="*/ 3004146 h 4446604"/>
              <a:gd name="connsiteX109" fmla="*/ 1069494 w 8225337"/>
              <a:gd name="connsiteY109" fmla="*/ 2823171 h 4446604"/>
              <a:gd name="connsiteX110" fmla="*/ 1077114 w 8225337"/>
              <a:gd name="connsiteY110" fmla="*/ 2800311 h 4446604"/>
              <a:gd name="connsiteX111" fmla="*/ 1081877 w 8225337"/>
              <a:gd name="connsiteY111" fmla="*/ 2775546 h 4446604"/>
              <a:gd name="connsiteX112" fmla="*/ 1087592 w 8225337"/>
              <a:gd name="connsiteY112" fmla="*/ 2752686 h 4446604"/>
              <a:gd name="connsiteX113" fmla="*/ 1118072 w 8225337"/>
              <a:gd name="connsiteY113" fmla="*/ 2724111 h 4446604"/>
              <a:gd name="connsiteX114" fmla="*/ 1139027 w 8225337"/>
              <a:gd name="connsiteY114" fmla="*/ 2711729 h 4446604"/>
              <a:gd name="connsiteX115" fmla="*/ 1152362 w 8225337"/>
              <a:gd name="connsiteY115" fmla="*/ 2699346 h 4446604"/>
              <a:gd name="connsiteX116" fmla="*/ 1207607 w 8225337"/>
              <a:gd name="connsiteY116" fmla="*/ 2600286 h 4446604"/>
              <a:gd name="connsiteX117" fmla="*/ 1227609 w 8225337"/>
              <a:gd name="connsiteY117" fmla="*/ 2583142 h 4446604"/>
              <a:gd name="connsiteX118" fmla="*/ 1245707 w 8225337"/>
              <a:gd name="connsiteY118" fmla="*/ 2563139 h 4446604"/>
              <a:gd name="connsiteX119" fmla="*/ 1266662 w 8225337"/>
              <a:gd name="connsiteY119" fmla="*/ 2555519 h 4446604"/>
              <a:gd name="connsiteX120" fmla="*/ 1332384 w 8225337"/>
              <a:gd name="connsiteY120" fmla="*/ 2563139 h 4446604"/>
              <a:gd name="connsiteX121" fmla="*/ 1357149 w 8225337"/>
              <a:gd name="connsiteY121" fmla="*/ 2565996 h 4446604"/>
              <a:gd name="connsiteX122" fmla="*/ 1560984 w 8225337"/>
              <a:gd name="connsiteY122" fmla="*/ 2576474 h 4446604"/>
              <a:gd name="connsiteX123" fmla="*/ 1585749 w 8225337"/>
              <a:gd name="connsiteY123" fmla="*/ 2703157 h 4446604"/>
              <a:gd name="connsiteX124" fmla="*/ 1599084 w 8225337"/>
              <a:gd name="connsiteY124" fmla="*/ 2718396 h 4446604"/>
              <a:gd name="connsiteX125" fmla="*/ 1649567 w 8225337"/>
              <a:gd name="connsiteY125" fmla="*/ 2728874 h 4446604"/>
              <a:gd name="connsiteX126" fmla="*/ 1670522 w 8225337"/>
              <a:gd name="connsiteY126" fmla="*/ 2730779 h 4446604"/>
              <a:gd name="connsiteX127" fmla="*/ 1800062 w 8225337"/>
              <a:gd name="connsiteY127" fmla="*/ 2726017 h 4446604"/>
              <a:gd name="connsiteX128" fmla="*/ 1821017 w 8225337"/>
              <a:gd name="connsiteY128" fmla="*/ 2726017 h 4446604"/>
              <a:gd name="connsiteX129" fmla="*/ 1963892 w 8225337"/>
              <a:gd name="connsiteY129" fmla="*/ 2690774 h 4446604"/>
              <a:gd name="connsiteX130" fmla="*/ 1991514 w 8225337"/>
              <a:gd name="connsiteY130" fmla="*/ 2677439 h 4446604"/>
              <a:gd name="connsiteX131" fmla="*/ 2116292 w 8225337"/>
              <a:gd name="connsiteY131" fmla="*/ 2581236 h 4446604"/>
              <a:gd name="connsiteX132" fmla="*/ 2129627 w 8225337"/>
              <a:gd name="connsiteY132" fmla="*/ 2564092 h 4446604"/>
              <a:gd name="connsiteX133" fmla="*/ 2190587 w 8225337"/>
              <a:gd name="connsiteY133" fmla="*/ 2454554 h 4446604"/>
              <a:gd name="connsiteX134" fmla="*/ 2198207 w 8225337"/>
              <a:gd name="connsiteY134" fmla="*/ 2431694 h 4446604"/>
              <a:gd name="connsiteX135" fmla="*/ 2300124 w 8225337"/>
              <a:gd name="connsiteY135" fmla="*/ 2278342 h 4446604"/>
              <a:gd name="connsiteX136" fmla="*/ 2317269 w 8225337"/>
              <a:gd name="connsiteY136" fmla="*/ 2263102 h 4446604"/>
              <a:gd name="connsiteX137" fmla="*/ 2362989 w 8225337"/>
              <a:gd name="connsiteY137" fmla="*/ 2204999 h 4446604"/>
              <a:gd name="connsiteX138" fmla="*/ 2373467 w 8225337"/>
              <a:gd name="connsiteY138" fmla="*/ 2187854 h 4446604"/>
              <a:gd name="connsiteX139" fmla="*/ 2469669 w 8225337"/>
              <a:gd name="connsiteY139" fmla="*/ 1996401 h 4446604"/>
              <a:gd name="connsiteX140" fmla="*/ 2483004 w 8225337"/>
              <a:gd name="connsiteY140" fmla="*/ 1973542 h 4446604"/>
              <a:gd name="connsiteX141" fmla="*/ 2562062 w 8225337"/>
              <a:gd name="connsiteY141" fmla="*/ 1919249 h 4446604"/>
              <a:gd name="connsiteX142" fmla="*/ 2583017 w 8225337"/>
              <a:gd name="connsiteY142" fmla="*/ 1914486 h 4446604"/>
              <a:gd name="connsiteX143" fmla="*/ 2710652 w 8225337"/>
              <a:gd name="connsiteY143" fmla="*/ 1906867 h 4446604"/>
              <a:gd name="connsiteX144" fmla="*/ 2736369 w 8225337"/>
              <a:gd name="connsiteY144" fmla="*/ 1906867 h 4446604"/>
              <a:gd name="connsiteX145" fmla="*/ 2782089 w 8225337"/>
              <a:gd name="connsiteY145" fmla="*/ 1908772 h 4446604"/>
              <a:gd name="connsiteX146" fmla="*/ 2804949 w 8225337"/>
              <a:gd name="connsiteY146" fmla="*/ 1904009 h 4446604"/>
              <a:gd name="connsiteX147" fmla="*/ 2917344 w 8225337"/>
              <a:gd name="connsiteY147" fmla="*/ 1860194 h 4446604"/>
              <a:gd name="connsiteX148" fmla="*/ 2924012 w 8225337"/>
              <a:gd name="connsiteY148" fmla="*/ 1853526 h 4446604"/>
              <a:gd name="connsiteX149" fmla="*/ 6679719 w 8225337"/>
              <a:gd name="connsiteY149" fmla="*/ 3301327 h 4446604"/>
              <a:gd name="connsiteX150" fmla="*/ 6670194 w 8225337"/>
              <a:gd name="connsiteY150" fmla="*/ 3362286 h 4446604"/>
              <a:gd name="connsiteX151" fmla="*/ 6680672 w 8225337"/>
              <a:gd name="connsiteY151" fmla="*/ 3383242 h 4446604"/>
              <a:gd name="connsiteX152" fmla="*/ 6911177 w 8225337"/>
              <a:gd name="connsiteY152" fmla="*/ 3449917 h 4446604"/>
              <a:gd name="connsiteX153" fmla="*/ 6570182 w 8225337"/>
              <a:gd name="connsiteY153" fmla="*/ 3337521 h 4446604"/>
              <a:gd name="connsiteX154" fmla="*/ 6557799 w 8225337"/>
              <a:gd name="connsiteY154" fmla="*/ 3320377 h 4446604"/>
              <a:gd name="connsiteX155" fmla="*/ 6486362 w 8225337"/>
              <a:gd name="connsiteY155" fmla="*/ 3247034 h 4446604"/>
              <a:gd name="connsiteX156" fmla="*/ 6478742 w 8225337"/>
              <a:gd name="connsiteY156" fmla="*/ 3242271 h 4446604"/>
              <a:gd name="connsiteX157" fmla="*/ 6417782 w 8225337"/>
              <a:gd name="connsiteY157" fmla="*/ 3214649 h 4446604"/>
              <a:gd name="connsiteX158" fmla="*/ 6412067 w 8225337"/>
              <a:gd name="connsiteY158" fmla="*/ 3211792 h 4446604"/>
              <a:gd name="connsiteX159" fmla="*/ 6402542 w 8225337"/>
              <a:gd name="connsiteY159" fmla="*/ 3204171 h 4446604"/>
              <a:gd name="connsiteX160" fmla="*/ 6387302 w 8225337"/>
              <a:gd name="connsiteY160" fmla="*/ 3188932 h 4446604"/>
              <a:gd name="connsiteX161" fmla="*/ 6384444 w 8225337"/>
              <a:gd name="connsiteY161" fmla="*/ 3184169 h 4446604"/>
              <a:gd name="connsiteX162" fmla="*/ 6372062 w 8225337"/>
              <a:gd name="connsiteY162" fmla="*/ 3151784 h 4446604"/>
              <a:gd name="connsiteX163" fmla="*/ 6370157 w 8225337"/>
              <a:gd name="connsiteY163" fmla="*/ 3134639 h 4446604"/>
              <a:gd name="connsiteX164" fmla="*/ 6380634 w 8225337"/>
              <a:gd name="connsiteY164" fmla="*/ 3116542 h 4446604"/>
              <a:gd name="connsiteX165" fmla="*/ 6391112 w 8225337"/>
              <a:gd name="connsiteY165" fmla="*/ 2915564 h 4446604"/>
              <a:gd name="connsiteX166" fmla="*/ 6313007 w 8225337"/>
              <a:gd name="connsiteY166" fmla="*/ 2867939 h 4446604"/>
              <a:gd name="connsiteX167" fmla="*/ 6293004 w 8225337"/>
              <a:gd name="connsiteY167" fmla="*/ 2847936 h 4446604"/>
              <a:gd name="connsiteX168" fmla="*/ 6279669 w 8225337"/>
              <a:gd name="connsiteY168" fmla="*/ 2826982 h 4446604"/>
              <a:gd name="connsiteX169" fmla="*/ 6211090 w 8225337"/>
              <a:gd name="connsiteY169" fmla="*/ 2726969 h 4446604"/>
              <a:gd name="connsiteX170" fmla="*/ 6197754 w 8225337"/>
              <a:gd name="connsiteY170" fmla="*/ 2706967 h 4446604"/>
              <a:gd name="connsiteX171" fmla="*/ 6035829 w 8225337"/>
              <a:gd name="connsiteY171" fmla="*/ 2599334 h 4446604"/>
              <a:gd name="connsiteX172" fmla="*/ 6014874 w 8225337"/>
              <a:gd name="connsiteY172" fmla="*/ 2596477 h 4446604"/>
              <a:gd name="connsiteX173" fmla="*/ 5948199 w 8225337"/>
              <a:gd name="connsiteY173" fmla="*/ 2583142 h 4446604"/>
              <a:gd name="connsiteX174" fmla="*/ 5925340 w 8225337"/>
              <a:gd name="connsiteY174" fmla="*/ 2580284 h 4446604"/>
              <a:gd name="connsiteX175" fmla="*/ 5835804 w 8225337"/>
              <a:gd name="connsiteY175" fmla="*/ 2572664 h 4446604"/>
              <a:gd name="connsiteX176" fmla="*/ 5810087 w 8225337"/>
              <a:gd name="connsiteY176" fmla="*/ 2570759 h 4446604"/>
              <a:gd name="connsiteX177" fmla="*/ 5642447 w 8225337"/>
              <a:gd name="connsiteY177" fmla="*/ 2624099 h 4446604"/>
              <a:gd name="connsiteX178" fmla="*/ 5624349 w 8225337"/>
              <a:gd name="connsiteY178" fmla="*/ 2639339 h 4446604"/>
              <a:gd name="connsiteX179" fmla="*/ 5604347 w 8225337"/>
              <a:gd name="connsiteY179" fmla="*/ 2660294 h 4446604"/>
              <a:gd name="connsiteX180" fmla="*/ 5492904 w 8225337"/>
              <a:gd name="connsiteY180" fmla="*/ 2787929 h 4446604"/>
              <a:gd name="connsiteX181" fmla="*/ 5475759 w 8225337"/>
              <a:gd name="connsiteY181" fmla="*/ 2857461 h 4446604"/>
              <a:gd name="connsiteX182" fmla="*/ 5473854 w 8225337"/>
              <a:gd name="connsiteY182" fmla="*/ 2882227 h 4446604"/>
              <a:gd name="connsiteX183" fmla="*/ 5458615 w 8225337"/>
              <a:gd name="connsiteY183" fmla="*/ 2915564 h 4446604"/>
              <a:gd name="connsiteX184" fmla="*/ 5438612 w 8225337"/>
              <a:gd name="connsiteY184" fmla="*/ 2927946 h 4446604"/>
              <a:gd name="connsiteX185" fmla="*/ 5421467 w 8225337"/>
              <a:gd name="connsiteY185" fmla="*/ 2932709 h 4446604"/>
              <a:gd name="connsiteX186" fmla="*/ 5398607 w 8225337"/>
              <a:gd name="connsiteY186" fmla="*/ 2945092 h 4446604"/>
              <a:gd name="connsiteX187" fmla="*/ 5377652 w 8225337"/>
              <a:gd name="connsiteY187" fmla="*/ 2954617 h 4446604"/>
              <a:gd name="connsiteX188" fmla="*/ 5327169 w 8225337"/>
              <a:gd name="connsiteY188" fmla="*/ 3044152 h 4446604"/>
              <a:gd name="connsiteX189" fmla="*/ 5337647 w 8225337"/>
              <a:gd name="connsiteY189" fmla="*/ 3069869 h 4446604"/>
              <a:gd name="connsiteX190" fmla="*/ 5393844 w 8225337"/>
              <a:gd name="connsiteY190" fmla="*/ 3184169 h 4446604"/>
              <a:gd name="connsiteX191" fmla="*/ 5389082 w 8225337"/>
              <a:gd name="connsiteY191" fmla="*/ 3205124 h 4446604"/>
              <a:gd name="connsiteX192" fmla="*/ 5378604 w 8225337"/>
              <a:gd name="connsiteY192" fmla="*/ 3232746 h 4446604"/>
              <a:gd name="connsiteX193" fmla="*/ 5353840 w 8225337"/>
              <a:gd name="connsiteY193" fmla="*/ 3252749 h 4446604"/>
              <a:gd name="connsiteX194" fmla="*/ 5332884 w 8225337"/>
              <a:gd name="connsiteY194" fmla="*/ 3272752 h 4446604"/>
              <a:gd name="connsiteX195" fmla="*/ 5299547 w 8225337"/>
              <a:gd name="connsiteY195" fmla="*/ 3428961 h 4446604"/>
              <a:gd name="connsiteX196" fmla="*/ 5310024 w 8225337"/>
              <a:gd name="connsiteY196" fmla="*/ 3451821 h 4446604"/>
              <a:gd name="connsiteX197" fmla="*/ 5346219 w 8225337"/>
              <a:gd name="connsiteY197" fmla="*/ 3495636 h 4446604"/>
              <a:gd name="connsiteX198" fmla="*/ 5370984 w 8225337"/>
              <a:gd name="connsiteY198" fmla="*/ 3653752 h 4446604"/>
              <a:gd name="connsiteX199" fmla="*/ 5378604 w 8225337"/>
              <a:gd name="connsiteY199" fmla="*/ 3679469 h 4446604"/>
              <a:gd name="connsiteX200" fmla="*/ 5384319 w 8225337"/>
              <a:gd name="connsiteY200" fmla="*/ 3707092 h 4446604"/>
              <a:gd name="connsiteX201" fmla="*/ 5389082 w 8225337"/>
              <a:gd name="connsiteY201" fmla="*/ 3732809 h 4446604"/>
              <a:gd name="connsiteX202" fmla="*/ 5378604 w 8225337"/>
              <a:gd name="connsiteY202" fmla="*/ 3893782 h 4446604"/>
              <a:gd name="connsiteX203" fmla="*/ 5366222 w 8225337"/>
              <a:gd name="connsiteY203" fmla="*/ 3914736 h 4446604"/>
              <a:gd name="connsiteX204" fmla="*/ 5322407 w 8225337"/>
              <a:gd name="connsiteY204" fmla="*/ 4024274 h 4446604"/>
              <a:gd name="connsiteX205" fmla="*/ 5332884 w 8225337"/>
              <a:gd name="connsiteY205" fmla="*/ 4041419 h 4446604"/>
              <a:gd name="connsiteX206" fmla="*/ 5363365 w 8225337"/>
              <a:gd name="connsiteY206" fmla="*/ 4092854 h 4446604"/>
              <a:gd name="connsiteX207" fmla="*/ 5365269 w 8225337"/>
              <a:gd name="connsiteY207" fmla="*/ 4125239 h 4446604"/>
              <a:gd name="connsiteX208" fmla="*/ 5347172 w 8225337"/>
              <a:gd name="connsiteY208" fmla="*/ 4224299 h 4446604"/>
              <a:gd name="connsiteX209" fmla="*/ 5295737 w 8225337"/>
              <a:gd name="connsiteY209" fmla="*/ 4120477 h 4446604"/>
              <a:gd name="connsiteX210" fmla="*/ 5285259 w 8225337"/>
              <a:gd name="connsiteY210" fmla="*/ 4100474 h 4446604"/>
              <a:gd name="connsiteX211" fmla="*/ 5244302 w 8225337"/>
              <a:gd name="connsiteY211" fmla="*/ 4042371 h 4446604"/>
              <a:gd name="connsiteX212" fmla="*/ 5230967 w 8225337"/>
              <a:gd name="connsiteY212" fmla="*/ 4024274 h 4446604"/>
              <a:gd name="connsiteX213" fmla="*/ 5213822 w 8225337"/>
              <a:gd name="connsiteY213" fmla="*/ 4003319 h 4446604"/>
              <a:gd name="connsiteX214" fmla="*/ 5201440 w 8225337"/>
              <a:gd name="connsiteY214" fmla="*/ 3980459 h 4446604"/>
              <a:gd name="connsiteX215" fmla="*/ 5190962 w 8225337"/>
              <a:gd name="connsiteY215" fmla="*/ 3957599 h 4446604"/>
              <a:gd name="connsiteX216" fmla="*/ 5189057 w 8225337"/>
              <a:gd name="connsiteY216" fmla="*/ 3932834 h 4446604"/>
              <a:gd name="connsiteX217" fmla="*/ 5242397 w 8225337"/>
              <a:gd name="connsiteY217" fmla="*/ 3704234 h 4446604"/>
              <a:gd name="connsiteX218" fmla="*/ 5232872 w 8225337"/>
              <a:gd name="connsiteY218" fmla="*/ 3655657 h 4446604"/>
              <a:gd name="connsiteX219" fmla="*/ 5230967 w 8225337"/>
              <a:gd name="connsiteY219" fmla="*/ 3635654 h 4446604"/>
              <a:gd name="connsiteX220" fmla="*/ 5221442 w 8225337"/>
              <a:gd name="connsiteY220" fmla="*/ 3622319 h 4446604"/>
              <a:gd name="connsiteX221" fmla="*/ 5152862 w 8225337"/>
              <a:gd name="connsiteY221" fmla="*/ 3371811 h 4446604"/>
              <a:gd name="connsiteX222" fmla="*/ 5165244 w 8225337"/>
              <a:gd name="connsiteY222" fmla="*/ 3350857 h 4446604"/>
              <a:gd name="connsiteX223" fmla="*/ 5081424 w 8225337"/>
              <a:gd name="connsiteY223" fmla="*/ 3083204 h 4446604"/>
              <a:gd name="connsiteX224" fmla="*/ 5058565 w 8225337"/>
              <a:gd name="connsiteY224" fmla="*/ 3065107 h 4446604"/>
              <a:gd name="connsiteX225" fmla="*/ 4924262 w 8225337"/>
              <a:gd name="connsiteY225" fmla="*/ 2998432 h 4446604"/>
              <a:gd name="connsiteX226" fmla="*/ 4903307 w 8225337"/>
              <a:gd name="connsiteY226" fmla="*/ 2993669 h 4446604"/>
              <a:gd name="connsiteX227" fmla="*/ 4802342 w 8225337"/>
              <a:gd name="connsiteY227" fmla="*/ 2960332 h 4446604"/>
              <a:gd name="connsiteX228" fmla="*/ 4789959 w 8225337"/>
              <a:gd name="connsiteY228" fmla="*/ 2945092 h 4446604"/>
              <a:gd name="connsiteX229" fmla="*/ 4723284 w 8225337"/>
              <a:gd name="connsiteY229" fmla="*/ 2883179 h 4446604"/>
              <a:gd name="connsiteX230" fmla="*/ 4700424 w 8225337"/>
              <a:gd name="connsiteY230" fmla="*/ 2870796 h 4446604"/>
              <a:gd name="connsiteX231" fmla="*/ 4462299 w 8225337"/>
              <a:gd name="connsiteY231" fmla="*/ 2918421 h 4446604"/>
              <a:gd name="connsiteX232" fmla="*/ 4447059 w 8225337"/>
              <a:gd name="connsiteY232" fmla="*/ 2928899 h 4446604"/>
              <a:gd name="connsiteX233" fmla="*/ 4421342 w 8225337"/>
              <a:gd name="connsiteY233" fmla="*/ 2956521 h 4446604"/>
              <a:gd name="connsiteX234" fmla="*/ 4396577 w 8225337"/>
              <a:gd name="connsiteY234" fmla="*/ 2956521 h 4446604"/>
              <a:gd name="connsiteX235" fmla="*/ 4305137 w 8225337"/>
              <a:gd name="connsiteY235" fmla="*/ 2912707 h 4446604"/>
              <a:gd name="connsiteX236" fmla="*/ 4284182 w 8225337"/>
              <a:gd name="connsiteY236" fmla="*/ 2895561 h 4446604"/>
              <a:gd name="connsiteX237" fmla="*/ 4244177 w 8225337"/>
              <a:gd name="connsiteY237" fmla="*/ 2862224 h 4446604"/>
              <a:gd name="connsiteX238" fmla="*/ 4216554 w 8225337"/>
              <a:gd name="connsiteY238" fmla="*/ 2854604 h 4446604"/>
              <a:gd name="connsiteX239" fmla="*/ 4196552 w 8225337"/>
              <a:gd name="connsiteY239" fmla="*/ 2844127 h 4446604"/>
              <a:gd name="connsiteX240" fmla="*/ 4120352 w 8225337"/>
              <a:gd name="connsiteY240" fmla="*/ 2775546 h 4446604"/>
              <a:gd name="connsiteX241" fmla="*/ 4094634 w 8225337"/>
              <a:gd name="connsiteY241" fmla="*/ 2765069 h 4446604"/>
              <a:gd name="connsiteX242" fmla="*/ 3925089 w 8225337"/>
              <a:gd name="connsiteY242" fmla="*/ 2657436 h 4446604"/>
              <a:gd name="connsiteX243" fmla="*/ 4128924 w 8225337"/>
              <a:gd name="connsiteY243" fmla="*/ 2726017 h 4446604"/>
              <a:gd name="connsiteX244" fmla="*/ 4149879 w 8225337"/>
              <a:gd name="connsiteY244" fmla="*/ 2728874 h 4446604"/>
              <a:gd name="connsiteX245" fmla="*/ 4384194 w 8225337"/>
              <a:gd name="connsiteY245" fmla="*/ 2790786 h 4446604"/>
              <a:gd name="connsiteX246" fmla="*/ 4409912 w 8225337"/>
              <a:gd name="connsiteY246" fmla="*/ 2788882 h 4446604"/>
              <a:gd name="connsiteX247" fmla="*/ 4483254 w 8225337"/>
              <a:gd name="connsiteY247" fmla="*/ 2653627 h 4446604"/>
              <a:gd name="connsiteX248" fmla="*/ 4676612 w 8225337"/>
              <a:gd name="connsiteY248" fmla="*/ 2765069 h 4446604"/>
              <a:gd name="connsiteX249" fmla="*/ 4701377 w 8225337"/>
              <a:gd name="connsiteY249" fmla="*/ 2766974 h 4446604"/>
              <a:gd name="connsiteX250" fmla="*/ 4745192 w 8225337"/>
              <a:gd name="connsiteY250" fmla="*/ 2742209 h 4446604"/>
              <a:gd name="connsiteX251" fmla="*/ 4765194 w 8225337"/>
              <a:gd name="connsiteY251" fmla="*/ 2731732 h 4446604"/>
              <a:gd name="connsiteX252" fmla="*/ 4862349 w 8225337"/>
              <a:gd name="connsiteY252" fmla="*/ 2779357 h 4446604"/>
              <a:gd name="connsiteX253" fmla="*/ 4883304 w 8225337"/>
              <a:gd name="connsiteY253" fmla="*/ 2789834 h 4446604"/>
              <a:gd name="connsiteX254" fmla="*/ 4909022 w 8225337"/>
              <a:gd name="connsiteY254" fmla="*/ 2797454 h 4446604"/>
              <a:gd name="connsiteX255" fmla="*/ 4988079 w 8225337"/>
              <a:gd name="connsiteY255" fmla="*/ 2911754 h 4446604"/>
              <a:gd name="connsiteX256" fmla="*/ 5028084 w 8225337"/>
              <a:gd name="connsiteY256" fmla="*/ 2937471 h 4446604"/>
              <a:gd name="connsiteX257" fmla="*/ 5056659 w 8225337"/>
              <a:gd name="connsiteY257" fmla="*/ 2934614 h 4446604"/>
              <a:gd name="connsiteX258" fmla="*/ 5264304 w 8225337"/>
              <a:gd name="connsiteY258" fmla="*/ 2937471 h 4446604"/>
              <a:gd name="connsiteX259" fmla="*/ 5330979 w 8225337"/>
              <a:gd name="connsiteY259" fmla="*/ 2815552 h 4446604"/>
              <a:gd name="connsiteX260" fmla="*/ 5336694 w 8225337"/>
              <a:gd name="connsiteY260" fmla="*/ 2794596 h 4446604"/>
              <a:gd name="connsiteX261" fmla="*/ 5367174 w 8225337"/>
              <a:gd name="connsiteY261" fmla="*/ 2710777 h 4446604"/>
              <a:gd name="connsiteX262" fmla="*/ 5387177 w 8225337"/>
              <a:gd name="connsiteY262" fmla="*/ 2689821 h 4446604"/>
              <a:gd name="connsiteX263" fmla="*/ 5397654 w 8225337"/>
              <a:gd name="connsiteY263" fmla="*/ 2666961 h 4446604"/>
              <a:gd name="connsiteX264" fmla="*/ 5458615 w 8225337"/>
              <a:gd name="connsiteY264" fmla="*/ 2555519 h 4446604"/>
              <a:gd name="connsiteX265" fmla="*/ 5473854 w 8225337"/>
              <a:gd name="connsiteY265" fmla="*/ 2534564 h 4446604"/>
              <a:gd name="connsiteX266" fmla="*/ 5644352 w 8225337"/>
              <a:gd name="connsiteY266" fmla="*/ 2480271 h 4446604"/>
              <a:gd name="connsiteX267" fmla="*/ 5545292 w 8225337"/>
              <a:gd name="connsiteY267" fmla="*/ 2345969 h 4446604"/>
              <a:gd name="connsiteX268" fmla="*/ 5540529 w 8225337"/>
              <a:gd name="connsiteY268" fmla="*/ 2312632 h 4446604"/>
              <a:gd name="connsiteX269" fmla="*/ 5563390 w 8225337"/>
              <a:gd name="connsiteY269" fmla="*/ 2282152 h 4446604"/>
              <a:gd name="connsiteX270" fmla="*/ 5690072 w 8225337"/>
              <a:gd name="connsiteY270" fmla="*/ 2230717 h 4446604"/>
              <a:gd name="connsiteX271" fmla="*/ 5634827 w 8225337"/>
              <a:gd name="connsiteY271" fmla="*/ 2151659 h 4446604"/>
              <a:gd name="connsiteX272" fmla="*/ 5609109 w 8225337"/>
              <a:gd name="connsiteY272" fmla="*/ 2139277 h 4446604"/>
              <a:gd name="connsiteX273" fmla="*/ 5507192 w 8225337"/>
              <a:gd name="connsiteY273" fmla="*/ 2055456 h 4446604"/>
              <a:gd name="connsiteX274" fmla="*/ 5501477 w 8225337"/>
              <a:gd name="connsiteY274" fmla="*/ 2034501 h 4446604"/>
              <a:gd name="connsiteX275" fmla="*/ 5526242 w 8225337"/>
              <a:gd name="connsiteY275" fmla="*/ 1942109 h 4446604"/>
              <a:gd name="connsiteX276" fmla="*/ 5401465 w 8225337"/>
              <a:gd name="connsiteY276" fmla="*/ 1832572 h 4446604"/>
              <a:gd name="connsiteX277" fmla="*/ 5393844 w 8225337"/>
              <a:gd name="connsiteY277" fmla="*/ 1809711 h 4446604"/>
              <a:gd name="connsiteX278" fmla="*/ 5384319 w 8225337"/>
              <a:gd name="connsiteY278" fmla="*/ 1789709 h 4446604"/>
              <a:gd name="connsiteX279" fmla="*/ 5371937 w 8225337"/>
              <a:gd name="connsiteY279" fmla="*/ 1768754 h 4446604"/>
              <a:gd name="connsiteX280" fmla="*/ 5245254 w 8225337"/>
              <a:gd name="connsiteY280" fmla="*/ 1817331 h 4446604"/>
              <a:gd name="connsiteX281" fmla="*/ 5228109 w 8225337"/>
              <a:gd name="connsiteY281" fmla="*/ 1840192 h 4446604"/>
              <a:gd name="connsiteX282" fmla="*/ 5208107 w 8225337"/>
              <a:gd name="connsiteY282" fmla="*/ 1858289 h 4446604"/>
              <a:gd name="connsiteX283" fmla="*/ 5190009 w 8225337"/>
              <a:gd name="connsiteY283" fmla="*/ 1879244 h 4446604"/>
              <a:gd name="connsiteX284" fmla="*/ 5177627 w 8225337"/>
              <a:gd name="connsiteY284" fmla="*/ 1906867 h 4446604"/>
              <a:gd name="connsiteX285" fmla="*/ 5164292 w 8225337"/>
              <a:gd name="connsiteY285" fmla="*/ 1920201 h 4446604"/>
              <a:gd name="connsiteX286" fmla="*/ 5143337 w 8225337"/>
              <a:gd name="connsiteY286" fmla="*/ 1927822 h 4446604"/>
              <a:gd name="connsiteX287" fmla="*/ 5112857 w 8225337"/>
              <a:gd name="connsiteY287" fmla="*/ 1914486 h 4446604"/>
              <a:gd name="connsiteX288" fmla="*/ 5099522 w 8225337"/>
              <a:gd name="connsiteY288" fmla="*/ 1853526 h 4446604"/>
              <a:gd name="connsiteX289" fmla="*/ 5086187 w 8225337"/>
              <a:gd name="connsiteY289" fmla="*/ 1832572 h 4446604"/>
              <a:gd name="connsiteX290" fmla="*/ 5088092 w 8225337"/>
              <a:gd name="connsiteY290" fmla="*/ 1745894 h 4446604"/>
              <a:gd name="connsiteX291" fmla="*/ 4892829 w 8225337"/>
              <a:gd name="connsiteY291" fmla="*/ 1623974 h 4446604"/>
              <a:gd name="connsiteX292" fmla="*/ 4880447 w 8225337"/>
              <a:gd name="connsiteY292" fmla="*/ 1610639 h 4446604"/>
              <a:gd name="connsiteX293" fmla="*/ 4862349 w 8225337"/>
              <a:gd name="connsiteY293" fmla="*/ 1590636 h 4446604"/>
              <a:gd name="connsiteX294" fmla="*/ 4746144 w 8225337"/>
              <a:gd name="connsiteY294" fmla="*/ 1509674 h 4446604"/>
              <a:gd name="connsiteX295" fmla="*/ 4736619 w 8225337"/>
              <a:gd name="connsiteY295" fmla="*/ 1484909 h 4446604"/>
              <a:gd name="connsiteX296" fmla="*/ 4736619 w 8225337"/>
              <a:gd name="connsiteY296" fmla="*/ 1350606 h 4446604"/>
              <a:gd name="connsiteX297" fmla="*/ 4716617 w 8225337"/>
              <a:gd name="connsiteY297" fmla="*/ 1340129 h 4446604"/>
              <a:gd name="connsiteX298" fmla="*/ 4440392 w 8225337"/>
              <a:gd name="connsiteY298" fmla="*/ 1355369 h 4446604"/>
              <a:gd name="connsiteX299" fmla="*/ 4420389 w 8225337"/>
              <a:gd name="connsiteY299" fmla="*/ 1360131 h 4446604"/>
              <a:gd name="connsiteX300" fmla="*/ 4380384 w 8225337"/>
              <a:gd name="connsiteY300" fmla="*/ 1367751 h 4446604"/>
              <a:gd name="connsiteX301" fmla="*/ 4355619 w 8225337"/>
              <a:gd name="connsiteY301" fmla="*/ 1369656 h 4446604"/>
              <a:gd name="connsiteX302" fmla="*/ 4155594 w 8225337"/>
              <a:gd name="connsiteY302" fmla="*/ 1417281 h 4446604"/>
              <a:gd name="connsiteX303" fmla="*/ 4132734 w 8225337"/>
              <a:gd name="connsiteY303" fmla="*/ 1422044 h 4446604"/>
              <a:gd name="connsiteX304" fmla="*/ 4071774 w 8225337"/>
              <a:gd name="connsiteY304" fmla="*/ 1396326 h 4446604"/>
              <a:gd name="connsiteX305" fmla="*/ 3951759 w 8225337"/>
              <a:gd name="connsiteY305" fmla="*/ 1320126 h 4446604"/>
              <a:gd name="connsiteX306" fmla="*/ 3934614 w 8225337"/>
              <a:gd name="connsiteY306" fmla="*/ 1312506 h 4446604"/>
              <a:gd name="connsiteX307" fmla="*/ 3921279 w 8225337"/>
              <a:gd name="connsiteY307" fmla="*/ 1294409 h 4446604"/>
              <a:gd name="connsiteX308" fmla="*/ 4007004 w 8225337"/>
              <a:gd name="connsiteY308" fmla="*/ 1194397 h 4446604"/>
              <a:gd name="connsiteX309" fmla="*/ 4002242 w 8225337"/>
              <a:gd name="connsiteY309" fmla="*/ 1240117 h 4446604"/>
              <a:gd name="connsiteX310" fmla="*/ 4015577 w 8225337"/>
              <a:gd name="connsiteY310" fmla="*/ 1253451 h 4446604"/>
              <a:gd name="connsiteX311" fmla="*/ 4084157 w 8225337"/>
              <a:gd name="connsiteY311" fmla="*/ 1274406 h 4446604"/>
              <a:gd name="connsiteX312" fmla="*/ 4107017 w 8225337"/>
              <a:gd name="connsiteY312" fmla="*/ 1276311 h 4446604"/>
              <a:gd name="connsiteX313" fmla="*/ 4227032 w 8225337"/>
              <a:gd name="connsiteY313" fmla="*/ 1225829 h 4446604"/>
              <a:gd name="connsiteX314" fmla="*/ 4247034 w 8225337"/>
              <a:gd name="connsiteY314" fmla="*/ 1205826 h 4446604"/>
              <a:gd name="connsiteX315" fmla="*/ 4434677 w 8225337"/>
              <a:gd name="connsiteY315" fmla="*/ 1078191 h 4446604"/>
              <a:gd name="connsiteX316" fmla="*/ 4475634 w 8225337"/>
              <a:gd name="connsiteY316" fmla="*/ 1049616 h 4446604"/>
              <a:gd name="connsiteX317" fmla="*/ 4493732 w 8225337"/>
              <a:gd name="connsiteY317" fmla="*/ 1046759 h 4446604"/>
              <a:gd name="connsiteX318" fmla="*/ 4521354 w 8225337"/>
              <a:gd name="connsiteY318" fmla="*/ 1041996 h 4446604"/>
              <a:gd name="connsiteX319" fmla="*/ 4548977 w 8225337"/>
              <a:gd name="connsiteY319" fmla="*/ 1039139 h 4446604"/>
              <a:gd name="connsiteX320" fmla="*/ 4627082 w 8225337"/>
              <a:gd name="connsiteY320" fmla="*/ 1056284 h 4446604"/>
              <a:gd name="connsiteX321" fmla="*/ 4652799 w 8225337"/>
              <a:gd name="connsiteY321" fmla="*/ 1063904 h 4446604"/>
              <a:gd name="connsiteX322" fmla="*/ 4708044 w 8225337"/>
              <a:gd name="connsiteY322" fmla="*/ 1051522 h 4446604"/>
              <a:gd name="connsiteX323" fmla="*/ 4736619 w 8225337"/>
              <a:gd name="connsiteY323" fmla="*/ 1045806 h 4446604"/>
              <a:gd name="connsiteX324" fmla="*/ 4764242 w 8225337"/>
              <a:gd name="connsiteY324" fmla="*/ 1036281 h 4446604"/>
              <a:gd name="connsiteX325" fmla="*/ 4794722 w 8225337"/>
              <a:gd name="connsiteY325" fmla="*/ 1025804 h 4446604"/>
              <a:gd name="connsiteX326" fmla="*/ 4941407 w 8225337"/>
              <a:gd name="connsiteY326" fmla="*/ 951509 h 4446604"/>
              <a:gd name="connsiteX327" fmla="*/ 4804247 w 8225337"/>
              <a:gd name="connsiteY327" fmla="*/ 844829 h 4446604"/>
              <a:gd name="connsiteX328" fmla="*/ 4783292 w 8225337"/>
              <a:gd name="connsiteY328" fmla="*/ 829589 h 4446604"/>
              <a:gd name="connsiteX329" fmla="*/ 4760432 w 8225337"/>
              <a:gd name="connsiteY329" fmla="*/ 781011 h 4446604"/>
              <a:gd name="connsiteX330" fmla="*/ 4758527 w 8225337"/>
              <a:gd name="connsiteY330" fmla="*/ 750531 h 4446604"/>
              <a:gd name="connsiteX331" fmla="*/ 4580409 w 8225337"/>
              <a:gd name="connsiteY331" fmla="*/ 643851 h 4446604"/>
              <a:gd name="connsiteX332" fmla="*/ 4562312 w 8225337"/>
              <a:gd name="connsiteY332" fmla="*/ 630516 h 4446604"/>
              <a:gd name="connsiteX333" fmla="*/ 4518497 w 8225337"/>
              <a:gd name="connsiteY333" fmla="*/ 592416 h 4446604"/>
              <a:gd name="connsiteX334" fmla="*/ 4505162 w 8225337"/>
              <a:gd name="connsiteY334" fmla="*/ 574319 h 4446604"/>
              <a:gd name="connsiteX335" fmla="*/ 4514687 w 8225337"/>
              <a:gd name="connsiteY335" fmla="*/ 520979 h 4446604"/>
              <a:gd name="connsiteX336" fmla="*/ 4532784 w 8225337"/>
              <a:gd name="connsiteY336" fmla="*/ 515264 h 4446604"/>
              <a:gd name="connsiteX337" fmla="*/ 4674707 w 8225337"/>
              <a:gd name="connsiteY337" fmla="*/ 364769 h 4446604"/>
              <a:gd name="connsiteX338" fmla="*/ 4659467 w 8225337"/>
              <a:gd name="connsiteY338" fmla="*/ 343814 h 4446604"/>
              <a:gd name="connsiteX339" fmla="*/ 4555644 w 8225337"/>
              <a:gd name="connsiteY339" fmla="*/ 299999 h 4446604"/>
              <a:gd name="connsiteX340" fmla="*/ 4537547 w 8225337"/>
              <a:gd name="connsiteY340" fmla="*/ 299999 h 4446604"/>
              <a:gd name="connsiteX341" fmla="*/ 4501352 w 8225337"/>
              <a:gd name="connsiteY341" fmla="*/ 301904 h 4446604"/>
              <a:gd name="connsiteX342" fmla="*/ 4475634 w 8225337"/>
              <a:gd name="connsiteY342" fmla="*/ 311429 h 4446604"/>
              <a:gd name="connsiteX343" fmla="*/ 4401339 w 8225337"/>
              <a:gd name="connsiteY343" fmla="*/ 344766 h 4446604"/>
              <a:gd name="connsiteX344" fmla="*/ 4378479 w 8225337"/>
              <a:gd name="connsiteY344" fmla="*/ 347624 h 4446604"/>
              <a:gd name="connsiteX345" fmla="*/ 4334664 w 8225337"/>
              <a:gd name="connsiteY345" fmla="*/ 335241 h 4446604"/>
              <a:gd name="connsiteX346" fmla="*/ 4316567 w 8225337"/>
              <a:gd name="connsiteY346" fmla="*/ 317144 h 4446604"/>
              <a:gd name="connsiteX347" fmla="*/ 4306089 w 8225337"/>
              <a:gd name="connsiteY347" fmla="*/ 292379 h 4446604"/>
              <a:gd name="connsiteX348" fmla="*/ 4318472 w 8225337"/>
              <a:gd name="connsiteY348" fmla="*/ 287616 h 4446604"/>
              <a:gd name="connsiteX349" fmla="*/ 4339427 w 8225337"/>
              <a:gd name="connsiteY349" fmla="*/ 278091 h 4446604"/>
              <a:gd name="connsiteX350" fmla="*/ 4354667 w 8225337"/>
              <a:gd name="connsiteY350" fmla="*/ 259994 h 4446604"/>
              <a:gd name="connsiteX351" fmla="*/ 4369907 w 8225337"/>
              <a:gd name="connsiteY351" fmla="*/ 239991 h 4446604"/>
              <a:gd name="connsiteX352" fmla="*/ 4489922 w 8225337"/>
              <a:gd name="connsiteY352" fmla="*/ 170459 h 4446604"/>
              <a:gd name="connsiteX353" fmla="*/ 4591839 w 8225337"/>
              <a:gd name="connsiteY353" fmla="*/ 76161 h 4446604"/>
              <a:gd name="connsiteX354" fmla="*/ 4619462 w 8225337"/>
              <a:gd name="connsiteY354" fmla="*/ 79019 h 4446604"/>
              <a:gd name="connsiteX355" fmla="*/ 4712807 w 8225337"/>
              <a:gd name="connsiteY355" fmla="*/ 165696 h 4446604"/>
              <a:gd name="connsiteX356" fmla="*/ 4728047 w 8225337"/>
              <a:gd name="connsiteY356" fmla="*/ 185699 h 4446604"/>
              <a:gd name="connsiteX357" fmla="*/ 4741382 w 8225337"/>
              <a:gd name="connsiteY357" fmla="*/ 211416 h 4446604"/>
              <a:gd name="connsiteX358" fmla="*/ 4754717 w 8225337"/>
              <a:gd name="connsiteY358" fmla="*/ 239039 h 4446604"/>
              <a:gd name="connsiteX359" fmla="*/ 4779482 w 8225337"/>
              <a:gd name="connsiteY359" fmla="*/ 279044 h 4446604"/>
              <a:gd name="connsiteX360" fmla="*/ 4794722 w 8225337"/>
              <a:gd name="connsiteY360" fmla="*/ 297141 h 4446604"/>
              <a:gd name="connsiteX361" fmla="*/ 4983317 w 8225337"/>
              <a:gd name="connsiteY361" fmla="*/ 427634 h 4446604"/>
              <a:gd name="connsiteX362" fmla="*/ 4985222 w 8225337"/>
              <a:gd name="connsiteY362" fmla="*/ 448589 h 4446604"/>
              <a:gd name="connsiteX363" fmla="*/ 4944265 w 8225337"/>
              <a:gd name="connsiteY363" fmla="*/ 563841 h 4446604"/>
              <a:gd name="connsiteX364" fmla="*/ 4949027 w 8225337"/>
              <a:gd name="connsiteY364" fmla="*/ 584796 h 4446604"/>
              <a:gd name="connsiteX365" fmla="*/ 5164292 w 8225337"/>
              <a:gd name="connsiteY365" fmla="*/ 721956 h 4446604"/>
              <a:gd name="connsiteX366" fmla="*/ 5187152 w 8225337"/>
              <a:gd name="connsiteY366" fmla="*/ 732434 h 4446604"/>
              <a:gd name="connsiteX367" fmla="*/ 5402417 w 8225337"/>
              <a:gd name="connsiteY367" fmla="*/ 864831 h 4446604"/>
              <a:gd name="connsiteX368" fmla="*/ 5415752 w 8225337"/>
              <a:gd name="connsiteY368" fmla="*/ 878166 h 4446604"/>
              <a:gd name="connsiteX369" fmla="*/ 5446232 w 8225337"/>
              <a:gd name="connsiteY369" fmla="*/ 931506 h 4446604"/>
              <a:gd name="connsiteX370" fmla="*/ 5455757 w 8225337"/>
              <a:gd name="connsiteY370" fmla="*/ 960081 h 4446604"/>
              <a:gd name="connsiteX371" fmla="*/ 5405274 w 8225337"/>
              <a:gd name="connsiteY371" fmla="*/ 1092479 h 4446604"/>
              <a:gd name="connsiteX372" fmla="*/ 5380509 w 8225337"/>
              <a:gd name="connsiteY372" fmla="*/ 1102956 h 4446604"/>
              <a:gd name="connsiteX373" fmla="*/ 5136669 w 8225337"/>
              <a:gd name="connsiteY373" fmla="*/ 1130579 h 4446604"/>
              <a:gd name="connsiteX374" fmla="*/ 5108094 w 8225337"/>
              <a:gd name="connsiteY374" fmla="*/ 1136294 h 4446604"/>
              <a:gd name="connsiteX375" fmla="*/ 5082377 w 8225337"/>
              <a:gd name="connsiteY375" fmla="*/ 1146772 h 4446604"/>
              <a:gd name="connsiteX376" fmla="*/ 5061422 w 8225337"/>
              <a:gd name="connsiteY376" fmla="*/ 1162011 h 4446604"/>
              <a:gd name="connsiteX377" fmla="*/ 5038562 w 8225337"/>
              <a:gd name="connsiteY377" fmla="*/ 1197254 h 4446604"/>
              <a:gd name="connsiteX378" fmla="*/ 5033799 w 8225337"/>
              <a:gd name="connsiteY378" fmla="*/ 1218209 h 4446604"/>
              <a:gd name="connsiteX379" fmla="*/ 5039515 w 8225337"/>
              <a:gd name="connsiteY379" fmla="*/ 1239164 h 4446604"/>
              <a:gd name="connsiteX380" fmla="*/ 5003319 w 8225337"/>
              <a:gd name="connsiteY380" fmla="*/ 1362036 h 4446604"/>
              <a:gd name="connsiteX381" fmla="*/ 5233824 w 8225337"/>
              <a:gd name="connsiteY381" fmla="*/ 1436331 h 4446604"/>
              <a:gd name="connsiteX382" fmla="*/ 5262399 w 8225337"/>
              <a:gd name="connsiteY382" fmla="*/ 1438236 h 4446604"/>
              <a:gd name="connsiteX383" fmla="*/ 5338599 w 8225337"/>
              <a:gd name="connsiteY383" fmla="*/ 1442999 h 4446604"/>
              <a:gd name="connsiteX384" fmla="*/ 5424324 w 8225337"/>
              <a:gd name="connsiteY384" fmla="*/ 1499197 h 4446604"/>
              <a:gd name="connsiteX385" fmla="*/ 5413847 w 8225337"/>
              <a:gd name="connsiteY385" fmla="*/ 1517294 h 4446604"/>
              <a:gd name="connsiteX386" fmla="*/ 5406227 w 8225337"/>
              <a:gd name="connsiteY386" fmla="*/ 1537297 h 4446604"/>
              <a:gd name="connsiteX387" fmla="*/ 5587202 w 8225337"/>
              <a:gd name="connsiteY387" fmla="*/ 1539201 h 4446604"/>
              <a:gd name="connsiteX388" fmla="*/ 5615777 w 8225337"/>
              <a:gd name="connsiteY388" fmla="*/ 1539201 h 4446604"/>
              <a:gd name="connsiteX389" fmla="*/ 5768177 w 8225337"/>
              <a:gd name="connsiteY389" fmla="*/ 1621117 h 4446604"/>
              <a:gd name="connsiteX390" fmla="*/ 5788179 w 8225337"/>
              <a:gd name="connsiteY390" fmla="*/ 1671599 h 4446604"/>
              <a:gd name="connsiteX391" fmla="*/ 5716742 w 8225337"/>
              <a:gd name="connsiteY391" fmla="*/ 1760181 h 4446604"/>
              <a:gd name="connsiteX392" fmla="*/ 5713884 w 8225337"/>
              <a:gd name="connsiteY392" fmla="*/ 1778279 h 4446604"/>
              <a:gd name="connsiteX393" fmla="*/ 5983442 w 8225337"/>
              <a:gd name="connsiteY393" fmla="*/ 1854479 h 4446604"/>
              <a:gd name="connsiteX394" fmla="*/ 5980584 w 8225337"/>
              <a:gd name="connsiteY394" fmla="*/ 2006879 h 4446604"/>
              <a:gd name="connsiteX395" fmla="*/ 5977727 w 8225337"/>
              <a:gd name="connsiteY395" fmla="*/ 2029739 h 4446604"/>
              <a:gd name="connsiteX396" fmla="*/ 6029162 w 8225337"/>
              <a:gd name="connsiteY396" fmla="*/ 2157374 h 4446604"/>
              <a:gd name="connsiteX397" fmla="*/ 6041544 w 8225337"/>
              <a:gd name="connsiteY397" fmla="*/ 2174519 h 4446604"/>
              <a:gd name="connsiteX398" fmla="*/ 6128222 w 8225337"/>
              <a:gd name="connsiteY398" fmla="*/ 2286914 h 4446604"/>
              <a:gd name="connsiteX399" fmla="*/ 6140604 w 8225337"/>
              <a:gd name="connsiteY399" fmla="*/ 2309774 h 4446604"/>
              <a:gd name="connsiteX400" fmla="*/ 6134890 w 8225337"/>
              <a:gd name="connsiteY400" fmla="*/ 2391689 h 4446604"/>
              <a:gd name="connsiteX401" fmla="*/ 6140604 w 8225337"/>
              <a:gd name="connsiteY401" fmla="*/ 2416454 h 4446604"/>
              <a:gd name="connsiteX402" fmla="*/ 6219662 w 8225337"/>
              <a:gd name="connsiteY402" fmla="*/ 2536469 h 4446604"/>
              <a:gd name="connsiteX403" fmla="*/ 6349202 w 8225337"/>
              <a:gd name="connsiteY403" fmla="*/ 2696489 h 4446604"/>
              <a:gd name="connsiteX404" fmla="*/ 6370157 w 8225337"/>
              <a:gd name="connsiteY404" fmla="*/ 2709824 h 4446604"/>
              <a:gd name="connsiteX405" fmla="*/ 6449215 w 8225337"/>
              <a:gd name="connsiteY405" fmla="*/ 2808884 h 4446604"/>
              <a:gd name="connsiteX406" fmla="*/ 6462549 w 8225337"/>
              <a:gd name="connsiteY406" fmla="*/ 2828886 h 4446604"/>
              <a:gd name="connsiteX407" fmla="*/ 6473027 w 8225337"/>
              <a:gd name="connsiteY407" fmla="*/ 2842221 h 4446604"/>
              <a:gd name="connsiteX408" fmla="*/ 6579707 w 8225337"/>
              <a:gd name="connsiteY408" fmla="*/ 2906039 h 4446604"/>
              <a:gd name="connsiteX409" fmla="*/ 6607329 w 8225337"/>
              <a:gd name="connsiteY409" fmla="*/ 2939377 h 4446604"/>
              <a:gd name="connsiteX410" fmla="*/ 6573992 w 8225337"/>
              <a:gd name="connsiteY410" fmla="*/ 3073679 h 4446604"/>
              <a:gd name="connsiteX411" fmla="*/ 6572087 w 8225337"/>
              <a:gd name="connsiteY411" fmla="*/ 3098444 h 4446604"/>
              <a:gd name="connsiteX412" fmla="*/ 6599709 w 8225337"/>
              <a:gd name="connsiteY412" fmla="*/ 3192742 h 4446604"/>
              <a:gd name="connsiteX413" fmla="*/ 6604472 w 8225337"/>
              <a:gd name="connsiteY413" fmla="*/ 3197504 h 4446604"/>
              <a:gd name="connsiteX414" fmla="*/ 6680672 w 8225337"/>
              <a:gd name="connsiteY414" fmla="*/ 3297517 h 4446604"/>
              <a:gd name="connsiteX415" fmla="*/ 6679719 w 8225337"/>
              <a:gd name="connsiteY415" fmla="*/ 3301327 h 4446604"/>
              <a:gd name="connsiteX416" fmla="*/ 7928447 w 8225337"/>
              <a:gd name="connsiteY416" fmla="*/ 4060469 h 4446604"/>
              <a:gd name="connsiteX417" fmla="*/ 7954165 w 8225337"/>
              <a:gd name="connsiteY417" fmla="*/ 4142384 h 4446604"/>
              <a:gd name="connsiteX418" fmla="*/ 7971309 w 8225337"/>
              <a:gd name="connsiteY418" fmla="*/ 4162386 h 4446604"/>
              <a:gd name="connsiteX419" fmla="*/ 7991312 w 8225337"/>
              <a:gd name="connsiteY419" fmla="*/ 4180484 h 4446604"/>
              <a:gd name="connsiteX420" fmla="*/ 8108469 w 8225337"/>
              <a:gd name="connsiteY420" fmla="*/ 4287164 h 4446604"/>
              <a:gd name="connsiteX421" fmla="*/ 7974167 w 8225337"/>
              <a:gd name="connsiteY421" fmla="*/ 4221442 h 4446604"/>
              <a:gd name="connsiteX422" fmla="*/ 7949402 w 8225337"/>
              <a:gd name="connsiteY422" fmla="*/ 4209059 h 4446604"/>
              <a:gd name="connsiteX423" fmla="*/ 7929399 w 8225337"/>
              <a:gd name="connsiteY423" fmla="*/ 4193819 h 4446604"/>
              <a:gd name="connsiteX424" fmla="*/ 7900824 w 8225337"/>
              <a:gd name="connsiteY424" fmla="*/ 4150957 h 4446604"/>
              <a:gd name="connsiteX425" fmla="*/ 7890347 w 8225337"/>
              <a:gd name="connsiteY425" fmla="*/ 4126192 h 4446604"/>
              <a:gd name="connsiteX426" fmla="*/ 7880822 w 8225337"/>
              <a:gd name="connsiteY426" fmla="*/ 4108094 h 4446604"/>
              <a:gd name="connsiteX427" fmla="*/ 7852247 w 8225337"/>
              <a:gd name="connsiteY427" fmla="*/ 4003319 h 4446604"/>
              <a:gd name="connsiteX428" fmla="*/ 7791287 w 8225337"/>
              <a:gd name="connsiteY428" fmla="*/ 3921404 h 4446604"/>
              <a:gd name="connsiteX429" fmla="*/ 7777952 w 8225337"/>
              <a:gd name="connsiteY429" fmla="*/ 3904259 h 4446604"/>
              <a:gd name="connsiteX430" fmla="*/ 7669367 w 8225337"/>
              <a:gd name="connsiteY430" fmla="*/ 3835679 h 4446604"/>
              <a:gd name="connsiteX431" fmla="*/ 7651269 w 8225337"/>
              <a:gd name="connsiteY431" fmla="*/ 3815677 h 4446604"/>
              <a:gd name="connsiteX432" fmla="*/ 7636029 w 8225337"/>
              <a:gd name="connsiteY432" fmla="*/ 3792817 h 4446604"/>
              <a:gd name="connsiteX433" fmla="*/ 7595072 w 8225337"/>
              <a:gd name="connsiteY433" fmla="*/ 3568027 h 4446604"/>
              <a:gd name="connsiteX434" fmla="*/ 7587452 w 8225337"/>
              <a:gd name="connsiteY434" fmla="*/ 3543261 h 4446604"/>
              <a:gd name="connsiteX435" fmla="*/ 7575069 w 8225337"/>
              <a:gd name="connsiteY435" fmla="*/ 3518496 h 4446604"/>
              <a:gd name="connsiteX436" fmla="*/ 7564592 w 8225337"/>
              <a:gd name="connsiteY436" fmla="*/ 3492779 h 4446604"/>
              <a:gd name="connsiteX437" fmla="*/ 7500774 w 8225337"/>
              <a:gd name="connsiteY437" fmla="*/ 3342284 h 4446604"/>
              <a:gd name="connsiteX438" fmla="*/ 7495059 w 8225337"/>
              <a:gd name="connsiteY438" fmla="*/ 3319424 h 4446604"/>
              <a:gd name="connsiteX439" fmla="*/ 7444577 w 8225337"/>
              <a:gd name="connsiteY439" fmla="*/ 3192742 h 4446604"/>
              <a:gd name="connsiteX440" fmla="*/ 7316942 w 8225337"/>
              <a:gd name="connsiteY440" fmla="*/ 3250844 h 4446604"/>
              <a:gd name="connsiteX441" fmla="*/ 7307417 w 8225337"/>
              <a:gd name="connsiteY441" fmla="*/ 3273704 h 4446604"/>
              <a:gd name="connsiteX442" fmla="*/ 7281699 w 8225337"/>
              <a:gd name="connsiteY442" fmla="*/ 3322282 h 4446604"/>
              <a:gd name="connsiteX443" fmla="*/ 7271222 w 8225337"/>
              <a:gd name="connsiteY443" fmla="*/ 3334664 h 4446604"/>
              <a:gd name="connsiteX444" fmla="*/ 7143587 w 8225337"/>
              <a:gd name="connsiteY444" fmla="*/ 3301327 h 4446604"/>
              <a:gd name="connsiteX445" fmla="*/ 7252172 w 8225337"/>
              <a:gd name="connsiteY445" fmla="*/ 3231794 h 4446604"/>
              <a:gd name="connsiteX446" fmla="*/ 7259792 w 8225337"/>
              <a:gd name="connsiteY446" fmla="*/ 3208934 h 4446604"/>
              <a:gd name="connsiteX447" fmla="*/ 7284557 w 8225337"/>
              <a:gd name="connsiteY447" fmla="*/ 3070821 h 4446604"/>
              <a:gd name="connsiteX448" fmla="*/ 7302654 w 8225337"/>
              <a:gd name="connsiteY448" fmla="*/ 3060344 h 4446604"/>
              <a:gd name="connsiteX449" fmla="*/ 7449340 w 8225337"/>
              <a:gd name="connsiteY449" fmla="*/ 3060344 h 4446604"/>
              <a:gd name="connsiteX450" fmla="*/ 7476962 w 8225337"/>
              <a:gd name="connsiteY450" fmla="*/ 3066059 h 4446604"/>
              <a:gd name="connsiteX451" fmla="*/ 7588404 w 8225337"/>
              <a:gd name="connsiteY451" fmla="*/ 3252749 h 4446604"/>
              <a:gd name="connsiteX452" fmla="*/ 7597929 w 8225337"/>
              <a:gd name="connsiteY452" fmla="*/ 3280371 h 4446604"/>
              <a:gd name="connsiteX453" fmla="*/ 7698894 w 8225337"/>
              <a:gd name="connsiteY453" fmla="*/ 3488969 h 4446604"/>
              <a:gd name="connsiteX454" fmla="*/ 7701752 w 8225337"/>
              <a:gd name="connsiteY454" fmla="*/ 3509924 h 4446604"/>
              <a:gd name="connsiteX455" fmla="*/ 7701752 w 8225337"/>
              <a:gd name="connsiteY455" fmla="*/ 3530879 h 4446604"/>
              <a:gd name="connsiteX456" fmla="*/ 7756997 w 8225337"/>
              <a:gd name="connsiteY456" fmla="*/ 3759479 h 4446604"/>
              <a:gd name="connsiteX457" fmla="*/ 7777952 w 8225337"/>
              <a:gd name="connsiteY457" fmla="*/ 3771861 h 4446604"/>
              <a:gd name="connsiteX458" fmla="*/ 7797954 w 8225337"/>
              <a:gd name="connsiteY458" fmla="*/ 3782339 h 4446604"/>
              <a:gd name="connsiteX459" fmla="*/ 7919874 w 8225337"/>
              <a:gd name="connsiteY459" fmla="*/ 3894734 h 4446604"/>
              <a:gd name="connsiteX460" fmla="*/ 7924637 w 8225337"/>
              <a:gd name="connsiteY460" fmla="*/ 3919499 h 4446604"/>
              <a:gd name="connsiteX461" fmla="*/ 7924637 w 8225337"/>
              <a:gd name="connsiteY461" fmla="*/ 4023321 h 4446604"/>
              <a:gd name="connsiteX462" fmla="*/ 7927494 w 8225337"/>
              <a:gd name="connsiteY462" fmla="*/ 4044277 h 4446604"/>
              <a:gd name="connsiteX463" fmla="*/ 7928447 w 8225337"/>
              <a:gd name="connsiteY463" fmla="*/ 4060469 h 4446604"/>
              <a:gd name="connsiteX464" fmla="*/ 6504 w 8225337"/>
              <a:gd name="connsiteY464" fmla="*/ 4409084 h 4446604"/>
              <a:gd name="connsiteX465" fmla="*/ 9362 w 8225337"/>
              <a:gd name="connsiteY465" fmla="*/ 4439564 h 4446604"/>
              <a:gd name="connsiteX466" fmla="*/ 7980834 w 8225337"/>
              <a:gd name="connsiteY466" fmla="*/ 4439564 h 4446604"/>
              <a:gd name="connsiteX467" fmla="*/ 7997979 w 8225337"/>
              <a:gd name="connsiteY467" fmla="*/ 4439564 h 4446604"/>
              <a:gd name="connsiteX468" fmla="*/ 8056082 w 8225337"/>
              <a:gd name="connsiteY468" fmla="*/ 4441469 h 4446604"/>
              <a:gd name="connsiteX469" fmla="*/ 8074179 w 8225337"/>
              <a:gd name="connsiteY469" fmla="*/ 4441469 h 4446604"/>
              <a:gd name="connsiteX470" fmla="*/ 8198957 w 8225337"/>
              <a:gd name="connsiteY470" fmla="*/ 4435754 h 4446604"/>
              <a:gd name="connsiteX471" fmla="*/ 8044652 w 8225337"/>
              <a:gd name="connsiteY471" fmla="*/ 4158577 h 4446604"/>
              <a:gd name="connsiteX472" fmla="*/ 8029412 w 8225337"/>
              <a:gd name="connsiteY472" fmla="*/ 4138574 h 4446604"/>
              <a:gd name="connsiteX473" fmla="*/ 8014172 w 8225337"/>
              <a:gd name="connsiteY473" fmla="*/ 4118571 h 4446604"/>
              <a:gd name="connsiteX474" fmla="*/ 7998932 w 8225337"/>
              <a:gd name="connsiteY474" fmla="*/ 4100474 h 4446604"/>
              <a:gd name="connsiteX475" fmla="*/ 7971309 w 8225337"/>
              <a:gd name="connsiteY475" fmla="*/ 4031894 h 4446604"/>
              <a:gd name="connsiteX476" fmla="*/ 7968452 w 8225337"/>
              <a:gd name="connsiteY476" fmla="*/ 4006177 h 4446604"/>
              <a:gd name="connsiteX477" fmla="*/ 7966547 w 8225337"/>
              <a:gd name="connsiteY477" fmla="*/ 3985221 h 4446604"/>
              <a:gd name="connsiteX478" fmla="*/ 7971309 w 8225337"/>
              <a:gd name="connsiteY478" fmla="*/ 3960457 h 4446604"/>
              <a:gd name="connsiteX479" fmla="*/ 7976072 w 8225337"/>
              <a:gd name="connsiteY479" fmla="*/ 3931882 h 4446604"/>
              <a:gd name="connsiteX480" fmla="*/ 7828434 w 8225337"/>
              <a:gd name="connsiteY480" fmla="*/ 3749002 h 4446604"/>
              <a:gd name="connsiteX481" fmla="*/ 7803669 w 8225337"/>
              <a:gd name="connsiteY481" fmla="*/ 3739477 h 4446604"/>
              <a:gd name="connsiteX482" fmla="*/ 7757949 w 8225337"/>
              <a:gd name="connsiteY482" fmla="*/ 3713759 h 4446604"/>
              <a:gd name="connsiteX483" fmla="*/ 7739852 w 8225337"/>
              <a:gd name="connsiteY483" fmla="*/ 3672802 h 4446604"/>
              <a:gd name="connsiteX484" fmla="*/ 7750329 w 8225337"/>
              <a:gd name="connsiteY484" fmla="*/ 3532784 h 4446604"/>
              <a:gd name="connsiteX485" fmla="*/ 7752234 w 8225337"/>
              <a:gd name="connsiteY485" fmla="*/ 3485159 h 4446604"/>
              <a:gd name="connsiteX486" fmla="*/ 7750329 w 8225337"/>
              <a:gd name="connsiteY486" fmla="*/ 3462299 h 4446604"/>
              <a:gd name="connsiteX487" fmla="*/ 7744615 w 8225337"/>
              <a:gd name="connsiteY487" fmla="*/ 3442296 h 4446604"/>
              <a:gd name="connsiteX488" fmla="*/ 7637934 w 8225337"/>
              <a:gd name="connsiteY488" fmla="*/ 3232746 h 4446604"/>
              <a:gd name="connsiteX489" fmla="*/ 7630315 w 8225337"/>
              <a:gd name="connsiteY489" fmla="*/ 3205124 h 4446604"/>
              <a:gd name="connsiteX490" fmla="*/ 7619837 w 8225337"/>
              <a:gd name="connsiteY490" fmla="*/ 3157499 h 4446604"/>
              <a:gd name="connsiteX491" fmla="*/ 7610312 w 8225337"/>
              <a:gd name="connsiteY491" fmla="*/ 3108921 h 4446604"/>
              <a:gd name="connsiteX492" fmla="*/ 7386474 w 8225337"/>
              <a:gd name="connsiteY492" fmla="*/ 2987002 h 4446604"/>
              <a:gd name="connsiteX493" fmla="*/ 7363615 w 8225337"/>
              <a:gd name="connsiteY493" fmla="*/ 2991764 h 4446604"/>
              <a:gd name="connsiteX494" fmla="*/ 7214072 w 8225337"/>
              <a:gd name="connsiteY494" fmla="*/ 2991764 h 4446604"/>
              <a:gd name="connsiteX495" fmla="*/ 7196927 w 8225337"/>
              <a:gd name="connsiteY495" fmla="*/ 3189884 h 4446604"/>
              <a:gd name="connsiteX496" fmla="*/ 7181687 w 8225337"/>
              <a:gd name="connsiteY496" fmla="*/ 3205124 h 4446604"/>
              <a:gd name="connsiteX497" fmla="*/ 6980709 w 8225337"/>
              <a:gd name="connsiteY497" fmla="*/ 3205124 h 4446604"/>
              <a:gd name="connsiteX498" fmla="*/ 6957849 w 8225337"/>
              <a:gd name="connsiteY498" fmla="*/ 3195599 h 4446604"/>
              <a:gd name="connsiteX499" fmla="*/ 6871172 w 8225337"/>
              <a:gd name="connsiteY499" fmla="*/ 3187979 h 4446604"/>
              <a:gd name="connsiteX500" fmla="*/ 6851169 w 8225337"/>
              <a:gd name="connsiteY500" fmla="*/ 3193694 h 4446604"/>
              <a:gd name="connsiteX501" fmla="*/ 6647334 w 8225337"/>
              <a:gd name="connsiteY501" fmla="*/ 3132734 h 4446604"/>
              <a:gd name="connsiteX502" fmla="*/ 6633999 w 8225337"/>
              <a:gd name="connsiteY502" fmla="*/ 3115589 h 4446604"/>
              <a:gd name="connsiteX503" fmla="*/ 6629237 w 8225337"/>
              <a:gd name="connsiteY503" fmla="*/ 3071774 h 4446604"/>
              <a:gd name="connsiteX504" fmla="*/ 6631142 w 8225337"/>
              <a:gd name="connsiteY504" fmla="*/ 3062249 h 4446604"/>
              <a:gd name="connsiteX505" fmla="*/ 6707342 w 8225337"/>
              <a:gd name="connsiteY505" fmla="*/ 2896514 h 4446604"/>
              <a:gd name="connsiteX506" fmla="*/ 6552084 w 8225337"/>
              <a:gd name="connsiteY506" fmla="*/ 2806979 h 4446604"/>
              <a:gd name="connsiteX507" fmla="*/ 6532082 w 8225337"/>
              <a:gd name="connsiteY507" fmla="*/ 2793644 h 4446604"/>
              <a:gd name="connsiteX508" fmla="*/ 6507317 w 8225337"/>
              <a:gd name="connsiteY508" fmla="*/ 2734589 h 4446604"/>
              <a:gd name="connsiteX509" fmla="*/ 6505412 w 8225337"/>
              <a:gd name="connsiteY509" fmla="*/ 2729827 h 4446604"/>
              <a:gd name="connsiteX510" fmla="*/ 6391112 w 8225337"/>
              <a:gd name="connsiteY510" fmla="*/ 2597429 h 4446604"/>
              <a:gd name="connsiteX511" fmla="*/ 6371109 w 8225337"/>
              <a:gd name="connsiteY511" fmla="*/ 2580284 h 4446604"/>
              <a:gd name="connsiteX512" fmla="*/ 6285384 w 8225337"/>
              <a:gd name="connsiteY512" fmla="*/ 2438361 h 4446604"/>
              <a:gd name="connsiteX513" fmla="*/ 6273002 w 8225337"/>
              <a:gd name="connsiteY513" fmla="*/ 2410739 h 4446604"/>
              <a:gd name="connsiteX514" fmla="*/ 6209184 w 8225337"/>
              <a:gd name="connsiteY514" fmla="*/ 2284057 h 4446604"/>
              <a:gd name="connsiteX515" fmla="*/ 6195849 w 8225337"/>
              <a:gd name="connsiteY515" fmla="*/ 2259292 h 4446604"/>
              <a:gd name="connsiteX516" fmla="*/ 6142509 w 8225337"/>
              <a:gd name="connsiteY516" fmla="*/ 2131657 h 4446604"/>
              <a:gd name="connsiteX517" fmla="*/ 6137747 w 8225337"/>
              <a:gd name="connsiteY517" fmla="*/ 2104034 h 4446604"/>
              <a:gd name="connsiteX518" fmla="*/ 6127269 w 8225337"/>
              <a:gd name="connsiteY518" fmla="*/ 1992592 h 4446604"/>
              <a:gd name="connsiteX519" fmla="*/ 6124412 w 8225337"/>
              <a:gd name="connsiteY519" fmla="*/ 1986876 h 4446604"/>
              <a:gd name="connsiteX520" fmla="*/ 6103457 w 8225337"/>
              <a:gd name="connsiteY520" fmla="*/ 1877339 h 4446604"/>
              <a:gd name="connsiteX521" fmla="*/ 6086312 w 8225337"/>
              <a:gd name="connsiteY521" fmla="*/ 1828761 h 4446604"/>
              <a:gd name="connsiteX522" fmla="*/ 6063452 w 8225337"/>
              <a:gd name="connsiteY522" fmla="*/ 1790661 h 4446604"/>
              <a:gd name="connsiteX523" fmla="*/ 5949152 w 8225337"/>
              <a:gd name="connsiteY523" fmla="*/ 1512531 h 4446604"/>
              <a:gd name="connsiteX524" fmla="*/ 5944390 w 8225337"/>
              <a:gd name="connsiteY524" fmla="*/ 1472526 h 4446604"/>
              <a:gd name="connsiteX525" fmla="*/ 5892954 w 8225337"/>
              <a:gd name="connsiteY525" fmla="*/ 1326794 h 4446604"/>
              <a:gd name="connsiteX526" fmla="*/ 5860569 w 8225337"/>
              <a:gd name="connsiteY526" fmla="*/ 1290599 h 4446604"/>
              <a:gd name="connsiteX527" fmla="*/ 5832947 w 8225337"/>
              <a:gd name="connsiteY527" fmla="*/ 1269644 h 4446604"/>
              <a:gd name="connsiteX528" fmla="*/ 5872952 w 8225337"/>
              <a:gd name="connsiteY528" fmla="*/ 1284884 h 4446604"/>
              <a:gd name="connsiteX529" fmla="*/ 5842472 w 8225337"/>
              <a:gd name="connsiteY529" fmla="*/ 1275359 h 4446604"/>
              <a:gd name="connsiteX530" fmla="*/ 5554817 w 8225337"/>
              <a:gd name="connsiteY530" fmla="*/ 1061047 h 4446604"/>
              <a:gd name="connsiteX531" fmla="*/ 5539577 w 8225337"/>
              <a:gd name="connsiteY531" fmla="*/ 1038186 h 4446604"/>
              <a:gd name="connsiteX532" fmla="*/ 5472902 w 8225337"/>
              <a:gd name="connsiteY532" fmla="*/ 826731 h 4446604"/>
              <a:gd name="connsiteX533" fmla="*/ 5455757 w 8225337"/>
              <a:gd name="connsiteY533" fmla="*/ 809586 h 4446604"/>
              <a:gd name="connsiteX534" fmla="*/ 5350982 w 8225337"/>
              <a:gd name="connsiteY534" fmla="*/ 738149 h 4446604"/>
              <a:gd name="connsiteX535" fmla="*/ 5333837 w 8225337"/>
              <a:gd name="connsiteY535" fmla="*/ 728624 h 4446604"/>
              <a:gd name="connsiteX536" fmla="*/ 5288117 w 8225337"/>
              <a:gd name="connsiteY536" fmla="*/ 701001 h 4446604"/>
              <a:gd name="connsiteX537" fmla="*/ 5270019 w 8225337"/>
              <a:gd name="connsiteY537" fmla="*/ 688619 h 4446604"/>
              <a:gd name="connsiteX538" fmla="*/ 5221442 w 8225337"/>
              <a:gd name="connsiteY538" fmla="*/ 660996 h 4446604"/>
              <a:gd name="connsiteX539" fmla="*/ 5203344 w 8225337"/>
              <a:gd name="connsiteY539" fmla="*/ 653376 h 4446604"/>
              <a:gd name="connsiteX540" fmla="*/ 5178579 w 8225337"/>
              <a:gd name="connsiteY540" fmla="*/ 642899 h 4446604"/>
              <a:gd name="connsiteX541" fmla="*/ 5153815 w 8225337"/>
              <a:gd name="connsiteY541" fmla="*/ 635279 h 4446604"/>
              <a:gd name="connsiteX542" fmla="*/ 5009034 w 8225337"/>
              <a:gd name="connsiteY542" fmla="*/ 546696 h 4446604"/>
              <a:gd name="connsiteX543" fmla="*/ 5024274 w 8225337"/>
              <a:gd name="connsiteY543" fmla="*/ 528599 h 4446604"/>
              <a:gd name="connsiteX544" fmla="*/ 5049992 w 8225337"/>
              <a:gd name="connsiteY544" fmla="*/ 519074 h 4446604"/>
              <a:gd name="connsiteX545" fmla="*/ 5077615 w 8225337"/>
              <a:gd name="connsiteY545" fmla="*/ 386676 h 4446604"/>
              <a:gd name="connsiteX546" fmla="*/ 4876637 w 8225337"/>
              <a:gd name="connsiteY546" fmla="*/ 271424 h 4446604"/>
              <a:gd name="connsiteX547" fmla="*/ 4858539 w 8225337"/>
              <a:gd name="connsiteY547" fmla="*/ 254279 h 4446604"/>
              <a:gd name="connsiteX548" fmla="*/ 4803294 w 8225337"/>
              <a:gd name="connsiteY548" fmla="*/ 167601 h 4446604"/>
              <a:gd name="connsiteX549" fmla="*/ 4792817 w 8225337"/>
              <a:gd name="connsiteY549" fmla="*/ 141884 h 4446604"/>
              <a:gd name="connsiteX550" fmla="*/ 4775672 w 8225337"/>
              <a:gd name="connsiteY550" fmla="*/ 121881 h 4446604"/>
              <a:gd name="connsiteX551" fmla="*/ 4648037 w 8225337"/>
              <a:gd name="connsiteY551" fmla="*/ 25679 h 4446604"/>
              <a:gd name="connsiteX552" fmla="*/ 4627082 w 8225337"/>
              <a:gd name="connsiteY552" fmla="*/ 13296 h 4446604"/>
              <a:gd name="connsiteX553" fmla="*/ 4604222 w 8225337"/>
              <a:gd name="connsiteY553" fmla="*/ 2819 h 4446604"/>
              <a:gd name="connsiteX554" fmla="*/ 4334664 w 8225337"/>
              <a:gd name="connsiteY554" fmla="*/ 165696 h 4446604"/>
              <a:gd name="connsiteX555" fmla="*/ 4311804 w 8225337"/>
              <a:gd name="connsiteY555" fmla="*/ 182841 h 4446604"/>
              <a:gd name="connsiteX556" fmla="*/ 4284182 w 8225337"/>
              <a:gd name="connsiteY556" fmla="*/ 192366 h 4446604"/>
              <a:gd name="connsiteX557" fmla="*/ 4264179 w 8225337"/>
              <a:gd name="connsiteY557" fmla="*/ 199986 h 4446604"/>
              <a:gd name="connsiteX558" fmla="*/ 4216554 w 8225337"/>
              <a:gd name="connsiteY558" fmla="*/ 251421 h 4446604"/>
              <a:gd name="connsiteX559" fmla="*/ 4203219 w 8225337"/>
              <a:gd name="connsiteY559" fmla="*/ 276186 h 4446604"/>
              <a:gd name="connsiteX560" fmla="*/ 4125114 w 8225337"/>
              <a:gd name="connsiteY560" fmla="*/ 454304 h 4446604"/>
              <a:gd name="connsiteX561" fmla="*/ 4107969 w 8225337"/>
              <a:gd name="connsiteY561" fmla="*/ 479069 h 4446604"/>
              <a:gd name="connsiteX562" fmla="*/ 4089872 w 8225337"/>
              <a:gd name="connsiteY562" fmla="*/ 504786 h 4446604"/>
              <a:gd name="connsiteX563" fmla="*/ 3972714 w 8225337"/>
              <a:gd name="connsiteY563" fmla="*/ 529551 h 4446604"/>
              <a:gd name="connsiteX564" fmla="*/ 3848889 w 8225337"/>
              <a:gd name="connsiteY564" fmla="*/ 669569 h 4446604"/>
              <a:gd name="connsiteX565" fmla="*/ 3831744 w 8225337"/>
              <a:gd name="connsiteY565" fmla="*/ 667664 h 4446604"/>
              <a:gd name="connsiteX566" fmla="*/ 3783167 w 8225337"/>
              <a:gd name="connsiteY566" fmla="*/ 658139 h 4446604"/>
              <a:gd name="connsiteX567" fmla="*/ 3755544 w 8225337"/>
              <a:gd name="connsiteY567" fmla="*/ 650519 h 4446604"/>
              <a:gd name="connsiteX568" fmla="*/ 3707919 w 8225337"/>
              <a:gd name="connsiteY568" fmla="*/ 614324 h 4446604"/>
              <a:gd name="connsiteX569" fmla="*/ 3683154 w 8225337"/>
              <a:gd name="connsiteY569" fmla="*/ 597179 h 4446604"/>
              <a:gd name="connsiteX570" fmla="*/ 3629814 w 8225337"/>
              <a:gd name="connsiteY570" fmla="*/ 487641 h 4446604"/>
              <a:gd name="connsiteX571" fmla="*/ 3425979 w 8225337"/>
              <a:gd name="connsiteY571" fmla="*/ 554316 h 4446604"/>
              <a:gd name="connsiteX572" fmla="*/ 3407882 w 8225337"/>
              <a:gd name="connsiteY572" fmla="*/ 552411 h 4446604"/>
              <a:gd name="connsiteX573" fmla="*/ 3349779 w 8225337"/>
              <a:gd name="connsiteY573" fmla="*/ 527646 h 4446604"/>
              <a:gd name="connsiteX574" fmla="*/ 3322157 w 8225337"/>
              <a:gd name="connsiteY574" fmla="*/ 510501 h 4446604"/>
              <a:gd name="connsiteX575" fmla="*/ 3291677 w 8225337"/>
              <a:gd name="connsiteY575" fmla="*/ 502881 h 4446604"/>
              <a:gd name="connsiteX576" fmla="*/ 3186902 w 8225337"/>
              <a:gd name="connsiteY576" fmla="*/ 650519 h 4446604"/>
              <a:gd name="connsiteX577" fmla="*/ 3154517 w 8225337"/>
              <a:gd name="connsiteY577" fmla="*/ 747674 h 4446604"/>
              <a:gd name="connsiteX578" fmla="*/ 3146897 w 8225337"/>
              <a:gd name="connsiteY578" fmla="*/ 765771 h 4446604"/>
              <a:gd name="connsiteX579" fmla="*/ 3044979 w 8225337"/>
              <a:gd name="connsiteY579" fmla="*/ 896264 h 4446604"/>
              <a:gd name="connsiteX580" fmla="*/ 2986877 w 8225337"/>
              <a:gd name="connsiteY580" fmla="*/ 1151534 h 4446604"/>
              <a:gd name="connsiteX581" fmla="*/ 2968779 w 8225337"/>
              <a:gd name="connsiteY581" fmla="*/ 1161059 h 4446604"/>
              <a:gd name="connsiteX582" fmla="*/ 2953539 w 8225337"/>
              <a:gd name="connsiteY582" fmla="*/ 1173441 h 4446604"/>
              <a:gd name="connsiteX583" fmla="*/ 2936394 w 8225337"/>
              <a:gd name="connsiteY583" fmla="*/ 1202016 h 4446604"/>
              <a:gd name="connsiteX584" fmla="*/ 2896389 w 8225337"/>
              <a:gd name="connsiteY584" fmla="*/ 1620164 h 4446604"/>
              <a:gd name="connsiteX585" fmla="*/ 2893532 w 8225337"/>
              <a:gd name="connsiteY585" fmla="*/ 1668742 h 4446604"/>
              <a:gd name="connsiteX586" fmla="*/ 2891627 w 8225337"/>
              <a:gd name="connsiteY586" fmla="*/ 1693506 h 4446604"/>
              <a:gd name="connsiteX587" fmla="*/ 2886864 w 8225337"/>
              <a:gd name="connsiteY587" fmla="*/ 1719224 h 4446604"/>
              <a:gd name="connsiteX588" fmla="*/ 2797329 w 8225337"/>
              <a:gd name="connsiteY588" fmla="*/ 1807806 h 4446604"/>
              <a:gd name="connsiteX589" fmla="*/ 2772564 w 8225337"/>
              <a:gd name="connsiteY589" fmla="*/ 1807806 h 4446604"/>
              <a:gd name="connsiteX590" fmla="*/ 2746847 w 8225337"/>
              <a:gd name="connsiteY590" fmla="*/ 1809711 h 4446604"/>
              <a:gd name="connsiteX591" fmla="*/ 2638262 w 8225337"/>
              <a:gd name="connsiteY591" fmla="*/ 1800186 h 4446604"/>
              <a:gd name="connsiteX592" fmla="*/ 2607782 w 8225337"/>
              <a:gd name="connsiteY592" fmla="*/ 1795424 h 4446604"/>
              <a:gd name="connsiteX593" fmla="*/ 2470622 w 8225337"/>
              <a:gd name="connsiteY593" fmla="*/ 1820189 h 4446604"/>
              <a:gd name="connsiteX594" fmla="*/ 2452524 w 8225337"/>
              <a:gd name="connsiteY594" fmla="*/ 1837334 h 4446604"/>
              <a:gd name="connsiteX595" fmla="*/ 2403947 w 8225337"/>
              <a:gd name="connsiteY595" fmla="*/ 1904009 h 4446604"/>
              <a:gd name="connsiteX596" fmla="*/ 2391564 w 8225337"/>
              <a:gd name="connsiteY596" fmla="*/ 1924011 h 4446604"/>
              <a:gd name="connsiteX597" fmla="*/ 2350607 w 8225337"/>
              <a:gd name="connsiteY597" fmla="*/ 2036406 h 4446604"/>
              <a:gd name="connsiteX598" fmla="*/ 2337272 w 8225337"/>
              <a:gd name="connsiteY598" fmla="*/ 2056409 h 4446604"/>
              <a:gd name="connsiteX599" fmla="*/ 2225829 w 8225337"/>
              <a:gd name="connsiteY599" fmla="*/ 2165947 h 4446604"/>
              <a:gd name="connsiteX600" fmla="*/ 2202969 w 8225337"/>
              <a:gd name="connsiteY600" fmla="*/ 2181186 h 4446604"/>
              <a:gd name="connsiteX601" fmla="*/ 2122007 w 8225337"/>
              <a:gd name="connsiteY601" fmla="*/ 2348827 h 4446604"/>
              <a:gd name="connsiteX602" fmla="*/ 2117244 w 8225337"/>
              <a:gd name="connsiteY602" fmla="*/ 2371686 h 4446604"/>
              <a:gd name="connsiteX603" fmla="*/ 1847687 w 8225337"/>
              <a:gd name="connsiteY603" fmla="*/ 2619336 h 4446604"/>
              <a:gd name="connsiteX604" fmla="*/ 1820064 w 8225337"/>
              <a:gd name="connsiteY604" fmla="*/ 2628861 h 4446604"/>
              <a:gd name="connsiteX605" fmla="*/ 1774344 w 8225337"/>
              <a:gd name="connsiteY605" fmla="*/ 2638386 h 4446604"/>
              <a:gd name="connsiteX606" fmla="*/ 1751484 w 8225337"/>
              <a:gd name="connsiteY606" fmla="*/ 2641244 h 4446604"/>
              <a:gd name="connsiteX607" fmla="*/ 1696239 w 8225337"/>
              <a:gd name="connsiteY607" fmla="*/ 2630767 h 4446604"/>
              <a:gd name="connsiteX608" fmla="*/ 1678142 w 8225337"/>
              <a:gd name="connsiteY608" fmla="*/ 2612669 h 4446604"/>
              <a:gd name="connsiteX609" fmla="*/ 1390487 w 8225337"/>
              <a:gd name="connsiteY609" fmla="*/ 2501227 h 4446604"/>
              <a:gd name="connsiteX610" fmla="*/ 1361912 w 8225337"/>
              <a:gd name="connsiteY610" fmla="*/ 2501227 h 4446604"/>
              <a:gd name="connsiteX611" fmla="*/ 1197129 w 8225337"/>
              <a:gd name="connsiteY611" fmla="*/ 2442172 h 4446604"/>
              <a:gd name="connsiteX612" fmla="*/ 1148552 w 8225337"/>
              <a:gd name="connsiteY612" fmla="*/ 2489796 h 4446604"/>
              <a:gd name="connsiteX613" fmla="*/ 1133312 w 8225337"/>
              <a:gd name="connsiteY613" fmla="*/ 2520277 h 4446604"/>
              <a:gd name="connsiteX614" fmla="*/ 1093307 w 8225337"/>
              <a:gd name="connsiteY614" fmla="*/ 2626957 h 4446604"/>
              <a:gd name="connsiteX615" fmla="*/ 1078067 w 8225337"/>
              <a:gd name="connsiteY615" fmla="*/ 2640292 h 4446604"/>
              <a:gd name="connsiteX616" fmla="*/ 1062827 w 8225337"/>
              <a:gd name="connsiteY616" fmla="*/ 2663152 h 4446604"/>
              <a:gd name="connsiteX617" fmla="*/ 1049492 w 8225337"/>
              <a:gd name="connsiteY617" fmla="*/ 2686011 h 4446604"/>
              <a:gd name="connsiteX618" fmla="*/ 1041872 w 8225337"/>
              <a:gd name="connsiteY618" fmla="*/ 2713634 h 4446604"/>
              <a:gd name="connsiteX619" fmla="*/ 1029489 w 8225337"/>
              <a:gd name="connsiteY619" fmla="*/ 2733636 h 4446604"/>
              <a:gd name="connsiteX620" fmla="*/ 965672 w 8225337"/>
              <a:gd name="connsiteY620" fmla="*/ 2815552 h 4446604"/>
              <a:gd name="connsiteX621" fmla="*/ 958052 w 8225337"/>
              <a:gd name="connsiteY621" fmla="*/ 2838411 h 4446604"/>
              <a:gd name="connsiteX622" fmla="*/ 991389 w 8225337"/>
              <a:gd name="connsiteY622" fmla="*/ 2998432 h 4446604"/>
              <a:gd name="connsiteX623" fmla="*/ 983769 w 8225337"/>
              <a:gd name="connsiteY623" fmla="*/ 3024149 h 4446604"/>
              <a:gd name="connsiteX624" fmla="*/ 912332 w 8225337"/>
              <a:gd name="connsiteY624" fmla="*/ 3173692 h 4446604"/>
              <a:gd name="connsiteX625" fmla="*/ 899949 w 8225337"/>
              <a:gd name="connsiteY625" fmla="*/ 3198457 h 4446604"/>
              <a:gd name="connsiteX626" fmla="*/ 886614 w 8225337"/>
              <a:gd name="connsiteY626" fmla="*/ 3379432 h 4446604"/>
              <a:gd name="connsiteX627" fmla="*/ 892329 w 8225337"/>
              <a:gd name="connsiteY627" fmla="*/ 3405149 h 4446604"/>
              <a:gd name="connsiteX628" fmla="*/ 884709 w 8225337"/>
              <a:gd name="connsiteY628" fmla="*/ 3522307 h 4446604"/>
              <a:gd name="connsiteX629" fmla="*/ 866612 w 8225337"/>
              <a:gd name="connsiteY629" fmla="*/ 3537546 h 4446604"/>
              <a:gd name="connsiteX630" fmla="*/ 717069 w 8225337"/>
              <a:gd name="connsiteY630" fmla="*/ 3590886 h 4446604"/>
              <a:gd name="connsiteX631" fmla="*/ 696114 w 8225337"/>
              <a:gd name="connsiteY631" fmla="*/ 3598507 h 4446604"/>
              <a:gd name="connsiteX632" fmla="*/ 629439 w 8225337"/>
              <a:gd name="connsiteY632" fmla="*/ 3613746 h 4446604"/>
              <a:gd name="connsiteX633" fmla="*/ 606579 w 8225337"/>
              <a:gd name="connsiteY633" fmla="*/ 3619461 h 4446604"/>
              <a:gd name="connsiteX634" fmla="*/ 517044 w 8225337"/>
              <a:gd name="connsiteY634" fmla="*/ 3665182 h 4446604"/>
              <a:gd name="connsiteX635" fmla="*/ 492279 w 8225337"/>
              <a:gd name="connsiteY635" fmla="*/ 3674707 h 4446604"/>
              <a:gd name="connsiteX636" fmla="*/ 396077 w 8225337"/>
              <a:gd name="connsiteY636" fmla="*/ 3811867 h 4446604"/>
              <a:gd name="connsiteX637" fmla="*/ 317972 w 8225337"/>
              <a:gd name="connsiteY637" fmla="*/ 3878542 h 4446604"/>
              <a:gd name="connsiteX638" fmla="*/ 302732 w 8225337"/>
              <a:gd name="connsiteY638" fmla="*/ 3901402 h 4446604"/>
              <a:gd name="connsiteX639" fmla="*/ 31269 w 8225337"/>
              <a:gd name="connsiteY639" fmla="*/ 4257637 h 4446604"/>
              <a:gd name="connsiteX640" fmla="*/ 17934 w 8225337"/>
              <a:gd name="connsiteY640" fmla="*/ 4277639 h 4446604"/>
              <a:gd name="connsiteX641" fmla="*/ 789 w 8225337"/>
              <a:gd name="connsiteY641" fmla="*/ 4329074 h 4446604"/>
              <a:gd name="connsiteX642" fmla="*/ 2694 w 8225337"/>
              <a:gd name="connsiteY642" fmla="*/ 4376699 h 4446604"/>
              <a:gd name="connsiteX643" fmla="*/ 6504 w 8225337"/>
              <a:gd name="connsiteY643" fmla="*/ 4409084 h 44466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</a:cxnLst>
            <a:rect l="l" t="t" r="r" b="b"/>
            <a:pathLst>
              <a:path w="8225337" h="4446604">
                <a:moveTo>
                  <a:pt x="2924012" y="1853526"/>
                </a:moveTo>
                <a:cubicBezTo>
                  <a:pt x="2914487" y="1906867"/>
                  <a:pt x="2863052" y="1927822"/>
                  <a:pt x="2819237" y="1934489"/>
                </a:cubicBezTo>
                <a:cubicBezTo>
                  <a:pt x="2811617" y="1934489"/>
                  <a:pt x="2805902" y="1936394"/>
                  <a:pt x="2798282" y="1936394"/>
                </a:cubicBezTo>
                <a:cubicBezTo>
                  <a:pt x="2792567" y="1938299"/>
                  <a:pt x="2784947" y="1938299"/>
                  <a:pt x="2778279" y="1939251"/>
                </a:cubicBezTo>
                <a:cubicBezTo>
                  <a:pt x="2768754" y="1941156"/>
                  <a:pt x="2761134" y="1941156"/>
                  <a:pt x="2752562" y="1942109"/>
                </a:cubicBezTo>
                <a:cubicBezTo>
                  <a:pt x="2694459" y="1947824"/>
                  <a:pt x="2635404" y="1964969"/>
                  <a:pt x="2579207" y="1987829"/>
                </a:cubicBezTo>
                <a:cubicBezTo>
                  <a:pt x="2573492" y="1990686"/>
                  <a:pt x="2568729" y="1997354"/>
                  <a:pt x="2563967" y="2003069"/>
                </a:cubicBezTo>
                <a:cubicBezTo>
                  <a:pt x="2535392" y="2066886"/>
                  <a:pt x="2563967" y="2148802"/>
                  <a:pt x="2538249" y="2204047"/>
                </a:cubicBezTo>
                <a:cubicBezTo>
                  <a:pt x="2535392" y="2209761"/>
                  <a:pt x="2532534" y="2216429"/>
                  <a:pt x="2527772" y="2222144"/>
                </a:cubicBezTo>
                <a:cubicBezTo>
                  <a:pt x="2515389" y="2234527"/>
                  <a:pt x="2503007" y="2246909"/>
                  <a:pt x="2491577" y="2258339"/>
                </a:cubicBezTo>
                <a:cubicBezTo>
                  <a:pt x="2485862" y="2264054"/>
                  <a:pt x="2479194" y="2270722"/>
                  <a:pt x="2473479" y="2276436"/>
                </a:cubicBezTo>
                <a:cubicBezTo>
                  <a:pt x="2463954" y="2291677"/>
                  <a:pt x="2458239" y="2308822"/>
                  <a:pt x="2452524" y="2325014"/>
                </a:cubicBezTo>
                <a:cubicBezTo>
                  <a:pt x="2447762" y="2334539"/>
                  <a:pt x="2444904" y="2342159"/>
                  <a:pt x="2442999" y="2350732"/>
                </a:cubicBezTo>
                <a:cubicBezTo>
                  <a:pt x="2424902" y="2393594"/>
                  <a:pt x="2404899" y="2432647"/>
                  <a:pt x="2391564" y="2473604"/>
                </a:cubicBezTo>
                <a:cubicBezTo>
                  <a:pt x="2388707" y="2478367"/>
                  <a:pt x="2385849" y="2485986"/>
                  <a:pt x="2383944" y="2491702"/>
                </a:cubicBezTo>
                <a:cubicBezTo>
                  <a:pt x="2381087" y="2499321"/>
                  <a:pt x="2379182" y="2506942"/>
                  <a:pt x="2378229" y="2516467"/>
                </a:cubicBezTo>
                <a:cubicBezTo>
                  <a:pt x="2367752" y="2575521"/>
                  <a:pt x="2324889" y="2608859"/>
                  <a:pt x="2279169" y="2639339"/>
                </a:cubicBezTo>
                <a:cubicBezTo>
                  <a:pt x="2271549" y="2645054"/>
                  <a:pt x="2265834" y="2649817"/>
                  <a:pt x="2258214" y="2656484"/>
                </a:cubicBezTo>
                <a:cubicBezTo>
                  <a:pt x="2240117" y="2666009"/>
                  <a:pt x="2237259" y="2682202"/>
                  <a:pt x="2237259" y="2700299"/>
                </a:cubicBezTo>
                <a:cubicBezTo>
                  <a:pt x="2237259" y="2706014"/>
                  <a:pt x="2237259" y="2712682"/>
                  <a:pt x="2237259" y="2717444"/>
                </a:cubicBezTo>
                <a:cubicBezTo>
                  <a:pt x="2237259" y="2727921"/>
                  <a:pt x="2235354" y="2735542"/>
                  <a:pt x="2232497" y="2743161"/>
                </a:cubicBezTo>
                <a:cubicBezTo>
                  <a:pt x="2222019" y="2748877"/>
                  <a:pt x="2207732" y="2763164"/>
                  <a:pt x="2196302" y="2770784"/>
                </a:cubicBezTo>
                <a:cubicBezTo>
                  <a:pt x="2188682" y="2773642"/>
                  <a:pt x="2181062" y="2775546"/>
                  <a:pt x="2173442" y="2776499"/>
                </a:cubicBezTo>
                <a:cubicBezTo>
                  <a:pt x="2167727" y="2778404"/>
                  <a:pt x="2161059" y="2779357"/>
                  <a:pt x="2153439" y="2782214"/>
                </a:cubicBezTo>
                <a:cubicBezTo>
                  <a:pt x="2147724" y="2784119"/>
                  <a:pt x="2140104" y="2785071"/>
                  <a:pt x="2133437" y="2787929"/>
                </a:cubicBezTo>
                <a:cubicBezTo>
                  <a:pt x="2121054" y="2789834"/>
                  <a:pt x="2110577" y="2795549"/>
                  <a:pt x="2101052" y="2803169"/>
                </a:cubicBezTo>
                <a:cubicBezTo>
                  <a:pt x="2096289" y="2807932"/>
                  <a:pt x="2093432" y="2810789"/>
                  <a:pt x="2088669" y="2815552"/>
                </a:cubicBezTo>
                <a:cubicBezTo>
                  <a:pt x="2050569" y="2843174"/>
                  <a:pt x="2062952" y="2897467"/>
                  <a:pt x="2090574" y="2930804"/>
                </a:cubicBezTo>
                <a:cubicBezTo>
                  <a:pt x="2122959" y="2958427"/>
                  <a:pt x="2148677" y="2917469"/>
                  <a:pt x="2172489" y="2917469"/>
                </a:cubicBezTo>
                <a:cubicBezTo>
                  <a:pt x="2180109" y="2914611"/>
                  <a:pt x="2187729" y="2912707"/>
                  <a:pt x="2197254" y="2911754"/>
                </a:cubicBezTo>
                <a:cubicBezTo>
                  <a:pt x="2238212" y="2901277"/>
                  <a:pt x="2281074" y="2901277"/>
                  <a:pt x="2326794" y="2906039"/>
                </a:cubicBezTo>
                <a:cubicBezTo>
                  <a:pt x="2334414" y="2906039"/>
                  <a:pt x="2342034" y="2904134"/>
                  <a:pt x="2349654" y="2903182"/>
                </a:cubicBezTo>
                <a:cubicBezTo>
                  <a:pt x="2378229" y="2900324"/>
                  <a:pt x="2407757" y="2893657"/>
                  <a:pt x="2436332" y="2889846"/>
                </a:cubicBezTo>
                <a:cubicBezTo>
                  <a:pt x="2443952" y="2889846"/>
                  <a:pt x="2453477" y="2889846"/>
                  <a:pt x="2461097" y="2889846"/>
                </a:cubicBezTo>
                <a:cubicBezTo>
                  <a:pt x="2535392" y="2891752"/>
                  <a:pt x="2603019" y="2933661"/>
                  <a:pt x="2680172" y="2940329"/>
                </a:cubicBezTo>
                <a:cubicBezTo>
                  <a:pt x="2689697" y="2942234"/>
                  <a:pt x="2697317" y="2942234"/>
                  <a:pt x="2705889" y="2942234"/>
                </a:cubicBezTo>
                <a:cubicBezTo>
                  <a:pt x="2748752" y="2939377"/>
                  <a:pt x="2787804" y="2922232"/>
                  <a:pt x="2822094" y="2878417"/>
                </a:cubicBezTo>
                <a:cubicBezTo>
                  <a:pt x="2858289" y="2830792"/>
                  <a:pt x="2890674" y="2776499"/>
                  <a:pt x="2931632" y="2733636"/>
                </a:cubicBezTo>
                <a:cubicBezTo>
                  <a:pt x="2936394" y="2728874"/>
                  <a:pt x="2941157" y="2726017"/>
                  <a:pt x="2944967" y="2721254"/>
                </a:cubicBezTo>
                <a:cubicBezTo>
                  <a:pt x="2950682" y="2710777"/>
                  <a:pt x="2957349" y="2696489"/>
                  <a:pt x="2957349" y="2683154"/>
                </a:cubicBezTo>
                <a:cubicBezTo>
                  <a:pt x="2957349" y="2688869"/>
                  <a:pt x="2957349" y="2696489"/>
                  <a:pt x="2955444" y="2703157"/>
                </a:cubicBezTo>
                <a:cubicBezTo>
                  <a:pt x="2949729" y="2720302"/>
                  <a:pt x="2943062" y="2736494"/>
                  <a:pt x="2937347" y="2753639"/>
                </a:cubicBezTo>
                <a:cubicBezTo>
                  <a:pt x="2935442" y="2759354"/>
                  <a:pt x="2934489" y="2764117"/>
                  <a:pt x="2932584" y="2770784"/>
                </a:cubicBezTo>
                <a:cubicBezTo>
                  <a:pt x="2917344" y="2806027"/>
                  <a:pt x="2891627" y="2825077"/>
                  <a:pt x="2881149" y="2857461"/>
                </a:cubicBezTo>
                <a:cubicBezTo>
                  <a:pt x="2878292" y="2863177"/>
                  <a:pt x="2875434" y="2870796"/>
                  <a:pt x="2871624" y="2877464"/>
                </a:cubicBezTo>
                <a:cubicBezTo>
                  <a:pt x="2868767" y="2885084"/>
                  <a:pt x="2865909" y="2890799"/>
                  <a:pt x="2862099" y="2895561"/>
                </a:cubicBezTo>
                <a:cubicBezTo>
                  <a:pt x="2859242" y="2900324"/>
                  <a:pt x="2854479" y="2903182"/>
                  <a:pt x="2851622" y="2907944"/>
                </a:cubicBezTo>
                <a:cubicBezTo>
                  <a:pt x="2831619" y="2927946"/>
                  <a:pt x="2818284" y="2940329"/>
                  <a:pt x="2798282" y="2959379"/>
                </a:cubicBezTo>
                <a:cubicBezTo>
                  <a:pt x="2792567" y="2962236"/>
                  <a:pt x="2787804" y="2964142"/>
                  <a:pt x="2781137" y="2966999"/>
                </a:cubicBezTo>
                <a:cubicBezTo>
                  <a:pt x="2776374" y="2968904"/>
                  <a:pt x="2770659" y="2969857"/>
                  <a:pt x="2763039" y="2969857"/>
                </a:cubicBezTo>
                <a:cubicBezTo>
                  <a:pt x="2753514" y="2969857"/>
                  <a:pt x="2743037" y="2971761"/>
                  <a:pt x="2732559" y="2974619"/>
                </a:cubicBezTo>
                <a:cubicBezTo>
                  <a:pt x="2723034" y="2972714"/>
                  <a:pt x="2714462" y="2971761"/>
                  <a:pt x="2704937" y="2969857"/>
                </a:cubicBezTo>
                <a:cubicBezTo>
                  <a:pt x="2654454" y="2966999"/>
                  <a:pt x="2607782" y="2966999"/>
                  <a:pt x="2555394" y="2974619"/>
                </a:cubicBezTo>
                <a:cubicBezTo>
                  <a:pt x="2567777" y="2987002"/>
                  <a:pt x="2587779" y="2974619"/>
                  <a:pt x="2601114" y="2974619"/>
                </a:cubicBezTo>
                <a:cubicBezTo>
                  <a:pt x="2587779" y="2974619"/>
                  <a:pt x="2575397" y="2974619"/>
                  <a:pt x="2567777" y="2980334"/>
                </a:cubicBezTo>
                <a:cubicBezTo>
                  <a:pt x="2563014" y="2987954"/>
                  <a:pt x="2557299" y="2995574"/>
                  <a:pt x="2550632" y="3001289"/>
                </a:cubicBezTo>
                <a:cubicBezTo>
                  <a:pt x="2544917" y="3008909"/>
                  <a:pt x="2538249" y="3013671"/>
                  <a:pt x="2530629" y="3019386"/>
                </a:cubicBezTo>
                <a:cubicBezTo>
                  <a:pt x="2515389" y="3032721"/>
                  <a:pt x="2502054" y="3040342"/>
                  <a:pt x="2482052" y="3040342"/>
                </a:cubicBezTo>
                <a:cubicBezTo>
                  <a:pt x="2439189" y="3032721"/>
                  <a:pt x="2398232" y="3027959"/>
                  <a:pt x="2360132" y="3034627"/>
                </a:cubicBezTo>
                <a:cubicBezTo>
                  <a:pt x="2352512" y="3034627"/>
                  <a:pt x="2344892" y="3036532"/>
                  <a:pt x="2337272" y="3039389"/>
                </a:cubicBezTo>
                <a:cubicBezTo>
                  <a:pt x="2251547" y="3041294"/>
                  <a:pt x="2205827" y="3128924"/>
                  <a:pt x="2142009" y="3158452"/>
                </a:cubicBezTo>
                <a:cubicBezTo>
                  <a:pt x="2134389" y="3161309"/>
                  <a:pt x="2126769" y="3161309"/>
                  <a:pt x="2119149" y="3163214"/>
                </a:cubicBezTo>
                <a:cubicBezTo>
                  <a:pt x="2108672" y="3163214"/>
                  <a:pt x="2098194" y="3163214"/>
                  <a:pt x="2088669" y="3160357"/>
                </a:cubicBezTo>
                <a:cubicBezTo>
                  <a:pt x="2079144" y="3157499"/>
                  <a:pt x="2070572" y="3150832"/>
                  <a:pt x="2061047" y="3142259"/>
                </a:cubicBezTo>
                <a:cubicBezTo>
                  <a:pt x="2009612" y="3088919"/>
                  <a:pt x="1943889" y="3081299"/>
                  <a:pt x="1870547" y="3094634"/>
                </a:cubicBezTo>
                <a:cubicBezTo>
                  <a:pt x="1844829" y="3094634"/>
                  <a:pt x="1838162" y="3068917"/>
                  <a:pt x="1815302" y="3053677"/>
                </a:cubicBezTo>
                <a:cubicBezTo>
                  <a:pt x="1809587" y="3048914"/>
                  <a:pt x="1802919" y="3044152"/>
                  <a:pt x="1797204" y="3040342"/>
                </a:cubicBezTo>
                <a:cubicBezTo>
                  <a:pt x="1764819" y="3017482"/>
                  <a:pt x="1730529" y="3002242"/>
                  <a:pt x="1693382" y="2981286"/>
                </a:cubicBezTo>
                <a:cubicBezTo>
                  <a:pt x="1673379" y="2967952"/>
                  <a:pt x="1667664" y="2953664"/>
                  <a:pt x="1662902" y="2933661"/>
                </a:cubicBezTo>
                <a:cubicBezTo>
                  <a:pt x="1658139" y="2926042"/>
                  <a:pt x="1653377" y="2916517"/>
                  <a:pt x="1647662" y="2907944"/>
                </a:cubicBezTo>
                <a:cubicBezTo>
                  <a:pt x="1642899" y="2900324"/>
                  <a:pt x="1637184" y="2892704"/>
                  <a:pt x="1630517" y="2885084"/>
                </a:cubicBezTo>
                <a:cubicBezTo>
                  <a:pt x="1625754" y="2882227"/>
                  <a:pt x="1620039" y="2880321"/>
                  <a:pt x="1613372" y="2880321"/>
                </a:cubicBezTo>
                <a:cubicBezTo>
                  <a:pt x="1596227" y="2880321"/>
                  <a:pt x="1578129" y="2882227"/>
                  <a:pt x="1561937" y="2883179"/>
                </a:cubicBezTo>
                <a:cubicBezTo>
                  <a:pt x="1552412" y="2885084"/>
                  <a:pt x="1544792" y="2885084"/>
                  <a:pt x="1536219" y="2885084"/>
                </a:cubicBezTo>
                <a:cubicBezTo>
                  <a:pt x="1488594" y="2880321"/>
                  <a:pt x="1429539" y="2833649"/>
                  <a:pt x="1403822" y="2892704"/>
                </a:cubicBezTo>
                <a:cubicBezTo>
                  <a:pt x="1399059" y="2898419"/>
                  <a:pt x="1396202" y="2906039"/>
                  <a:pt x="1393344" y="2915564"/>
                </a:cubicBezTo>
                <a:cubicBezTo>
                  <a:pt x="1378104" y="2958427"/>
                  <a:pt x="1376199" y="3012719"/>
                  <a:pt x="1352387" y="3055582"/>
                </a:cubicBezTo>
                <a:cubicBezTo>
                  <a:pt x="1339052" y="3068917"/>
                  <a:pt x="1324764" y="3075584"/>
                  <a:pt x="1314287" y="3083204"/>
                </a:cubicBezTo>
                <a:cubicBezTo>
                  <a:pt x="1308572" y="3087967"/>
                  <a:pt x="1301904" y="3092729"/>
                  <a:pt x="1297142" y="3098444"/>
                </a:cubicBezTo>
                <a:cubicBezTo>
                  <a:pt x="1291427" y="3103207"/>
                  <a:pt x="1287617" y="3108921"/>
                  <a:pt x="1284759" y="3116542"/>
                </a:cubicBezTo>
                <a:cubicBezTo>
                  <a:pt x="1266662" y="3197504"/>
                  <a:pt x="1312382" y="3277514"/>
                  <a:pt x="1356197" y="3345142"/>
                </a:cubicBezTo>
                <a:cubicBezTo>
                  <a:pt x="1360959" y="3354667"/>
                  <a:pt x="1365722" y="3363239"/>
                  <a:pt x="1366674" y="3370859"/>
                </a:cubicBezTo>
                <a:cubicBezTo>
                  <a:pt x="1383819" y="3448011"/>
                  <a:pt x="1298094" y="3520402"/>
                  <a:pt x="1237134" y="3569932"/>
                </a:cubicBezTo>
                <a:cubicBezTo>
                  <a:pt x="1231419" y="3575646"/>
                  <a:pt x="1226657" y="3583267"/>
                  <a:pt x="1221894" y="3590886"/>
                </a:cubicBezTo>
                <a:cubicBezTo>
                  <a:pt x="1217132" y="3596602"/>
                  <a:pt x="1212369" y="3604221"/>
                  <a:pt x="1206654" y="3608032"/>
                </a:cubicBezTo>
                <a:cubicBezTo>
                  <a:pt x="1081877" y="3621367"/>
                  <a:pt x="1036157" y="3735667"/>
                  <a:pt x="960909" y="3816629"/>
                </a:cubicBezTo>
                <a:cubicBezTo>
                  <a:pt x="955194" y="3819486"/>
                  <a:pt x="947574" y="3824249"/>
                  <a:pt x="939954" y="3826154"/>
                </a:cubicBezTo>
                <a:cubicBezTo>
                  <a:pt x="932334" y="3829011"/>
                  <a:pt x="924714" y="3830917"/>
                  <a:pt x="917094" y="3830917"/>
                </a:cubicBezTo>
                <a:cubicBezTo>
                  <a:pt x="845657" y="3830917"/>
                  <a:pt x="752312" y="3871874"/>
                  <a:pt x="698019" y="3805199"/>
                </a:cubicBezTo>
                <a:cubicBezTo>
                  <a:pt x="693257" y="3802342"/>
                  <a:pt x="688494" y="3797579"/>
                  <a:pt x="682779" y="3794721"/>
                </a:cubicBezTo>
                <a:cubicBezTo>
                  <a:pt x="667539" y="3782339"/>
                  <a:pt x="652299" y="3769957"/>
                  <a:pt x="635154" y="3761384"/>
                </a:cubicBezTo>
                <a:cubicBezTo>
                  <a:pt x="625629" y="3756621"/>
                  <a:pt x="618009" y="3751859"/>
                  <a:pt x="609437" y="3749002"/>
                </a:cubicBezTo>
                <a:cubicBezTo>
                  <a:pt x="598959" y="3739477"/>
                  <a:pt x="586577" y="3736619"/>
                  <a:pt x="574194" y="3736619"/>
                </a:cubicBezTo>
                <a:cubicBezTo>
                  <a:pt x="568479" y="3734714"/>
                  <a:pt x="561812" y="3736619"/>
                  <a:pt x="556097" y="3736619"/>
                </a:cubicBezTo>
                <a:cubicBezTo>
                  <a:pt x="550382" y="3736619"/>
                  <a:pt x="543714" y="3738524"/>
                  <a:pt x="537999" y="3738524"/>
                </a:cubicBezTo>
                <a:cubicBezTo>
                  <a:pt x="542762" y="3732809"/>
                  <a:pt x="550382" y="3728999"/>
                  <a:pt x="556097" y="3725189"/>
                </a:cubicBezTo>
                <a:cubicBezTo>
                  <a:pt x="563717" y="3722332"/>
                  <a:pt x="571337" y="3720427"/>
                  <a:pt x="578957" y="3719474"/>
                </a:cubicBezTo>
                <a:cubicBezTo>
                  <a:pt x="594197" y="3714711"/>
                  <a:pt x="607532" y="3711854"/>
                  <a:pt x="621819" y="3704234"/>
                </a:cubicBezTo>
                <a:cubicBezTo>
                  <a:pt x="629439" y="3704234"/>
                  <a:pt x="638964" y="3704234"/>
                  <a:pt x="646584" y="3702329"/>
                </a:cubicBezTo>
                <a:cubicBezTo>
                  <a:pt x="687542" y="3702329"/>
                  <a:pt x="730404" y="3707092"/>
                  <a:pt x="771362" y="3702329"/>
                </a:cubicBezTo>
                <a:cubicBezTo>
                  <a:pt x="780887" y="3700424"/>
                  <a:pt x="788507" y="3699471"/>
                  <a:pt x="797079" y="3697567"/>
                </a:cubicBezTo>
                <a:cubicBezTo>
                  <a:pt x="847562" y="3684232"/>
                  <a:pt x="891377" y="3661371"/>
                  <a:pt x="929477" y="3626129"/>
                </a:cubicBezTo>
                <a:cubicBezTo>
                  <a:pt x="935192" y="3618509"/>
                  <a:pt x="942812" y="3612794"/>
                  <a:pt x="949479" y="3605174"/>
                </a:cubicBezTo>
                <a:cubicBezTo>
                  <a:pt x="1022822" y="3543261"/>
                  <a:pt x="1056159" y="3434677"/>
                  <a:pt x="975197" y="3365144"/>
                </a:cubicBezTo>
                <a:cubicBezTo>
                  <a:pt x="970434" y="3355619"/>
                  <a:pt x="967577" y="3347046"/>
                  <a:pt x="964719" y="3337521"/>
                </a:cubicBezTo>
                <a:cubicBezTo>
                  <a:pt x="951384" y="3291802"/>
                  <a:pt x="959004" y="3241319"/>
                  <a:pt x="982817" y="3200361"/>
                </a:cubicBezTo>
                <a:cubicBezTo>
                  <a:pt x="987579" y="3194646"/>
                  <a:pt x="992342" y="3187027"/>
                  <a:pt x="996152" y="3179407"/>
                </a:cubicBezTo>
                <a:cubicBezTo>
                  <a:pt x="1026632" y="3136544"/>
                  <a:pt x="1049492" y="3090824"/>
                  <a:pt x="1061874" y="3029864"/>
                </a:cubicBezTo>
                <a:cubicBezTo>
                  <a:pt x="1061874" y="3022244"/>
                  <a:pt x="1063779" y="3012719"/>
                  <a:pt x="1063779" y="3004146"/>
                </a:cubicBezTo>
                <a:cubicBezTo>
                  <a:pt x="1065684" y="2945092"/>
                  <a:pt x="1058064" y="2881274"/>
                  <a:pt x="1069494" y="2823171"/>
                </a:cubicBezTo>
                <a:cubicBezTo>
                  <a:pt x="1072352" y="2815552"/>
                  <a:pt x="1075209" y="2807932"/>
                  <a:pt x="1077114" y="2800311"/>
                </a:cubicBezTo>
                <a:cubicBezTo>
                  <a:pt x="1079019" y="2792692"/>
                  <a:pt x="1079972" y="2783167"/>
                  <a:pt x="1081877" y="2775546"/>
                </a:cubicBezTo>
                <a:cubicBezTo>
                  <a:pt x="1083782" y="2767927"/>
                  <a:pt x="1084734" y="2760307"/>
                  <a:pt x="1087592" y="2752686"/>
                </a:cubicBezTo>
                <a:cubicBezTo>
                  <a:pt x="1093307" y="2740304"/>
                  <a:pt x="1107594" y="2732684"/>
                  <a:pt x="1118072" y="2724111"/>
                </a:cubicBezTo>
                <a:cubicBezTo>
                  <a:pt x="1125692" y="2719349"/>
                  <a:pt x="1131407" y="2716492"/>
                  <a:pt x="1139027" y="2711729"/>
                </a:cubicBezTo>
                <a:cubicBezTo>
                  <a:pt x="1144742" y="2706967"/>
                  <a:pt x="1149504" y="2702204"/>
                  <a:pt x="1152362" y="2699346"/>
                </a:cubicBezTo>
                <a:cubicBezTo>
                  <a:pt x="1172364" y="2666009"/>
                  <a:pt x="1178079" y="2625052"/>
                  <a:pt x="1207607" y="2600286"/>
                </a:cubicBezTo>
                <a:cubicBezTo>
                  <a:pt x="1213322" y="2594571"/>
                  <a:pt x="1220942" y="2589809"/>
                  <a:pt x="1227609" y="2583142"/>
                </a:cubicBezTo>
                <a:cubicBezTo>
                  <a:pt x="1233324" y="2577427"/>
                  <a:pt x="1239992" y="2570759"/>
                  <a:pt x="1245707" y="2563139"/>
                </a:cubicBezTo>
                <a:cubicBezTo>
                  <a:pt x="1251422" y="2558377"/>
                  <a:pt x="1259042" y="2557424"/>
                  <a:pt x="1266662" y="2555519"/>
                </a:cubicBezTo>
                <a:cubicBezTo>
                  <a:pt x="1286664" y="2552661"/>
                  <a:pt x="1309524" y="2558377"/>
                  <a:pt x="1332384" y="2563139"/>
                </a:cubicBezTo>
                <a:cubicBezTo>
                  <a:pt x="1341909" y="2565044"/>
                  <a:pt x="1349529" y="2565996"/>
                  <a:pt x="1357149" y="2565996"/>
                </a:cubicBezTo>
                <a:cubicBezTo>
                  <a:pt x="1422872" y="2556471"/>
                  <a:pt x="1494309" y="2543136"/>
                  <a:pt x="1560984" y="2576474"/>
                </a:cubicBezTo>
                <a:cubicBezTo>
                  <a:pt x="1606704" y="2604096"/>
                  <a:pt x="1566699" y="2665057"/>
                  <a:pt x="1585749" y="2703157"/>
                </a:cubicBezTo>
                <a:cubicBezTo>
                  <a:pt x="1588607" y="2708871"/>
                  <a:pt x="1593369" y="2713634"/>
                  <a:pt x="1599084" y="2718396"/>
                </a:cubicBezTo>
                <a:cubicBezTo>
                  <a:pt x="1609562" y="2726017"/>
                  <a:pt x="1626707" y="2730779"/>
                  <a:pt x="1649567" y="2728874"/>
                </a:cubicBezTo>
                <a:cubicBezTo>
                  <a:pt x="1657187" y="2728874"/>
                  <a:pt x="1664807" y="2730779"/>
                  <a:pt x="1670522" y="2730779"/>
                </a:cubicBezTo>
                <a:cubicBezTo>
                  <a:pt x="1714337" y="2728874"/>
                  <a:pt x="1757199" y="2726017"/>
                  <a:pt x="1800062" y="2726017"/>
                </a:cubicBezTo>
                <a:cubicBezTo>
                  <a:pt x="1805777" y="2726017"/>
                  <a:pt x="1813397" y="2727921"/>
                  <a:pt x="1821017" y="2726017"/>
                </a:cubicBezTo>
                <a:cubicBezTo>
                  <a:pt x="1868642" y="2726017"/>
                  <a:pt x="1915314" y="2703157"/>
                  <a:pt x="1963892" y="2690774"/>
                </a:cubicBezTo>
                <a:cubicBezTo>
                  <a:pt x="1973417" y="2686011"/>
                  <a:pt x="1981989" y="2681249"/>
                  <a:pt x="1991514" y="2677439"/>
                </a:cubicBezTo>
                <a:cubicBezTo>
                  <a:pt x="2039139" y="2652674"/>
                  <a:pt x="2081049" y="2621242"/>
                  <a:pt x="2116292" y="2581236"/>
                </a:cubicBezTo>
                <a:cubicBezTo>
                  <a:pt x="2121054" y="2576474"/>
                  <a:pt x="2125817" y="2570759"/>
                  <a:pt x="2129627" y="2564092"/>
                </a:cubicBezTo>
                <a:cubicBezTo>
                  <a:pt x="2157249" y="2528849"/>
                  <a:pt x="2182967" y="2495511"/>
                  <a:pt x="2190587" y="2454554"/>
                </a:cubicBezTo>
                <a:cubicBezTo>
                  <a:pt x="2193444" y="2446934"/>
                  <a:pt x="2195349" y="2439314"/>
                  <a:pt x="2198207" y="2431694"/>
                </a:cubicBezTo>
                <a:cubicBezTo>
                  <a:pt x="2218209" y="2367877"/>
                  <a:pt x="2238212" y="2306917"/>
                  <a:pt x="2300124" y="2278342"/>
                </a:cubicBezTo>
                <a:cubicBezTo>
                  <a:pt x="2305839" y="2273579"/>
                  <a:pt x="2312507" y="2267864"/>
                  <a:pt x="2317269" y="2263102"/>
                </a:cubicBezTo>
                <a:cubicBezTo>
                  <a:pt x="2334414" y="2245957"/>
                  <a:pt x="2349654" y="2227859"/>
                  <a:pt x="2362989" y="2204999"/>
                </a:cubicBezTo>
                <a:cubicBezTo>
                  <a:pt x="2365847" y="2200236"/>
                  <a:pt x="2370609" y="2194522"/>
                  <a:pt x="2373467" y="2187854"/>
                </a:cubicBezTo>
                <a:cubicBezTo>
                  <a:pt x="2426807" y="2131657"/>
                  <a:pt x="2452524" y="2076411"/>
                  <a:pt x="2469669" y="1996401"/>
                </a:cubicBezTo>
                <a:cubicBezTo>
                  <a:pt x="2472527" y="1988781"/>
                  <a:pt x="2477289" y="1981161"/>
                  <a:pt x="2483004" y="1973542"/>
                </a:cubicBezTo>
                <a:cubicBezTo>
                  <a:pt x="2503007" y="1945919"/>
                  <a:pt x="2530629" y="1927822"/>
                  <a:pt x="2562062" y="1919249"/>
                </a:cubicBezTo>
                <a:cubicBezTo>
                  <a:pt x="2567777" y="1917344"/>
                  <a:pt x="2575397" y="1916392"/>
                  <a:pt x="2583017" y="1914486"/>
                </a:cubicBezTo>
                <a:cubicBezTo>
                  <a:pt x="2625879" y="1904961"/>
                  <a:pt x="2668742" y="1904961"/>
                  <a:pt x="2710652" y="1906867"/>
                </a:cubicBezTo>
                <a:cubicBezTo>
                  <a:pt x="2720177" y="1906867"/>
                  <a:pt x="2727797" y="1906867"/>
                  <a:pt x="2736369" y="1906867"/>
                </a:cubicBezTo>
                <a:cubicBezTo>
                  <a:pt x="2751609" y="1909724"/>
                  <a:pt x="2766849" y="1909724"/>
                  <a:pt x="2782089" y="1908772"/>
                </a:cubicBezTo>
                <a:cubicBezTo>
                  <a:pt x="2789709" y="1906867"/>
                  <a:pt x="2797329" y="1905914"/>
                  <a:pt x="2804949" y="1904009"/>
                </a:cubicBezTo>
                <a:cubicBezTo>
                  <a:pt x="2845907" y="1888769"/>
                  <a:pt x="2878292" y="1875434"/>
                  <a:pt x="2917344" y="1860194"/>
                </a:cubicBezTo>
                <a:cubicBezTo>
                  <a:pt x="2923059" y="1856384"/>
                  <a:pt x="2924012" y="1855431"/>
                  <a:pt x="2924012" y="1853526"/>
                </a:cubicBezTo>
                <a:moveTo>
                  <a:pt x="6679719" y="3301327"/>
                </a:moveTo>
                <a:cubicBezTo>
                  <a:pt x="6661622" y="3316567"/>
                  <a:pt x="6669242" y="3342284"/>
                  <a:pt x="6670194" y="3362286"/>
                </a:cubicBezTo>
                <a:cubicBezTo>
                  <a:pt x="6673052" y="3369907"/>
                  <a:pt x="6675909" y="3375621"/>
                  <a:pt x="6680672" y="3383242"/>
                </a:cubicBezTo>
                <a:cubicBezTo>
                  <a:pt x="6739727" y="3449917"/>
                  <a:pt x="6831167" y="3423246"/>
                  <a:pt x="6911177" y="3449917"/>
                </a:cubicBezTo>
                <a:cubicBezTo>
                  <a:pt x="6786399" y="3490874"/>
                  <a:pt x="6641619" y="3449917"/>
                  <a:pt x="6570182" y="3337521"/>
                </a:cubicBezTo>
                <a:cubicBezTo>
                  <a:pt x="6565419" y="3332759"/>
                  <a:pt x="6562562" y="3327044"/>
                  <a:pt x="6557799" y="3320377"/>
                </a:cubicBezTo>
                <a:cubicBezTo>
                  <a:pt x="6539702" y="3291802"/>
                  <a:pt x="6516842" y="3261321"/>
                  <a:pt x="6486362" y="3247034"/>
                </a:cubicBezTo>
                <a:cubicBezTo>
                  <a:pt x="6483504" y="3245129"/>
                  <a:pt x="6481599" y="3244177"/>
                  <a:pt x="6478742" y="3242271"/>
                </a:cubicBezTo>
                <a:cubicBezTo>
                  <a:pt x="6458740" y="3232746"/>
                  <a:pt x="6435879" y="3228936"/>
                  <a:pt x="6417782" y="3214649"/>
                </a:cubicBezTo>
                <a:cubicBezTo>
                  <a:pt x="6415877" y="3212744"/>
                  <a:pt x="6413019" y="3211792"/>
                  <a:pt x="6412067" y="3211792"/>
                </a:cubicBezTo>
                <a:cubicBezTo>
                  <a:pt x="6409209" y="3208934"/>
                  <a:pt x="6406352" y="3206077"/>
                  <a:pt x="6402542" y="3204171"/>
                </a:cubicBezTo>
                <a:cubicBezTo>
                  <a:pt x="6396827" y="3199409"/>
                  <a:pt x="6392065" y="3193694"/>
                  <a:pt x="6387302" y="3188932"/>
                </a:cubicBezTo>
                <a:cubicBezTo>
                  <a:pt x="6385397" y="3187027"/>
                  <a:pt x="6385397" y="3186074"/>
                  <a:pt x="6384444" y="3184169"/>
                </a:cubicBezTo>
                <a:cubicBezTo>
                  <a:pt x="6378729" y="3173692"/>
                  <a:pt x="6373967" y="3163214"/>
                  <a:pt x="6372062" y="3151784"/>
                </a:cubicBezTo>
                <a:cubicBezTo>
                  <a:pt x="6372062" y="3146069"/>
                  <a:pt x="6370157" y="3139402"/>
                  <a:pt x="6370157" y="3134639"/>
                </a:cubicBezTo>
                <a:cubicBezTo>
                  <a:pt x="6373015" y="3128924"/>
                  <a:pt x="6377777" y="3122257"/>
                  <a:pt x="6380634" y="3116542"/>
                </a:cubicBezTo>
                <a:cubicBezTo>
                  <a:pt x="6458740" y="3065107"/>
                  <a:pt x="6405399" y="2989859"/>
                  <a:pt x="6391112" y="2915564"/>
                </a:cubicBezTo>
                <a:cubicBezTo>
                  <a:pt x="6385397" y="2882227"/>
                  <a:pt x="6339677" y="2887942"/>
                  <a:pt x="6313007" y="2867939"/>
                </a:cubicBezTo>
                <a:cubicBezTo>
                  <a:pt x="6305387" y="2862224"/>
                  <a:pt x="6299672" y="2855557"/>
                  <a:pt x="6293004" y="2847936"/>
                </a:cubicBezTo>
                <a:cubicBezTo>
                  <a:pt x="6288242" y="2842221"/>
                  <a:pt x="6283479" y="2834602"/>
                  <a:pt x="6279669" y="2826982"/>
                </a:cubicBezTo>
                <a:cubicBezTo>
                  <a:pt x="6256809" y="2793644"/>
                  <a:pt x="6233949" y="2760307"/>
                  <a:pt x="6211090" y="2726969"/>
                </a:cubicBezTo>
                <a:cubicBezTo>
                  <a:pt x="6206327" y="2721254"/>
                  <a:pt x="6201565" y="2713634"/>
                  <a:pt x="6197754" y="2706967"/>
                </a:cubicBezTo>
                <a:cubicBezTo>
                  <a:pt x="6161559" y="2638386"/>
                  <a:pt x="6109172" y="2605049"/>
                  <a:pt x="6035829" y="2599334"/>
                </a:cubicBezTo>
                <a:cubicBezTo>
                  <a:pt x="6028209" y="2597429"/>
                  <a:pt x="6022494" y="2597429"/>
                  <a:pt x="6014874" y="2596477"/>
                </a:cubicBezTo>
                <a:cubicBezTo>
                  <a:pt x="5990109" y="2591714"/>
                  <a:pt x="5971059" y="2579332"/>
                  <a:pt x="5948199" y="2583142"/>
                </a:cubicBezTo>
                <a:cubicBezTo>
                  <a:pt x="5940579" y="2581236"/>
                  <a:pt x="5932959" y="2580284"/>
                  <a:pt x="5925340" y="2580284"/>
                </a:cubicBezTo>
                <a:cubicBezTo>
                  <a:pt x="5894859" y="2575521"/>
                  <a:pt x="5866284" y="2572664"/>
                  <a:pt x="5835804" y="2572664"/>
                </a:cubicBezTo>
                <a:cubicBezTo>
                  <a:pt x="5826279" y="2570759"/>
                  <a:pt x="5818659" y="2570759"/>
                  <a:pt x="5810087" y="2570759"/>
                </a:cubicBezTo>
                <a:cubicBezTo>
                  <a:pt x="5749127" y="2572664"/>
                  <a:pt x="5690072" y="2585999"/>
                  <a:pt x="5642447" y="2624099"/>
                </a:cubicBezTo>
                <a:cubicBezTo>
                  <a:pt x="5636732" y="2628861"/>
                  <a:pt x="5630065" y="2634577"/>
                  <a:pt x="5624349" y="2639339"/>
                </a:cubicBezTo>
                <a:cubicBezTo>
                  <a:pt x="5618634" y="2645054"/>
                  <a:pt x="5611015" y="2652674"/>
                  <a:pt x="5604347" y="2660294"/>
                </a:cubicBezTo>
                <a:cubicBezTo>
                  <a:pt x="5578629" y="2713634"/>
                  <a:pt x="5525290" y="2741257"/>
                  <a:pt x="5492904" y="2787929"/>
                </a:cubicBezTo>
                <a:cubicBezTo>
                  <a:pt x="5475759" y="2807932"/>
                  <a:pt x="5475759" y="2833649"/>
                  <a:pt x="5475759" y="2857461"/>
                </a:cubicBezTo>
                <a:cubicBezTo>
                  <a:pt x="5475759" y="2866986"/>
                  <a:pt x="5475759" y="2874607"/>
                  <a:pt x="5473854" y="2882227"/>
                </a:cubicBezTo>
                <a:cubicBezTo>
                  <a:pt x="5471949" y="2895561"/>
                  <a:pt x="5464329" y="2909849"/>
                  <a:pt x="5458615" y="2915564"/>
                </a:cubicBezTo>
                <a:cubicBezTo>
                  <a:pt x="5452899" y="2920327"/>
                  <a:pt x="5445279" y="2925089"/>
                  <a:pt x="5438612" y="2927946"/>
                </a:cubicBezTo>
                <a:cubicBezTo>
                  <a:pt x="5432897" y="2929852"/>
                  <a:pt x="5426229" y="2930804"/>
                  <a:pt x="5421467" y="2932709"/>
                </a:cubicBezTo>
                <a:cubicBezTo>
                  <a:pt x="5413847" y="2937471"/>
                  <a:pt x="5406227" y="2940329"/>
                  <a:pt x="5398607" y="2945092"/>
                </a:cubicBezTo>
                <a:cubicBezTo>
                  <a:pt x="5390987" y="2947949"/>
                  <a:pt x="5385272" y="2950807"/>
                  <a:pt x="5377652" y="2954617"/>
                </a:cubicBezTo>
                <a:cubicBezTo>
                  <a:pt x="5339552" y="2964142"/>
                  <a:pt x="5319549" y="3005099"/>
                  <a:pt x="5327169" y="3044152"/>
                </a:cubicBezTo>
                <a:cubicBezTo>
                  <a:pt x="5329074" y="3053677"/>
                  <a:pt x="5332884" y="3062249"/>
                  <a:pt x="5337647" y="3069869"/>
                </a:cubicBezTo>
                <a:cubicBezTo>
                  <a:pt x="5363365" y="3107969"/>
                  <a:pt x="5415752" y="3135592"/>
                  <a:pt x="5393844" y="3184169"/>
                </a:cubicBezTo>
                <a:cubicBezTo>
                  <a:pt x="5391940" y="3191789"/>
                  <a:pt x="5390987" y="3197504"/>
                  <a:pt x="5389082" y="3205124"/>
                </a:cubicBezTo>
                <a:cubicBezTo>
                  <a:pt x="5384319" y="3214649"/>
                  <a:pt x="5381462" y="3223221"/>
                  <a:pt x="5378604" y="3232746"/>
                </a:cubicBezTo>
                <a:cubicBezTo>
                  <a:pt x="5369079" y="3238461"/>
                  <a:pt x="5361459" y="3245129"/>
                  <a:pt x="5353840" y="3252749"/>
                </a:cubicBezTo>
                <a:cubicBezTo>
                  <a:pt x="5346219" y="3258464"/>
                  <a:pt x="5338599" y="3265132"/>
                  <a:pt x="5332884" y="3272752"/>
                </a:cubicBezTo>
                <a:cubicBezTo>
                  <a:pt x="5304309" y="3320377"/>
                  <a:pt x="5285259" y="3380384"/>
                  <a:pt x="5299547" y="3428961"/>
                </a:cubicBezTo>
                <a:cubicBezTo>
                  <a:pt x="5302404" y="3436582"/>
                  <a:pt x="5305262" y="3446107"/>
                  <a:pt x="5310024" y="3451821"/>
                </a:cubicBezTo>
                <a:cubicBezTo>
                  <a:pt x="5312882" y="3476586"/>
                  <a:pt x="5346219" y="3476586"/>
                  <a:pt x="5346219" y="3495636"/>
                </a:cubicBezTo>
                <a:cubicBezTo>
                  <a:pt x="5346219" y="3549929"/>
                  <a:pt x="5351934" y="3597554"/>
                  <a:pt x="5370984" y="3653752"/>
                </a:cubicBezTo>
                <a:cubicBezTo>
                  <a:pt x="5373842" y="3663277"/>
                  <a:pt x="5375747" y="3671849"/>
                  <a:pt x="5378604" y="3679469"/>
                </a:cubicBezTo>
                <a:cubicBezTo>
                  <a:pt x="5380509" y="3688994"/>
                  <a:pt x="5383367" y="3697567"/>
                  <a:pt x="5384319" y="3707092"/>
                </a:cubicBezTo>
                <a:cubicBezTo>
                  <a:pt x="5386224" y="3714711"/>
                  <a:pt x="5387177" y="3724236"/>
                  <a:pt x="5389082" y="3732809"/>
                </a:cubicBezTo>
                <a:cubicBezTo>
                  <a:pt x="5391940" y="3786149"/>
                  <a:pt x="5398607" y="3839489"/>
                  <a:pt x="5378604" y="3893782"/>
                </a:cubicBezTo>
                <a:cubicBezTo>
                  <a:pt x="5375747" y="3901402"/>
                  <a:pt x="5370984" y="3907117"/>
                  <a:pt x="5366222" y="3914736"/>
                </a:cubicBezTo>
                <a:cubicBezTo>
                  <a:pt x="5340504" y="3948074"/>
                  <a:pt x="5297642" y="3970934"/>
                  <a:pt x="5322407" y="4024274"/>
                </a:cubicBezTo>
                <a:cubicBezTo>
                  <a:pt x="5325265" y="4029989"/>
                  <a:pt x="5328122" y="4034752"/>
                  <a:pt x="5332884" y="4041419"/>
                </a:cubicBezTo>
                <a:cubicBezTo>
                  <a:pt x="5343362" y="4058564"/>
                  <a:pt x="5358602" y="4073804"/>
                  <a:pt x="5363365" y="4092854"/>
                </a:cubicBezTo>
                <a:cubicBezTo>
                  <a:pt x="5365269" y="4103332"/>
                  <a:pt x="5366222" y="4113809"/>
                  <a:pt x="5365269" y="4125239"/>
                </a:cubicBezTo>
                <a:cubicBezTo>
                  <a:pt x="5365269" y="4157624"/>
                  <a:pt x="5359554" y="4190961"/>
                  <a:pt x="5347172" y="4224299"/>
                </a:cubicBezTo>
                <a:cubicBezTo>
                  <a:pt x="5330027" y="4189057"/>
                  <a:pt x="5313834" y="4154767"/>
                  <a:pt x="5295737" y="4120477"/>
                </a:cubicBezTo>
                <a:cubicBezTo>
                  <a:pt x="5292879" y="4112857"/>
                  <a:pt x="5290022" y="4107142"/>
                  <a:pt x="5285259" y="4100474"/>
                </a:cubicBezTo>
                <a:cubicBezTo>
                  <a:pt x="5272877" y="4080471"/>
                  <a:pt x="5257637" y="4062374"/>
                  <a:pt x="5244302" y="4042371"/>
                </a:cubicBezTo>
                <a:cubicBezTo>
                  <a:pt x="5239540" y="4036657"/>
                  <a:pt x="5234777" y="4029989"/>
                  <a:pt x="5230967" y="4024274"/>
                </a:cubicBezTo>
                <a:cubicBezTo>
                  <a:pt x="5225252" y="4018559"/>
                  <a:pt x="5218584" y="4010939"/>
                  <a:pt x="5213822" y="4003319"/>
                </a:cubicBezTo>
                <a:cubicBezTo>
                  <a:pt x="5208107" y="3995699"/>
                  <a:pt x="5204297" y="3988079"/>
                  <a:pt x="5201440" y="3980459"/>
                </a:cubicBezTo>
                <a:cubicBezTo>
                  <a:pt x="5198582" y="3974744"/>
                  <a:pt x="5193819" y="3965219"/>
                  <a:pt x="5190962" y="3957599"/>
                </a:cubicBezTo>
                <a:cubicBezTo>
                  <a:pt x="5188104" y="3948074"/>
                  <a:pt x="5186199" y="3940454"/>
                  <a:pt x="5189057" y="3932834"/>
                </a:cubicBezTo>
                <a:cubicBezTo>
                  <a:pt x="5262399" y="3871874"/>
                  <a:pt x="5333837" y="3785196"/>
                  <a:pt x="5242397" y="3704234"/>
                </a:cubicBezTo>
                <a:cubicBezTo>
                  <a:pt x="5234777" y="3690899"/>
                  <a:pt x="5234777" y="3668992"/>
                  <a:pt x="5232872" y="3655657"/>
                </a:cubicBezTo>
                <a:cubicBezTo>
                  <a:pt x="5232872" y="3648036"/>
                  <a:pt x="5232872" y="3642321"/>
                  <a:pt x="5230967" y="3635654"/>
                </a:cubicBezTo>
                <a:cubicBezTo>
                  <a:pt x="5229062" y="3630892"/>
                  <a:pt x="5226204" y="3626129"/>
                  <a:pt x="5221442" y="3622319"/>
                </a:cubicBezTo>
                <a:cubicBezTo>
                  <a:pt x="5155719" y="3568979"/>
                  <a:pt x="5089997" y="3441344"/>
                  <a:pt x="5152862" y="3371811"/>
                </a:cubicBezTo>
                <a:cubicBezTo>
                  <a:pt x="5157624" y="3364192"/>
                  <a:pt x="5162387" y="3356571"/>
                  <a:pt x="5165244" y="3350857"/>
                </a:cubicBezTo>
                <a:cubicBezTo>
                  <a:pt x="5203344" y="3269894"/>
                  <a:pt x="5145242" y="3159404"/>
                  <a:pt x="5081424" y="3083204"/>
                </a:cubicBezTo>
                <a:cubicBezTo>
                  <a:pt x="5073804" y="3077489"/>
                  <a:pt x="5066184" y="3070821"/>
                  <a:pt x="5058565" y="3065107"/>
                </a:cubicBezTo>
                <a:cubicBezTo>
                  <a:pt x="5017607" y="3032721"/>
                  <a:pt x="4967124" y="3010814"/>
                  <a:pt x="4924262" y="2998432"/>
                </a:cubicBezTo>
                <a:cubicBezTo>
                  <a:pt x="4916642" y="2996527"/>
                  <a:pt x="4909022" y="2995574"/>
                  <a:pt x="4903307" y="2993669"/>
                </a:cubicBezTo>
                <a:cubicBezTo>
                  <a:pt x="4868064" y="2986049"/>
                  <a:pt x="4831869" y="2978429"/>
                  <a:pt x="4802342" y="2960332"/>
                </a:cubicBezTo>
                <a:cubicBezTo>
                  <a:pt x="4797579" y="2954617"/>
                  <a:pt x="4794722" y="2949854"/>
                  <a:pt x="4789959" y="2945092"/>
                </a:cubicBezTo>
                <a:cubicBezTo>
                  <a:pt x="4769004" y="2920327"/>
                  <a:pt x="4746144" y="2899371"/>
                  <a:pt x="4723284" y="2883179"/>
                </a:cubicBezTo>
                <a:cubicBezTo>
                  <a:pt x="4715664" y="2878417"/>
                  <a:pt x="4708044" y="2873654"/>
                  <a:pt x="4700424" y="2870796"/>
                </a:cubicBezTo>
                <a:cubicBezTo>
                  <a:pt x="4610889" y="2794596"/>
                  <a:pt x="4530879" y="2835554"/>
                  <a:pt x="4462299" y="2918421"/>
                </a:cubicBezTo>
                <a:cubicBezTo>
                  <a:pt x="4457537" y="2921279"/>
                  <a:pt x="4451822" y="2926042"/>
                  <a:pt x="4447059" y="2928899"/>
                </a:cubicBezTo>
                <a:cubicBezTo>
                  <a:pt x="4437534" y="2936519"/>
                  <a:pt x="4429914" y="2946044"/>
                  <a:pt x="4421342" y="2956521"/>
                </a:cubicBezTo>
                <a:cubicBezTo>
                  <a:pt x="4413722" y="2956521"/>
                  <a:pt x="4404197" y="2956521"/>
                  <a:pt x="4396577" y="2956521"/>
                </a:cubicBezTo>
                <a:cubicBezTo>
                  <a:pt x="4364192" y="2953664"/>
                  <a:pt x="4333712" y="2941282"/>
                  <a:pt x="4305137" y="2912707"/>
                </a:cubicBezTo>
                <a:cubicBezTo>
                  <a:pt x="4299422" y="2907944"/>
                  <a:pt x="4291802" y="2902229"/>
                  <a:pt x="4284182" y="2895561"/>
                </a:cubicBezTo>
                <a:cubicBezTo>
                  <a:pt x="4270847" y="2885084"/>
                  <a:pt x="4256559" y="2872702"/>
                  <a:pt x="4244177" y="2862224"/>
                </a:cubicBezTo>
                <a:cubicBezTo>
                  <a:pt x="4234652" y="2859367"/>
                  <a:pt x="4227032" y="2856509"/>
                  <a:pt x="4216554" y="2854604"/>
                </a:cubicBezTo>
                <a:cubicBezTo>
                  <a:pt x="4210839" y="2851746"/>
                  <a:pt x="4203219" y="2848889"/>
                  <a:pt x="4196552" y="2844127"/>
                </a:cubicBezTo>
                <a:cubicBezTo>
                  <a:pt x="4168929" y="2828886"/>
                  <a:pt x="4145117" y="2806027"/>
                  <a:pt x="4120352" y="2775546"/>
                </a:cubicBezTo>
                <a:cubicBezTo>
                  <a:pt x="4110827" y="2772689"/>
                  <a:pt x="4102254" y="2769832"/>
                  <a:pt x="4094634" y="2765069"/>
                </a:cubicBezTo>
                <a:cubicBezTo>
                  <a:pt x="4033674" y="2737446"/>
                  <a:pt x="3977477" y="2703157"/>
                  <a:pt x="3925089" y="2657436"/>
                </a:cubicBezTo>
                <a:cubicBezTo>
                  <a:pt x="3990812" y="2680296"/>
                  <a:pt x="4060344" y="2715539"/>
                  <a:pt x="4128924" y="2726017"/>
                </a:cubicBezTo>
                <a:cubicBezTo>
                  <a:pt x="4134639" y="2727921"/>
                  <a:pt x="4142259" y="2727921"/>
                  <a:pt x="4149879" y="2728874"/>
                </a:cubicBezTo>
                <a:cubicBezTo>
                  <a:pt x="4230842" y="2734589"/>
                  <a:pt x="4307994" y="2789834"/>
                  <a:pt x="4384194" y="2790786"/>
                </a:cubicBezTo>
                <a:cubicBezTo>
                  <a:pt x="4393719" y="2790786"/>
                  <a:pt x="4402292" y="2790786"/>
                  <a:pt x="4409912" y="2788882"/>
                </a:cubicBezTo>
                <a:cubicBezTo>
                  <a:pt x="4443249" y="2741257"/>
                  <a:pt x="4397529" y="2653627"/>
                  <a:pt x="4483254" y="2653627"/>
                </a:cubicBezTo>
                <a:cubicBezTo>
                  <a:pt x="4562312" y="2661246"/>
                  <a:pt x="4608032" y="2735542"/>
                  <a:pt x="4676612" y="2765069"/>
                </a:cubicBezTo>
                <a:cubicBezTo>
                  <a:pt x="4684232" y="2766974"/>
                  <a:pt x="4693757" y="2767927"/>
                  <a:pt x="4701377" y="2766974"/>
                </a:cubicBezTo>
                <a:cubicBezTo>
                  <a:pt x="4718522" y="2765069"/>
                  <a:pt x="4733762" y="2757449"/>
                  <a:pt x="4745192" y="2742209"/>
                </a:cubicBezTo>
                <a:cubicBezTo>
                  <a:pt x="4752812" y="2736494"/>
                  <a:pt x="4758527" y="2732684"/>
                  <a:pt x="4765194" y="2731732"/>
                </a:cubicBezTo>
                <a:cubicBezTo>
                  <a:pt x="4795674" y="2726017"/>
                  <a:pt x="4828059" y="2757449"/>
                  <a:pt x="4862349" y="2779357"/>
                </a:cubicBezTo>
                <a:cubicBezTo>
                  <a:pt x="4869969" y="2782214"/>
                  <a:pt x="4875684" y="2786977"/>
                  <a:pt x="4883304" y="2789834"/>
                </a:cubicBezTo>
                <a:cubicBezTo>
                  <a:pt x="4892829" y="2792692"/>
                  <a:pt x="4901402" y="2794596"/>
                  <a:pt x="4909022" y="2797454"/>
                </a:cubicBezTo>
                <a:cubicBezTo>
                  <a:pt x="4954742" y="2817457"/>
                  <a:pt x="4974744" y="2864129"/>
                  <a:pt x="4988079" y="2911754"/>
                </a:cubicBezTo>
                <a:cubicBezTo>
                  <a:pt x="4993794" y="2925089"/>
                  <a:pt x="5013797" y="2931757"/>
                  <a:pt x="5028084" y="2937471"/>
                </a:cubicBezTo>
                <a:cubicBezTo>
                  <a:pt x="5037609" y="2942234"/>
                  <a:pt x="5048087" y="2937471"/>
                  <a:pt x="5056659" y="2934614"/>
                </a:cubicBezTo>
                <a:cubicBezTo>
                  <a:pt x="5125240" y="2917469"/>
                  <a:pt x="5198582" y="2998432"/>
                  <a:pt x="5264304" y="2937471"/>
                </a:cubicBezTo>
                <a:cubicBezTo>
                  <a:pt x="5264304" y="2945092"/>
                  <a:pt x="5315740" y="2864129"/>
                  <a:pt x="5330979" y="2815552"/>
                </a:cubicBezTo>
                <a:cubicBezTo>
                  <a:pt x="5332884" y="2809836"/>
                  <a:pt x="5335742" y="2802217"/>
                  <a:pt x="5336694" y="2794596"/>
                </a:cubicBezTo>
                <a:cubicBezTo>
                  <a:pt x="5346219" y="2764117"/>
                  <a:pt x="5353840" y="2735542"/>
                  <a:pt x="5367174" y="2710777"/>
                </a:cubicBezTo>
                <a:cubicBezTo>
                  <a:pt x="5372890" y="2701252"/>
                  <a:pt x="5379557" y="2695536"/>
                  <a:pt x="5387177" y="2689821"/>
                </a:cubicBezTo>
                <a:cubicBezTo>
                  <a:pt x="5390034" y="2682202"/>
                  <a:pt x="5394797" y="2674582"/>
                  <a:pt x="5397654" y="2666961"/>
                </a:cubicBezTo>
                <a:cubicBezTo>
                  <a:pt x="5417657" y="2628861"/>
                  <a:pt x="5433849" y="2590761"/>
                  <a:pt x="5458615" y="2555519"/>
                </a:cubicBezTo>
                <a:cubicBezTo>
                  <a:pt x="5463377" y="2547899"/>
                  <a:pt x="5468140" y="2542184"/>
                  <a:pt x="5473854" y="2534564"/>
                </a:cubicBezTo>
                <a:cubicBezTo>
                  <a:pt x="5525290" y="2486939"/>
                  <a:pt x="5605299" y="2526944"/>
                  <a:pt x="5644352" y="2480271"/>
                </a:cubicBezTo>
                <a:cubicBezTo>
                  <a:pt x="5703407" y="2419311"/>
                  <a:pt x="5578629" y="2385974"/>
                  <a:pt x="5545292" y="2345969"/>
                </a:cubicBezTo>
                <a:cubicBezTo>
                  <a:pt x="5539577" y="2335492"/>
                  <a:pt x="5537672" y="2323109"/>
                  <a:pt x="5540529" y="2312632"/>
                </a:cubicBezTo>
                <a:cubicBezTo>
                  <a:pt x="5543387" y="2300249"/>
                  <a:pt x="5551007" y="2289772"/>
                  <a:pt x="5563390" y="2282152"/>
                </a:cubicBezTo>
                <a:cubicBezTo>
                  <a:pt x="5591965" y="2244052"/>
                  <a:pt x="5644352" y="2230717"/>
                  <a:pt x="5690072" y="2230717"/>
                </a:cubicBezTo>
                <a:cubicBezTo>
                  <a:pt x="5690072" y="2197379"/>
                  <a:pt x="5670069" y="2164042"/>
                  <a:pt x="5634827" y="2151659"/>
                </a:cubicBezTo>
                <a:cubicBezTo>
                  <a:pt x="5625302" y="2146897"/>
                  <a:pt x="5617682" y="2142134"/>
                  <a:pt x="5609109" y="2139277"/>
                </a:cubicBezTo>
                <a:cubicBezTo>
                  <a:pt x="5569104" y="2119274"/>
                  <a:pt x="5530052" y="2099272"/>
                  <a:pt x="5507192" y="2055456"/>
                </a:cubicBezTo>
                <a:cubicBezTo>
                  <a:pt x="5502429" y="2049742"/>
                  <a:pt x="5501477" y="2042122"/>
                  <a:pt x="5501477" y="2034501"/>
                </a:cubicBezTo>
                <a:cubicBezTo>
                  <a:pt x="5499572" y="2004022"/>
                  <a:pt x="5526242" y="1972589"/>
                  <a:pt x="5526242" y="1942109"/>
                </a:cubicBezTo>
                <a:cubicBezTo>
                  <a:pt x="5526242" y="1887817"/>
                  <a:pt x="5429087" y="1894484"/>
                  <a:pt x="5401465" y="1832572"/>
                </a:cubicBezTo>
                <a:cubicBezTo>
                  <a:pt x="5398607" y="1824951"/>
                  <a:pt x="5396702" y="1817331"/>
                  <a:pt x="5393844" y="1809711"/>
                </a:cubicBezTo>
                <a:cubicBezTo>
                  <a:pt x="5390987" y="1802092"/>
                  <a:pt x="5389082" y="1796376"/>
                  <a:pt x="5384319" y="1789709"/>
                </a:cubicBezTo>
                <a:cubicBezTo>
                  <a:pt x="5381462" y="1780184"/>
                  <a:pt x="5376699" y="1774469"/>
                  <a:pt x="5371937" y="1768754"/>
                </a:cubicBezTo>
                <a:cubicBezTo>
                  <a:pt x="5315740" y="1712556"/>
                  <a:pt x="5277640" y="1779231"/>
                  <a:pt x="5245254" y="1817331"/>
                </a:cubicBezTo>
                <a:cubicBezTo>
                  <a:pt x="5240492" y="1824951"/>
                  <a:pt x="5234777" y="1832572"/>
                  <a:pt x="5228109" y="1840192"/>
                </a:cubicBezTo>
                <a:cubicBezTo>
                  <a:pt x="5222394" y="1845906"/>
                  <a:pt x="5215727" y="1853526"/>
                  <a:pt x="5208107" y="1858289"/>
                </a:cubicBezTo>
                <a:cubicBezTo>
                  <a:pt x="5202392" y="1864004"/>
                  <a:pt x="5195724" y="1870672"/>
                  <a:pt x="5190009" y="1879244"/>
                </a:cubicBezTo>
                <a:cubicBezTo>
                  <a:pt x="5185247" y="1886864"/>
                  <a:pt x="5180484" y="1896389"/>
                  <a:pt x="5177627" y="1906867"/>
                </a:cubicBezTo>
                <a:cubicBezTo>
                  <a:pt x="5175722" y="1912581"/>
                  <a:pt x="5171912" y="1917344"/>
                  <a:pt x="5164292" y="1920201"/>
                </a:cubicBezTo>
                <a:cubicBezTo>
                  <a:pt x="5158577" y="1924964"/>
                  <a:pt x="5150957" y="1927822"/>
                  <a:pt x="5143337" y="1927822"/>
                </a:cubicBezTo>
                <a:cubicBezTo>
                  <a:pt x="5126192" y="1930679"/>
                  <a:pt x="5112857" y="1927822"/>
                  <a:pt x="5112857" y="1914486"/>
                </a:cubicBezTo>
                <a:cubicBezTo>
                  <a:pt x="5112857" y="1888769"/>
                  <a:pt x="5108094" y="1868767"/>
                  <a:pt x="5099522" y="1853526"/>
                </a:cubicBezTo>
                <a:cubicBezTo>
                  <a:pt x="5096665" y="1845906"/>
                  <a:pt x="5089997" y="1838286"/>
                  <a:pt x="5086187" y="1832572"/>
                </a:cubicBezTo>
                <a:cubicBezTo>
                  <a:pt x="5073804" y="1800186"/>
                  <a:pt x="5106190" y="1759229"/>
                  <a:pt x="5088092" y="1745894"/>
                </a:cubicBezTo>
                <a:cubicBezTo>
                  <a:pt x="5034752" y="1684934"/>
                  <a:pt x="4943312" y="1692554"/>
                  <a:pt x="4892829" y="1623974"/>
                </a:cubicBezTo>
                <a:cubicBezTo>
                  <a:pt x="4888067" y="1619211"/>
                  <a:pt x="4885209" y="1614449"/>
                  <a:pt x="4880447" y="1610639"/>
                </a:cubicBezTo>
                <a:cubicBezTo>
                  <a:pt x="4874732" y="1603019"/>
                  <a:pt x="4868064" y="1597304"/>
                  <a:pt x="4862349" y="1590636"/>
                </a:cubicBezTo>
                <a:cubicBezTo>
                  <a:pt x="4807104" y="1577301"/>
                  <a:pt x="4766147" y="1547774"/>
                  <a:pt x="4746144" y="1509674"/>
                </a:cubicBezTo>
                <a:cubicBezTo>
                  <a:pt x="4743287" y="1502054"/>
                  <a:pt x="4740429" y="1494434"/>
                  <a:pt x="4736619" y="1484909"/>
                </a:cubicBezTo>
                <a:cubicBezTo>
                  <a:pt x="4704234" y="1434426"/>
                  <a:pt x="4784244" y="1401089"/>
                  <a:pt x="4736619" y="1350606"/>
                </a:cubicBezTo>
                <a:cubicBezTo>
                  <a:pt x="4730904" y="1345844"/>
                  <a:pt x="4723284" y="1342986"/>
                  <a:pt x="4716617" y="1340129"/>
                </a:cubicBezTo>
                <a:cubicBezTo>
                  <a:pt x="4637559" y="1307744"/>
                  <a:pt x="4530879" y="1360131"/>
                  <a:pt x="4440392" y="1355369"/>
                </a:cubicBezTo>
                <a:cubicBezTo>
                  <a:pt x="4434677" y="1357274"/>
                  <a:pt x="4427057" y="1358226"/>
                  <a:pt x="4420389" y="1360131"/>
                </a:cubicBezTo>
                <a:cubicBezTo>
                  <a:pt x="4408007" y="1362989"/>
                  <a:pt x="4394672" y="1364894"/>
                  <a:pt x="4380384" y="1367751"/>
                </a:cubicBezTo>
                <a:cubicBezTo>
                  <a:pt x="4372764" y="1367751"/>
                  <a:pt x="4365144" y="1369656"/>
                  <a:pt x="4355619" y="1369656"/>
                </a:cubicBezTo>
                <a:cubicBezTo>
                  <a:pt x="4276562" y="1362036"/>
                  <a:pt x="4216554" y="1348701"/>
                  <a:pt x="4155594" y="1417281"/>
                </a:cubicBezTo>
                <a:cubicBezTo>
                  <a:pt x="4147974" y="1420139"/>
                  <a:pt x="4140354" y="1422044"/>
                  <a:pt x="4132734" y="1422044"/>
                </a:cubicBezTo>
                <a:cubicBezTo>
                  <a:pt x="4109874" y="1423949"/>
                  <a:pt x="4087014" y="1416329"/>
                  <a:pt x="4071774" y="1396326"/>
                </a:cubicBezTo>
                <a:cubicBezTo>
                  <a:pt x="4039389" y="1355369"/>
                  <a:pt x="4013672" y="1307744"/>
                  <a:pt x="3951759" y="1320126"/>
                </a:cubicBezTo>
                <a:cubicBezTo>
                  <a:pt x="3946044" y="1318222"/>
                  <a:pt x="3939377" y="1315364"/>
                  <a:pt x="3934614" y="1312506"/>
                </a:cubicBezTo>
                <a:cubicBezTo>
                  <a:pt x="3928899" y="1307744"/>
                  <a:pt x="3924137" y="1302029"/>
                  <a:pt x="3921279" y="1294409"/>
                </a:cubicBezTo>
                <a:cubicBezTo>
                  <a:pt x="3901277" y="1254404"/>
                  <a:pt x="3974619" y="1227734"/>
                  <a:pt x="4007004" y="1194397"/>
                </a:cubicBezTo>
                <a:cubicBezTo>
                  <a:pt x="3996527" y="1214399"/>
                  <a:pt x="3996527" y="1229639"/>
                  <a:pt x="4002242" y="1240117"/>
                </a:cubicBezTo>
                <a:cubicBezTo>
                  <a:pt x="4005099" y="1245831"/>
                  <a:pt x="4009862" y="1250594"/>
                  <a:pt x="4015577" y="1253451"/>
                </a:cubicBezTo>
                <a:cubicBezTo>
                  <a:pt x="4036532" y="1263929"/>
                  <a:pt x="4061297" y="1271549"/>
                  <a:pt x="4084157" y="1274406"/>
                </a:cubicBezTo>
                <a:cubicBezTo>
                  <a:pt x="4091777" y="1276311"/>
                  <a:pt x="4099397" y="1276311"/>
                  <a:pt x="4107017" y="1276311"/>
                </a:cubicBezTo>
                <a:cubicBezTo>
                  <a:pt x="4162262" y="1285836"/>
                  <a:pt x="4196552" y="1259167"/>
                  <a:pt x="4227032" y="1225829"/>
                </a:cubicBezTo>
                <a:cubicBezTo>
                  <a:pt x="4232747" y="1218209"/>
                  <a:pt x="4239414" y="1212494"/>
                  <a:pt x="4247034" y="1205826"/>
                </a:cubicBezTo>
                <a:cubicBezTo>
                  <a:pt x="4321329" y="1152486"/>
                  <a:pt x="4454679" y="1226781"/>
                  <a:pt x="4434677" y="1078191"/>
                </a:cubicBezTo>
                <a:cubicBezTo>
                  <a:pt x="4427057" y="1058189"/>
                  <a:pt x="4460394" y="1058189"/>
                  <a:pt x="4475634" y="1049616"/>
                </a:cubicBezTo>
                <a:cubicBezTo>
                  <a:pt x="4481349" y="1047711"/>
                  <a:pt x="4488017" y="1046759"/>
                  <a:pt x="4493732" y="1046759"/>
                </a:cubicBezTo>
                <a:cubicBezTo>
                  <a:pt x="4503257" y="1044854"/>
                  <a:pt x="4511829" y="1043901"/>
                  <a:pt x="4521354" y="1041996"/>
                </a:cubicBezTo>
                <a:cubicBezTo>
                  <a:pt x="4530879" y="1041996"/>
                  <a:pt x="4539452" y="1040091"/>
                  <a:pt x="4548977" y="1039139"/>
                </a:cubicBezTo>
                <a:cubicBezTo>
                  <a:pt x="4573742" y="1033424"/>
                  <a:pt x="4600412" y="1044854"/>
                  <a:pt x="4627082" y="1056284"/>
                </a:cubicBezTo>
                <a:cubicBezTo>
                  <a:pt x="4636607" y="1059141"/>
                  <a:pt x="4644227" y="1061999"/>
                  <a:pt x="4652799" y="1063904"/>
                </a:cubicBezTo>
                <a:cubicBezTo>
                  <a:pt x="4669944" y="1059141"/>
                  <a:pt x="4688994" y="1056284"/>
                  <a:pt x="4708044" y="1051522"/>
                </a:cubicBezTo>
                <a:cubicBezTo>
                  <a:pt x="4717569" y="1049616"/>
                  <a:pt x="4728047" y="1046759"/>
                  <a:pt x="4736619" y="1045806"/>
                </a:cubicBezTo>
                <a:cubicBezTo>
                  <a:pt x="4746144" y="1042949"/>
                  <a:pt x="4754717" y="1040091"/>
                  <a:pt x="4764242" y="1036281"/>
                </a:cubicBezTo>
                <a:cubicBezTo>
                  <a:pt x="4774719" y="1033424"/>
                  <a:pt x="4784244" y="1030566"/>
                  <a:pt x="4794722" y="1025804"/>
                </a:cubicBezTo>
                <a:cubicBezTo>
                  <a:pt x="4842347" y="992466"/>
                  <a:pt x="4941407" y="1012469"/>
                  <a:pt x="4941407" y="951509"/>
                </a:cubicBezTo>
                <a:cubicBezTo>
                  <a:pt x="4947122" y="890549"/>
                  <a:pt x="4855682" y="878166"/>
                  <a:pt x="4804247" y="844829"/>
                </a:cubicBezTo>
                <a:cubicBezTo>
                  <a:pt x="4796627" y="840066"/>
                  <a:pt x="4789007" y="834351"/>
                  <a:pt x="4783292" y="829589"/>
                </a:cubicBezTo>
                <a:cubicBezTo>
                  <a:pt x="4770909" y="817206"/>
                  <a:pt x="4763289" y="801966"/>
                  <a:pt x="4760432" y="781011"/>
                </a:cubicBezTo>
                <a:cubicBezTo>
                  <a:pt x="4762337" y="770534"/>
                  <a:pt x="4760432" y="760056"/>
                  <a:pt x="4758527" y="750531"/>
                </a:cubicBezTo>
                <a:cubicBezTo>
                  <a:pt x="4745192" y="671474"/>
                  <a:pt x="4631844" y="684809"/>
                  <a:pt x="4580409" y="643851"/>
                </a:cubicBezTo>
                <a:cubicBezTo>
                  <a:pt x="4574694" y="639089"/>
                  <a:pt x="4568027" y="634326"/>
                  <a:pt x="4562312" y="630516"/>
                </a:cubicBezTo>
                <a:cubicBezTo>
                  <a:pt x="4545167" y="618134"/>
                  <a:pt x="4529927" y="605751"/>
                  <a:pt x="4518497" y="592416"/>
                </a:cubicBezTo>
                <a:cubicBezTo>
                  <a:pt x="4513734" y="586701"/>
                  <a:pt x="4508972" y="580034"/>
                  <a:pt x="4505162" y="574319"/>
                </a:cubicBezTo>
                <a:cubicBezTo>
                  <a:pt x="4482302" y="560984"/>
                  <a:pt x="4502304" y="534314"/>
                  <a:pt x="4514687" y="520979"/>
                </a:cubicBezTo>
                <a:cubicBezTo>
                  <a:pt x="4520402" y="518121"/>
                  <a:pt x="4527069" y="516216"/>
                  <a:pt x="4532784" y="515264"/>
                </a:cubicBezTo>
                <a:cubicBezTo>
                  <a:pt x="4613747" y="535266"/>
                  <a:pt x="4685184" y="446684"/>
                  <a:pt x="4674707" y="364769"/>
                </a:cubicBezTo>
                <a:cubicBezTo>
                  <a:pt x="4669944" y="357149"/>
                  <a:pt x="4665182" y="351434"/>
                  <a:pt x="4659467" y="343814"/>
                </a:cubicBezTo>
                <a:cubicBezTo>
                  <a:pt x="4633749" y="319049"/>
                  <a:pt x="4593744" y="298094"/>
                  <a:pt x="4555644" y="299999"/>
                </a:cubicBezTo>
                <a:cubicBezTo>
                  <a:pt x="4549929" y="298094"/>
                  <a:pt x="4543262" y="299999"/>
                  <a:pt x="4537547" y="299999"/>
                </a:cubicBezTo>
                <a:cubicBezTo>
                  <a:pt x="4524212" y="299999"/>
                  <a:pt x="4511829" y="299999"/>
                  <a:pt x="4501352" y="301904"/>
                </a:cubicBezTo>
                <a:cubicBezTo>
                  <a:pt x="4491827" y="303809"/>
                  <a:pt x="4484207" y="307619"/>
                  <a:pt x="4475634" y="311429"/>
                </a:cubicBezTo>
                <a:cubicBezTo>
                  <a:pt x="4450869" y="323811"/>
                  <a:pt x="4425152" y="340004"/>
                  <a:pt x="4401339" y="344766"/>
                </a:cubicBezTo>
                <a:cubicBezTo>
                  <a:pt x="4393719" y="347624"/>
                  <a:pt x="4386099" y="347624"/>
                  <a:pt x="4378479" y="347624"/>
                </a:cubicBezTo>
                <a:cubicBezTo>
                  <a:pt x="4365144" y="347624"/>
                  <a:pt x="4349904" y="344766"/>
                  <a:pt x="4334664" y="335241"/>
                </a:cubicBezTo>
                <a:cubicBezTo>
                  <a:pt x="4327044" y="330479"/>
                  <a:pt x="4321329" y="324764"/>
                  <a:pt x="4316567" y="317144"/>
                </a:cubicBezTo>
                <a:cubicBezTo>
                  <a:pt x="4311804" y="309524"/>
                  <a:pt x="4308947" y="301904"/>
                  <a:pt x="4306089" y="292379"/>
                </a:cubicBezTo>
                <a:cubicBezTo>
                  <a:pt x="4306089" y="292379"/>
                  <a:pt x="4311804" y="290474"/>
                  <a:pt x="4318472" y="287616"/>
                </a:cubicBezTo>
                <a:cubicBezTo>
                  <a:pt x="4324187" y="285711"/>
                  <a:pt x="4333712" y="281901"/>
                  <a:pt x="4339427" y="278091"/>
                </a:cubicBezTo>
                <a:cubicBezTo>
                  <a:pt x="4345142" y="272376"/>
                  <a:pt x="4349904" y="265709"/>
                  <a:pt x="4354667" y="259994"/>
                </a:cubicBezTo>
                <a:cubicBezTo>
                  <a:pt x="4360382" y="254279"/>
                  <a:pt x="4365144" y="246659"/>
                  <a:pt x="4369907" y="239991"/>
                </a:cubicBezTo>
                <a:cubicBezTo>
                  <a:pt x="4398482" y="191414"/>
                  <a:pt x="4438487" y="170459"/>
                  <a:pt x="4489922" y="170459"/>
                </a:cubicBezTo>
                <a:cubicBezTo>
                  <a:pt x="4535642" y="170459"/>
                  <a:pt x="4529927" y="83781"/>
                  <a:pt x="4591839" y="76161"/>
                </a:cubicBezTo>
                <a:cubicBezTo>
                  <a:pt x="4601364" y="76161"/>
                  <a:pt x="4609937" y="78066"/>
                  <a:pt x="4619462" y="79019"/>
                </a:cubicBezTo>
                <a:cubicBezTo>
                  <a:pt x="4660419" y="99021"/>
                  <a:pt x="4686137" y="130454"/>
                  <a:pt x="4712807" y="165696"/>
                </a:cubicBezTo>
                <a:cubicBezTo>
                  <a:pt x="4717569" y="171411"/>
                  <a:pt x="4722332" y="179031"/>
                  <a:pt x="4728047" y="185699"/>
                </a:cubicBezTo>
                <a:cubicBezTo>
                  <a:pt x="4732809" y="195224"/>
                  <a:pt x="4737572" y="203796"/>
                  <a:pt x="4741382" y="211416"/>
                </a:cubicBezTo>
                <a:cubicBezTo>
                  <a:pt x="4746144" y="220941"/>
                  <a:pt x="4750907" y="229514"/>
                  <a:pt x="4754717" y="239039"/>
                </a:cubicBezTo>
                <a:cubicBezTo>
                  <a:pt x="4762337" y="252374"/>
                  <a:pt x="4769957" y="266661"/>
                  <a:pt x="4779482" y="279044"/>
                </a:cubicBezTo>
                <a:cubicBezTo>
                  <a:pt x="4784244" y="284759"/>
                  <a:pt x="4789007" y="291426"/>
                  <a:pt x="4794722" y="297141"/>
                </a:cubicBezTo>
                <a:cubicBezTo>
                  <a:pt x="4850919" y="353339"/>
                  <a:pt x="4949979" y="347624"/>
                  <a:pt x="4983317" y="427634"/>
                </a:cubicBezTo>
                <a:cubicBezTo>
                  <a:pt x="4985222" y="435254"/>
                  <a:pt x="4985222" y="442874"/>
                  <a:pt x="4985222" y="448589"/>
                </a:cubicBezTo>
                <a:cubicBezTo>
                  <a:pt x="4954742" y="486689"/>
                  <a:pt x="4941407" y="527646"/>
                  <a:pt x="4944265" y="563841"/>
                </a:cubicBezTo>
                <a:cubicBezTo>
                  <a:pt x="4946169" y="571461"/>
                  <a:pt x="4946169" y="577176"/>
                  <a:pt x="4949027" y="584796"/>
                </a:cubicBezTo>
                <a:cubicBezTo>
                  <a:pt x="4944265" y="709574"/>
                  <a:pt x="5089044" y="681951"/>
                  <a:pt x="5164292" y="721956"/>
                </a:cubicBezTo>
                <a:cubicBezTo>
                  <a:pt x="5171912" y="726719"/>
                  <a:pt x="5179532" y="729576"/>
                  <a:pt x="5187152" y="732434"/>
                </a:cubicBezTo>
                <a:cubicBezTo>
                  <a:pt x="5260494" y="770534"/>
                  <a:pt x="5331932" y="823874"/>
                  <a:pt x="5402417" y="864831"/>
                </a:cubicBezTo>
                <a:cubicBezTo>
                  <a:pt x="5407179" y="869594"/>
                  <a:pt x="5411942" y="874356"/>
                  <a:pt x="5415752" y="878166"/>
                </a:cubicBezTo>
                <a:cubicBezTo>
                  <a:pt x="5428134" y="893406"/>
                  <a:pt x="5438612" y="911504"/>
                  <a:pt x="5446232" y="931506"/>
                </a:cubicBezTo>
                <a:cubicBezTo>
                  <a:pt x="5450994" y="941031"/>
                  <a:pt x="5451947" y="951509"/>
                  <a:pt x="5455757" y="960081"/>
                </a:cubicBezTo>
                <a:cubicBezTo>
                  <a:pt x="5461472" y="1031519"/>
                  <a:pt x="5440517" y="1069619"/>
                  <a:pt x="5405274" y="1092479"/>
                </a:cubicBezTo>
                <a:cubicBezTo>
                  <a:pt x="5397654" y="1097241"/>
                  <a:pt x="5390034" y="1100099"/>
                  <a:pt x="5380509" y="1102956"/>
                </a:cubicBezTo>
                <a:cubicBezTo>
                  <a:pt x="5299547" y="1127722"/>
                  <a:pt x="5212869" y="1120101"/>
                  <a:pt x="5136669" y="1130579"/>
                </a:cubicBezTo>
                <a:cubicBezTo>
                  <a:pt x="5127144" y="1132484"/>
                  <a:pt x="5116667" y="1135341"/>
                  <a:pt x="5108094" y="1136294"/>
                </a:cubicBezTo>
                <a:cubicBezTo>
                  <a:pt x="5098569" y="1139151"/>
                  <a:pt x="5090949" y="1142009"/>
                  <a:pt x="5082377" y="1146772"/>
                </a:cubicBezTo>
                <a:cubicBezTo>
                  <a:pt x="5074757" y="1151534"/>
                  <a:pt x="5067137" y="1156297"/>
                  <a:pt x="5061422" y="1162011"/>
                </a:cubicBezTo>
                <a:cubicBezTo>
                  <a:pt x="5050944" y="1171536"/>
                  <a:pt x="5043324" y="1182966"/>
                  <a:pt x="5038562" y="1197254"/>
                </a:cubicBezTo>
                <a:cubicBezTo>
                  <a:pt x="5036657" y="1202969"/>
                  <a:pt x="5033799" y="1210589"/>
                  <a:pt x="5033799" y="1218209"/>
                </a:cubicBezTo>
                <a:cubicBezTo>
                  <a:pt x="5035704" y="1223924"/>
                  <a:pt x="5038562" y="1231544"/>
                  <a:pt x="5039515" y="1239164"/>
                </a:cubicBezTo>
                <a:cubicBezTo>
                  <a:pt x="5056659" y="1301076"/>
                  <a:pt x="4950932" y="1327747"/>
                  <a:pt x="5003319" y="1362036"/>
                </a:cubicBezTo>
                <a:cubicBezTo>
                  <a:pt x="5076662" y="1409661"/>
                  <a:pt x="5148099" y="1435379"/>
                  <a:pt x="5233824" y="1436331"/>
                </a:cubicBezTo>
                <a:cubicBezTo>
                  <a:pt x="5244302" y="1438236"/>
                  <a:pt x="5253827" y="1438236"/>
                  <a:pt x="5262399" y="1438236"/>
                </a:cubicBezTo>
                <a:cubicBezTo>
                  <a:pt x="5290022" y="1440142"/>
                  <a:pt x="5315740" y="1441094"/>
                  <a:pt x="5338599" y="1442999"/>
                </a:cubicBezTo>
                <a:cubicBezTo>
                  <a:pt x="5366222" y="1448714"/>
                  <a:pt x="5437659" y="1442999"/>
                  <a:pt x="5424324" y="1499197"/>
                </a:cubicBezTo>
                <a:cubicBezTo>
                  <a:pt x="5421467" y="1504911"/>
                  <a:pt x="5418609" y="1511579"/>
                  <a:pt x="5413847" y="1517294"/>
                </a:cubicBezTo>
                <a:cubicBezTo>
                  <a:pt x="5410990" y="1523009"/>
                  <a:pt x="5408132" y="1529676"/>
                  <a:pt x="5406227" y="1537297"/>
                </a:cubicBezTo>
                <a:cubicBezTo>
                  <a:pt x="5464329" y="1557299"/>
                  <a:pt x="5530052" y="1537297"/>
                  <a:pt x="5587202" y="1539201"/>
                </a:cubicBezTo>
                <a:cubicBezTo>
                  <a:pt x="5597679" y="1539201"/>
                  <a:pt x="5607204" y="1539201"/>
                  <a:pt x="5615777" y="1539201"/>
                </a:cubicBezTo>
                <a:cubicBezTo>
                  <a:pt x="5678642" y="1542059"/>
                  <a:pt x="5735792" y="1562061"/>
                  <a:pt x="5768177" y="1621117"/>
                </a:cubicBezTo>
                <a:cubicBezTo>
                  <a:pt x="5775797" y="1636356"/>
                  <a:pt x="5781512" y="1653501"/>
                  <a:pt x="5788179" y="1671599"/>
                </a:cubicBezTo>
                <a:cubicBezTo>
                  <a:pt x="5782465" y="1712556"/>
                  <a:pt x="5730077" y="1735417"/>
                  <a:pt x="5716742" y="1760181"/>
                </a:cubicBezTo>
                <a:cubicBezTo>
                  <a:pt x="5713884" y="1765897"/>
                  <a:pt x="5711979" y="1772564"/>
                  <a:pt x="5713884" y="1778279"/>
                </a:cubicBezTo>
                <a:cubicBezTo>
                  <a:pt x="5787227" y="1860194"/>
                  <a:pt x="5898669" y="1801139"/>
                  <a:pt x="5983442" y="1854479"/>
                </a:cubicBezTo>
                <a:cubicBezTo>
                  <a:pt x="6047259" y="1895436"/>
                  <a:pt x="5993919" y="1953539"/>
                  <a:pt x="5980584" y="2006879"/>
                </a:cubicBezTo>
                <a:cubicBezTo>
                  <a:pt x="5978679" y="2014499"/>
                  <a:pt x="5977727" y="2022119"/>
                  <a:pt x="5977727" y="2029739"/>
                </a:cubicBezTo>
                <a:cubicBezTo>
                  <a:pt x="6023447" y="2057361"/>
                  <a:pt x="6017732" y="2110702"/>
                  <a:pt x="6029162" y="2157374"/>
                </a:cubicBezTo>
                <a:cubicBezTo>
                  <a:pt x="6032019" y="2164994"/>
                  <a:pt x="6034877" y="2169757"/>
                  <a:pt x="6041544" y="2174519"/>
                </a:cubicBezTo>
                <a:cubicBezTo>
                  <a:pt x="6094884" y="2192617"/>
                  <a:pt x="6102504" y="2245957"/>
                  <a:pt x="6128222" y="2286914"/>
                </a:cubicBezTo>
                <a:cubicBezTo>
                  <a:pt x="6132984" y="2294534"/>
                  <a:pt x="6135842" y="2302154"/>
                  <a:pt x="6140604" y="2309774"/>
                </a:cubicBezTo>
                <a:cubicBezTo>
                  <a:pt x="6131079" y="2342159"/>
                  <a:pt x="6130127" y="2368829"/>
                  <a:pt x="6134890" y="2391689"/>
                </a:cubicBezTo>
                <a:cubicBezTo>
                  <a:pt x="6136794" y="2401214"/>
                  <a:pt x="6137747" y="2408834"/>
                  <a:pt x="6140604" y="2416454"/>
                </a:cubicBezTo>
                <a:cubicBezTo>
                  <a:pt x="6160607" y="2454554"/>
                  <a:pt x="6193944" y="2501227"/>
                  <a:pt x="6219662" y="2536469"/>
                </a:cubicBezTo>
                <a:cubicBezTo>
                  <a:pt x="6265382" y="2589809"/>
                  <a:pt x="6265382" y="2678392"/>
                  <a:pt x="6349202" y="2696489"/>
                </a:cubicBezTo>
                <a:cubicBezTo>
                  <a:pt x="6354917" y="2701252"/>
                  <a:pt x="6362537" y="2706014"/>
                  <a:pt x="6370157" y="2709824"/>
                </a:cubicBezTo>
                <a:cubicBezTo>
                  <a:pt x="6403494" y="2734589"/>
                  <a:pt x="6429212" y="2764117"/>
                  <a:pt x="6449215" y="2808884"/>
                </a:cubicBezTo>
                <a:cubicBezTo>
                  <a:pt x="6453977" y="2814599"/>
                  <a:pt x="6458740" y="2822219"/>
                  <a:pt x="6462549" y="2828886"/>
                </a:cubicBezTo>
                <a:cubicBezTo>
                  <a:pt x="6465407" y="2833649"/>
                  <a:pt x="6470169" y="2838411"/>
                  <a:pt x="6473027" y="2842221"/>
                </a:cubicBezTo>
                <a:cubicBezTo>
                  <a:pt x="6488267" y="2886036"/>
                  <a:pt x="6541607" y="2886036"/>
                  <a:pt x="6579707" y="2906039"/>
                </a:cubicBezTo>
                <a:cubicBezTo>
                  <a:pt x="6593042" y="2913659"/>
                  <a:pt x="6607329" y="2926994"/>
                  <a:pt x="6607329" y="2939377"/>
                </a:cubicBezTo>
                <a:cubicBezTo>
                  <a:pt x="6599709" y="2987002"/>
                  <a:pt x="6561609" y="3021292"/>
                  <a:pt x="6573992" y="3073679"/>
                </a:cubicBezTo>
                <a:cubicBezTo>
                  <a:pt x="6572087" y="3081299"/>
                  <a:pt x="6572087" y="3090824"/>
                  <a:pt x="6572087" y="3098444"/>
                </a:cubicBezTo>
                <a:cubicBezTo>
                  <a:pt x="6570182" y="3130829"/>
                  <a:pt x="6577802" y="3162261"/>
                  <a:pt x="6599709" y="3192742"/>
                </a:cubicBezTo>
                <a:cubicBezTo>
                  <a:pt x="6601615" y="3194646"/>
                  <a:pt x="6602567" y="3195599"/>
                  <a:pt x="6604472" y="3197504"/>
                </a:cubicBezTo>
                <a:cubicBezTo>
                  <a:pt x="6647334" y="3225127"/>
                  <a:pt x="6744490" y="3230842"/>
                  <a:pt x="6680672" y="3297517"/>
                </a:cubicBezTo>
                <a:cubicBezTo>
                  <a:pt x="6683529" y="3297517"/>
                  <a:pt x="6681624" y="3300374"/>
                  <a:pt x="6679719" y="3301327"/>
                </a:cubicBezTo>
                <a:moveTo>
                  <a:pt x="7928447" y="4060469"/>
                </a:moveTo>
                <a:cubicBezTo>
                  <a:pt x="7930352" y="4093807"/>
                  <a:pt x="7938924" y="4121429"/>
                  <a:pt x="7954165" y="4142384"/>
                </a:cubicBezTo>
                <a:cubicBezTo>
                  <a:pt x="7958927" y="4150004"/>
                  <a:pt x="7964642" y="4155719"/>
                  <a:pt x="7971309" y="4162386"/>
                </a:cubicBezTo>
                <a:cubicBezTo>
                  <a:pt x="7977024" y="4168102"/>
                  <a:pt x="7983692" y="4174769"/>
                  <a:pt x="7991312" y="4180484"/>
                </a:cubicBezTo>
                <a:cubicBezTo>
                  <a:pt x="8029412" y="4218584"/>
                  <a:pt x="8049415" y="4272877"/>
                  <a:pt x="8108469" y="4287164"/>
                </a:cubicBezTo>
                <a:cubicBezTo>
                  <a:pt x="8049415" y="4307167"/>
                  <a:pt x="8009409" y="4251922"/>
                  <a:pt x="7974167" y="4221442"/>
                </a:cubicBezTo>
                <a:cubicBezTo>
                  <a:pt x="7964642" y="4216679"/>
                  <a:pt x="7957022" y="4213822"/>
                  <a:pt x="7949402" y="4209059"/>
                </a:cubicBezTo>
                <a:cubicBezTo>
                  <a:pt x="7943687" y="4204297"/>
                  <a:pt x="7936067" y="4198582"/>
                  <a:pt x="7929399" y="4193819"/>
                </a:cubicBezTo>
                <a:cubicBezTo>
                  <a:pt x="7918922" y="4181436"/>
                  <a:pt x="7908444" y="4168102"/>
                  <a:pt x="7900824" y="4150957"/>
                </a:cubicBezTo>
                <a:cubicBezTo>
                  <a:pt x="7896062" y="4143336"/>
                  <a:pt x="7893204" y="4135717"/>
                  <a:pt x="7890347" y="4126192"/>
                </a:cubicBezTo>
                <a:cubicBezTo>
                  <a:pt x="7887490" y="4120477"/>
                  <a:pt x="7884632" y="4113809"/>
                  <a:pt x="7880822" y="4108094"/>
                </a:cubicBezTo>
                <a:cubicBezTo>
                  <a:pt x="7868440" y="4075709"/>
                  <a:pt x="7859867" y="4039514"/>
                  <a:pt x="7852247" y="4003319"/>
                </a:cubicBezTo>
                <a:cubicBezTo>
                  <a:pt x="7838912" y="3968077"/>
                  <a:pt x="7806527" y="3955694"/>
                  <a:pt x="7791287" y="3921404"/>
                </a:cubicBezTo>
                <a:cubicBezTo>
                  <a:pt x="7786524" y="3915689"/>
                  <a:pt x="7781762" y="3909021"/>
                  <a:pt x="7777952" y="3904259"/>
                </a:cubicBezTo>
                <a:cubicBezTo>
                  <a:pt x="7752234" y="3876636"/>
                  <a:pt x="7715087" y="3853777"/>
                  <a:pt x="7669367" y="3835679"/>
                </a:cubicBezTo>
                <a:cubicBezTo>
                  <a:pt x="7663652" y="3829964"/>
                  <a:pt x="7656984" y="3822344"/>
                  <a:pt x="7651269" y="3815677"/>
                </a:cubicBezTo>
                <a:cubicBezTo>
                  <a:pt x="7645554" y="3808057"/>
                  <a:pt x="7640792" y="3800436"/>
                  <a:pt x="7636029" y="3792817"/>
                </a:cubicBezTo>
                <a:cubicBezTo>
                  <a:pt x="7587452" y="3719474"/>
                  <a:pt x="7610312" y="3642321"/>
                  <a:pt x="7595072" y="3568027"/>
                </a:cubicBezTo>
                <a:cubicBezTo>
                  <a:pt x="7593167" y="3558502"/>
                  <a:pt x="7590309" y="3550882"/>
                  <a:pt x="7587452" y="3543261"/>
                </a:cubicBezTo>
                <a:cubicBezTo>
                  <a:pt x="7584594" y="3535642"/>
                  <a:pt x="7579832" y="3526117"/>
                  <a:pt x="7575069" y="3518496"/>
                </a:cubicBezTo>
                <a:cubicBezTo>
                  <a:pt x="7572212" y="3508971"/>
                  <a:pt x="7567449" y="3501352"/>
                  <a:pt x="7564592" y="3492779"/>
                </a:cubicBezTo>
                <a:cubicBezTo>
                  <a:pt x="7534112" y="3442296"/>
                  <a:pt x="7516015" y="3395624"/>
                  <a:pt x="7500774" y="3342284"/>
                </a:cubicBezTo>
                <a:cubicBezTo>
                  <a:pt x="7498869" y="3334664"/>
                  <a:pt x="7496012" y="3327044"/>
                  <a:pt x="7495059" y="3319424"/>
                </a:cubicBezTo>
                <a:cubicBezTo>
                  <a:pt x="7472199" y="3279419"/>
                  <a:pt x="7492202" y="3227032"/>
                  <a:pt x="7444577" y="3192742"/>
                </a:cubicBezTo>
                <a:cubicBezTo>
                  <a:pt x="7386474" y="3145117"/>
                  <a:pt x="7327419" y="3192742"/>
                  <a:pt x="7316942" y="3250844"/>
                </a:cubicBezTo>
                <a:cubicBezTo>
                  <a:pt x="7314084" y="3258464"/>
                  <a:pt x="7311227" y="3266084"/>
                  <a:pt x="7307417" y="3273704"/>
                </a:cubicBezTo>
                <a:cubicBezTo>
                  <a:pt x="7301702" y="3290849"/>
                  <a:pt x="7292177" y="3307042"/>
                  <a:pt x="7281699" y="3322282"/>
                </a:cubicBezTo>
                <a:cubicBezTo>
                  <a:pt x="7278842" y="3327044"/>
                  <a:pt x="7274079" y="3331807"/>
                  <a:pt x="7271222" y="3334664"/>
                </a:cubicBezTo>
                <a:cubicBezTo>
                  <a:pt x="7235027" y="3374669"/>
                  <a:pt x="7169304" y="3340379"/>
                  <a:pt x="7143587" y="3301327"/>
                </a:cubicBezTo>
                <a:cubicBezTo>
                  <a:pt x="7189307" y="3293707"/>
                  <a:pt x="7235027" y="3280371"/>
                  <a:pt x="7252172" y="3231794"/>
                </a:cubicBezTo>
                <a:cubicBezTo>
                  <a:pt x="7255029" y="3224174"/>
                  <a:pt x="7257887" y="3216554"/>
                  <a:pt x="7259792" y="3208934"/>
                </a:cubicBezTo>
                <a:cubicBezTo>
                  <a:pt x="7261697" y="3161309"/>
                  <a:pt x="7255029" y="3096539"/>
                  <a:pt x="7284557" y="3070821"/>
                </a:cubicBezTo>
                <a:cubicBezTo>
                  <a:pt x="7289319" y="3066059"/>
                  <a:pt x="7295034" y="3063202"/>
                  <a:pt x="7302654" y="3060344"/>
                </a:cubicBezTo>
                <a:cubicBezTo>
                  <a:pt x="7348374" y="3057486"/>
                  <a:pt x="7401715" y="3052724"/>
                  <a:pt x="7449340" y="3060344"/>
                </a:cubicBezTo>
                <a:cubicBezTo>
                  <a:pt x="7458865" y="3062249"/>
                  <a:pt x="7467437" y="3063202"/>
                  <a:pt x="7476962" y="3066059"/>
                </a:cubicBezTo>
                <a:cubicBezTo>
                  <a:pt x="7565544" y="3078442"/>
                  <a:pt x="7565544" y="3180359"/>
                  <a:pt x="7588404" y="3252749"/>
                </a:cubicBezTo>
                <a:cubicBezTo>
                  <a:pt x="7591262" y="3262274"/>
                  <a:pt x="7594119" y="3270846"/>
                  <a:pt x="7597929" y="3280371"/>
                </a:cubicBezTo>
                <a:cubicBezTo>
                  <a:pt x="7625552" y="3353714"/>
                  <a:pt x="7666509" y="3420389"/>
                  <a:pt x="7698894" y="3488969"/>
                </a:cubicBezTo>
                <a:cubicBezTo>
                  <a:pt x="7700799" y="3496589"/>
                  <a:pt x="7700799" y="3502304"/>
                  <a:pt x="7701752" y="3509924"/>
                </a:cubicBezTo>
                <a:cubicBezTo>
                  <a:pt x="7701752" y="3517544"/>
                  <a:pt x="7701752" y="3523259"/>
                  <a:pt x="7701752" y="3530879"/>
                </a:cubicBezTo>
                <a:cubicBezTo>
                  <a:pt x="7699847" y="3619461"/>
                  <a:pt x="7673177" y="3713759"/>
                  <a:pt x="7756997" y="3759479"/>
                </a:cubicBezTo>
                <a:cubicBezTo>
                  <a:pt x="7764617" y="3764242"/>
                  <a:pt x="7770332" y="3767099"/>
                  <a:pt x="7777952" y="3771861"/>
                </a:cubicBezTo>
                <a:cubicBezTo>
                  <a:pt x="7783667" y="3774719"/>
                  <a:pt x="7791287" y="3777577"/>
                  <a:pt x="7797954" y="3782339"/>
                </a:cubicBezTo>
                <a:cubicBezTo>
                  <a:pt x="7866534" y="3792817"/>
                  <a:pt x="7906540" y="3838536"/>
                  <a:pt x="7919874" y="3894734"/>
                </a:cubicBezTo>
                <a:cubicBezTo>
                  <a:pt x="7921779" y="3902354"/>
                  <a:pt x="7922732" y="3909974"/>
                  <a:pt x="7924637" y="3919499"/>
                </a:cubicBezTo>
                <a:cubicBezTo>
                  <a:pt x="7937972" y="3954742"/>
                  <a:pt x="7922732" y="3989032"/>
                  <a:pt x="7924637" y="4023321"/>
                </a:cubicBezTo>
                <a:cubicBezTo>
                  <a:pt x="7924637" y="4030942"/>
                  <a:pt x="7924637" y="4036657"/>
                  <a:pt x="7927494" y="4044277"/>
                </a:cubicBezTo>
                <a:cubicBezTo>
                  <a:pt x="7925590" y="4049992"/>
                  <a:pt x="7926542" y="4056659"/>
                  <a:pt x="7928447" y="4060469"/>
                </a:cubicBezTo>
                <a:moveTo>
                  <a:pt x="6504" y="4409084"/>
                </a:moveTo>
                <a:lnTo>
                  <a:pt x="9362" y="4439564"/>
                </a:lnTo>
                <a:lnTo>
                  <a:pt x="7980834" y="4439564"/>
                </a:lnTo>
                <a:cubicBezTo>
                  <a:pt x="7986549" y="4439564"/>
                  <a:pt x="7993217" y="4439564"/>
                  <a:pt x="7997979" y="4439564"/>
                </a:cubicBezTo>
                <a:cubicBezTo>
                  <a:pt x="8017982" y="4441469"/>
                  <a:pt x="8036079" y="4441469"/>
                  <a:pt x="8056082" y="4441469"/>
                </a:cubicBezTo>
                <a:cubicBezTo>
                  <a:pt x="8061797" y="4441469"/>
                  <a:pt x="8068465" y="4441469"/>
                  <a:pt x="8074179" y="4441469"/>
                </a:cubicBezTo>
                <a:cubicBezTo>
                  <a:pt x="8121804" y="4443374"/>
                  <a:pt x="8178954" y="4454804"/>
                  <a:pt x="8198957" y="4435754"/>
                </a:cubicBezTo>
                <a:cubicBezTo>
                  <a:pt x="8292302" y="4308119"/>
                  <a:pt x="8113232" y="4247159"/>
                  <a:pt x="8044652" y="4158577"/>
                </a:cubicBezTo>
                <a:cubicBezTo>
                  <a:pt x="8039890" y="4152861"/>
                  <a:pt x="8034174" y="4146194"/>
                  <a:pt x="8029412" y="4138574"/>
                </a:cubicBezTo>
                <a:cubicBezTo>
                  <a:pt x="8023697" y="4132859"/>
                  <a:pt x="8018934" y="4125239"/>
                  <a:pt x="8014172" y="4118571"/>
                </a:cubicBezTo>
                <a:cubicBezTo>
                  <a:pt x="8008457" y="4112857"/>
                  <a:pt x="8003694" y="4106189"/>
                  <a:pt x="7998932" y="4100474"/>
                </a:cubicBezTo>
                <a:cubicBezTo>
                  <a:pt x="7986549" y="4080471"/>
                  <a:pt x="7977977" y="4057611"/>
                  <a:pt x="7971309" y="4031894"/>
                </a:cubicBezTo>
                <a:cubicBezTo>
                  <a:pt x="7969404" y="4024274"/>
                  <a:pt x="7968452" y="4014749"/>
                  <a:pt x="7968452" y="4006177"/>
                </a:cubicBezTo>
                <a:cubicBezTo>
                  <a:pt x="7966547" y="3998557"/>
                  <a:pt x="7966547" y="3992842"/>
                  <a:pt x="7966547" y="3985221"/>
                </a:cubicBezTo>
                <a:cubicBezTo>
                  <a:pt x="7966547" y="3977602"/>
                  <a:pt x="7968452" y="3968077"/>
                  <a:pt x="7971309" y="3960457"/>
                </a:cubicBezTo>
                <a:cubicBezTo>
                  <a:pt x="7974167" y="3949979"/>
                  <a:pt x="7976072" y="3940454"/>
                  <a:pt x="7976072" y="3931882"/>
                </a:cubicBezTo>
                <a:cubicBezTo>
                  <a:pt x="7986549" y="3835679"/>
                  <a:pt x="7928447" y="3760432"/>
                  <a:pt x="7828434" y="3749002"/>
                </a:cubicBezTo>
                <a:cubicBezTo>
                  <a:pt x="7820815" y="3746144"/>
                  <a:pt x="7811290" y="3743286"/>
                  <a:pt x="7803669" y="3739477"/>
                </a:cubicBezTo>
                <a:cubicBezTo>
                  <a:pt x="7788429" y="3731857"/>
                  <a:pt x="7773190" y="3724236"/>
                  <a:pt x="7757949" y="3713759"/>
                </a:cubicBezTo>
                <a:cubicBezTo>
                  <a:pt x="7752234" y="3700424"/>
                  <a:pt x="7739852" y="3686136"/>
                  <a:pt x="7739852" y="3672802"/>
                </a:cubicBezTo>
                <a:cubicBezTo>
                  <a:pt x="7735090" y="3625177"/>
                  <a:pt x="7745567" y="3578504"/>
                  <a:pt x="7750329" y="3532784"/>
                </a:cubicBezTo>
                <a:cubicBezTo>
                  <a:pt x="7752234" y="3515639"/>
                  <a:pt x="7753187" y="3500399"/>
                  <a:pt x="7752234" y="3485159"/>
                </a:cubicBezTo>
                <a:cubicBezTo>
                  <a:pt x="7752234" y="3477539"/>
                  <a:pt x="7752234" y="3469919"/>
                  <a:pt x="7750329" y="3462299"/>
                </a:cubicBezTo>
                <a:cubicBezTo>
                  <a:pt x="7748424" y="3456584"/>
                  <a:pt x="7745567" y="3448964"/>
                  <a:pt x="7744615" y="3442296"/>
                </a:cubicBezTo>
                <a:cubicBezTo>
                  <a:pt x="7700799" y="3375621"/>
                  <a:pt x="7635077" y="3322282"/>
                  <a:pt x="7637934" y="3232746"/>
                </a:cubicBezTo>
                <a:cubicBezTo>
                  <a:pt x="7636029" y="3223221"/>
                  <a:pt x="7633172" y="3214649"/>
                  <a:pt x="7630315" y="3205124"/>
                </a:cubicBezTo>
                <a:cubicBezTo>
                  <a:pt x="7627457" y="3187979"/>
                  <a:pt x="7622694" y="3172739"/>
                  <a:pt x="7619837" y="3157499"/>
                </a:cubicBezTo>
                <a:cubicBezTo>
                  <a:pt x="7616979" y="3140354"/>
                  <a:pt x="7614122" y="3125114"/>
                  <a:pt x="7610312" y="3108921"/>
                </a:cubicBezTo>
                <a:cubicBezTo>
                  <a:pt x="7620790" y="2978429"/>
                  <a:pt x="7476009" y="2964142"/>
                  <a:pt x="7386474" y="2987002"/>
                </a:cubicBezTo>
                <a:cubicBezTo>
                  <a:pt x="7378854" y="2988907"/>
                  <a:pt x="7371234" y="2989859"/>
                  <a:pt x="7363615" y="2991764"/>
                </a:cubicBezTo>
                <a:cubicBezTo>
                  <a:pt x="7310274" y="2996527"/>
                  <a:pt x="7259792" y="2966999"/>
                  <a:pt x="7214072" y="2991764"/>
                </a:cubicBezTo>
                <a:cubicBezTo>
                  <a:pt x="7140729" y="3031769"/>
                  <a:pt x="7206452" y="3119399"/>
                  <a:pt x="7196927" y="3189884"/>
                </a:cubicBezTo>
                <a:cubicBezTo>
                  <a:pt x="7192165" y="3195599"/>
                  <a:pt x="7186449" y="3200361"/>
                  <a:pt x="7181687" y="3205124"/>
                </a:cubicBezTo>
                <a:cubicBezTo>
                  <a:pt x="7128347" y="3246082"/>
                  <a:pt x="7041669" y="3237509"/>
                  <a:pt x="6980709" y="3205124"/>
                </a:cubicBezTo>
                <a:cubicBezTo>
                  <a:pt x="6973090" y="3202267"/>
                  <a:pt x="6965469" y="3199409"/>
                  <a:pt x="6957849" y="3195599"/>
                </a:cubicBezTo>
                <a:cubicBezTo>
                  <a:pt x="6930227" y="3186074"/>
                  <a:pt x="6902604" y="3182264"/>
                  <a:pt x="6871172" y="3187979"/>
                </a:cubicBezTo>
                <a:cubicBezTo>
                  <a:pt x="6865457" y="3189884"/>
                  <a:pt x="6858790" y="3190836"/>
                  <a:pt x="6851169" y="3193694"/>
                </a:cubicBezTo>
                <a:cubicBezTo>
                  <a:pt x="6773065" y="3199409"/>
                  <a:pt x="6719724" y="3146069"/>
                  <a:pt x="6647334" y="3132734"/>
                </a:cubicBezTo>
                <a:cubicBezTo>
                  <a:pt x="6641619" y="3129877"/>
                  <a:pt x="6636857" y="3122257"/>
                  <a:pt x="6633999" y="3115589"/>
                </a:cubicBezTo>
                <a:cubicBezTo>
                  <a:pt x="6629237" y="3105111"/>
                  <a:pt x="6629237" y="3085109"/>
                  <a:pt x="6629237" y="3071774"/>
                </a:cubicBezTo>
                <a:cubicBezTo>
                  <a:pt x="6629237" y="3068917"/>
                  <a:pt x="6631142" y="3066059"/>
                  <a:pt x="6631142" y="3062249"/>
                </a:cubicBezTo>
                <a:cubicBezTo>
                  <a:pt x="6641619" y="2996527"/>
                  <a:pt x="6727344" y="2970809"/>
                  <a:pt x="6707342" y="2896514"/>
                </a:cubicBezTo>
                <a:cubicBezTo>
                  <a:pt x="6687340" y="2835554"/>
                  <a:pt x="6610187" y="2822219"/>
                  <a:pt x="6552084" y="2806979"/>
                </a:cubicBezTo>
                <a:cubicBezTo>
                  <a:pt x="6544465" y="2802217"/>
                  <a:pt x="6538749" y="2797454"/>
                  <a:pt x="6532082" y="2793644"/>
                </a:cubicBezTo>
                <a:cubicBezTo>
                  <a:pt x="6514937" y="2778404"/>
                  <a:pt x="6504459" y="2760307"/>
                  <a:pt x="6507317" y="2734589"/>
                </a:cubicBezTo>
                <a:cubicBezTo>
                  <a:pt x="6507317" y="2732684"/>
                  <a:pt x="6507317" y="2731732"/>
                  <a:pt x="6505412" y="2729827"/>
                </a:cubicBezTo>
                <a:cubicBezTo>
                  <a:pt x="6490172" y="2663152"/>
                  <a:pt x="6436832" y="2632671"/>
                  <a:pt x="6391112" y="2597429"/>
                </a:cubicBezTo>
                <a:cubicBezTo>
                  <a:pt x="6385397" y="2591714"/>
                  <a:pt x="6377777" y="2586952"/>
                  <a:pt x="6371109" y="2580284"/>
                </a:cubicBezTo>
                <a:cubicBezTo>
                  <a:pt x="6325390" y="2545042"/>
                  <a:pt x="6305387" y="2491702"/>
                  <a:pt x="6285384" y="2438361"/>
                </a:cubicBezTo>
                <a:cubicBezTo>
                  <a:pt x="6280622" y="2428836"/>
                  <a:pt x="6275859" y="2420264"/>
                  <a:pt x="6273002" y="2410739"/>
                </a:cubicBezTo>
                <a:cubicBezTo>
                  <a:pt x="6252047" y="2366924"/>
                  <a:pt x="6229187" y="2325967"/>
                  <a:pt x="6209184" y="2284057"/>
                </a:cubicBezTo>
                <a:cubicBezTo>
                  <a:pt x="6204422" y="2274532"/>
                  <a:pt x="6199659" y="2266911"/>
                  <a:pt x="6195849" y="2259292"/>
                </a:cubicBezTo>
                <a:cubicBezTo>
                  <a:pt x="6172990" y="2219286"/>
                  <a:pt x="6152034" y="2178329"/>
                  <a:pt x="6142509" y="2131657"/>
                </a:cubicBezTo>
                <a:cubicBezTo>
                  <a:pt x="6140604" y="2122132"/>
                  <a:pt x="6139652" y="2113559"/>
                  <a:pt x="6137747" y="2104034"/>
                </a:cubicBezTo>
                <a:cubicBezTo>
                  <a:pt x="6132984" y="2065934"/>
                  <a:pt x="6134890" y="2026881"/>
                  <a:pt x="6127269" y="1992592"/>
                </a:cubicBezTo>
                <a:cubicBezTo>
                  <a:pt x="6125365" y="1990686"/>
                  <a:pt x="6124412" y="1989734"/>
                  <a:pt x="6124412" y="1986876"/>
                </a:cubicBezTo>
                <a:cubicBezTo>
                  <a:pt x="6107267" y="1953539"/>
                  <a:pt x="6083454" y="1932584"/>
                  <a:pt x="6103457" y="1877339"/>
                </a:cubicBezTo>
                <a:cubicBezTo>
                  <a:pt x="6109172" y="1864004"/>
                  <a:pt x="6095837" y="1844001"/>
                  <a:pt x="6086312" y="1828761"/>
                </a:cubicBezTo>
                <a:cubicBezTo>
                  <a:pt x="6080597" y="1815426"/>
                  <a:pt x="6071072" y="1803044"/>
                  <a:pt x="6063452" y="1790661"/>
                </a:cubicBezTo>
                <a:cubicBezTo>
                  <a:pt x="6008207" y="1705889"/>
                  <a:pt x="5939627" y="1622069"/>
                  <a:pt x="5949152" y="1512531"/>
                </a:cubicBezTo>
                <a:cubicBezTo>
                  <a:pt x="5947247" y="1499197"/>
                  <a:pt x="5946294" y="1484909"/>
                  <a:pt x="5944390" y="1472526"/>
                </a:cubicBezTo>
                <a:cubicBezTo>
                  <a:pt x="5936769" y="1419186"/>
                  <a:pt x="5924387" y="1370609"/>
                  <a:pt x="5892954" y="1326794"/>
                </a:cubicBezTo>
                <a:cubicBezTo>
                  <a:pt x="5883429" y="1314411"/>
                  <a:pt x="5872952" y="1302029"/>
                  <a:pt x="5860569" y="1290599"/>
                </a:cubicBezTo>
                <a:cubicBezTo>
                  <a:pt x="5851044" y="1282979"/>
                  <a:pt x="5842472" y="1275359"/>
                  <a:pt x="5832947" y="1269644"/>
                </a:cubicBezTo>
                <a:cubicBezTo>
                  <a:pt x="5846282" y="1277264"/>
                  <a:pt x="5858665" y="1277264"/>
                  <a:pt x="5872952" y="1284884"/>
                </a:cubicBezTo>
                <a:cubicBezTo>
                  <a:pt x="5862474" y="1282026"/>
                  <a:pt x="5852949" y="1279169"/>
                  <a:pt x="5842472" y="1275359"/>
                </a:cubicBezTo>
                <a:cubicBezTo>
                  <a:pt x="5753890" y="1202016"/>
                  <a:pt x="5623397" y="1156297"/>
                  <a:pt x="5554817" y="1061047"/>
                </a:cubicBezTo>
                <a:cubicBezTo>
                  <a:pt x="5549102" y="1053426"/>
                  <a:pt x="5544340" y="1045806"/>
                  <a:pt x="5539577" y="1038186"/>
                </a:cubicBezTo>
                <a:cubicBezTo>
                  <a:pt x="5557674" y="954366"/>
                  <a:pt x="5544340" y="874356"/>
                  <a:pt x="5472902" y="826731"/>
                </a:cubicBezTo>
                <a:cubicBezTo>
                  <a:pt x="5467187" y="821969"/>
                  <a:pt x="5462424" y="816254"/>
                  <a:pt x="5455757" y="809586"/>
                </a:cubicBezTo>
                <a:cubicBezTo>
                  <a:pt x="5425277" y="781964"/>
                  <a:pt x="5392892" y="755294"/>
                  <a:pt x="5350982" y="738149"/>
                </a:cubicBezTo>
                <a:cubicBezTo>
                  <a:pt x="5346219" y="735291"/>
                  <a:pt x="5340504" y="732434"/>
                  <a:pt x="5333837" y="728624"/>
                </a:cubicBezTo>
                <a:cubicBezTo>
                  <a:pt x="5318597" y="719099"/>
                  <a:pt x="5303357" y="710526"/>
                  <a:pt x="5288117" y="701001"/>
                </a:cubicBezTo>
                <a:cubicBezTo>
                  <a:pt x="5282402" y="696239"/>
                  <a:pt x="5275734" y="691476"/>
                  <a:pt x="5270019" y="688619"/>
                </a:cubicBezTo>
                <a:cubicBezTo>
                  <a:pt x="5256684" y="678141"/>
                  <a:pt x="5239540" y="668616"/>
                  <a:pt x="5221442" y="660996"/>
                </a:cubicBezTo>
                <a:cubicBezTo>
                  <a:pt x="5215727" y="658139"/>
                  <a:pt x="5209059" y="655281"/>
                  <a:pt x="5203344" y="653376"/>
                </a:cubicBezTo>
                <a:cubicBezTo>
                  <a:pt x="5195724" y="648614"/>
                  <a:pt x="5188104" y="645756"/>
                  <a:pt x="5178579" y="642899"/>
                </a:cubicBezTo>
                <a:cubicBezTo>
                  <a:pt x="5170959" y="640041"/>
                  <a:pt x="5163340" y="638136"/>
                  <a:pt x="5153815" y="635279"/>
                </a:cubicBezTo>
                <a:cubicBezTo>
                  <a:pt x="5103332" y="622896"/>
                  <a:pt x="4991890" y="629564"/>
                  <a:pt x="5009034" y="546696"/>
                </a:cubicBezTo>
                <a:cubicBezTo>
                  <a:pt x="5011892" y="539076"/>
                  <a:pt x="5016654" y="533361"/>
                  <a:pt x="5024274" y="528599"/>
                </a:cubicBezTo>
                <a:cubicBezTo>
                  <a:pt x="5033799" y="525741"/>
                  <a:pt x="5042372" y="523836"/>
                  <a:pt x="5049992" y="519074"/>
                </a:cubicBezTo>
                <a:cubicBezTo>
                  <a:pt x="5100474" y="493356"/>
                  <a:pt x="5112857" y="421919"/>
                  <a:pt x="5077615" y="386676"/>
                </a:cubicBezTo>
                <a:cubicBezTo>
                  <a:pt x="5024274" y="318096"/>
                  <a:pt x="4932834" y="325716"/>
                  <a:pt x="4876637" y="271424"/>
                </a:cubicBezTo>
                <a:cubicBezTo>
                  <a:pt x="4870922" y="266661"/>
                  <a:pt x="4864254" y="260946"/>
                  <a:pt x="4858539" y="254279"/>
                </a:cubicBezTo>
                <a:cubicBezTo>
                  <a:pt x="4835679" y="229514"/>
                  <a:pt x="4815677" y="202844"/>
                  <a:pt x="4803294" y="167601"/>
                </a:cubicBezTo>
                <a:cubicBezTo>
                  <a:pt x="4798532" y="158076"/>
                  <a:pt x="4795674" y="150456"/>
                  <a:pt x="4792817" y="141884"/>
                </a:cubicBezTo>
                <a:cubicBezTo>
                  <a:pt x="4787102" y="136169"/>
                  <a:pt x="4782339" y="129501"/>
                  <a:pt x="4775672" y="121881"/>
                </a:cubicBezTo>
                <a:cubicBezTo>
                  <a:pt x="4739477" y="83781"/>
                  <a:pt x="4696614" y="52349"/>
                  <a:pt x="4648037" y="25679"/>
                </a:cubicBezTo>
                <a:cubicBezTo>
                  <a:pt x="4640417" y="20916"/>
                  <a:pt x="4634702" y="16154"/>
                  <a:pt x="4627082" y="13296"/>
                </a:cubicBezTo>
                <a:cubicBezTo>
                  <a:pt x="4619462" y="8534"/>
                  <a:pt x="4611842" y="5676"/>
                  <a:pt x="4604222" y="2819"/>
                </a:cubicBezTo>
                <a:cubicBezTo>
                  <a:pt x="4492779" y="-18136"/>
                  <a:pt x="4401339" y="81876"/>
                  <a:pt x="4334664" y="165696"/>
                </a:cubicBezTo>
                <a:cubicBezTo>
                  <a:pt x="4328949" y="171411"/>
                  <a:pt x="4321329" y="178079"/>
                  <a:pt x="4311804" y="182841"/>
                </a:cubicBezTo>
                <a:cubicBezTo>
                  <a:pt x="4304184" y="187604"/>
                  <a:pt x="4294659" y="190461"/>
                  <a:pt x="4284182" y="192366"/>
                </a:cubicBezTo>
                <a:cubicBezTo>
                  <a:pt x="4276562" y="194271"/>
                  <a:pt x="4270847" y="197129"/>
                  <a:pt x="4264179" y="199986"/>
                </a:cubicBezTo>
                <a:cubicBezTo>
                  <a:pt x="4246082" y="207606"/>
                  <a:pt x="4228937" y="224751"/>
                  <a:pt x="4216554" y="251421"/>
                </a:cubicBezTo>
                <a:cubicBezTo>
                  <a:pt x="4211792" y="259041"/>
                  <a:pt x="4207029" y="266661"/>
                  <a:pt x="4203219" y="276186"/>
                </a:cubicBezTo>
                <a:cubicBezTo>
                  <a:pt x="4177502" y="332384"/>
                  <a:pt x="4163214" y="410489"/>
                  <a:pt x="4125114" y="454304"/>
                </a:cubicBezTo>
                <a:cubicBezTo>
                  <a:pt x="4119399" y="461924"/>
                  <a:pt x="4114637" y="469544"/>
                  <a:pt x="4107969" y="479069"/>
                </a:cubicBezTo>
                <a:cubicBezTo>
                  <a:pt x="4102254" y="488594"/>
                  <a:pt x="4095587" y="497166"/>
                  <a:pt x="4089872" y="504786"/>
                </a:cubicBezTo>
                <a:cubicBezTo>
                  <a:pt x="4057487" y="548601"/>
                  <a:pt x="4011767" y="494309"/>
                  <a:pt x="3972714" y="529551"/>
                </a:cubicBezTo>
                <a:cubicBezTo>
                  <a:pt x="3926994" y="569556"/>
                  <a:pt x="3932709" y="677189"/>
                  <a:pt x="3848889" y="669569"/>
                </a:cubicBezTo>
                <a:cubicBezTo>
                  <a:pt x="3843174" y="669569"/>
                  <a:pt x="3836507" y="667664"/>
                  <a:pt x="3831744" y="667664"/>
                </a:cubicBezTo>
                <a:cubicBezTo>
                  <a:pt x="3813647" y="664806"/>
                  <a:pt x="3798407" y="661949"/>
                  <a:pt x="3783167" y="658139"/>
                </a:cubicBezTo>
                <a:cubicBezTo>
                  <a:pt x="3773642" y="656234"/>
                  <a:pt x="3765069" y="653376"/>
                  <a:pt x="3755544" y="650519"/>
                </a:cubicBezTo>
                <a:cubicBezTo>
                  <a:pt x="3740304" y="637184"/>
                  <a:pt x="3725064" y="624801"/>
                  <a:pt x="3707919" y="614324"/>
                </a:cubicBezTo>
                <a:cubicBezTo>
                  <a:pt x="3698394" y="608609"/>
                  <a:pt x="3690774" y="603846"/>
                  <a:pt x="3683154" y="597179"/>
                </a:cubicBezTo>
                <a:cubicBezTo>
                  <a:pt x="3649817" y="561936"/>
                  <a:pt x="3683154" y="493356"/>
                  <a:pt x="3629814" y="487641"/>
                </a:cubicBezTo>
                <a:cubicBezTo>
                  <a:pt x="3558377" y="487641"/>
                  <a:pt x="3498369" y="540981"/>
                  <a:pt x="3425979" y="554316"/>
                </a:cubicBezTo>
                <a:cubicBezTo>
                  <a:pt x="3420264" y="554316"/>
                  <a:pt x="3413597" y="554316"/>
                  <a:pt x="3407882" y="552411"/>
                </a:cubicBezTo>
                <a:cubicBezTo>
                  <a:pt x="3387879" y="547649"/>
                  <a:pt x="3367877" y="537171"/>
                  <a:pt x="3349779" y="527646"/>
                </a:cubicBezTo>
                <a:cubicBezTo>
                  <a:pt x="3340254" y="521931"/>
                  <a:pt x="3331682" y="515264"/>
                  <a:pt x="3322157" y="510501"/>
                </a:cubicBezTo>
                <a:cubicBezTo>
                  <a:pt x="3312632" y="505739"/>
                  <a:pt x="3302154" y="502881"/>
                  <a:pt x="3291677" y="502881"/>
                </a:cubicBezTo>
                <a:cubicBezTo>
                  <a:pt x="3245957" y="502881"/>
                  <a:pt x="3220239" y="553364"/>
                  <a:pt x="3186902" y="650519"/>
                </a:cubicBezTo>
                <a:cubicBezTo>
                  <a:pt x="3174519" y="690524"/>
                  <a:pt x="3164042" y="721956"/>
                  <a:pt x="3154517" y="747674"/>
                </a:cubicBezTo>
                <a:cubicBezTo>
                  <a:pt x="3151659" y="753389"/>
                  <a:pt x="3149754" y="760056"/>
                  <a:pt x="3146897" y="765771"/>
                </a:cubicBezTo>
                <a:cubicBezTo>
                  <a:pt x="3129752" y="829589"/>
                  <a:pt x="3072602" y="842924"/>
                  <a:pt x="3044979" y="896264"/>
                </a:cubicBezTo>
                <a:cubicBezTo>
                  <a:pt x="3019262" y="977226"/>
                  <a:pt x="3064982" y="1092479"/>
                  <a:pt x="2986877" y="1151534"/>
                </a:cubicBezTo>
                <a:cubicBezTo>
                  <a:pt x="2981162" y="1154391"/>
                  <a:pt x="2974494" y="1157249"/>
                  <a:pt x="2968779" y="1161059"/>
                </a:cubicBezTo>
                <a:cubicBezTo>
                  <a:pt x="2963064" y="1165822"/>
                  <a:pt x="2958302" y="1168679"/>
                  <a:pt x="2953539" y="1173441"/>
                </a:cubicBezTo>
                <a:cubicBezTo>
                  <a:pt x="2945919" y="1182966"/>
                  <a:pt x="2941157" y="1191539"/>
                  <a:pt x="2936394" y="1202016"/>
                </a:cubicBezTo>
                <a:cubicBezTo>
                  <a:pt x="2913534" y="1342034"/>
                  <a:pt x="2873529" y="1475384"/>
                  <a:pt x="2896389" y="1620164"/>
                </a:cubicBezTo>
                <a:cubicBezTo>
                  <a:pt x="2896389" y="1635404"/>
                  <a:pt x="2894484" y="1652549"/>
                  <a:pt x="2893532" y="1668742"/>
                </a:cubicBezTo>
                <a:cubicBezTo>
                  <a:pt x="2893532" y="1676361"/>
                  <a:pt x="2891627" y="1685886"/>
                  <a:pt x="2891627" y="1693506"/>
                </a:cubicBezTo>
                <a:cubicBezTo>
                  <a:pt x="2889722" y="1703031"/>
                  <a:pt x="2888769" y="1710651"/>
                  <a:pt x="2886864" y="1719224"/>
                </a:cubicBezTo>
                <a:cubicBezTo>
                  <a:pt x="2873529" y="1766849"/>
                  <a:pt x="2841144" y="1805901"/>
                  <a:pt x="2797329" y="1807806"/>
                </a:cubicBezTo>
                <a:cubicBezTo>
                  <a:pt x="2789709" y="1809711"/>
                  <a:pt x="2782089" y="1809711"/>
                  <a:pt x="2772564" y="1807806"/>
                </a:cubicBezTo>
                <a:cubicBezTo>
                  <a:pt x="2764944" y="1809711"/>
                  <a:pt x="2755419" y="1809711"/>
                  <a:pt x="2746847" y="1809711"/>
                </a:cubicBezTo>
                <a:cubicBezTo>
                  <a:pt x="2710652" y="1809711"/>
                  <a:pt x="2672552" y="1803997"/>
                  <a:pt x="2638262" y="1800186"/>
                </a:cubicBezTo>
                <a:cubicBezTo>
                  <a:pt x="2628737" y="1798281"/>
                  <a:pt x="2618259" y="1797329"/>
                  <a:pt x="2607782" y="1795424"/>
                </a:cubicBezTo>
                <a:cubicBezTo>
                  <a:pt x="2559204" y="1789709"/>
                  <a:pt x="2510627" y="1789709"/>
                  <a:pt x="2470622" y="1820189"/>
                </a:cubicBezTo>
                <a:cubicBezTo>
                  <a:pt x="2464907" y="1825904"/>
                  <a:pt x="2458239" y="1830667"/>
                  <a:pt x="2452524" y="1837334"/>
                </a:cubicBezTo>
                <a:cubicBezTo>
                  <a:pt x="2434427" y="1855431"/>
                  <a:pt x="2419187" y="1878292"/>
                  <a:pt x="2403947" y="1904009"/>
                </a:cubicBezTo>
                <a:cubicBezTo>
                  <a:pt x="2399184" y="1909724"/>
                  <a:pt x="2396327" y="1917344"/>
                  <a:pt x="2391564" y="1924011"/>
                </a:cubicBezTo>
                <a:cubicBezTo>
                  <a:pt x="2385849" y="1960206"/>
                  <a:pt x="2371562" y="2001164"/>
                  <a:pt x="2350607" y="2036406"/>
                </a:cubicBezTo>
                <a:cubicBezTo>
                  <a:pt x="2345844" y="2042122"/>
                  <a:pt x="2341082" y="2049742"/>
                  <a:pt x="2337272" y="2056409"/>
                </a:cubicBezTo>
                <a:cubicBezTo>
                  <a:pt x="2316317" y="2104034"/>
                  <a:pt x="2268692" y="2138324"/>
                  <a:pt x="2225829" y="2165947"/>
                </a:cubicBezTo>
                <a:cubicBezTo>
                  <a:pt x="2218209" y="2170709"/>
                  <a:pt x="2210589" y="2176424"/>
                  <a:pt x="2202969" y="2181186"/>
                </a:cubicBezTo>
                <a:cubicBezTo>
                  <a:pt x="2147724" y="2221192"/>
                  <a:pt x="2105814" y="2262149"/>
                  <a:pt x="2122007" y="2348827"/>
                </a:cubicBezTo>
                <a:cubicBezTo>
                  <a:pt x="2120102" y="2356447"/>
                  <a:pt x="2119149" y="2364067"/>
                  <a:pt x="2117244" y="2371686"/>
                </a:cubicBezTo>
                <a:cubicBezTo>
                  <a:pt x="2048664" y="2467889"/>
                  <a:pt x="1957224" y="2578379"/>
                  <a:pt x="1847687" y="2619336"/>
                </a:cubicBezTo>
                <a:cubicBezTo>
                  <a:pt x="1838162" y="2622194"/>
                  <a:pt x="1829589" y="2625052"/>
                  <a:pt x="1820064" y="2628861"/>
                </a:cubicBezTo>
                <a:cubicBezTo>
                  <a:pt x="1806729" y="2631719"/>
                  <a:pt x="1789584" y="2636482"/>
                  <a:pt x="1774344" y="2638386"/>
                </a:cubicBezTo>
                <a:cubicBezTo>
                  <a:pt x="1766724" y="2640292"/>
                  <a:pt x="1759104" y="2641244"/>
                  <a:pt x="1751484" y="2641244"/>
                </a:cubicBezTo>
                <a:cubicBezTo>
                  <a:pt x="1730529" y="2650769"/>
                  <a:pt x="1710527" y="2644102"/>
                  <a:pt x="1696239" y="2630767"/>
                </a:cubicBezTo>
                <a:cubicBezTo>
                  <a:pt x="1688619" y="2626004"/>
                  <a:pt x="1682904" y="2620289"/>
                  <a:pt x="1678142" y="2612669"/>
                </a:cubicBezTo>
                <a:cubicBezTo>
                  <a:pt x="1650519" y="2436457"/>
                  <a:pt x="1520027" y="2428836"/>
                  <a:pt x="1390487" y="2501227"/>
                </a:cubicBezTo>
                <a:cubicBezTo>
                  <a:pt x="1380962" y="2503132"/>
                  <a:pt x="1370484" y="2503132"/>
                  <a:pt x="1361912" y="2501227"/>
                </a:cubicBezTo>
                <a:cubicBezTo>
                  <a:pt x="1296189" y="2491702"/>
                  <a:pt x="1249517" y="2417407"/>
                  <a:pt x="1197129" y="2442172"/>
                </a:cubicBezTo>
                <a:cubicBezTo>
                  <a:pt x="1176174" y="2454554"/>
                  <a:pt x="1160934" y="2470746"/>
                  <a:pt x="1148552" y="2489796"/>
                </a:cubicBezTo>
                <a:cubicBezTo>
                  <a:pt x="1142837" y="2500274"/>
                  <a:pt x="1138074" y="2509799"/>
                  <a:pt x="1133312" y="2520277"/>
                </a:cubicBezTo>
                <a:cubicBezTo>
                  <a:pt x="1130454" y="2567902"/>
                  <a:pt x="1115214" y="2601239"/>
                  <a:pt x="1093307" y="2626957"/>
                </a:cubicBezTo>
                <a:cubicBezTo>
                  <a:pt x="1088544" y="2631719"/>
                  <a:pt x="1082829" y="2636482"/>
                  <a:pt x="1078067" y="2640292"/>
                </a:cubicBezTo>
                <a:cubicBezTo>
                  <a:pt x="1072352" y="2647911"/>
                  <a:pt x="1067589" y="2655532"/>
                  <a:pt x="1062827" y="2663152"/>
                </a:cubicBezTo>
                <a:cubicBezTo>
                  <a:pt x="1058064" y="2670771"/>
                  <a:pt x="1053302" y="2678392"/>
                  <a:pt x="1049492" y="2686011"/>
                </a:cubicBezTo>
                <a:cubicBezTo>
                  <a:pt x="1047587" y="2696489"/>
                  <a:pt x="1046634" y="2704109"/>
                  <a:pt x="1041872" y="2713634"/>
                </a:cubicBezTo>
                <a:cubicBezTo>
                  <a:pt x="1039014" y="2721254"/>
                  <a:pt x="1034252" y="2726969"/>
                  <a:pt x="1029489" y="2733636"/>
                </a:cubicBezTo>
                <a:cubicBezTo>
                  <a:pt x="1004724" y="2759354"/>
                  <a:pt x="980912" y="2786977"/>
                  <a:pt x="965672" y="2815552"/>
                </a:cubicBezTo>
                <a:cubicBezTo>
                  <a:pt x="962814" y="2823171"/>
                  <a:pt x="959957" y="2830792"/>
                  <a:pt x="958052" y="2838411"/>
                </a:cubicBezTo>
                <a:cubicBezTo>
                  <a:pt x="960909" y="2896514"/>
                  <a:pt x="998057" y="2947949"/>
                  <a:pt x="991389" y="2998432"/>
                </a:cubicBezTo>
                <a:cubicBezTo>
                  <a:pt x="989484" y="3007957"/>
                  <a:pt x="986627" y="3015577"/>
                  <a:pt x="983769" y="3024149"/>
                </a:cubicBezTo>
                <a:cubicBezTo>
                  <a:pt x="960909" y="3075584"/>
                  <a:pt x="940907" y="3124161"/>
                  <a:pt x="912332" y="3173692"/>
                </a:cubicBezTo>
                <a:cubicBezTo>
                  <a:pt x="907569" y="3181311"/>
                  <a:pt x="904712" y="3190836"/>
                  <a:pt x="899949" y="3198457"/>
                </a:cubicBezTo>
                <a:cubicBezTo>
                  <a:pt x="878994" y="3254654"/>
                  <a:pt x="875184" y="3318471"/>
                  <a:pt x="886614" y="3379432"/>
                </a:cubicBezTo>
                <a:cubicBezTo>
                  <a:pt x="888519" y="3387052"/>
                  <a:pt x="889472" y="3396577"/>
                  <a:pt x="892329" y="3405149"/>
                </a:cubicBezTo>
                <a:cubicBezTo>
                  <a:pt x="915189" y="3448011"/>
                  <a:pt x="915189" y="3488969"/>
                  <a:pt x="884709" y="3522307"/>
                </a:cubicBezTo>
                <a:cubicBezTo>
                  <a:pt x="878994" y="3528021"/>
                  <a:pt x="874232" y="3532784"/>
                  <a:pt x="866612" y="3537546"/>
                </a:cubicBezTo>
                <a:cubicBezTo>
                  <a:pt x="826607" y="3563264"/>
                  <a:pt x="765647" y="3573742"/>
                  <a:pt x="717069" y="3590886"/>
                </a:cubicBezTo>
                <a:cubicBezTo>
                  <a:pt x="709449" y="3592792"/>
                  <a:pt x="701829" y="3595649"/>
                  <a:pt x="696114" y="3598507"/>
                </a:cubicBezTo>
                <a:cubicBezTo>
                  <a:pt x="673254" y="3603269"/>
                  <a:pt x="650394" y="3608032"/>
                  <a:pt x="629439" y="3613746"/>
                </a:cubicBezTo>
                <a:cubicBezTo>
                  <a:pt x="621819" y="3615652"/>
                  <a:pt x="614199" y="3616604"/>
                  <a:pt x="606579" y="3619461"/>
                </a:cubicBezTo>
                <a:cubicBezTo>
                  <a:pt x="578004" y="3637559"/>
                  <a:pt x="547524" y="3652799"/>
                  <a:pt x="517044" y="3665182"/>
                </a:cubicBezTo>
                <a:cubicBezTo>
                  <a:pt x="507519" y="3668039"/>
                  <a:pt x="499899" y="3670896"/>
                  <a:pt x="492279" y="3674707"/>
                </a:cubicBezTo>
                <a:cubicBezTo>
                  <a:pt x="429414" y="3684232"/>
                  <a:pt x="403697" y="3751859"/>
                  <a:pt x="396077" y="3811867"/>
                </a:cubicBezTo>
                <a:cubicBezTo>
                  <a:pt x="396077" y="3852824"/>
                  <a:pt x="337022" y="3847109"/>
                  <a:pt x="317972" y="3878542"/>
                </a:cubicBezTo>
                <a:cubicBezTo>
                  <a:pt x="312257" y="3886161"/>
                  <a:pt x="307494" y="3893782"/>
                  <a:pt x="302732" y="3901402"/>
                </a:cubicBezTo>
                <a:cubicBezTo>
                  <a:pt x="238914" y="4049039"/>
                  <a:pt x="178907" y="4182389"/>
                  <a:pt x="31269" y="4257637"/>
                </a:cubicBezTo>
                <a:cubicBezTo>
                  <a:pt x="26507" y="4263352"/>
                  <a:pt x="21744" y="4270019"/>
                  <a:pt x="17934" y="4277639"/>
                </a:cubicBezTo>
                <a:cubicBezTo>
                  <a:pt x="8409" y="4292879"/>
                  <a:pt x="4599" y="4310024"/>
                  <a:pt x="789" y="4329074"/>
                </a:cubicBezTo>
                <a:cubicBezTo>
                  <a:pt x="-1116" y="4346219"/>
                  <a:pt x="789" y="4362412"/>
                  <a:pt x="2694" y="4376699"/>
                </a:cubicBezTo>
                <a:cubicBezTo>
                  <a:pt x="5552" y="4391939"/>
                  <a:pt x="5552" y="4403369"/>
                  <a:pt x="6504" y="4409084"/>
                </a:cubicBezTo>
              </a:path>
            </a:pathLst>
          </a:custGeom>
          <a:solidFill>
            <a:schemeClr val="accent3">
              <a:lumMod val="5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F08D4B0-A991-47C8-8EE4-F523087D98D7}"/>
              </a:ext>
            </a:extLst>
          </p:cNvPr>
          <p:cNvSpPr txBox="1"/>
          <p:nvPr/>
        </p:nvSpPr>
        <p:spPr>
          <a:xfrm>
            <a:off x="3705376" y="1712341"/>
            <a:ext cx="120104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Step 1</a:t>
            </a:r>
            <a:endParaRPr lang="ko-KR" altLang="en-US" sz="2400" b="1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D8E4745-9350-459D-BA32-7601D2162524}"/>
              </a:ext>
            </a:extLst>
          </p:cNvPr>
          <p:cNvSpPr txBox="1"/>
          <p:nvPr/>
        </p:nvSpPr>
        <p:spPr>
          <a:xfrm>
            <a:off x="3705376" y="2664479"/>
            <a:ext cx="120104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Step 2</a:t>
            </a:r>
            <a:endParaRPr lang="ko-KR" altLang="en-US" sz="2400" b="1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2ACD73E-3F72-432C-8702-FACD11BDA1B2}"/>
              </a:ext>
            </a:extLst>
          </p:cNvPr>
          <p:cNvSpPr txBox="1"/>
          <p:nvPr/>
        </p:nvSpPr>
        <p:spPr>
          <a:xfrm>
            <a:off x="3705376" y="3616617"/>
            <a:ext cx="120104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Step 3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7B5F856-7F5B-4C88-8B9E-3BE6EF6BDA7B}"/>
              </a:ext>
            </a:extLst>
          </p:cNvPr>
          <p:cNvSpPr txBox="1"/>
          <p:nvPr/>
        </p:nvSpPr>
        <p:spPr>
          <a:xfrm>
            <a:off x="3705376" y="4568755"/>
            <a:ext cx="120104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Step 4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50CE1A9-0A8A-4AB8-A660-82196BAC6155}"/>
              </a:ext>
            </a:extLst>
          </p:cNvPr>
          <p:cNvSpPr txBox="1"/>
          <p:nvPr/>
        </p:nvSpPr>
        <p:spPr>
          <a:xfrm>
            <a:off x="3705376" y="5520894"/>
            <a:ext cx="120104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Step 4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1" name="Group 41">
            <a:extLst>
              <a:ext uri="{FF2B5EF4-FFF2-40B4-BE49-F238E27FC236}">
                <a16:creationId xmlns:a16="http://schemas.microsoft.com/office/drawing/2014/main" id="{C290AC5E-58E7-4A52-8DEF-D1E135E86A6C}"/>
              </a:ext>
            </a:extLst>
          </p:cNvPr>
          <p:cNvGrpSpPr/>
          <p:nvPr/>
        </p:nvGrpSpPr>
        <p:grpSpPr>
          <a:xfrm>
            <a:off x="4981914" y="1495550"/>
            <a:ext cx="6914812" cy="900096"/>
            <a:chOff x="4981914" y="1495550"/>
            <a:chExt cx="6914812" cy="900096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4AE6FE90-00BF-4F61-8140-A586A98D30DA}"/>
                </a:ext>
              </a:extLst>
            </p:cNvPr>
            <p:cNvSpPr txBox="1"/>
            <p:nvPr/>
          </p:nvSpPr>
          <p:spPr>
            <a:xfrm>
              <a:off x="4981914" y="1622433"/>
              <a:ext cx="1985023" cy="6463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Get a modern PowerPoint  Presentation that is beautifully designed.</a:t>
              </a:r>
            </a:p>
          </p:txBody>
        </p:sp>
        <p:grpSp>
          <p:nvGrpSpPr>
            <p:cNvPr id="13" name="Group 30">
              <a:extLst>
                <a:ext uri="{FF2B5EF4-FFF2-40B4-BE49-F238E27FC236}">
                  <a16:creationId xmlns:a16="http://schemas.microsoft.com/office/drawing/2014/main" id="{E954E103-50BB-4FFB-9705-333F00C5AA4A}"/>
                </a:ext>
              </a:extLst>
            </p:cNvPr>
            <p:cNvGrpSpPr/>
            <p:nvPr/>
          </p:nvGrpSpPr>
          <p:grpSpPr>
            <a:xfrm>
              <a:off x="7245826" y="1495550"/>
              <a:ext cx="1526872" cy="900096"/>
              <a:chOff x="4139952" y="1998365"/>
              <a:chExt cx="1309549" cy="771984"/>
            </a:xfrm>
          </p:grpSpPr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42E7ED54-3491-4667-89EB-4C553CDA01D4}"/>
                  </a:ext>
                </a:extLst>
              </p:cNvPr>
              <p:cNvSpPr txBox="1"/>
              <p:nvPr/>
            </p:nvSpPr>
            <p:spPr>
              <a:xfrm>
                <a:off x="4159001" y="2216011"/>
                <a:ext cx="1290500" cy="55433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</a:rPr>
                  <a:t>Get a modern PowerPoint  Presentation</a:t>
                </a:r>
              </a:p>
            </p:txBody>
          </p:sp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AF86BD7F-0ED4-4CA3-9EFE-1D5F72115DE8}"/>
                  </a:ext>
                </a:extLst>
              </p:cNvPr>
              <p:cNvSpPr txBox="1"/>
              <p:nvPr/>
            </p:nvSpPr>
            <p:spPr>
              <a:xfrm>
                <a:off x="4139952" y="1998365"/>
                <a:ext cx="1296144" cy="237573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tx1">
                        <a:lumMod val="85000"/>
                        <a:lumOff val="15000"/>
                      </a:schemeClr>
                    </a:solidFill>
                  </a:rPr>
                  <a:t>Add Text</a:t>
                </a:r>
                <a:endParaRPr lang="ko-KR" altLang="en-US" sz="1200" b="1" dirty="0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</p:grpSp>
        <p:grpSp>
          <p:nvGrpSpPr>
            <p:cNvPr id="14" name="Group 33">
              <a:extLst>
                <a:ext uri="{FF2B5EF4-FFF2-40B4-BE49-F238E27FC236}">
                  <a16:creationId xmlns:a16="http://schemas.microsoft.com/office/drawing/2014/main" id="{A892747E-E046-4A49-A402-F50066A0F4CE}"/>
                </a:ext>
              </a:extLst>
            </p:cNvPr>
            <p:cNvGrpSpPr/>
            <p:nvPr/>
          </p:nvGrpSpPr>
          <p:grpSpPr>
            <a:xfrm>
              <a:off x="8807840" y="1495550"/>
              <a:ext cx="1526872" cy="900096"/>
              <a:chOff x="4139952" y="1998365"/>
              <a:chExt cx="1309549" cy="771984"/>
            </a:xfrm>
          </p:grpSpPr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AF1865CF-727E-4075-8B24-CB104E09D1C5}"/>
                  </a:ext>
                </a:extLst>
              </p:cNvPr>
              <p:cNvSpPr txBox="1"/>
              <p:nvPr/>
            </p:nvSpPr>
            <p:spPr>
              <a:xfrm>
                <a:off x="4159001" y="2216011"/>
                <a:ext cx="1290500" cy="55433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</a:rPr>
                  <a:t>Get a modern PowerPoint  Presentation</a:t>
                </a:r>
              </a:p>
            </p:txBody>
          </p:sp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E8FA0554-D623-40AF-92BD-CAE5BDBC54B8}"/>
                  </a:ext>
                </a:extLst>
              </p:cNvPr>
              <p:cNvSpPr txBox="1"/>
              <p:nvPr/>
            </p:nvSpPr>
            <p:spPr>
              <a:xfrm>
                <a:off x="4139952" y="1998365"/>
                <a:ext cx="1296144" cy="237573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tx1">
                        <a:lumMod val="85000"/>
                        <a:lumOff val="15000"/>
                      </a:schemeClr>
                    </a:solidFill>
                  </a:rPr>
                  <a:t>Add Text</a:t>
                </a:r>
                <a:endParaRPr lang="ko-KR" altLang="en-US" sz="1200" b="1" dirty="0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</p:grpSp>
        <p:grpSp>
          <p:nvGrpSpPr>
            <p:cNvPr id="15" name="Group 36">
              <a:extLst>
                <a:ext uri="{FF2B5EF4-FFF2-40B4-BE49-F238E27FC236}">
                  <a16:creationId xmlns:a16="http://schemas.microsoft.com/office/drawing/2014/main" id="{65BA5730-E19A-4FE0-90D9-6134528699B6}"/>
                </a:ext>
              </a:extLst>
            </p:cNvPr>
            <p:cNvGrpSpPr/>
            <p:nvPr/>
          </p:nvGrpSpPr>
          <p:grpSpPr>
            <a:xfrm>
              <a:off x="10369854" y="1495550"/>
              <a:ext cx="1526872" cy="900096"/>
              <a:chOff x="4139952" y="1998365"/>
              <a:chExt cx="1309549" cy="771984"/>
            </a:xfrm>
          </p:grpSpPr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43F07DDA-0269-4F20-B22F-6FBF300ED77D}"/>
                  </a:ext>
                </a:extLst>
              </p:cNvPr>
              <p:cNvSpPr txBox="1"/>
              <p:nvPr/>
            </p:nvSpPr>
            <p:spPr>
              <a:xfrm>
                <a:off x="4159001" y="2216011"/>
                <a:ext cx="1290500" cy="55433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</a:rPr>
                  <a:t>Get a modern PowerPoint  Presentation</a:t>
                </a:r>
              </a:p>
            </p:txBody>
          </p:sp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5C572858-9F91-442F-92AE-C003CC0B354B}"/>
                  </a:ext>
                </a:extLst>
              </p:cNvPr>
              <p:cNvSpPr txBox="1"/>
              <p:nvPr/>
            </p:nvSpPr>
            <p:spPr>
              <a:xfrm>
                <a:off x="4139952" y="1998365"/>
                <a:ext cx="1296144" cy="237573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tx1">
                        <a:lumMod val="85000"/>
                        <a:lumOff val="15000"/>
                      </a:schemeClr>
                    </a:solidFill>
                  </a:rPr>
                  <a:t>Add Text</a:t>
                </a:r>
                <a:endParaRPr lang="ko-KR" altLang="en-US" sz="1200" b="1" dirty="0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</p:grpSp>
        <p:cxnSp>
          <p:nvCxnSpPr>
            <p:cNvPr id="16" name="Straight Connector 39">
              <a:extLst>
                <a:ext uri="{FF2B5EF4-FFF2-40B4-BE49-F238E27FC236}">
                  <a16:creationId xmlns:a16="http://schemas.microsoft.com/office/drawing/2014/main" id="{6EDBBD60-5F63-45FE-8FAA-AD9E92D10A3D}"/>
                </a:ext>
              </a:extLst>
            </p:cNvPr>
            <p:cNvCxnSpPr>
              <a:cxnSpLocks/>
            </p:cNvCxnSpPr>
            <p:nvPr/>
          </p:nvCxnSpPr>
          <p:spPr>
            <a:xfrm>
              <a:off x="8790269" y="1579096"/>
              <a:ext cx="0" cy="733004"/>
            </a:xfrm>
            <a:prstGeom prst="line">
              <a:avLst/>
            </a:prstGeom>
            <a:ln w="19050">
              <a:solidFill>
                <a:schemeClr val="tx1">
                  <a:lumMod val="85000"/>
                  <a:lumOff val="1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40">
              <a:extLst>
                <a:ext uri="{FF2B5EF4-FFF2-40B4-BE49-F238E27FC236}">
                  <a16:creationId xmlns:a16="http://schemas.microsoft.com/office/drawing/2014/main" id="{F7C16914-37AF-4C34-BE7E-C571C7FB6413}"/>
                </a:ext>
              </a:extLst>
            </p:cNvPr>
            <p:cNvCxnSpPr>
              <a:cxnSpLocks/>
            </p:cNvCxnSpPr>
            <p:nvPr/>
          </p:nvCxnSpPr>
          <p:spPr>
            <a:xfrm>
              <a:off x="10352283" y="1579096"/>
              <a:ext cx="0" cy="733004"/>
            </a:xfrm>
            <a:prstGeom prst="line">
              <a:avLst/>
            </a:prstGeom>
            <a:ln w="19050">
              <a:solidFill>
                <a:schemeClr val="tx1">
                  <a:lumMod val="85000"/>
                  <a:lumOff val="1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4" name="Group 42">
            <a:extLst>
              <a:ext uri="{FF2B5EF4-FFF2-40B4-BE49-F238E27FC236}">
                <a16:creationId xmlns:a16="http://schemas.microsoft.com/office/drawing/2014/main" id="{6059C652-00FF-4DF0-AF80-3F5DC9950067}"/>
              </a:ext>
            </a:extLst>
          </p:cNvPr>
          <p:cNvGrpSpPr/>
          <p:nvPr/>
        </p:nvGrpSpPr>
        <p:grpSpPr>
          <a:xfrm>
            <a:off x="4981914" y="2449160"/>
            <a:ext cx="6914812" cy="900096"/>
            <a:chOff x="4981914" y="1495550"/>
            <a:chExt cx="6914812" cy="900096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8F138893-4A2F-468A-8634-84C58518AEEB}"/>
                </a:ext>
              </a:extLst>
            </p:cNvPr>
            <p:cNvSpPr txBox="1"/>
            <p:nvPr/>
          </p:nvSpPr>
          <p:spPr>
            <a:xfrm>
              <a:off x="4981914" y="1622433"/>
              <a:ext cx="1985023" cy="6463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Get a modern PowerPoint  Presentation that is beautifully designed.</a:t>
              </a:r>
            </a:p>
          </p:txBody>
        </p:sp>
        <p:grpSp>
          <p:nvGrpSpPr>
            <p:cNvPr id="26" name="Group 44">
              <a:extLst>
                <a:ext uri="{FF2B5EF4-FFF2-40B4-BE49-F238E27FC236}">
                  <a16:creationId xmlns:a16="http://schemas.microsoft.com/office/drawing/2014/main" id="{F79F71D3-60D6-4200-830C-8EE909965313}"/>
                </a:ext>
              </a:extLst>
            </p:cNvPr>
            <p:cNvGrpSpPr/>
            <p:nvPr/>
          </p:nvGrpSpPr>
          <p:grpSpPr>
            <a:xfrm>
              <a:off x="7245826" y="1495550"/>
              <a:ext cx="1526872" cy="900096"/>
              <a:chOff x="4139952" y="1998365"/>
              <a:chExt cx="1309549" cy="771984"/>
            </a:xfrm>
          </p:grpSpPr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BE6F2D6B-D8EA-418C-B4CF-F53E8F1B0CFF}"/>
                  </a:ext>
                </a:extLst>
              </p:cNvPr>
              <p:cNvSpPr txBox="1"/>
              <p:nvPr/>
            </p:nvSpPr>
            <p:spPr>
              <a:xfrm>
                <a:off x="4159001" y="2216011"/>
                <a:ext cx="1290500" cy="55433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</a:rPr>
                  <a:t>Get a modern PowerPoint  Presentation</a:t>
                </a:r>
              </a:p>
            </p:txBody>
          </p:sp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0491C53A-4E52-4FDC-9CBA-9B2918EB7523}"/>
                  </a:ext>
                </a:extLst>
              </p:cNvPr>
              <p:cNvSpPr txBox="1"/>
              <p:nvPr/>
            </p:nvSpPr>
            <p:spPr>
              <a:xfrm>
                <a:off x="4139952" y="1998365"/>
                <a:ext cx="1296144" cy="237573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tx1">
                        <a:lumMod val="85000"/>
                        <a:lumOff val="15000"/>
                      </a:schemeClr>
                    </a:solidFill>
                  </a:rPr>
                  <a:t>Add Text</a:t>
                </a:r>
                <a:endParaRPr lang="ko-KR" altLang="en-US" sz="1200" b="1" dirty="0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</p:grpSp>
        <p:grpSp>
          <p:nvGrpSpPr>
            <p:cNvPr id="27" name="Group 45">
              <a:extLst>
                <a:ext uri="{FF2B5EF4-FFF2-40B4-BE49-F238E27FC236}">
                  <a16:creationId xmlns:a16="http://schemas.microsoft.com/office/drawing/2014/main" id="{8E6A9C64-66F2-463C-8EDF-24EC04DF6AA8}"/>
                </a:ext>
              </a:extLst>
            </p:cNvPr>
            <p:cNvGrpSpPr/>
            <p:nvPr/>
          </p:nvGrpSpPr>
          <p:grpSpPr>
            <a:xfrm>
              <a:off x="8807840" y="1495550"/>
              <a:ext cx="1526872" cy="900096"/>
              <a:chOff x="4139952" y="1998365"/>
              <a:chExt cx="1309549" cy="771984"/>
            </a:xfrm>
          </p:grpSpPr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EFE34DE1-92CB-4E2D-930D-2A6D854646AD}"/>
                  </a:ext>
                </a:extLst>
              </p:cNvPr>
              <p:cNvSpPr txBox="1"/>
              <p:nvPr/>
            </p:nvSpPr>
            <p:spPr>
              <a:xfrm>
                <a:off x="4159001" y="2216011"/>
                <a:ext cx="1290500" cy="55433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</a:rPr>
                  <a:t>Get a modern PowerPoint  Presentation</a:t>
                </a:r>
              </a:p>
            </p:txBody>
          </p:sp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B330A9E6-B8D1-471F-A1C0-B55F2EC94878}"/>
                  </a:ext>
                </a:extLst>
              </p:cNvPr>
              <p:cNvSpPr txBox="1"/>
              <p:nvPr/>
            </p:nvSpPr>
            <p:spPr>
              <a:xfrm>
                <a:off x="4139952" y="1998365"/>
                <a:ext cx="1296144" cy="237573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tx1">
                        <a:lumMod val="85000"/>
                        <a:lumOff val="15000"/>
                      </a:schemeClr>
                    </a:solidFill>
                  </a:rPr>
                  <a:t>Add Text</a:t>
                </a:r>
                <a:endParaRPr lang="ko-KR" altLang="en-US" sz="1200" b="1" dirty="0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</p:grpSp>
        <p:grpSp>
          <p:nvGrpSpPr>
            <p:cNvPr id="28" name="Group 46">
              <a:extLst>
                <a:ext uri="{FF2B5EF4-FFF2-40B4-BE49-F238E27FC236}">
                  <a16:creationId xmlns:a16="http://schemas.microsoft.com/office/drawing/2014/main" id="{EDB3FFC5-0B9F-4DC2-8FDF-54B88051FB8C}"/>
                </a:ext>
              </a:extLst>
            </p:cNvPr>
            <p:cNvGrpSpPr/>
            <p:nvPr/>
          </p:nvGrpSpPr>
          <p:grpSpPr>
            <a:xfrm>
              <a:off x="10369854" y="1495550"/>
              <a:ext cx="1526872" cy="900096"/>
              <a:chOff x="4139952" y="1998365"/>
              <a:chExt cx="1309549" cy="771984"/>
            </a:xfrm>
          </p:grpSpPr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C6019D7C-07A9-4E11-A75C-3FD11044C736}"/>
                  </a:ext>
                </a:extLst>
              </p:cNvPr>
              <p:cNvSpPr txBox="1"/>
              <p:nvPr/>
            </p:nvSpPr>
            <p:spPr>
              <a:xfrm>
                <a:off x="4159001" y="2216011"/>
                <a:ext cx="1290500" cy="55433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</a:rPr>
                  <a:t>Get a modern PowerPoint  Presentation</a:t>
                </a:r>
              </a:p>
            </p:txBody>
          </p:sp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034EE156-7462-4DB2-8C66-38AD7FAE7138}"/>
                  </a:ext>
                </a:extLst>
              </p:cNvPr>
              <p:cNvSpPr txBox="1"/>
              <p:nvPr/>
            </p:nvSpPr>
            <p:spPr>
              <a:xfrm>
                <a:off x="4139952" y="1998365"/>
                <a:ext cx="1296144" cy="237573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tx1">
                        <a:lumMod val="85000"/>
                        <a:lumOff val="15000"/>
                      </a:schemeClr>
                    </a:solidFill>
                  </a:rPr>
                  <a:t>Add Text</a:t>
                </a:r>
                <a:endParaRPr lang="ko-KR" altLang="en-US" sz="1200" b="1" dirty="0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</p:grpSp>
        <p:cxnSp>
          <p:nvCxnSpPr>
            <p:cNvPr id="29" name="Straight Connector 47">
              <a:extLst>
                <a:ext uri="{FF2B5EF4-FFF2-40B4-BE49-F238E27FC236}">
                  <a16:creationId xmlns:a16="http://schemas.microsoft.com/office/drawing/2014/main" id="{7AFF0B4C-E722-4AD3-9C62-BA10DB57BFE9}"/>
                </a:ext>
              </a:extLst>
            </p:cNvPr>
            <p:cNvCxnSpPr>
              <a:cxnSpLocks/>
            </p:cNvCxnSpPr>
            <p:nvPr/>
          </p:nvCxnSpPr>
          <p:spPr>
            <a:xfrm>
              <a:off x="8790269" y="1579096"/>
              <a:ext cx="0" cy="733004"/>
            </a:xfrm>
            <a:prstGeom prst="line">
              <a:avLst/>
            </a:prstGeom>
            <a:ln w="19050">
              <a:solidFill>
                <a:schemeClr val="tx1">
                  <a:lumMod val="85000"/>
                  <a:lumOff val="1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48">
              <a:extLst>
                <a:ext uri="{FF2B5EF4-FFF2-40B4-BE49-F238E27FC236}">
                  <a16:creationId xmlns:a16="http://schemas.microsoft.com/office/drawing/2014/main" id="{2601F739-CC49-4BBB-8812-69384934C694}"/>
                </a:ext>
              </a:extLst>
            </p:cNvPr>
            <p:cNvCxnSpPr>
              <a:cxnSpLocks/>
            </p:cNvCxnSpPr>
            <p:nvPr/>
          </p:nvCxnSpPr>
          <p:spPr>
            <a:xfrm>
              <a:off x="10352283" y="1579096"/>
              <a:ext cx="0" cy="733004"/>
            </a:xfrm>
            <a:prstGeom prst="line">
              <a:avLst/>
            </a:prstGeom>
            <a:ln w="19050">
              <a:solidFill>
                <a:schemeClr val="tx1">
                  <a:lumMod val="85000"/>
                  <a:lumOff val="1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7" name="Group 94">
            <a:extLst>
              <a:ext uri="{FF2B5EF4-FFF2-40B4-BE49-F238E27FC236}">
                <a16:creationId xmlns:a16="http://schemas.microsoft.com/office/drawing/2014/main" id="{C5CD31DA-F530-4182-9E52-B93AA5EF9896}"/>
              </a:ext>
            </a:extLst>
          </p:cNvPr>
          <p:cNvGrpSpPr/>
          <p:nvPr/>
        </p:nvGrpSpPr>
        <p:grpSpPr>
          <a:xfrm>
            <a:off x="4981914" y="3402770"/>
            <a:ext cx="6914812" cy="2807317"/>
            <a:chOff x="4981914" y="3402770"/>
            <a:chExt cx="6914812" cy="2807317"/>
          </a:xfrm>
        </p:grpSpPr>
        <p:grpSp>
          <p:nvGrpSpPr>
            <p:cNvPr id="38" name="Group 55">
              <a:extLst>
                <a:ext uri="{FF2B5EF4-FFF2-40B4-BE49-F238E27FC236}">
                  <a16:creationId xmlns:a16="http://schemas.microsoft.com/office/drawing/2014/main" id="{82C8A53B-F38D-4CE7-A3E5-E8EBDC0CD5ED}"/>
                </a:ext>
              </a:extLst>
            </p:cNvPr>
            <p:cNvGrpSpPr/>
            <p:nvPr/>
          </p:nvGrpSpPr>
          <p:grpSpPr>
            <a:xfrm>
              <a:off x="4981914" y="3402770"/>
              <a:ext cx="6914812" cy="900096"/>
              <a:chOff x="4981914" y="1495550"/>
              <a:chExt cx="6914812" cy="900096"/>
            </a:xfrm>
          </p:grpSpPr>
          <p:sp>
            <p:nvSpPr>
              <p:cNvPr id="65" name="TextBox 64">
                <a:extLst>
                  <a:ext uri="{FF2B5EF4-FFF2-40B4-BE49-F238E27FC236}">
                    <a16:creationId xmlns:a16="http://schemas.microsoft.com/office/drawing/2014/main" id="{B09FC688-EC06-43E9-8927-4AAA873153B7}"/>
                  </a:ext>
                </a:extLst>
              </p:cNvPr>
              <p:cNvSpPr txBox="1"/>
              <p:nvPr/>
            </p:nvSpPr>
            <p:spPr>
              <a:xfrm>
                <a:off x="4981914" y="1622433"/>
                <a:ext cx="1985023" cy="646331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200" dirty="0">
                    <a:solidFill>
                      <a:schemeClr val="bg1"/>
                    </a:solidFill>
                  </a:rPr>
                  <a:t>Get a modern PowerPoint  Presentation that is beautifully designed.</a:t>
                </a:r>
              </a:p>
            </p:txBody>
          </p:sp>
          <p:grpSp>
            <p:nvGrpSpPr>
              <p:cNvPr id="66" name="Group 57">
                <a:extLst>
                  <a:ext uri="{FF2B5EF4-FFF2-40B4-BE49-F238E27FC236}">
                    <a16:creationId xmlns:a16="http://schemas.microsoft.com/office/drawing/2014/main" id="{BD6AF64C-03CE-4D48-9F7B-F0298269DFE5}"/>
                  </a:ext>
                </a:extLst>
              </p:cNvPr>
              <p:cNvGrpSpPr/>
              <p:nvPr/>
            </p:nvGrpSpPr>
            <p:grpSpPr>
              <a:xfrm>
                <a:off x="7245826" y="1495550"/>
                <a:ext cx="1526872" cy="900096"/>
                <a:chOff x="4139952" y="1998365"/>
                <a:chExt cx="1309549" cy="771984"/>
              </a:xfrm>
            </p:grpSpPr>
            <p:sp>
              <p:nvSpPr>
                <p:cNvPr id="75" name="TextBox 74">
                  <a:extLst>
                    <a:ext uri="{FF2B5EF4-FFF2-40B4-BE49-F238E27FC236}">
                      <a16:creationId xmlns:a16="http://schemas.microsoft.com/office/drawing/2014/main" id="{1E731E04-1878-4564-9B8C-361C67E626DA}"/>
                    </a:ext>
                  </a:extLst>
                </p:cNvPr>
                <p:cNvSpPr txBox="1"/>
                <p:nvPr/>
              </p:nvSpPr>
              <p:spPr>
                <a:xfrm>
                  <a:off x="4159001" y="2216011"/>
                  <a:ext cx="1290500" cy="554338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ko-KR" sz="1200" dirty="0">
                      <a:solidFill>
                        <a:schemeClr val="bg1"/>
                      </a:solidFill>
                    </a:rPr>
                    <a:t>Get a modern PowerPoint  Presentation</a:t>
                  </a:r>
                </a:p>
              </p:txBody>
            </p:sp>
            <p:sp>
              <p:nvSpPr>
                <p:cNvPr id="76" name="TextBox 75">
                  <a:extLst>
                    <a:ext uri="{FF2B5EF4-FFF2-40B4-BE49-F238E27FC236}">
                      <a16:creationId xmlns:a16="http://schemas.microsoft.com/office/drawing/2014/main" id="{8A8772EC-0A55-436C-9CAE-368D7D165835}"/>
                    </a:ext>
                  </a:extLst>
                </p:cNvPr>
                <p:cNvSpPr txBox="1"/>
                <p:nvPr/>
              </p:nvSpPr>
              <p:spPr>
                <a:xfrm>
                  <a:off x="4139952" y="1998365"/>
                  <a:ext cx="1296144" cy="237573"/>
                </a:xfrm>
                <a:prstGeom prst="rect">
                  <a:avLst/>
                </a:prstGeom>
                <a:noFill/>
              </p:spPr>
              <p:txBody>
                <a:bodyPr wrap="square" lIns="108000" rIns="108000" rtlCol="0">
                  <a:spAutoFit/>
                </a:bodyPr>
                <a:lstStyle/>
                <a:p>
                  <a:r>
                    <a:rPr lang="en-US" altLang="ko-KR" sz="1200" b="1" dirty="0">
                      <a:solidFill>
                        <a:schemeClr val="bg1"/>
                      </a:solidFill>
                    </a:rPr>
                    <a:t>Add Text</a:t>
                  </a:r>
                  <a:endParaRPr lang="ko-KR" altLang="en-US" sz="1200" b="1" dirty="0">
                    <a:solidFill>
                      <a:schemeClr val="bg1"/>
                    </a:solidFill>
                  </a:endParaRPr>
                </a:p>
              </p:txBody>
            </p:sp>
          </p:grpSp>
          <p:grpSp>
            <p:nvGrpSpPr>
              <p:cNvPr id="67" name="Group 58">
                <a:extLst>
                  <a:ext uri="{FF2B5EF4-FFF2-40B4-BE49-F238E27FC236}">
                    <a16:creationId xmlns:a16="http://schemas.microsoft.com/office/drawing/2014/main" id="{C56EA34A-19BA-4D11-A46F-B6F2D005EF05}"/>
                  </a:ext>
                </a:extLst>
              </p:cNvPr>
              <p:cNvGrpSpPr/>
              <p:nvPr/>
            </p:nvGrpSpPr>
            <p:grpSpPr>
              <a:xfrm>
                <a:off x="8807840" y="1495550"/>
                <a:ext cx="1526872" cy="900096"/>
                <a:chOff x="4139952" y="1998365"/>
                <a:chExt cx="1309549" cy="771984"/>
              </a:xfrm>
            </p:grpSpPr>
            <p:sp>
              <p:nvSpPr>
                <p:cNvPr id="73" name="TextBox 72">
                  <a:extLst>
                    <a:ext uri="{FF2B5EF4-FFF2-40B4-BE49-F238E27FC236}">
                      <a16:creationId xmlns:a16="http://schemas.microsoft.com/office/drawing/2014/main" id="{0C449375-18D2-499C-973A-5CDA6934E0A8}"/>
                    </a:ext>
                  </a:extLst>
                </p:cNvPr>
                <p:cNvSpPr txBox="1"/>
                <p:nvPr/>
              </p:nvSpPr>
              <p:spPr>
                <a:xfrm>
                  <a:off x="4159001" y="2216011"/>
                  <a:ext cx="1290500" cy="554338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ko-KR" sz="1200" dirty="0">
                      <a:solidFill>
                        <a:schemeClr val="bg1"/>
                      </a:solidFill>
                    </a:rPr>
                    <a:t>Get a modern PowerPoint  Presentation</a:t>
                  </a:r>
                </a:p>
              </p:txBody>
            </p:sp>
            <p:sp>
              <p:nvSpPr>
                <p:cNvPr id="74" name="TextBox 73">
                  <a:extLst>
                    <a:ext uri="{FF2B5EF4-FFF2-40B4-BE49-F238E27FC236}">
                      <a16:creationId xmlns:a16="http://schemas.microsoft.com/office/drawing/2014/main" id="{D761F4DD-B1A9-41D6-A1BC-E62DB650907F}"/>
                    </a:ext>
                  </a:extLst>
                </p:cNvPr>
                <p:cNvSpPr txBox="1"/>
                <p:nvPr/>
              </p:nvSpPr>
              <p:spPr>
                <a:xfrm>
                  <a:off x="4139952" y="1998365"/>
                  <a:ext cx="1296144" cy="237573"/>
                </a:xfrm>
                <a:prstGeom prst="rect">
                  <a:avLst/>
                </a:prstGeom>
                <a:noFill/>
              </p:spPr>
              <p:txBody>
                <a:bodyPr wrap="square" lIns="108000" rIns="108000" rtlCol="0">
                  <a:spAutoFit/>
                </a:bodyPr>
                <a:lstStyle/>
                <a:p>
                  <a:r>
                    <a:rPr lang="en-US" altLang="ko-KR" sz="1200" b="1" dirty="0">
                      <a:solidFill>
                        <a:schemeClr val="bg1"/>
                      </a:solidFill>
                    </a:rPr>
                    <a:t>Add Text</a:t>
                  </a:r>
                  <a:endParaRPr lang="ko-KR" altLang="en-US" sz="1200" b="1" dirty="0">
                    <a:solidFill>
                      <a:schemeClr val="bg1"/>
                    </a:solidFill>
                  </a:endParaRPr>
                </a:p>
              </p:txBody>
            </p:sp>
          </p:grpSp>
          <p:grpSp>
            <p:nvGrpSpPr>
              <p:cNvPr id="68" name="Group 59">
                <a:extLst>
                  <a:ext uri="{FF2B5EF4-FFF2-40B4-BE49-F238E27FC236}">
                    <a16:creationId xmlns:a16="http://schemas.microsoft.com/office/drawing/2014/main" id="{2E735CF9-0C6A-4484-ADBF-4B241F02E83A}"/>
                  </a:ext>
                </a:extLst>
              </p:cNvPr>
              <p:cNvGrpSpPr/>
              <p:nvPr/>
            </p:nvGrpSpPr>
            <p:grpSpPr>
              <a:xfrm>
                <a:off x="10369854" y="1495550"/>
                <a:ext cx="1526872" cy="900096"/>
                <a:chOff x="4139952" y="1998365"/>
                <a:chExt cx="1309549" cy="771984"/>
              </a:xfrm>
            </p:grpSpPr>
            <p:sp>
              <p:nvSpPr>
                <p:cNvPr id="71" name="TextBox 70">
                  <a:extLst>
                    <a:ext uri="{FF2B5EF4-FFF2-40B4-BE49-F238E27FC236}">
                      <a16:creationId xmlns:a16="http://schemas.microsoft.com/office/drawing/2014/main" id="{2E060782-A774-4DE0-AB6F-74C9827A95A1}"/>
                    </a:ext>
                  </a:extLst>
                </p:cNvPr>
                <p:cNvSpPr txBox="1"/>
                <p:nvPr/>
              </p:nvSpPr>
              <p:spPr>
                <a:xfrm>
                  <a:off x="4159001" y="2216011"/>
                  <a:ext cx="1290500" cy="554338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ko-KR" sz="1200" dirty="0">
                      <a:solidFill>
                        <a:schemeClr val="bg1"/>
                      </a:solidFill>
                    </a:rPr>
                    <a:t>Get a modern PowerPoint  Presentation</a:t>
                  </a:r>
                </a:p>
              </p:txBody>
            </p:sp>
            <p:sp>
              <p:nvSpPr>
                <p:cNvPr id="72" name="TextBox 71">
                  <a:extLst>
                    <a:ext uri="{FF2B5EF4-FFF2-40B4-BE49-F238E27FC236}">
                      <a16:creationId xmlns:a16="http://schemas.microsoft.com/office/drawing/2014/main" id="{96F5E7A8-BB71-4D15-A854-4EC798819A49}"/>
                    </a:ext>
                  </a:extLst>
                </p:cNvPr>
                <p:cNvSpPr txBox="1"/>
                <p:nvPr/>
              </p:nvSpPr>
              <p:spPr>
                <a:xfrm>
                  <a:off x="4139952" y="1998365"/>
                  <a:ext cx="1296144" cy="237573"/>
                </a:xfrm>
                <a:prstGeom prst="rect">
                  <a:avLst/>
                </a:prstGeom>
                <a:noFill/>
              </p:spPr>
              <p:txBody>
                <a:bodyPr wrap="square" lIns="108000" rIns="108000" rtlCol="0">
                  <a:spAutoFit/>
                </a:bodyPr>
                <a:lstStyle/>
                <a:p>
                  <a:r>
                    <a:rPr lang="en-US" altLang="ko-KR" sz="1200" b="1" dirty="0">
                      <a:solidFill>
                        <a:schemeClr val="bg1"/>
                      </a:solidFill>
                    </a:rPr>
                    <a:t>Add Text</a:t>
                  </a:r>
                  <a:endParaRPr lang="ko-KR" altLang="en-US" sz="1200" b="1" dirty="0">
                    <a:solidFill>
                      <a:schemeClr val="bg1"/>
                    </a:solidFill>
                  </a:endParaRPr>
                </a:p>
              </p:txBody>
            </p:sp>
          </p:grpSp>
          <p:cxnSp>
            <p:nvCxnSpPr>
              <p:cNvPr id="69" name="Straight Connector 60">
                <a:extLst>
                  <a:ext uri="{FF2B5EF4-FFF2-40B4-BE49-F238E27FC236}">
                    <a16:creationId xmlns:a16="http://schemas.microsoft.com/office/drawing/2014/main" id="{1C990611-21F5-4224-89EF-A90ADAB9F01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790269" y="1579096"/>
                <a:ext cx="0" cy="733004"/>
              </a:xfrm>
              <a:prstGeom prst="line">
                <a:avLst/>
              </a:prstGeom>
              <a:ln w="19050">
                <a:solidFill>
                  <a:schemeClr val="bg1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0" name="Straight Connector 61">
                <a:extLst>
                  <a:ext uri="{FF2B5EF4-FFF2-40B4-BE49-F238E27FC236}">
                    <a16:creationId xmlns:a16="http://schemas.microsoft.com/office/drawing/2014/main" id="{B7E3DC52-ACE3-4813-A6BE-5C5AAC7FB57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0352283" y="1579096"/>
                <a:ext cx="0" cy="733004"/>
              </a:xfrm>
              <a:prstGeom prst="line">
                <a:avLst/>
              </a:prstGeom>
              <a:ln w="19050">
                <a:solidFill>
                  <a:schemeClr val="bg1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9" name="Group 68">
              <a:extLst>
                <a:ext uri="{FF2B5EF4-FFF2-40B4-BE49-F238E27FC236}">
                  <a16:creationId xmlns:a16="http://schemas.microsoft.com/office/drawing/2014/main" id="{2EC4DF9C-2995-42CB-A9E6-D5BC93000373}"/>
                </a:ext>
              </a:extLst>
            </p:cNvPr>
            <p:cNvGrpSpPr/>
            <p:nvPr/>
          </p:nvGrpSpPr>
          <p:grpSpPr>
            <a:xfrm>
              <a:off x="4981914" y="4356380"/>
              <a:ext cx="6914812" cy="900096"/>
              <a:chOff x="4981914" y="1495550"/>
              <a:chExt cx="6914812" cy="900096"/>
            </a:xfrm>
          </p:grpSpPr>
          <p:sp>
            <p:nvSpPr>
              <p:cNvPr id="53" name="TextBox 52">
                <a:extLst>
                  <a:ext uri="{FF2B5EF4-FFF2-40B4-BE49-F238E27FC236}">
                    <a16:creationId xmlns:a16="http://schemas.microsoft.com/office/drawing/2014/main" id="{D4D7660C-7C45-4F62-BD71-07F1D88321D3}"/>
                  </a:ext>
                </a:extLst>
              </p:cNvPr>
              <p:cNvSpPr txBox="1"/>
              <p:nvPr/>
            </p:nvSpPr>
            <p:spPr>
              <a:xfrm>
                <a:off x="4981914" y="1622433"/>
                <a:ext cx="1985023" cy="646331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200" dirty="0">
                    <a:solidFill>
                      <a:schemeClr val="bg1"/>
                    </a:solidFill>
                  </a:rPr>
                  <a:t>Get a modern PowerPoint  Presentation that is beautifully designed.</a:t>
                </a:r>
              </a:p>
            </p:txBody>
          </p:sp>
          <p:grpSp>
            <p:nvGrpSpPr>
              <p:cNvPr id="54" name="Group 70">
                <a:extLst>
                  <a:ext uri="{FF2B5EF4-FFF2-40B4-BE49-F238E27FC236}">
                    <a16:creationId xmlns:a16="http://schemas.microsoft.com/office/drawing/2014/main" id="{F2C03F3C-1109-44E2-9852-8BDA6796F7B5}"/>
                  </a:ext>
                </a:extLst>
              </p:cNvPr>
              <p:cNvGrpSpPr/>
              <p:nvPr/>
            </p:nvGrpSpPr>
            <p:grpSpPr>
              <a:xfrm>
                <a:off x="7245826" y="1495550"/>
                <a:ext cx="1526872" cy="900096"/>
                <a:chOff x="4139952" y="1998365"/>
                <a:chExt cx="1309549" cy="771984"/>
              </a:xfrm>
            </p:grpSpPr>
            <p:sp>
              <p:nvSpPr>
                <p:cNvPr id="63" name="TextBox 62">
                  <a:extLst>
                    <a:ext uri="{FF2B5EF4-FFF2-40B4-BE49-F238E27FC236}">
                      <a16:creationId xmlns:a16="http://schemas.microsoft.com/office/drawing/2014/main" id="{7DB1CD11-38C9-4AF8-AFFE-64F5B6FF5759}"/>
                    </a:ext>
                  </a:extLst>
                </p:cNvPr>
                <p:cNvSpPr txBox="1"/>
                <p:nvPr/>
              </p:nvSpPr>
              <p:spPr>
                <a:xfrm>
                  <a:off x="4159001" y="2216011"/>
                  <a:ext cx="1290500" cy="554338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ko-KR" sz="1200" dirty="0">
                      <a:solidFill>
                        <a:schemeClr val="bg1"/>
                      </a:solidFill>
                    </a:rPr>
                    <a:t>Get a modern PowerPoint  Presentation</a:t>
                  </a:r>
                </a:p>
              </p:txBody>
            </p:sp>
            <p:sp>
              <p:nvSpPr>
                <p:cNvPr id="64" name="TextBox 63">
                  <a:extLst>
                    <a:ext uri="{FF2B5EF4-FFF2-40B4-BE49-F238E27FC236}">
                      <a16:creationId xmlns:a16="http://schemas.microsoft.com/office/drawing/2014/main" id="{8D8714ED-F4CA-4652-B5FA-9F5224ED7531}"/>
                    </a:ext>
                  </a:extLst>
                </p:cNvPr>
                <p:cNvSpPr txBox="1"/>
                <p:nvPr/>
              </p:nvSpPr>
              <p:spPr>
                <a:xfrm>
                  <a:off x="4139952" y="1998365"/>
                  <a:ext cx="1296144" cy="237573"/>
                </a:xfrm>
                <a:prstGeom prst="rect">
                  <a:avLst/>
                </a:prstGeom>
                <a:noFill/>
              </p:spPr>
              <p:txBody>
                <a:bodyPr wrap="square" lIns="108000" rIns="108000" rtlCol="0">
                  <a:spAutoFit/>
                </a:bodyPr>
                <a:lstStyle/>
                <a:p>
                  <a:r>
                    <a:rPr lang="en-US" altLang="ko-KR" sz="1200" b="1" dirty="0">
                      <a:solidFill>
                        <a:schemeClr val="bg1"/>
                      </a:solidFill>
                    </a:rPr>
                    <a:t>Add Text</a:t>
                  </a:r>
                  <a:endParaRPr lang="ko-KR" altLang="en-US" sz="1200" b="1" dirty="0">
                    <a:solidFill>
                      <a:schemeClr val="bg1"/>
                    </a:solidFill>
                  </a:endParaRPr>
                </a:p>
              </p:txBody>
            </p:sp>
          </p:grpSp>
          <p:grpSp>
            <p:nvGrpSpPr>
              <p:cNvPr id="55" name="Group 71">
                <a:extLst>
                  <a:ext uri="{FF2B5EF4-FFF2-40B4-BE49-F238E27FC236}">
                    <a16:creationId xmlns:a16="http://schemas.microsoft.com/office/drawing/2014/main" id="{CB6DBEDC-D52E-4EFA-95A1-7A368E9AAE43}"/>
                  </a:ext>
                </a:extLst>
              </p:cNvPr>
              <p:cNvGrpSpPr/>
              <p:nvPr/>
            </p:nvGrpSpPr>
            <p:grpSpPr>
              <a:xfrm>
                <a:off x="8807840" y="1495550"/>
                <a:ext cx="1526872" cy="900096"/>
                <a:chOff x="4139952" y="1998365"/>
                <a:chExt cx="1309549" cy="771984"/>
              </a:xfrm>
            </p:grpSpPr>
            <p:sp>
              <p:nvSpPr>
                <p:cNvPr id="61" name="TextBox 60">
                  <a:extLst>
                    <a:ext uri="{FF2B5EF4-FFF2-40B4-BE49-F238E27FC236}">
                      <a16:creationId xmlns:a16="http://schemas.microsoft.com/office/drawing/2014/main" id="{06D95418-BAF1-434F-B7C4-86B843AB9313}"/>
                    </a:ext>
                  </a:extLst>
                </p:cNvPr>
                <p:cNvSpPr txBox="1"/>
                <p:nvPr/>
              </p:nvSpPr>
              <p:spPr>
                <a:xfrm>
                  <a:off x="4159001" y="2216011"/>
                  <a:ext cx="1290500" cy="554338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ko-KR" sz="1200" dirty="0">
                      <a:solidFill>
                        <a:schemeClr val="bg1"/>
                      </a:solidFill>
                    </a:rPr>
                    <a:t>Get a modern PowerPoint  Presentation</a:t>
                  </a:r>
                </a:p>
              </p:txBody>
            </p:sp>
            <p:sp>
              <p:nvSpPr>
                <p:cNvPr id="62" name="TextBox 61">
                  <a:extLst>
                    <a:ext uri="{FF2B5EF4-FFF2-40B4-BE49-F238E27FC236}">
                      <a16:creationId xmlns:a16="http://schemas.microsoft.com/office/drawing/2014/main" id="{32E01834-F638-409A-ABBF-5F6C629B82C3}"/>
                    </a:ext>
                  </a:extLst>
                </p:cNvPr>
                <p:cNvSpPr txBox="1"/>
                <p:nvPr/>
              </p:nvSpPr>
              <p:spPr>
                <a:xfrm>
                  <a:off x="4139952" y="1998365"/>
                  <a:ext cx="1296144" cy="237573"/>
                </a:xfrm>
                <a:prstGeom prst="rect">
                  <a:avLst/>
                </a:prstGeom>
                <a:noFill/>
              </p:spPr>
              <p:txBody>
                <a:bodyPr wrap="square" lIns="108000" rIns="108000" rtlCol="0">
                  <a:spAutoFit/>
                </a:bodyPr>
                <a:lstStyle/>
                <a:p>
                  <a:r>
                    <a:rPr lang="en-US" altLang="ko-KR" sz="1200" b="1" dirty="0">
                      <a:solidFill>
                        <a:schemeClr val="bg1"/>
                      </a:solidFill>
                    </a:rPr>
                    <a:t>Add Text</a:t>
                  </a:r>
                  <a:endParaRPr lang="ko-KR" altLang="en-US" sz="1200" b="1" dirty="0">
                    <a:solidFill>
                      <a:schemeClr val="bg1"/>
                    </a:solidFill>
                  </a:endParaRPr>
                </a:p>
              </p:txBody>
            </p:sp>
          </p:grpSp>
          <p:grpSp>
            <p:nvGrpSpPr>
              <p:cNvPr id="56" name="Group 72">
                <a:extLst>
                  <a:ext uri="{FF2B5EF4-FFF2-40B4-BE49-F238E27FC236}">
                    <a16:creationId xmlns:a16="http://schemas.microsoft.com/office/drawing/2014/main" id="{A8197D87-89BB-4AD2-A729-4EDC47C62A67}"/>
                  </a:ext>
                </a:extLst>
              </p:cNvPr>
              <p:cNvGrpSpPr/>
              <p:nvPr/>
            </p:nvGrpSpPr>
            <p:grpSpPr>
              <a:xfrm>
                <a:off x="10369854" y="1495550"/>
                <a:ext cx="1526872" cy="900096"/>
                <a:chOff x="4139952" y="1998365"/>
                <a:chExt cx="1309549" cy="771984"/>
              </a:xfrm>
            </p:grpSpPr>
            <p:sp>
              <p:nvSpPr>
                <p:cNvPr id="59" name="TextBox 58">
                  <a:extLst>
                    <a:ext uri="{FF2B5EF4-FFF2-40B4-BE49-F238E27FC236}">
                      <a16:creationId xmlns:a16="http://schemas.microsoft.com/office/drawing/2014/main" id="{AFBD1B40-86AB-437A-9E96-450A6ECCF5E4}"/>
                    </a:ext>
                  </a:extLst>
                </p:cNvPr>
                <p:cNvSpPr txBox="1"/>
                <p:nvPr/>
              </p:nvSpPr>
              <p:spPr>
                <a:xfrm>
                  <a:off x="4159001" y="2216011"/>
                  <a:ext cx="1290500" cy="554338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ko-KR" sz="1200" dirty="0">
                      <a:solidFill>
                        <a:schemeClr val="bg1"/>
                      </a:solidFill>
                    </a:rPr>
                    <a:t>Get a modern PowerPoint  Presentation</a:t>
                  </a:r>
                </a:p>
              </p:txBody>
            </p:sp>
            <p:sp>
              <p:nvSpPr>
                <p:cNvPr id="60" name="TextBox 59">
                  <a:extLst>
                    <a:ext uri="{FF2B5EF4-FFF2-40B4-BE49-F238E27FC236}">
                      <a16:creationId xmlns:a16="http://schemas.microsoft.com/office/drawing/2014/main" id="{09675A33-0282-4C78-A152-50007F9A6B14}"/>
                    </a:ext>
                  </a:extLst>
                </p:cNvPr>
                <p:cNvSpPr txBox="1"/>
                <p:nvPr/>
              </p:nvSpPr>
              <p:spPr>
                <a:xfrm>
                  <a:off x="4139952" y="1998365"/>
                  <a:ext cx="1296144" cy="237573"/>
                </a:xfrm>
                <a:prstGeom prst="rect">
                  <a:avLst/>
                </a:prstGeom>
                <a:noFill/>
              </p:spPr>
              <p:txBody>
                <a:bodyPr wrap="square" lIns="108000" rIns="108000" rtlCol="0">
                  <a:spAutoFit/>
                </a:bodyPr>
                <a:lstStyle/>
                <a:p>
                  <a:r>
                    <a:rPr lang="en-US" altLang="ko-KR" sz="1200" b="1" dirty="0">
                      <a:solidFill>
                        <a:schemeClr val="bg1"/>
                      </a:solidFill>
                    </a:rPr>
                    <a:t>Add Text</a:t>
                  </a:r>
                  <a:endParaRPr lang="ko-KR" altLang="en-US" sz="1200" b="1" dirty="0">
                    <a:solidFill>
                      <a:schemeClr val="bg1"/>
                    </a:solidFill>
                  </a:endParaRPr>
                </a:p>
              </p:txBody>
            </p:sp>
          </p:grpSp>
          <p:cxnSp>
            <p:nvCxnSpPr>
              <p:cNvPr id="57" name="Straight Connector 73">
                <a:extLst>
                  <a:ext uri="{FF2B5EF4-FFF2-40B4-BE49-F238E27FC236}">
                    <a16:creationId xmlns:a16="http://schemas.microsoft.com/office/drawing/2014/main" id="{DE97AB46-EBE5-4AE4-A5AD-761E6F04F6E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790269" y="1579096"/>
                <a:ext cx="0" cy="733004"/>
              </a:xfrm>
              <a:prstGeom prst="line">
                <a:avLst/>
              </a:prstGeom>
              <a:ln w="19050">
                <a:solidFill>
                  <a:schemeClr val="bg1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8" name="Straight Connector 74">
                <a:extLst>
                  <a:ext uri="{FF2B5EF4-FFF2-40B4-BE49-F238E27FC236}">
                    <a16:creationId xmlns:a16="http://schemas.microsoft.com/office/drawing/2014/main" id="{179A1537-1385-402A-9912-9F59B0CAAE9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0352283" y="1579096"/>
                <a:ext cx="0" cy="733004"/>
              </a:xfrm>
              <a:prstGeom prst="line">
                <a:avLst/>
              </a:prstGeom>
              <a:ln w="19050">
                <a:solidFill>
                  <a:schemeClr val="bg1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40" name="Group 81">
              <a:extLst>
                <a:ext uri="{FF2B5EF4-FFF2-40B4-BE49-F238E27FC236}">
                  <a16:creationId xmlns:a16="http://schemas.microsoft.com/office/drawing/2014/main" id="{FAAEF387-C95D-47C2-9984-21B4A92ED8F8}"/>
                </a:ext>
              </a:extLst>
            </p:cNvPr>
            <p:cNvGrpSpPr/>
            <p:nvPr/>
          </p:nvGrpSpPr>
          <p:grpSpPr>
            <a:xfrm>
              <a:off x="4981914" y="5309991"/>
              <a:ext cx="6914812" cy="900096"/>
              <a:chOff x="4981914" y="1495550"/>
              <a:chExt cx="6914812" cy="900096"/>
            </a:xfrm>
          </p:grpSpPr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4E592E0D-448F-4B51-B94C-00F4025A8B41}"/>
                  </a:ext>
                </a:extLst>
              </p:cNvPr>
              <p:cNvSpPr txBox="1"/>
              <p:nvPr/>
            </p:nvSpPr>
            <p:spPr>
              <a:xfrm>
                <a:off x="4981914" y="1622433"/>
                <a:ext cx="1985023" cy="646331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200" dirty="0">
                    <a:solidFill>
                      <a:schemeClr val="bg1"/>
                    </a:solidFill>
                  </a:rPr>
                  <a:t>Get a modern PowerPoint  Presentation that is beautifully designed.</a:t>
                </a:r>
              </a:p>
            </p:txBody>
          </p:sp>
          <p:grpSp>
            <p:nvGrpSpPr>
              <p:cNvPr id="42" name="Group 83">
                <a:extLst>
                  <a:ext uri="{FF2B5EF4-FFF2-40B4-BE49-F238E27FC236}">
                    <a16:creationId xmlns:a16="http://schemas.microsoft.com/office/drawing/2014/main" id="{F4A2BA4D-118E-41DF-A155-3D39B8876DC7}"/>
                  </a:ext>
                </a:extLst>
              </p:cNvPr>
              <p:cNvGrpSpPr/>
              <p:nvPr/>
            </p:nvGrpSpPr>
            <p:grpSpPr>
              <a:xfrm>
                <a:off x="7245826" y="1495550"/>
                <a:ext cx="1526872" cy="900096"/>
                <a:chOff x="4139952" y="1998365"/>
                <a:chExt cx="1309549" cy="771984"/>
              </a:xfrm>
            </p:grpSpPr>
            <p:sp>
              <p:nvSpPr>
                <p:cNvPr id="51" name="TextBox 50">
                  <a:extLst>
                    <a:ext uri="{FF2B5EF4-FFF2-40B4-BE49-F238E27FC236}">
                      <a16:creationId xmlns:a16="http://schemas.microsoft.com/office/drawing/2014/main" id="{33A4968D-4EA8-4033-ADF8-E6526ACF18CF}"/>
                    </a:ext>
                  </a:extLst>
                </p:cNvPr>
                <p:cNvSpPr txBox="1"/>
                <p:nvPr/>
              </p:nvSpPr>
              <p:spPr>
                <a:xfrm>
                  <a:off x="4159001" y="2216011"/>
                  <a:ext cx="1290500" cy="554338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ko-KR" sz="1200" dirty="0">
                      <a:solidFill>
                        <a:schemeClr val="bg1"/>
                      </a:solidFill>
                    </a:rPr>
                    <a:t>Get a modern PowerPoint  Presentation</a:t>
                  </a:r>
                </a:p>
              </p:txBody>
            </p:sp>
            <p:sp>
              <p:nvSpPr>
                <p:cNvPr id="52" name="TextBox 51">
                  <a:extLst>
                    <a:ext uri="{FF2B5EF4-FFF2-40B4-BE49-F238E27FC236}">
                      <a16:creationId xmlns:a16="http://schemas.microsoft.com/office/drawing/2014/main" id="{711CDDBF-9AB4-4ADC-9C98-C4A6A2B32CE0}"/>
                    </a:ext>
                  </a:extLst>
                </p:cNvPr>
                <p:cNvSpPr txBox="1"/>
                <p:nvPr/>
              </p:nvSpPr>
              <p:spPr>
                <a:xfrm>
                  <a:off x="4139952" y="1998365"/>
                  <a:ext cx="1296144" cy="237573"/>
                </a:xfrm>
                <a:prstGeom prst="rect">
                  <a:avLst/>
                </a:prstGeom>
                <a:noFill/>
              </p:spPr>
              <p:txBody>
                <a:bodyPr wrap="square" lIns="108000" rIns="108000" rtlCol="0">
                  <a:spAutoFit/>
                </a:bodyPr>
                <a:lstStyle/>
                <a:p>
                  <a:r>
                    <a:rPr lang="en-US" altLang="ko-KR" sz="1200" b="1" dirty="0">
                      <a:solidFill>
                        <a:schemeClr val="bg1"/>
                      </a:solidFill>
                    </a:rPr>
                    <a:t>Add Text</a:t>
                  </a:r>
                  <a:endParaRPr lang="ko-KR" altLang="en-US" sz="1200" b="1" dirty="0">
                    <a:solidFill>
                      <a:schemeClr val="bg1"/>
                    </a:solidFill>
                  </a:endParaRPr>
                </a:p>
              </p:txBody>
            </p:sp>
          </p:grpSp>
          <p:grpSp>
            <p:nvGrpSpPr>
              <p:cNvPr id="43" name="Group 84">
                <a:extLst>
                  <a:ext uri="{FF2B5EF4-FFF2-40B4-BE49-F238E27FC236}">
                    <a16:creationId xmlns:a16="http://schemas.microsoft.com/office/drawing/2014/main" id="{FF79C2C5-8DF5-4229-BB2E-11BF26A0D799}"/>
                  </a:ext>
                </a:extLst>
              </p:cNvPr>
              <p:cNvGrpSpPr/>
              <p:nvPr/>
            </p:nvGrpSpPr>
            <p:grpSpPr>
              <a:xfrm>
                <a:off x="8807840" y="1495550"/>
                <a:ext cx="1526872" cy="900096"/>
                <a:chOff x="4139952" y="1998365"/>
                <a:chExt cx="1309549" cy="771984"/>
              </a:xfrm>
            </p:grpSpPr>
            <p:sp>
              <p:nvSpPr>
                <p:cNvPr id="49" name="TextBox 48">
                  <a:extLst>
                    <a:ext uri="{FF2B5EF4-FFF2-40B4-BE49-F238E27FC236}">
                      <a16:creationId xmlns:a16="http://schemas.microsoft.com/office/drawing/2014/main" id="{C7BDAFB9-7931-436F-BC64-7E6DCA29EF56}"/>
                    </a:ext>
                  </a:extLst>
                </p:cNvPr>
                <p:cNvSpPr txBox="1"/>
                <p:nvPr/>
              </p:nvSpPr>
              <p:spPr>
                <a:xfrm>
                  <a:off x="4159001" y="2216011"/>
                  <a:ext cx="1290500" cy="554338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ko-KR" sz="1200" dirty="0">
                      <a:solidFill>
                        <a:schemeClr val="bg1"/>
                      </a:solidFill>
                    </a:rPr>
                    <a:t>Get a modern PowerPoint  Presentation</a:t>
                  </a:r>
                </a:p>
              </p:txBody>
            </p:sp>
            <p:sp>
              <p:nvSpPr>
                <p:cNvPr id="50" name="TextBox 49">
                  <a:extLst>
                    <a:ext uri="{FF2B5EF4-FFF2-40B4-BE49-F238E27FC236}">
                      <a16:creationId xmlns:a16="http://schemas.microsoft.com/office/drawing/2014/main" id="{D352F545-BBF0-466D-9C45-4DE88CF610E7}"/>
                    </a:ext>
                  </a:extLst>
                </p:cNvPr>
                <p:cNvSpPr txBox="1"/>
                <p:nvPr/>
              </p:nvSpPr>
              <p:spPr>
                <a:xfrm>
                  <a:off x="4139952" y="1998365"/>
                  <a:ext cx="1296144" cy="237573"/>
                </a:xfrm>
                <a:prstGeom prst="rect">
                  <a:avLst/>
                </a:prstGeom>
                <a:noFill/>
              </p:spPr>
              <p:txBody>
                <a:bodyPr wrap="square" lIns="108000" rIns="108000" rtlCol="0">
                  <a:spAutoFit/>
                </a:bodyPr>
                <a:lstStyle/>
                <a:p>
                  <a:r>
                    <a:rPr lang="en-US" altLang="ko-KR" sz="1200" b="1" dirty="0">
                      <a:solidFill>
                        <a:schemeClr val="bg1"/>
                      </a:solidFill>
                    </a:rPr>
                    <a:t>Add Text</a:t>
                  </a:r>
                  <a:endParaRPr lang="ko-KR" altLang="en-US" sz="1200" b="1" dirty="0">
                    <a:solidFill>
                      <a:schemeClr val="bg1"/>
                    </a:solidFill>
                  </a:endParaRPr>
                </a:p>
              </p:txBody>
            </p:sp>
          </p:grpSp>
          <p:grpSp>
            <p:nvGrpSpPr>
              <p:cNvPr id="44" name="Group 85">
                <a:extLst>
                  <a:ext uri="{FF2B5EF4-FFF2-40B4-BE49-F238E27FC236}">
                    <a16:creationId xmlns:a16="http://schemas.microsoft.com/office/drawing/2014/main" id="{9F7CFC47-FE17-4C5A-A64E-44B066E6BDB9}"/>
                  </a:ext>
                </a:extLst>
              </p:cNvPr>
              <p:cNvGrpSpPr/>
              <p:nvPr/>
            </p:nvGrpSpPr>
            <p:grpSpPr>
              <a:xfrm>
                <a:off x="10369854" y="1495550"/>
                <a:ext cx="1526872" cy="900096"/>
                <a:chOff x="4139952" y="1998365"/>
                <a:chExt cx="1309549" cy="771984"/>
              </a:xfrm>
            </p:grpSpPr>
            <p:sp>
              <p:nvSpPr>
                <p:cNvPr id="47" name="TextBox 46">
                  <a:extLst>
                    <a:ext uri="{FF2B5EF4-FFF2-40B4-BE49-F238E27FC236}">
                      <a16:creationId xmlns:a16="http://schemas.microsoft.com/office/drawing/2014/main" id="{3F2AE461-8D26-47EC-8FFF-F984DFC9EC27}"/>
                    </a:ext>
                  </a:extLst>
                </p:cNvPr>
                <p:cNvSpPr txBox="1"/>
                <p:nvPr/>
              </p:nvSpPr>
              <p:spPr>
                <a:xfrm>
                  <a:off x="4159001" y="2216011"/>
                  <a:ext cx="1290500" cy="554338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ko-KR" sz="1200" dirty="0">
                      <a:solidFill>
                        <a:schemeClr val="bg1"/>
                      </a:solidFill>
                    </a:rPr>
                    <a:t>Get a modern PowerPoint  Presentation</a:t>
                  </a:r>
                </a:p>
              </p:txBody>
            </p:sp>
            <p:sp>
              <p:nvSpPr>
                <p:cNvPr id="48" name="TextBox 47">
                  <a:extLst>
                    <a:ext uri="{FF2B5EF4-FFF2-40B4-BE49-F238E27FC236}">
                      <a16:creationId xmlns:a16="http://schemas.microsoft.com/office/drawing/2014/main" id="{3F5CC821-9802-4771-9BB9-1FAFB669FF16}"/>
                    </a:ext>
                  </a:extLst>
                </p:cNvPr>
                <p:cNvSpPr txBox="1"/>
                <p:nvPr/>
              </p:nvSpPr>
              <p:spPr>
                <a:xfrm>
                  <a:off x="4139952" y="1998365"/>
                  <a:ext cx="1296144" cy="237573"/>
                </a:xfrm>
                <a:prstGeom prst="rect">
                  <a:avLst/>
                </a:prstGeom>
                <a:noFill/>
              </p:spPr>
              <p:txBody>
                <a:bodyPr wrap="square" lIns="108000" rIns="108000" rtlCol="0">
                  <a:spAutoFit/>
                </a:bodyPr>
                <a:lstStyle/>
                <a:p>
                  <a:r>
                    <a:rPr lang="en-US" altLang="ko-KR" sz="1200" b="1" dirty="0">
                      <a:solidFill>
                        <a:schemeClr val="bg1"/>
                      </a:solidFill>
                    </a:rPr>
                    <a:t>Add Text</a:t>
                  </a:r>
                  <a:endParaRPr lang="ko-KR" altLang="en-US" sz="1200" b="1" dirty="0">
                    <a:solidFill>
                      <a:schemeClr val="bg1"/>
                    </a:solidFill>
                  </a:endParaRPr>
                </a:p>
              </p:txBody>
            </p:sp>
          </p:grpSp>
          <p:cxnSp>
            <p:nvCxnSpPr>
              <p:cNvPr id="45" name="Straight Connector 86">
                <a:extLst>
                  <a:ext uri="{FF2B5EF4-FFF2-40B4-BE49-F238E27FC236}">
                    <a16:creationId xmlns:a16="http://schemas.microsoft.com/office/drawing/2014/main" id="{FC6EE89C-6CD3-4F8F-977F-0DB2632A4F9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790269" y="1579096"/>
                <a:ext cx="0" cy="733004"/>
              </a:xfrm>
              <a:prstGeom prst="line">
                <a:avLst/>
              </a:prstGeom>
              <a:ln w="19050">
                <a:solidFill>
                  <a:schemeClr val="bg1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6" name="Straight Connector 87">
                <a:extLst>
                  <a:ext uri="{FF2B5EF4-FFF2-40B4-BE49-F238E27FC236}">
                    <a16:creationId xmlns:a16="http://schemas.microsoft.com/office/drawing/2014/main" id="{4F10C6B3-10F9-47E1-91DE-AFBC2E4956B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0352283" y="1579096"/>
                <a:ext cx="0" cy="733004"/>
              </a:xfrm>
              <a:prstGeom prst="line">
                <a:avLst/>
              </a:prstGeom>
              <a:ln w="19050">
                <a:solidFill>
                  <a:schemeClr val="bg1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</p:spTree>
    <p:extLst>
      <p:ext uri="{BB962C8B-B14F-4D97-AF65-F5344CB8AC3E}">
        <p14:creationId xmlns:p14="http://schemas.microsoft.com/office/powerpoint/2010/main" val="154701237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F9472BF3-01C9-430A-BCEF-C82AA714CD0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87892931"/>
              </p:ext>
            </p:extLst>
          </p:nvPr>
        </p:nvGraphicFramePr>
        <p:xfrm>
          <a:off x="905609" y="1802425"/>
          <a:ext cx="10357337" cy="426499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9990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9924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66320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8635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60863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852999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alpha val="7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alpha val="7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52999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Contents</a:t>
                      </a:r>
                      <a:endParaRPr lang="ko-KR" altLang="en-US" sz="14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3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 can simply impress your audience and add a unique zing and appeal to your Presentations. 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accent3"/>
                          </a:solidFill>
                          <a:latin typeface="+mn-lt"/>
                          <a:cs typeface="Arial" pitchFamily="34" charset="0"/>
                        </a:rPr>
                        <a:t>Contents</a:t>
                      </a:r>
                      <a:endParaRPr lang="ko-KR" altLang="en-US" sz="1200" b="1" dirty="0">
                        <a:solidFill>
                          <a:schemeClr val="accent3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52999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Contents</a:t>
                      </a:r>
                      <a:endParaRPr lang="ko-KR" altLang="en-US" sz="14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2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 can simply impress your audience and add a unique zing and appeal to your Presentations. 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accent2"/>
                          </a:solidFill>
                          <a:latin typeface="+mn-lt"/>
                          <a:cs typeface="Arial" pitchFamily="34" charset="0"/>
                        </a:rPr>
                        <a:t>Contents</a:t>
                      </a:r>
                      <a:endParaRPr lang="ko-KR" altLang="en-US" sz="1200" b="1" dirty="0">
                        <a:solidFill>
                          <a:schemeClr val="accent2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52999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Contents</a:t>
                      </a:r>
                      <a:endParaRPr lang="ko-KR" altLang="en-US" sz="14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1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 can simply impress your audience and add a unique zing and appeal to your Presentations. 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accent1"/>
                          </a:solidFill>
                          <a:latin typeface="+mn-lt"/>
                          <a:cs typeface="Arial" pitchFamily="34" charset="0"/>
                        </a:rPr>
                        <a:t>Contents</a:t>
                      </a:r>
                      <a:endParaRPr lang="ko-KR" altLang="en-US" sz="1200" b="1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52999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Contents</a:t>
                      </a:r>
                      <a:endParaRPr lang="ko-KR" altLang="en-US" sz="14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4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 can simply impress your audience and add a unique zing and appeal to your Presentations. 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accent4"/>
                          </a:solidFill>
                          <a:latin typeface="+mn-lt"/>
                          <a:cs typeface="Arial" pitchFamily="34" charset="0"/>
                        </a:rPr>
                        <a:t>Contents</a:t>
                      </a:r>
                      <a:endParaRPr lang="ko-KR" altLang="en-US" sz="1200" b="1" dirty="0">
                        <a:solidFill>
                          <a:schemeClr val="accent4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3753452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그림 개체 틀 27">
            <a:extLst>
              <a:ext uri="{FF2B5EF4-FFF2-40B4-BE49-F238E27FC236}">
                <a16:creationId xmlns:a16="http://schemas.microsoft.com/office/drawing/2014/main" id="{DC13B874-8A7B-4995-8CAC-87D7279D5C8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pic>
        <p:nvPicPr>
          <p:cNvPr id="26" name="그림 25">
            <a:extLst>
              <a:ext uri="{FF2B5EF4-FFF2-40B4-BE49-F238E27FC236}">
                <a16:creationId xmlns:a16="http://schemas.microsoft.com/office/drawing/2014/main" id="{94C105F5-E548-4BB7-8C06-662C84DE6CD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9" y="1291472"/>
            <a:ext cx="5467498" cy="5566528"/>
          </a:xfrm>
          <a:prstGeom prst="rect">
            <a:avLst/>
          </a:prstGeom>
        </p:spPr>
      </p:pic>
      <p:grpSp>
        <p:nvGrpSpPr>
          <p:cNvPr id="2" name="Group 38">
            <a:extLst>
              <a:ext uri="{FF2B5EF4-FFF2-40B4-BE49-F238E27FC236}">
                <a16:creationId xmlns:a16="http://schemas.microsoft.com/office/drawing/2014/main" id="{0F48D608-F4BE-4824-A077-1E01F25583CF}"/>
              </a:ext>
            </a:extLst>
          </p:cNvPr>
          <p:cNvGrpSpPr/>
          <p:nvPr/>
        </p:nvGrpSpPr>
        <p:grpSpPr>
          <a:xfrm>
            <a:off x="5802467" y="2034937"/>
            <a:ext cx="5657349" cy="1127966"/>
            <a:chOff x="4572000" y="2000094"/>
            <a:chExt cx="2888786" cy="1127966"/>
          </a:xfrm>
        </p:grpSpPr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F4503517-8F7E-42B0-B707-E4B62C72A2CC}"/>
                </a:ext>
              </a:extLst>
            </p:cNvPr>
            <p:cNvSpPr txBox="1"/>
            <p:nvPr/>
          </p:nvSpPr>
          <p:spPr>
            <a:xfrm>
              <a:off x="4577084" y="2297063"/>
              <a:ext cx="288370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Get a modern PowerPoint  Presentation that is beautifully designed. I hope and I believe that this Template will your Time, Money and Reputation.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4EED2F72-4CAA-4219-BA6A-9895058A25E5}"/>
                </a:ext>
              </a:extLst>
            </p:cNvPr>
            <p:cNvSpPr txBox="1"/>
            <p:nvPr/>
          </p:nvSpPr>
          <p:spPr>
            <a:xfrm>
              <a:off x="4572000" y="2000094"/>
              <a:ext cx="288734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Contents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5" name="Oval 90">
            <a:extLst>
              <a:ext uri="{FF2B5EF4-FFF2-40B4-BE49-F238E27FC236}">
                <a16:creationId xmlns:a16="http://schemas.microsoft.com/office/drawing/2014/main" id="{FA48B43F-88CE-44F7-9756-7D76DBF1DEFA}"/>
              </a:ext>
            </a:extLst>
          </p:cNvPr>
          <p:cNvSpPr/>
          <p:nvPr/>
        </p:nvSpPr>
        <p:spPr>
          <a:xfrm>
            <a:off x="5857584" y="3354980"/>
            <a:ext cx="566802" cy="566802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6" name="Group 91">
            <a:extLst>
              <a:ext uri="{FF2B5EF4-FFF2-40B4-BE49-F238E27FC236}">
                <a16:creationId xmlns:a16="http://schemas.microsoft.com/office/drawing/2014/main" id="{F3060438-2BFF-42BA-AD05-C911CDDA87F7}"/>
              </a:ext>
            </a:extLst>
          </p:cNvPr>
          <p:cNvGrpSpPr/>
          <p:nvPr/>
        </p:nvGrpSpPr>
        <p:grpSpPr>
          <a:xfrm>
            <a:off x="6505218" y="3297271"/>
            <a:ext cx="5098164" cy="682224"/>
            <a:chOff x="6516215" y="1781402"/>
            <a:chExt cx="3376305" cy="682224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986EE0B4-A149-451F-960B-4504E9A91227}"/>
                </a:ext>
              </a:extLst>
            </p:cNvPr>
            <p:cNvSpPr txBox="1"/>
            <p:nvPr/>
          </p:nvSpPr>
          <p:spPr>
            <a:xfrm>
              <a:off x="6516215" y="1781402"/>
              <a:ext cx="337630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E136A5D3-FCDC-40B5-B61C-72FB3983F6EC}"/>
                </a:ext>
              </a:extLst>
            </p:cNvPr>
            <p:cNvSpPr txBox="1"/>
            <p:nvPr/>
          </p:nvSpPr>
          <p:spPr>
            <a:xfrm>
              <a:off x="6516215" y="2001961"/>
              <a:ext cx="337630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9" name="Oval 109">
            <a:extLst>
              <a:ext uri="{FF2B5EF4-FFF2-40B4-BE49-F238E27FC236}">
                <a16:creationId xmlns:a16="http://schemas.microsoft.com/office/drawing/2014/main" id="{993358C4-0A0A-4932-AED9-E7DBD3630AE7}"/>
              </a:ext>
            </a:extLst>
          </p:cNvPr>
          <p:cNvSpPr/>
          <p:nvPr/>
        </p:nvSpPr>
        <p:spPr>
          <a:xfrm>
            <a:off x="5866092" y="4139334"/>
            <a:ext cx="566802" cy="566802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10" name="Group 110">
            <a:extLst>
              <a:ext uri="{FF2B5EF4-FFF2-40B4-BE49-F238E27FC236}">
                <a16:creationId xmlns:a16="http://schemas.microsoft.com/office/drawing/2014/main" id="{3E733164-8A6F-4E5D-B9A5-FB5600019116}"/>
              </a:ext>
            </a:extLst>
          </p:cNvPr>
          <p:cNvGrpSpPr/>
          <p:nvPr/>
        </p:nvGrpSpPr>
        <p:grpSpPr>
          <a:xfrm>
            <a:off x="6505218" y="4087520"/>
            <a:ext cx="5098164" cy="682224"/>
            <a:chOff x="6516215" y="1781402"/>
            <a:chExt cx="3376305" cy="682224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B7E8AD9C-D7B8-42C0-ABE5-D1C6D8FECA6D}"/>
                </a:ext>
              </a:extLst>
            </p:cNvPr>
            <p:cNvSpPr txBox="1"/>
            <p:nvPr/>
          </p:nvSpPr>
          <p:spPr>
            <a:xfrm>
              <a:off x="6516215" y="1781402"/>
              <a:ext cx="337630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DD79B58C-C9AC-4543-89EF-7E5E002A5513}"/>
                </a:ext>
              </a:extLst>
            </p:cNvPr>
            <p:cNvSpPr txBox="1"/>
            <p:nvPr/>
          </p:nvSpPr>
          <p:spPr>
            <a:xfrm>
              <a:off x="6516215" y="2001961"/>
              <a:ext cx="337630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3" name="Oval 125">
            <a:extLst>
              <a:ext uri="{FF2B5EF4-FFF2-40B4-BE49-F238E27FC236}">
                <a16:creationId xmlns:a16="http://schemas.microsoft.com/office/drawing/2014/main" id="{EFF4F5B6-89A7-4129-889E-F7F3E281AC1C}"/>
              </a:ext>
            </a:extLst>
          </p:cNvPr>
          <p:cNvSpPr/>
          <p:nvPr/>
        </p:nvSpPr>
        <p:spPr>
          <a:xfrm>
            <a:off x="5874600" y="4923688"/>
            <a:ext cx="566802" cy="566802"/>
          </a:xfrm>
          <a:prstGeom prst="round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14" name="Group 126">
            <a:extLst>
              <a:ext uri="{FF2B5EF4-FFF2-40B4-BE49-F238E27FC236}">
                <a16:creationId xmlns:a16="http://schemas.microsoft.com/office/drawing/2014/main" id="{5A71174F-3B70-4EFF-8A7C-22B2D73F74EE}"/>
              </a:ext>
            </a:extLst>
          </p:cNvPr>
          <p:cNvGrpSpPr/>
          <p:nvPr/>
        </p:nvGrpSpPr>
        <p:grpSpPr>
          <a:xfrm>
            <a:off x="6505218" y="4877769"/>
            <a:ext cx="5098164" cy="682224"/>
            <a:chOff x="6516215" y="1781402"/>
            <a:chExt cx="3376305" cy="682224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47506227-E554-4F4A-8291-01E5D65AD4ED}"/>
                </a:ext>
              </a:extLst>
            </p:cNvPr>
            <p:cNvSpPr txBox="1"/>
            <p:nvPr/>
          </p:nvSpPr>
          <p:spPr>
            <a:xfrm>
              <a:off x="6516215" y="1781402"/>
              <a:ext cx="337630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5DE01162-58D6-411A-924F-B17102025124}"/>
                </a:ext>
              </a:extLst>
            </p:cNvPr>
            <p:cNvSpPr txBox="1"/>
            <p:nvPr/>
          </p:nvSpPr>
          <p:spPr>
            <a:xfrm>
              <a:off x="6516215" y="2001961"/>
              <a:ext cx="337630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7" name="Oval 125">
            <a:extLst>
              <a:ext uri="{FF2B5EF4-FFF2-40B4-BE49-F238E27FC236}">
                <a16:creationId xmlns:a16="http://schemas.microsoft.com/office/drawing/2014/main" id="{96FA61D6-1353-4C1D-8962-22C08A5BBD6F}"/>
              </a:ext>
            </a:extLst>
          </p:cNvPr>
          <p:cNvSpPr/>
          <p:nvPr/>
        </p:nvSpPr>
        <p:spPr>
          <a:xfrm>
            <a:off x="5882986" y="5708042"/>
            <a:ext cx="566802" cy="566802"/>
          </a:xfrm>
          <a:prstGeom prst="round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18" name="Group 126">
            <a:extLst>
              <a:ext uri="{FF2B5EF4-FFF2-40B4-BE49-F238E27FC236}">
                <a16:creationId xmlns:a16="http://schemas.microsoft.com/office/drawing/2014/main" id="{E0DC20AB-15C3-4655-8A06-11EDF9F90AB6}"/>
              </a:ext>
            </a:extLst>
          </p:cNvPr>
          <p:cNvGrpSpPr/>
          <p:nvPr/>
        </p:nvGrpSpPr>
        <p:grpSpPr>
          <a:xfrm>
            <a:off x="6505218" y="5668017"/>
            <a:ext cx="5098164" cy="682224"/>
            <a:chOff x="6516215" y="1781402"/>
            <a:chExt cx="3376305" cy="682224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A9051FAB-03CD-4D9B-A9C7-1EED50BF0235}"/>
                </a:ext>
              </a:extLst>
            </p:cNvPr>
            <p:cNvSpPr txBox="1"/>
            <p:nvPr/>
          </p:nvSpPr>
          <p:spPr>
            <a:xfrm>
              <a:off x="6516215" y="1781402"/>
              <a:ext cx="337630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31763314-1160-4FCF-97CC-51E10EB94B70}"/>
                </a:ext>
              </a:extLst>
            </p:cNvPr>
            <p:cNvSpPr txBox="1"/>
            <p:nvPr/>
          </p:nvSpPr>
          <p:spPr>
            <a:xfrm>
              <a:off x="6516215" y="2001961"/>
              <a:ext cx="337630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1" name="TextBox 20">
            <a:extLst>
              <a:ext uri="{FF2B5EF4-FFF2-40B4-BE49-F238E27FC236}">
                <a16:creationId xmlns:a16="http://schemas.microsoft.com/office/drawing/2014/main" id="{50D1B947-BDFE-4F5E-BC42-D28AB69FB456}"/>
              </a:ext>
            </a:extLst>
          </p:cNvPr>
          <p:cNvSpPr txBox="1"/>
          <p:nvPr/>
        </p:nvSpPr>
        <p:spPr>
          <a:xfrm>
            <a:off x="5857584" y="397576"/>
            <a:ext cx="5602233" cy="6712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0000"/>
              </a:lnSpc>
            </a:pPr>
            <a:r>
              <a:rPr lang="en-US" altLang="ko-KR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Simple Portfolio Presentation </a:t>
            </a:r>
          </a:p>
        </p:txBody>
      </p:sp>
      <p:sp>
        <p:nvSpPr>
          <p:cNvPr id="22" name="Donut 39">
            <a:extLst>
              <a:ext uri="{FF2B5EF4-FFF2-40B4-BE49-F238E27FC236}">
                <a16:creationId xmlns:a16="http://schemas.microsoft.com/office/drawing/2014/main" id="{56090202-E916-4FB4-A6C3-C75683412313}"/>
              </a:ext>
            </a:extLst>
          </p:cNvPr>
          <p:cNvSpPr/>
          <p:nvPr/>
        </p:nvSpPr>
        <p:spPr>
          <a:xfrm>
            <a:off x="6006140" y="5838406"/>
            <a:ext cx="330653" cy="30607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23" name="Rectangle 36">
            <a:extLst>
              <a:ext uri="{FF2B5EF4-FFF2-40B4-BE49-F238E27FC236}">
                <a16:creationId xmlns:a16="http://schemas.microsoft.com/office/drawing/2014/main" id="{BE2ECF0F-4563-471B-BC23-D96D76C5DEFB}"/>
              </a:ext>
            </a:extLst>
          </p:cNvPr>
          <p:cNvSpPr/>
          <p:nvPr/>
        </p:nvSpPr>
        <p:spPr>
          <a:xfrm>
            <a:off x="5981762" y="3491368"/>
            <a:ext cx="336743" cy="281490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24" name="Rectangle 16">
            <a:extLst>
              <a:ext uri="{FF2B5EF4-FFF2-40B4-BE49-F238E27FC236}">
                <a16:creationId xmlns:a16="http://schemas.microsoft.com/office/drawing/2014/main" id="{E92BD7CC-6454-4174-BC7B-6124528EF32C}"/>
              </a:ext>
            </a:extLst>
          </p:cNvPr>
          <p:cNvSpPr/>
          <p:nvPr/>
        </p:nvSpPr>
        <p:spPr>
          <a:xfrm>
            <a:off x="5992372" y="4327234"/>
            <a:ext cx="353565" cy="232368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5" name="Oval 21">
            <a:extLst>
              <a:ext uri="{FF2B5EF4-FFF2-40B4-BE49-F238E27FC236}">
                <a16:creationId xmlns:a16="http://schemas.microsoft.com/office/drawing/2014/main" id="{9DBCC64A-ADF6-4C12-83F6-A5B3E246FF8E}"/>
              </a:ext>
            </a:extLst>
          </p:cNvPr>
          <p:cNvSpPr>
            <a:spLocks noChangeAspect="1"/>
          </p:cNvSpPr>
          <p:nvPr/>
        </p:nvSpPr>
        <p:spPr>
          <a:xfrm>
            <a:off x="5990906" y="5029111"/>
            <a:ext cx="336743" cy="339555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322366547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6E40CA18-59D0-4926-BF07-AB372D3FEFC2}"/>
              </a:ext>
            </a:extLst>
          </p:cNvPr>
          <p:cNvGrpSpPr/>
          <p:nvPr/>
        </p:nvGrpSpPr>
        <p:grpSpPr>
          <a:xfrm>
            <a:off x="4347658" y="1959412"/>
            <a:ext cx="3496686" cy="3888157"/>
            <a:chOff x="2808139" y="1972867"/>
            <a:chExt cx="3544350" cy="3941157"/>
          </a:xfrm>
        </p:grpSpPr>
        <p:grpSp>
          <p:nvGrpSpPr>
            <p:cNvPr id="4" name="Group 4">
              <a:extLst>
                <a:ext uri="{FF2B5EF4-FFF2-40B4-BE49-F238E27FC236}">
                  <a16:creationId xmlns:a16="http://schemas.microsoft.com/office/drawing/2014/main" id="{3BF3D688-2E95-4618-94F8-856DE165F39A}"/>
                </a:ext>
              </a:extLst>
            </p:cNvPr>
            <p:cNvGrpSpPr/>
            <p:nvPr/>
          </p:nvGrpSpPr>
          <p:grpSpPr>
            <a:xfrm>
              <a:off x="4024540" y="1972867"/>
              <a:ext cx="1103960" cy="1020909"/>
              <a:chOff x="4187424" y="1973745"/>
              <a:chExt cx="1368152" cy="1265226"/>
            </a:xfrm>
          </p:grpSpPr>
          <p:sp>
            <p:nvSpPr>
              <p:cNvPr id="20" name="Rectangle 20">
                <a:extLst>
                  <a:ext uri="{FF2B5EF4-FFF2-40B4-BE49-F238E27FC236}">
                    <a16:creationId xmlns:a16="http://schemas.microsoft.com/office/drawing/2014/main" id="{4360099A-565F-47EC-A9BB-C8BB539F18B7}"/>
                  </a:ext>
                </a:extLst>
              </p:cNvPr>
              <p:cNvSpPr/>
              <p:nvPr/>
            </p:nvSpPr>
            <p:spPr>
              <a:xfrm>
                <a:off x="4187424" y="2517769"/>
                <a:ext cx="1368152" cy="720080"/>
              </a:xfrm>
              <a:prstGeom prst="rect">
                <a:avLst/>
              </a:prstGeom>
              <a:solidFill>
                <a:schemeClr val="accent2">
                  <a:alpha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21" name="Round Same Side Corner Rectangle 2">
                <a:extLst>
                  <a:ext uri="{FF2B5EF4-FFF2-40B4-BE49-F238E27FC236}">
                    <a16:creationId xmlns:a16="http://schemas.microsoft.com/office/drawing/2014/main" id="{A29E5A69-EFD0-4769-89D6-85013A7C4132}"/>
                  </a:ext>
                </a:extLst>
              </p:cNvPr>
              <p:cNvSpPr/>
              <p:nvPr/>
            </p:nvSpPr>
            <p:spPr>
              <a:xfrm rot="13500000">
                <a:off x="4238887" y="1973745"/>
                <a:ext cx="1265226" cy="1265226"/>
              </a:xfrm>
              <a:custGeom>
                <a:avLst/>
                <a:gdLst/>
                <a:ahLst/>
                <a:cxnLst/>
                <a:rect l="l" t="t" r="r" b="b"/>
                <a:pathLst>
                  <a:path w="1265226" h="1265226">
                    <a:moveTo>
                      <a:pt x="1265226" y="1265226"/>
                    </a:moveTo>
                    <a:lnTo>
                      <a:pt x="419226" y="1265226"/>
                    </a:lnTo>
                    <a:cubicBezTo>
                      <a:pt x="289991" y="1265226"/>
                      <a:pt x="185226" y="1160461"/>
                      <a:pt x="185226" y="1031226"/>
                    </a:cubicBezTo>
                    <a:cubicBezTo>
                      <a:pt x="185226" y="901991"/>
                      <a:pt x="289991" y="797226"/>
                      <a:pt x="419226" y="797226"/>
                    </a:cubicBezTo>
                    <a:lnTo>
                      <a:pt x="466301" y="797226"/>
                    </a:lnTo>
                    <a:lnTo>
                      <a:pt x="0" y="330926"/>
                    </a:lnTo>
                    <a:lnTo>
                      <a:pt x="330926" y="0"/>
                    </a:lnTo>
                    <a:lnTo>
                      <a:pt x="797225" y="466299"/>
                    </a:lnTo>
                    <a:lnTo>
                      <a:pt x="797225" y="419226"/>
                    </a:lnTo>
                    <a:cubicBezTo>
                      <a:pt x="797225" y="289991"/>
                      <a:pt x="901990" y="185226"/>
                      <a:pt x="1031225" y="185226"/>
                    </a:cubicBezTo>
                    <a:cubicBezTo>
                      <a:pt x="1160460" y="185226"/>
                      <a:pt x="1265225" y="289991"/>
                      <a:pt x="1265225" y="419226"/>
                    </a:cubicBezTo>
                    <a:lnTo>
                      <a:pt x="1265225" y="797226"/>
                    </a:lnTo>
                    <a:lnTo>
                      <a:pt x="1265226" y="797226"/>
                    </a:lnTo>
                    <a:close/>
                  </a:path>
                </a:pathLst>
              </a:custGeom>
              <a:solidFill>
                <a:schemeClr val="accent2"/>
              </a:solidFill>
              <a:ln w="635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  <p:grpSp>
          <p:nvGrpSpPr>
            <p:cNvPr id="5" name="Group 5">
              <a:extLst>
                <a:ext uri="{FF2B5EF4-FFF2-40B4-BE49-F238E27FC236}">
                  <a16:creationId xmlns:a16="http://schemas.microsoft.com/office/drawing/2014/main" id="{1540C01D-2879-4161-85D3-B1677CC12287}"/>
                </a:ext>
              </a:extLst>
            </p:cNvPr>
            <p:cNvGrpSpPr/>
            <p:nvPr/>
          </p:nvGrpSpPr>
          <p:grpSpPr>
            <a:xfrm rot="3600000">
              <a:off x="5290055" y="2702554"/>
              <a:ext cx="1103960" cy="1020909"/>
              <a:chOff x="4187424" y="1973745"/>
              <a:chExt cx="1368152" cy="1265226"/>
            </a:xfrm>
          </p:grpSpPr>
          <p:sp>
            <p:nvSpPr>
              <p:cNvPr id="18" name="Rectangle 18">
                <a:extLst>
                  <a:ext uri="{FF2B5EF4-FFF2-40B4-BE49-F238E27FC236}">
                    <a16:creationId xmlns:a16="http://schemas.microsoft.com/office/drawing/2014/main" id="{531F7380-7446-4B25-B615-DF5DFE1EE185}"/>
                  </a:ext>
                </a:extLst>
              </p:cNvPr>
              <p:cNvSpPr/>
              <p:nvPr/>
            </p:nvSpPr>
            <p:spPr>
              <a:xfrm>
                <a:off x="4187424" y="2517769"/>
                <a:ext cx="1368152" cy="720080"/>
              </a:xfrm>
              <a:prstGeom prst="rect">
                <a:avLst/>
              </a:prstGeom>
              <a:solidFill>
                <a:schemeClr val="accent1">
                  <a:alpha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9" name="Round Same Side Corner Rectangle 2">
                <a:extLst>
                  <a:ext uri="{FF2B5EF4-FFF2-40B4-BE49-F238E27FC236}">
                    <a16:creationId xmlns:a16="http://schemas.microsoft.com/office/drawing/2014/main" id="{E0795E77-0979-496B-843F-D06763B0102A}"/>
                  </a:ext>
                </a:extLst>
              </p:cNvPr>
              <p:cNvSpPr/>
              <p:nvPr/>
            </p:nvSpPr>
            <p:spPr>
              <a:xfrm rot="13500000">
                <a:off x="4238887" y="1973745"/>
                <a:ext cx="1265226" cy="1265226"/>
              </a:xfrm>
              <a:custGeom>
                <a:avLst/>
                <a:gdLst/>
                <a:ahLst/>
                <a:cxnLst/>
                <a:rect l="l" t="t" r="r" b="b"/>
                <a:pathLst>
                  <a:path w="1265226" h="1265226">
                    <a:moveTo>
                      <a:pt x="1265226" y="1265226"/>
                    </a:moveTo>
                    <a:lnTo>
                      <a:pt x="419226" y="1265226"/>
                    </a:lnTo>
                    <a:cubicBezTo>
                      <a:pt x="289991" y="1265226"/>
                      <a:pt x="185226" y="1160461"/>
                      <a:pt x="185226" y="1031226"/>
                    </a:cubicBezTo>
                    <a:cubicBezTo>
                      <a:pt x="185226" y="901991"/>
                      <a:pt x="289991" y="797226"/>
                      <a:pt x="419226" y="797226"/>
                    </a:cubicBezTo>
                    <a:lnTo>
                      <a:pt x="466301" y="797226"/>
                    </a:lnTo>
                    <a:lnTo>
                      <a:pt x="0" y="330926"/>
                    </a:lnTo>
                    <a:lnTo>
                      <a:pt x="330926" y="0"/>
                    </a:lnTo>
                    <a:lnTo>
                      <a:pt x="797225" y="466299"/>
                    </a:lnTo>
                    <a:lnTo>
                      <a:pt x="797225" y="419226"/>
                    </a:lnTo>
                    <a:cubicBezTo>
                      <a:pt x="797225" y="289991"/>
                      <a:pt x="901990" y="185226"/>
                      <a:pt x="1031225" y="185226"/>
                    </a:cubicBezTo>
                    <a:cubicBezTo>
                      <a:pt x="1160460" y="185226"/>
                      <a:pt x="1265225" y="289991"/>
                      <a:pt x="1265225" y="419226"/>
                    </a:cubicBezTo>
                    <a:lnTo>
                      <a:pt x="1265225" y="797226"/>
                    </a:lnTo>
                    <a:lnTo>
                      <a:pt x="1265226" y="797226"/>
                    </a:lnTo>
                    <a:close/>
                  </a:path>
                </a:pathLst>
              </a:custGeom>
              <a:solidFill>
                <a:schemeClr val="accent1"/>
              </a:solidFill>
              <a:ln w="635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  <p:grpSp>
          <p:nvGrpSpPr>
            <p:cNvPr id="6" name="Group 6">
              <a:extLst>
                <a:ext uri="{FF2B5EF4-FFF2-40B4-BE49-F238E27FC236}">
                  <a16:creationId xmlns:a16="http://schemas.microsoft.com/office/drawing/2014/main" id="{5F7351ED-CBC7-4813-8D15-CF9D4812D92E}"/>
                </a:ext>
              </a:extLst>
            </p:cNvPr>
            <p:cNvGrpSpPr/>
            <p:nvPr/>
          </p:nvGrpSpPr>
          <p:grpSpPr>
            <a:xfrm rot="7200000">
              <a:off x="5290055" y="4174803"/>
              <a:ext cx="1103960" cy="1020909"/>
              <a:chOff x="4187424" y="1973748"/>
              <a:chExt cx="1368152" cy="1265226"/>
            </a:xfrm>
          </p:grpSpPr>
          <p:sp>
            <p:nvSpPr>
              <p:cNvPr id="16" name="Rectangle 16">
                <a:extLst>
                  <a:ext uri="{FF2B5EF4-FFF2-40B4-BE49-F238E27FC236}">
                    <a16:creationId xmlns:a16="http://schemas.microsoft.com/office/drawing/2014/main" id="{01EF6AF1-E5B7-4C11-B157-BAB9C1AF8C52}"/>
                  </a:ext>
                </a:extLst>
              </p:cNvPr>
              <p:cNvSpPr/>
              <p:nvPr/>
            </p:nvSpPr>
            <p:spPr>
              <a:xfrm>
                <a:off x="4187424" y="2517769"/>
                <a:ext cx="1368152" cy="720080"/>
              </a:xfrm>
              <a:prstGeom prst="rect">
                <a:avLst/>
              </a:prstGeom>
              <a:solidFill>
                <a:schemeClr val="accent6">
                  <a:alpha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7" name="Round Same Side Corner Rectangle 2">
                <a:extLst>
                  <a:ext uri="{FF2B5EF4-FFF2-40B4-BE49-F238E27FC236}">
                    <a16:creationId xmlns:a16="http://schemas.microsoft.com/office/drawing/2014/main" id="{F35A0614-AF79-44CB-99EE-64C4744C595D}"/>
                  </a:ext>
                </a:extLst>
              </p:cNvPr>
              <p:cNvSpPr/>
              <p:nvPr/>
            </p:nvSpPr>
            <p:spPr>
              <a:xfrm rot="13500000">
                <a:off x="4238887" y="1973748"/>
                <a:ext cx="1265226" cy="1265226"/>
              </a:xfrm>
              <a:custGeom>
                <a:avLst/>
                <a:gdLst/>
                <a:ahLst/>
                <a:cxnLst/>
                <a:rect l="l" t="t" r="r" b="b"/>
                <a:pathLst>
                  <a:path w="1265226" h="1265226">
                    <a:moveTo>
                      <a:pt x="1265226" y="1265226"/>
                    </a:moveTo>
                    <a:lnTo>
                      <a:pt x="419226" y="1265226"/>
                    </a:lnTo>
                    <a:cubicBezTo>
                      <a:pt x="289991" y="1265226"/>
                      <a:pt x="185226" y="1160461"/>
                      <a:pt x="185226" y="1031226"/>
                    </a:cubicBezTo>
                    <a:cubicBezTo>
                      <a:pt x="185226" y="901991"/>
                      <a:pt x="289991" y="797226"/>
                      <a:pt x="419226" y="797226"/>
                    </a:cubicBezTo>
                    <a:lnTo>
                      <a:pt x="466301" y="797226"/>
                    </a:lnTo>
                    <a:lnTo>
                      <a:pt x="0" y="330926"/>
                    </a:lnTo>
                    <a:lnTo>
                      <a:pt x="330926" y="0"/>
                    </a:lnTo>
                    <a:lnTo>
                      <a:pt x="797225" y="466299"/>
                    </a:lnTo>
                    <a:lnTo>
                      <a:pt x="797225" y="419226"/>
                    </a:lnTo>
                    <a:cubicBezTo>
                      <a:pt x="797225" y="289991"/>
                      <a:pt x="901990" y="185226"/>
                      <a:pt x="1031225" y="185226"/>
                    </a:cubicBezTo>
                    <a:cubicBezTo>
                      <a:pt x="1160460" y="185226"/>
                      <a:pt x="1265225" y="289991"/>
                      <a:pt x="1265225" y="419226"/>
                    </a:cubicBezTo>
                    <a:lnTo>
                      <a:pt x="1265225" y="797226"/>
                    </a:lnTo>
                    <a:lnTo>
                      <a:pt x="1265226" y="797226"/>
                    </a:lnTo>
                    <a:close/>
                  </a:path>
                </a:pathLst>
              </a:custGeom>
              <a:solidFill>
                <a:schemeClr val="accent6"/>
              </a:solidFill>
              <a:ln w="635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  <p:grpSp>
          <p:nvGrpSpPr>
            <p:cNvPr id="7" name="Group 7">
              <a:extLst>
                <a:ext uri="{FF2B5EF4-FFF2-40B4-BE49-F238E27FC236}">
                  <a16:creationId xmlns:a16="http://schemas.microsoft.com/office/drawing/2014/main" id="{7E89FC39-5AA4-4F73-9270-ED923D223A07}"/>
                </a:ext>
              </a:extLst>
            </p:cNvPr>
            <p:cNvGrpSpPr/>
            <p:nvPr/>
          </p:nvGrpSpPr>
          <p:grpSpPr>
            <a:xfrm rot="10800000">
              <a:off x="4024540" y="4893115"/>
              <a:ext cx="1103960" cy="1020909"/>
              <a:chOff x="4187424" y="1973745"/>
              <a:chExt cx="1368152" cy="1265226"/>
            </a:xfrm>
          </p:grpSpPr>
          <p:sp>
            <p:nvSpPr>
              <p:cNvPr id="14" name="Rectangle 14">
                <a:extLst>
                  <a:ext uri="{FF2B5EF4-FFF2-40B4-BE49-F238E27FC236}">
                    <a16:creationId xmlns:a16="http://schemas.microsoft.com/office/drawing/2014/main" id="{7352C7D5-5A22-4DC7-9293-874FC0FEBF92}"/>
                  </a:ext>
                </a:extLst>
              </p:cNvPr>
              <p:cNvSpPr/>
              <p:nvPr/>
            </p:nvSpPr>
            <p:spPr>
              <a:xfrm>
                <a:off x="4187424" y="2517769"/>
                <a:ext cx="1368152" cy="720080"/>
              </a:xfrm>
              <a:prstGeom prst="rect">
                <a:avLst/>
              </a:prstGeom>
              <a:solidFill>
                <a:schemeClr val="accent5">
                  <a:alpha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5" name="Round Same Side Corner Rectangle 2">
                <a:extLst>
                  <a:ext uri="{FF2B5EF4-FFF2-40B4-BE49-F238E27FC236}">
                    <a16:creationId xmlns:a16="http://schemas.microsoft.com/office/drawing/2014/main" id="{4A3EC2AE-77B9-4F76-8211-ED40BFCD9FC4}"/>
                  </a:ext>
                </a:extLst>
              </p:cNvPr>
              <p:cNvSpPr/>
              <p:nvPr/>
            </p:nvSpPr>
            <p:spPr>
              <a:xfrm rot="13500000">
                <a:off x="4238887" y="1973745"/>
                <a:ext cx="1265226" cy="1265226"/>
              </a:xfrm>
              <a:custGeom>
                <a:avLst/>
                <a:gdLst/>
                <a:ahLst/>
                <a:cxnLst/>
                <a:rect l="l" t="t" r="r" b="b"/>
                <a:pathLst>
                  <a:path w="1265226" h="1265226">
                    <a:moveTo>
                      <a:pt x="1265226" y="1265226"/>
                    </a:moveTo>
                    <a:lnTo>
                      <a:pt x="419226" y="1265226"/>
                    </a:lnTo>
                    <a:cubicBezTo>
                      <a:pt x="289991" y="1265226"/>
                      <a:pt x="185226" y="1160461"/>
                      <a:pt x="185226" y="1031226"/>
                    </a:cubicBezTo>
                    <a:cubicBezTo>
                      <a:pt x="185226" y="901991"/>
                      <a:pt x="289991" y="797226"/>
                      <a:pt x="419226" y="797226"/>
                    </a:cubicBezTo>
                    <a:lnTo>
                      <a:pt x="466301" y="797226"/>
                    </a:lnTo>
                    <a:lnTo>
                      <a:pt x="0" y="330926"/>
                    </a:lnTo>
                    <a:lnTo>
                      <a:pt x="330926" y="0"/>
                    </a:lnTo>
                    <a:lnTo>
                      <a:pt x="797225" y="466299"/>
                    </a:lnTo>
                    <a:lnTo>
                      <a:pt x="797225" y="419226"/>
                    </a:lnTo>
                    <a:cubicBezTo>
                      <a:pt x="797225" y="289991"/>
                      <a:pt x="901990" y="185226"/>
                      <a:pt x="1031225" y="185226"/>
                    </a:cubicBezTo>
                    <a:cubicBezTo>
                      <a:pt x="1160460" y="185226"/>
                      <a:pt x="1265225" y="289991"/>
                      <a:pt x="1265225" y="419226"/>
                    </a:cubicBezTo>
                    <a:lnTo>
                      <a:pt x="1265225" y="797226"/>
                    </a:lnTo>
                    <a:lnTo>
                      <a:pt x="1265226" y="797226"/>
                    </a:lnTo>
                    <a:close/>
                  </a:path>
                </a:pathLst>
              </a:custGeom>
              <a:solidFill>
                <a:schemeClr val="accent5"/>
              </a:solidFill>
              <a:ln w="635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  <p:grpSp>
          <p:nvGrpSpPr>
            <p:cNvPr id="8" name="Group 8">
              <a:extLst>
                <a:ext uri="{FF2B5EF4-FFF2-40B4-BE49-F238E27FC236}">
                  <a16:creationId xmlns:a16="http://schemas.microsoft.com/office/drawing/2014/main" id="{50B4FB0F-6C9D-4325-A879-781D5C69022F}"/>
                </a:ext>
              </a:extLst>
            </p:cNvPr>
            <p:cNvGrpSpPr/>
            <p:nvPr/>
          </p:nvGrpSpPr>
          <p:grpSpPr>
            <a:xfrm rot="14400000">
              <a:off x="2766614" y="4174806"/>
              <a:ext cx="1103960" cy="1020909"/>
              <a:chOff x="4187424" y="1973745"/>
              <a:chExt cx="1368152" cy="1265226"/>
            </a:xfrm>
          </p:grpSpPr>
          <p:sp>
            <p:nvSpPr>
              <p:cNvPr id="12" name="Rectangle 12">
                <a:extLst>
                  <a:ext uri="{FF2B5EF4-FFF2-40B4-BE49-F238E27FC236}">
                    <a16:creationId xmlns:a16="http://schemas.microsoft.com/office/drawing/2014/main" id="{0C70911A-11CF-4A90-9130-6F40E3E78D28}"/>
                  </a:ext>
                </a:extLst>
              </p:cNvPr>
              <p:cNvSpPr/>
              <p:nvPr/>
            </p:nvSpPr>
            <p:spPr>
              <a:xfrm>
                <a:off x="4187424" y="2517769"/>
                <a:ext cx="1368152" cy="720080"/>
              </a:xfrm>
              <a:prstGeom prst="rect">
                <a:avLst/>
              </a:prstGeom>
              <a:solidFill>
                <a:schemeClr val="accent4">
                  <a:alpha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3" name="Round Same Side Corner Rectangle 2">
                <a:extLst>
                  <a:ext uri="{FF2B5EF4-FFF2-40B4-BE49-F238E27FC236}">
                    <a16:creationId xmlns:a16="http://schemas.microsoft.com/office/drawing/2014/main" id="{AF97C157-2C0E-4350-95E1-E15076D15A56}"/>
                  </a:ext>
                </a:extLst>
              </p:cNvPr>
              <p:cNvSpPr/>
              <p:nvPr/>
            </p:nvSpPr>
            <p:spPr>
              <a:xfrm rot="13500000">
                <a:off x="4238891" y="1973745"/>
                <a:ext cx="1265226" cy="1265226"/>
              </a:xfrm>
              <a:custGeom>
                <a:avLst/>
                <a:gdLst/>
                <a:ahLst/>
                <a:cxnLst/>
                <a:rect l="l" t="t" r="r" b="b"/>
                <a:pathLst>
                  <a:path w="1265226" h="1265226">
                    <a:moveTo>
                      <a:pt x="1265226" y="1265226"/>
                    </a:moveTo>
                    <a:lnTo>
                      <a:pt x="419226" y="1265226"/>
                    </a:lnTo>
                    <a:cubicBezTo>
                      <a:pt x="289991" y="1265226"/>
                      <a:pt x="185226" y="1160461"/>
                      <a:pt x="185226" y="1031226"/>
                    </a:cubicBezTo>
                    <a:cubicBezTo>
                      <a:pt x="185226" y="901991"/>
                      <a:pt x="289991" y="797226"/>
                      <a:pt x="419226" y="797226"/>
                    </a:cubicBezTo>
                    <a:lnTo>
                      <a:pt x="466301" y="797226"/>
                    </a:lnTo>
                    <a:lnTo>
                      <a:pt x="0" y="330926"/>
                    </a:lnTo>
                    <a:lnTo>
                      <a:pt x="330926" y="0"/>
                    </a:lnTo>
                    <a:lnTo>
                      <a:pt x="797225" y="466299"/>
                    </a:lnTo>
                    <a:lnTo>
                      <a:pt x="797225" y="419226"/>
                    </a:lnTo>
                    <a:cubicBezTo>
                      <a:pt x="797225" y="289991"/>
                      <a:pt x="901990" y="185226"/>
                      <a:pt x="1031225" y="185226"/>
                    </a:cubicBezTo>
                    <a:cubicBezTo>
                      <a:pt x="1160460" y="185226"/>
                      <a:pt x="1265225" y="289991"/>
                      <a:pt x="1265225" y="419226"/>
                    </a:cubicBezTo>
                    <a:lnTo>
                      <a:pt x="1265225" y="797226"/>
                    </a:lnTo>
                    <a:lnTo>
                      <a:pt x="1265226" y="797226"/>
                    </a:lnTo>
                    <a:close/>
                  </a:path>
                </a:pathLst>
              </a:custGeom>
              <a:solidFill>
                <a:schemeClr val="accent4"/>
              </a:solidFill>
              <a:ln w="635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  <p:grpSp>
          <p:nvGrpSpPr>
            <p:cNvPr id="9" name="Group 9">
              <a:extLst>
                <a:ext uri="{FF2B5EF4-FFF2-40B4-BE49-F238E27FC236}">
                  <a16:creationId xmlns:a16="http://schemas.microsoft.com/office/drawing/2014/main" id="{9DDB045C-6615-4859-82B7-B9725575082E}"/>
                </a:ext>
              </a:extLst>
            </p:cNvPr>
            <p:cNvGrpSpPr/>
            <p:nvPr/>
          </p:nvGrpSpPr>
          <p:grpSpPr>
            <a:xfrm rot="18000000">
              <a:off x="2766614" y="2702555"/>
              <a:ext cx="1103960" cy="1020909"/>
              <a:chOff x="4187424" y="1973744"/>
              <a:chExt cx="1368152" cy="1265226"/>
            </a:xfrm>
          </p:grpSpPr>
          <p:sp>
            <p:nvSpPr>
              <p:cNvPr id="10" name="Rectangle 10">
                <a:extLst>
                  <a:ext uri="{FF2B5EF4-FFF2-40B4-BE49-F238E27FC236}">
                    <a16:creationId xmlns:a16="http://schemas.microsoft.com/office/drawing/2014/main" id="{0275A863-468F-49AE-B5BD-AB95A3D81D19}"/>
                  </a:ext>
                </a:extLst>
              </p:cNvPr>
              <p:cNvSpPr/>
              <p:nvPr/>
            </p:nvSpPr>
            <p:spPr>
              <a:xfrm>
                <a:off x="4187424" y="2517769"/>
                <a:ext cx="1368152" cy="720080"/>
              </a:xfrm>
              <a:prstGeom prst="rect">
                <a:avLst/>
              </a:prstGeom>
              <a:solidFill>
                <a:schemeClr val="accent3">
                  <a:alpha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1" name="Round Same Side Corner Rectangle 2">
                <a:extLst>
                  <a:ext uri="{FF2B5EF4-FFF2-40B4-BE49-F238E27FC236}">
                    <a16:creationId xmlns:a16="http://schemas.microsoft.com/office/drawing/2014/main" id="{6F3FEF11-3803-488F-A9FD-38E4A318AB27}"/>
                  </a:ext>
                </a:extLst>
              </p:cNvPr>
              <p:cNvSpPr/>
              <p:nvPr/>
            </p:nvSpPr>
            <p:spPr>
              <a:xfrm rot="13500000">
                <a:off x="4238889" y="1973744"/>
                <a:ext cx="1265226" cy="1265226"/>
              </a:xfrm>
              <a:custGeom>
                <a:avLst/>
                <a:gdLst/>
                <a:ahLst/>
                <a:cxnLst/>
                <a:rect l="l" t="t" r="r" b="b"/>
                <a:pathLst>
                  <a:path w="1265226" h="1265226">
                    <a:moveTo>
                      <a:pt x="1265226" y="1265226"/>
                    </a:moveTo>
                    <a:lnTo>
                      <a:pt x="419226" y="1265226"/>
                    </a:lnTo>
                    <a:cubicBezTo>
                      <a:pt x="289991" y="1265226"/>
                      <a:pt x="185226" y="1160461"/>
                      <a:pt x="185226" y="1031226"/>
                    </a:cubicBezTo>
                    <a:cubicBezTo>
                      <a:pt x="185226" y="901991"/>
                      <a:pt x="289991" y="797226"/>
                      <a:pt x="419226" y="797226"/>
                    </a:cubicBezTo>
                    <a:lnTo>
                      <a:pt x="466301" y="797226"/>
                    </a:lnTo>
                    <a:lnTo>
                      <a:pt x="0" y="330926"/>
                    </a:lnTo>
                    <a:lnTo>
                      <a:pt x="330926" y="0"/>
                    </a:lnTo>
                    <a:lnTo>
                      <a:pt x="797225" y="466299"/>
                    </a:lnTo>
                    <a:lnTo>
                      <a:pt x="797225" y="419226"/>
                    </a:lnTo>
                    <a:cubicBezTo>
                      <a:pt x="797225" y="289991"/>
                      <a:pt x="901990" y="185226"/>
                      <a:pt x="1031225" y="185226"/>
                    </a:cubicBezTo>
                    <a:cubicBezTo>
                      <a:pt x="1160460" y="185226"/>
                      <a:pt x="1265225" y="289991"/>
                      <a:pt x="1265225" y="419226"/>
                    </a:cubicBezTo>
                    <a:lnTo>
                      <a:pt x="1265225" y="797226"/>
                    </a:lnTo>
                    <a:lnTo>
                      <a:pt x="1265226" y="797226"/>
                    </a:lnTo>
                    <a:close/>
                  </a:path>
                </a:pathLst>
              </a:custGeom>
              <a:solidFill>
                <a:schemeClr val="accent3"/>
              </a:solidFill>
              <a:ln w="635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</p:grpSp>
      </p:grpSp>
      <p:grpSp>
        <p:nvGrpSpPr>
          <p:cNvPr id="22" name="Group 22">
            <a:extLst>
              <a:ext uri="{FF2B5EF4-FFF2-40B4-BE49-F238E27FC236}">
                <a16:creationId xmlns:a16="http://schemas.microsoft.com/office/drawing/2014/main" id="{100B44AB-D1A0-4126-9010-CF887733D2FB}"/>
              </a:ext>
            </a:extLst>
          </p:cNvPr>
          <p:cNvGrpSpPr/>
          <p:nvPr/>
        </p:nvGrpSpPr>
        <p:grpSpPr>
          <a:xfrm>
            <a:off x="5455660" y="3496936"/>
            <a:ext cx="1280683" cy="733351"/>
            <a:chOff x="3340671" y="1947423"/>
            <a:chExt cx="1429684" cy="733351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98F73A4A-A1BF-49E2-A514-053CE9045ADA}"/>
                </a:ext>
              </a:extLst>
            </p:cNvPr>
            <p:cNvSpPr txBox="1"/>
            <p:nvPr/>
          </p:nvSpPr>
          <p:spPr>
            <a:xfrm>
              <a:off x="3340671" y="1947423"/>
              <a:ext cx="142968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A2FF0741-0C2D-414F-8669-C4861D98A623}"/>
                </a:ext>
              </a:extLst>
            </p:cNvPr>
            <p:cNvSpPr txBox="1"/>
            <p:nvPr/>
          </p:nvSpPr>
          <p:spPr>
            <a:xfrm>
              <a:off x="3340671" y="2219109"/>
              <a:ext cx="142968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PowerPoint Presentation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5" name="Group 25">
            <a:extLst>
              <a:ext uri="{FF2B5EF4-FFF2-40B4-BE49-F238E27FC236}">
                <a16:creationId xmlns:a16="http://schemas.microsoft.com/office/drawing/2014/main" id="{523FC7A0-EC78-46B4-9185-4849E582A16B}"/>
              </a:ext>
            </a:extLst>
          </p:cNvPr>
          <p:cNvGrpSpPr/>
          <p:nvPr/>
        </p:nvGrpSpPr>
        <p:grpSpPr>
          <a:xfrm>
            <a:off x="6993217" y="5142189"/>
            <a:ext cx="3276000" cy="923330"/>
            <a:chOff x="2551706" y="4283314"/>
            <a:chExt cx="1416829" cy="923330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07D2DA9B-BF3D-4CE4-9AF4-EEE58986DF8D}"/>
                </a:ext>
              </a:extLst>
            </p:cNvPr>
            <p:cNvSpPr txBox="1"/>
            <p:nvPr/>
          </p:nvSpPr>
          <p:spPr>
            <a:xfrm>
              <a:off x="2551706" y="4560313"/>
              <a:ext cx="141682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1F6817D7-FF9F-4D5F-BE8A-18186E5E40C2}"/>
                </a:ext>
              </a:extLst>
            </p:cNvPr>
            <p:cNvSpPr txBox="1"/>
            <p:nvPr/>
          </p:nvSpPr>
          <p:spPr>
            <a:xfrm>
              <a:off x="2551706" y="4283314"/>
              <a:ext cx="140478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8" name="Group 28">
            <a:extLst>
              <a:ext uri="{FF2B5EF4-FFF2-40B4-BE49-F238E27FC236}">
                <a16:creationId xmlns:a16="http://schemas.microsoft.com/office/drawing/2014/main" id="{8CE15CC9-D5EC-478F-9B33-4609DA226FEF}"/>
              </a:ext>
            </a:extLst>
          </p:cNvPr>
          <p:cNvGrpSpPr/>
          <p:nvPr/>
        </p:nvGrpSpPr>
        <p:grpSpPr>
          <a:xfrm>
            <a:off x="8213477" y="3749685"/>
            <a:ext cx="3276000" cy="923330"/>
            <a:chOff x="2551706" y="4283314"/>
            <a:chExt cx="1416829" cy="923330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4122C6E5-494E-4A59-9977-8EFEE6B294CA}"/>
                </a:ext>
              </a:extLst>
            </p:cNvPr>
            <p:cNvSpPr txBox="1"/>
            <p:nvPr/>
          </p:nvSpPr>
          <p:spPr>
            <a:xfrm>
              <a:off x="2551706" y="4560313"/>
              <a:ext cx="141682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74A7A9AB-F6D8-4DEF-91D4-EBBEE7D697F4}"/>
                </a:ext>
              </a:extLst>
            </p:cNvPr>
            <p:cNvSpPr txBox="1"/>
            <p:nvPr/>
          </p:nvSpPr>
          <p:spPr>
            <a:xfrm>
              <a:off x="2551706" y="4283314"/>
              <a:ext cx="140478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1" name="Group 31">
            <a:extLst>
              <a:ext uri="{FF2B5EF4-FFF2-40B4-BE49-F238E27FC236}">
                <a16:creationId xmlns:a16="http://schemas.microsoft.com/office/drawing/2014/main" id="{07D275C2-5B22-46BB-994C-153658A5FF9C}"/>
              </a:ext>
            </a:extLst>
          </p:cNvPr>
          <p:cNvGrpSpPr/>
          <p:nvPr/>
        </p:nvGrpSpPr>
        <p:grpSpPr>
          <a:xfrm>
            <a:off x="8213477" y="2357181"/>
            <a:ext cx="3276000" cy="923330"/>
            <a:chOff x="2551706" y="4283314"/>
            <a:chExt cx="1416829" cy="923330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9C8343F4-C1B2-43B6-8F0A-C55038306137}"/>
                </a:ext>
              </a:extLst>
            </p:cNvPr>
            <p:cNvSpPr txBox="1"/>
            <p:nvPr/>
          </p:nvSpPr>
          <p:spPr>
            <a:xfrm>
              <a:off x="2551706" y="4560313"/>
              <a:ext cx="141682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</a:t>
              </a: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0D613F86-6BE1-4973-8994-A1964476A0BD}"/>
                </a:ext>
              </a:extLst>
            </p:cNvPr>
            <p:cNvSpPr txBox="1"/>
            <p:nvPr/>
          </p:nvSpPr>
          <p:spPr>
            <a:xfrm>
              <a:off x="2551706" y="4283314"/>
              <a:ext cx="140478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4" name="Group 34">
            <a:extLst>
              <a:ext uri="{FF2B5EF4-FFF2-40B4-BE49-F238E27FC236}">
                <a16:creationId xmlns:a16="http://schemas.microsoft.com/office/drawing/2014/main" id="{4A8B910C-8843-453A-9103-C4986621EAC9}"/>
              </a:ext>
            </a:extLst>
          </p:cNvPr>
          <p:cNvGrpSpPr/>
          <p:nvPr/>
        </p:nvGrpSpPr>
        <p:grpSpPr>
          <a:xfrm>
            <a:off x="729762" y="4445937"/>
            <a:ext cx="3276000" cy="923330"/>
            <a:chOff x="2551706" y="4283314"/>
            <a:chExt cx="1416829" cy="923330"/>
          </a:xfrm>
        </p:grpSpPr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DCE58AED-3045-4176-A8CA-D06E3C98BDC6}"/>
                </a:ext>
              </a:extLst>
            </p:cNvPr>
            <p:cNvSpPr txBox="1"/>
            <p:nvPr/>
          </p:nvSpPr>
          <p:spPr>
            <a:xfrm>
              <a:off x="2551706" y="4560313"/>
              <a:ext cx="141682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19B6220C-602E-4AFC-B52E-0BC8713FC147}"/>
                </a:ext>
              </a:extLst>
            </p:cNvPr>
            <p:cNvSpPr txBox="1"/>
            <p:nvPr/>
          </p:nvSpPr>
          <p:spPr>
            <a:xfrm>
              <a:off x="2551706" y="4283314"/>
              <a:ext cx="140478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7" name="Group 37">
            <a:extLst>
              <a:ext uri="{FF2B5EF4-FFF2-40B4-BE49-F238E27FC236}">
                <a16:creationId xmlns:a16="http://schemas.microsoft.com/office/drawing/2014/main" id="{95F44D00-C477-42F7-8DD4-10348F02643F}"/>
              </a:ext>
            </a:extLst>
          </p:cNvPr>
          <p:cNvGrpSpPr/>
          <p:nvPr/>
        </p:nvGrpSpPr>
        <p:grpSpPr>
          <a:xfrm>
            <a:off x="729762" y="3053433"/>
            <a:ext cx="3276000" cy="923330"/>
            <a:chOff x="2551706" y="4283314"/>
            <a:chExt cx="1416829" cy="923330"/>
          </a:xfrm>
        </p:grpSpPr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FC69B7BD-73F0-4A01-BB1A-0878A05BDB3F}"/>
                </a:ext>
              </a:extLst>
            </p:cNvPr>
            <p:cNvSpPr txBox="1"/>
            <p:nvPr/>
          </p:nvSpPr>
          <p:spPr>
            <a:xfrm>
              <a:off x="2551706" y="4560313"/>
              <a:ext cx="141682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8C2811DE-84BA-4A1E-85B7-D02604630521}"/>
                </a:ext>
              </a:extLst>
            </p:cNvPr>
            <p:cNvSpPr txBox="1"/>
            <p:nvPr/>
          </p:nvSpPr>
          <p:spPr>
            <a:xfrm>
              <a:off x="2551706" y="4283314"/>
              <a:ext cx="140478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0" name="Group 40">
            <a:extLst>
              <a:ext uri="{FF2B5EF4-FFF2-40B4-BE49-F238E27FC236}">
                <a16:creationId xmlns:a16="http://schemas.microsoft.com/office/drawing/2014/main" id="{91A5184F-AB8D-435C-9646-5EE5ADD5335E}"/>
              </a:ext>
            </a:extLst>
          </p:cNvPr>
          <p:cNvGrpSpPr/>
          <p:nvPr/>
        </p:nvGrpSpPr>
        <p:grpSpPr>
          <a:xfrm>
            <a:off x="1948058" y="1660929"/>
            <a:ext cx="3276000" cy="923330"/>
            <a:chOff x="2551706" y="4283314"/>
            <a:chExt cx="1416829" cy="923330"/>
          </a:xfrm>
        </p:grpSpPr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B55813C3-38C7-437F-A367-594F8D306F2A}"/>
                </a:ext>
              </a:extLst>
            </p:cNvPr>
            <p:cNvSpPr txBox="1"/>
            <p:nvPr/>
          </p:nvSpPr>
          <p:spPr>
            <a:xfrm>
              <a:off x="2551706" y="4560313"/>
              <a:ext cx="141682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F6B2FA53-6044-4FED-868A-3055AC5AFDDA}"/>
                </a:ext>
              </a:extLst>
            </p:cNvPr>
            <p:cNvSpPr txBox="1"/>
            <p:nvPr/>
          </p:nvSpPr>
          <p:spPr>
            <a:xfrm>
              <a:off x="2551706" y="4283314"/>
              <a:ext cx="140478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94000877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cxnSp>
        <p:nvCxnSpPr>
          <p:cNvPr id="3" name="Straight Arrow Connector 9">
            <a:extLst>
              <a:ext uri="{FF2B5EF4-FFF2-40B4-BE49-F238E27FC236}">
                <a16:creationId xmlns:a16="http://schemas.microsoft.com/office/drawing/2014/main" id="{12460C28-0FDB-4061-B980-D56F0448ECFD}"/>
              </a:ext>
            </a:extLst>
          </p:cNvPr>
          <p:cNvCxnSpPr>
            <a:cxnSpLocks/>
            <a:stCxn id="18" idx="2"/>
          </p:cNvCxnSpPr>
          <p:nvPr/>
        </p:nvCxnSpPr>
        <p:spPr>
          <a:xfrm>
            <a:off x="4780744" y="3676410"/>
            <a:ext cx="1315257" cy="1466162"/>
          </a:xfrm>
          <a:prstGeom prst="straightConnector1">
            <a:avLst/>
          </a:prstGeom>
          <a:ln w="19050">
            <a:solidFill>
              <a:schemeClr val="accent6">
                <a:lumMod val="50000"/>
              </a:schemeClr>
            </a:solidFill>
            <a:prstDash val="sysDot"/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Straight Arrow Connector 13">
            <a:extLst>
              <a:ext uri="{FF2B5EF4-FFF2-40B4-BE49-F238E27FC236}">
                <a16:creationId xmlns:a16="http://schemas.microsoft.com/office/drawing/2014/main" id="{238509E1-234E-40DC-9405-086CF5521494}"/>
              </a:ext>
            </a:extLst>
          </p:cNvPr>
          <p:cNvCxnSpPr>
            <a:cxnSpLocks/>
            <a:stCxn id="17" idx="2"/>
          </p:cNvCxnSpPr>
          <p:nvPr/>
        </p:nvCxnSpPr>
        <p:spPr>
          <a:xfrm>
            <a:off x="2164882" y="3676410"/>
            <a:ext cx="2956098" cy="1397004"/>
          </a:xfrm>
          <a:prstGeom prst="straightConnector1">
            <a:avLst/>
          </a:prstGeom>
          <a:ln w="19050">
            <a:solidFill>
              <a:schemeClr val="accent6">
                <a:lumMod val="50000"/>
              </a:schemeClr>
            </a:solidFill>
            <a:prstDash val="sysDot"/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Arrow Connector 14">
            <a:extLst>
              <a:ext uri="{FF2B5EF4-FFF2-40B4-BE49-F238E27FC236}">
                <a16:creationId xmlns:a16="http://schemas.microsoft.com/office/drawing/2014/main" id="{F22216C5-0730-41B4-B388-B23212206B2C}"/>
              </a:ext>
            </a:extLst>
          </p:cNvPr>
          <p:cNvCxnSpPr>
            <a:cxnSpLocks/>
            <a:stCxn id="19" idx="2"/>
          </p:cNvCxnSpPr>
          <p:nvPr/>
        </p:nvCxnSpPr>
        <p:spPr>
          <a:xfrm flipH="1">
            <a:off x="6096004" y="3676410"/>
            <a:ext cx="1300602" cy="1466162"/>
          </a:xfrm>
          <a:prstGeom prst="straightConnector1">
            <a:avLst/>
          </a:prstGeom>
          <a:ln w="19050">
            <a:solidFill>
              <a:schemeClr val="accent6">
                <a:lumMod val="50000"/>
              </a:schemeClr>
            </a:solidFill>
            <a:prstDash val="sysDot"/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Arrow Connector 15">
            <a:extLst>
              <a:ext uri="{FF2B5EF4-FFF2-40B4-BE49-F238E27FC236}">
                <a16:creationId xmlns:a16="http://schemas.microsoft.com/office/drawing/2014/main" id="{7714D2BB-2472-4438-9723-475C46986EF8}"/>
              </a:ext>
            </a:extLst>
          </p:cNvPr>
          <p:cNvCxnSpPr>
            <a:cxnSpLocks/>
            <a:stCxn id="20" idx="2"/>
          </p:cNvCxnSpPr>
          <p:nvPr/>
        </p:nvCxnSpPr>
        <p:spPr>
          <a:xfrm flipH="1">
            <a:off x="7036780" y="3676410"/>
            <a:ext cx="2975688" cy="1397004"/>
          </a:xfrm>
          <a:prstGeom prst="straightConnector1">
            <a:avLst/>
          </a:prstGeom>
          <a:ln w="19050">
            <a:solidFill>
              <a:schemeClr val="accent6">
                <a:lumMod val="50000"/>
              </a:schemeClr>
            </a:solidFill>
            <a:prstDash val="sysDot"/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" name="Group 16">
            <a:extLst>
              <a:ext uri="{FF2B5EF4-FFF2-40B4-BE49-F238E27FC236}">
                <a16:creationId xmlns:a16="http://schemas.microsoft.com/office/drawing/2014/main" id="{C509B9C8-3338-4CBB-B668-A707BE57EFCB}"/>
              </a:ext>
            </a:extLst>
          </p:cNvPr>
          <p:cNvGrpSpPr/>
          <p:nvPr/>
        </p:nvGrpSpPr>
        <p:grpSpPr>
          <a:xfrm>
            <a:off x="7902786" y="4758084"/>
            <a:ext cx="3459753" cy="923330"/>
            <a:chOff x="2551705" y="4283314"/>
            <a:chExt cx="2357003" cy="923330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A12960DB-93D9-4554-A32C-A57BB308C51E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AA0D9332-9E3B-43F0-B54D-0CE1A90E0A23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0" name="Group 19">
            <a:extLst>
              <a:ext uri="{FF2B5EF4-FFF2-40B4-BE49-F238E27FC236}">
                <a16:creationId xmlns:a16="http://schemas.microsoft.com/office/drawing/2014/main" id="{EB20645F-3215-4CEC-B285-B63723C3DB01}"/>
              </a:ext>
            </a:extLst>
          </p:cNvPr>
          <p:cNvGrpSpPr/>
          <p:nvPr/>
        </p:nvGrpSpPr>
        <p:grpSpPr>
          <a:xfrm>
            <a:off x="829462" y="4758084"/>
            <a:ext cx="3430340" cy="923330"/>
            <a:chOff x="2551705" y="4283314"/>
            <a:chExt cx="2357003" cy="923330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88165E4D-E12E-41E3-8A82-9048C0D6057C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6DA4F50F-D0A6-4DF5-A36D-B9FF866CAE1D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3" name="Oval 23">
            <a:extLst>
              <a:ext uri="{FF2B5EF4-FFF2-40B4-BE49-F238E27FC236}">
                <a16:creationId xmlns:a16="http://schemas.microsoft.com/office/drawing/2014/main" id="{FA558598-4741-4F04-B218-BC4A5F4DE8E7}"/>
              </a:ext>
            </a:extLst>
          </p:cNvPr>
          <p:cNvSpPr/>
          <p:nvPr/>
        </p:nvSpPr>
        <p:spPr>
          <a:xfrm>
            <a:off x="5183610" y="4209724"/>
            <a:ext cx="1809042" cy="1809042"/>
          </a:xfrm>
          <a:prstGeom prst="ellipse">
            <a:avLst/>
          </a:prstGeom>
          <a:solidFill>
            <a:schemeClr val="accent6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rgbClr val="FAB117"/>
              </a:solidFill>
              <a:cs typeface="Arial" pitchFamily="34" charset="0"/>
            </a:endParaRPr>
          </a:p>
        </p:txBody>
      </p:sp>
      <p:grpSp>
        <p:nvGrpSpPr>
          <p:cNvPr id="14" name="Group 25">
            <a:extLst>
              <a:ext uri="{FF2B5EF4-FFF2-40B4-BE49-F238E27FC236}">
                <a16:creationId xmlns:a16="http://schemas.microsoft.com/office/drawing/2014/main" id="{F585F7E4-762C-455E-84E8-17A770D46CB9}"/>
              </a:ext>
            </a:extLst>
          </p:cNvPr>
          <p:cNvGrpSpPr/>
          <p:nvPr/>
        </p:nvGrpSpPr>
        <p:grpSpPr>
          <a:xfrm>
            <a:off x="5432816" y="4629730"/>
            <a:ext cx="1326371" cy="1001848"/>
            <a:chOff x="4601865" y="1984732"/>
            <a:chExt cx="2232249" cy="1001848"/>
          </a:xfrm>
        </p:grpSpPr>
        <p:sp>
          <p:nvSpPr>
            <p:cNvPr id="15" name="Text Placeholder 12">
              <a:extLst>
                <a:ext uri="{FF2B5EF4-FFF2-40B4-BE49-F238E27FC236}">
                  <a16:creationId xmlns:a16="http://schemas.microsoft.com/office/drawing/2014/main" id="{5CB87780-92DD-4657-B8B7-484F66EEA498}"/>
                </a:ext>
              </a:extLst>
            </p:cNvPr>
            <p:cNvSpPr txBox="1">
              <a:spLocks/>
            </p:cNvSpPr>
            <p:nvPr/>
          </p:nvSpPr>
          <p:spPr>
            <a:xfrm>
              <a:off x="4615812" y="2220900"/>
              <a:ext cx="2218302" cy="765680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  </a:t>
              </a:r>
              <a:endParaRPr 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6" name="Text Placeholder 13">
              <a:extLst>
                <a:ext uri="{FF2B5EF4-FFF2-40B4-BE49-F238E27FC236}">
                  <a16:creationId xmlns:a16="http://schemas.microsoft.com/office/drawing/2014/main" id="{CD6D67D7-0758-4C72-A82B-0460DC5F160C}"/>
                </a:ext>
              </a:extLst>
            </p:cNvPr>
            <p:cNvSpPr txBox="1">
              <a:spLocks/>
            </p:cNvSpPr>
            <p:nvPr/>
          </p:nvSpPr>
          <p:spPr>
            <a:xfrm>
              <a:off x="4601865" y="1984732"/>
              <a:ext cx="2232248" cy="305326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4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</a:p>
          </p:txBody>
        </p:sp>
      </p:grpSp>
      <p:graphicFrame>
        <p:nvGraphicFramePr>
          <p:cNvPr id="17" name="Table 34">
            <a:extLst>
              <a:ext uri="{FF2B5EF4-FFF2-40B4-BE49-F238E27FC236}">
                <a16:creationId xmlns:a16="http://schemas.microsoft.com/office/drawing/2014/main" id="{45FAC3E2-0E27-4C4F-B59B-6002D0FDE78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87507031"/>
              </p:ext>
            </p:extLst>
          </p:nvPr>
        </p:nvGraphicFramePr>
        <p:xfrm>
          <a:off x="940780" y="1846404"/>
          <a:ext cx="2448205" cy="183000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7359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9085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376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8288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T="0" marB="0"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T="0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T="0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89242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T="0" marB="0"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 can simply impress your audience and add a unique zing </a:t>
                      </a:r>
                      <a:endParaRPr lang="en-US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T="0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T="0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T="0" marB="0"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T="0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T="0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92124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T="0" marB="0"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</a:p>
                  </a:txBody>
                  <a:tcPr marT="0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T="0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T="0" marB="0"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T="0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T="0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18" name="Table 45">
            <a:extLst>
              <a:ext uri="{FF2B5EF4-FFF2-40B4-BE49-F238E27FC236}">
                <a16:creationId xmlns:a16="http://schemas.microsoft.com/office/drawing/2014/main" id="{FD9BC7E5-1F1F-4DEA-830C-283BC8CF206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5522779"/>
              </p:ext>
            </p:extLst>
          </p:nvPr>
        </p:nvGraphicFramePr>
        <p:xfrm>
          <a:off x="3556642" y="1846404"/>
          <a:ext cx="2448205" cy="183000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7359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9085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376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8288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0" strike="sngStrike" dirty="0">
                        <a:solidFill>
                          <a:schemeClr val="bg1"/>
                        </a:solidFill>
                        <a:latin typeface="+mn-lt"/>
                        <a:ea typeface="+mj-ea"/>
                        <a:cs typeface="Arial" pitchFamily="34" charset="0"/>
                      </a:endParaRPr>
                    </a:p>
                  </a:txBody>
                  <a:tcPr marT="0" marB="0" anchor="ctr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0" strike="sngStrike" dirty="0">
                        <a:solidFill>
                          <a:schemeClr val="bg1"/>
                        </a:solidFill>
                        <a:latin typeface="+mn-lt"/>
                        <a:ea typeface="+mj-ea"/>
                        <a:cs typeface="Arial" pitchFamily="34" charset="0"/>
                      </a:endParaRPr>
                    </a:p>
                  </a:txBody>
                  <a:tcPr marT="0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0" strike="sngStrike" dirty="0">
                        <a:solidFill>
                          <a:schemeClr val="bg1"/>
                        </a:solidFill>
                        <a:latin typeface="+mn-lt"/>
                        <a:ea typeface="+mj-ea"/>
                        <a:cs typeface="Arial" pitchFamily="34" charset="0"/>
                      </a:endParaRPr>
                    </a:p>
                  </a:txBody>
                  <a:tcPr marT="0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89242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0" strike="sngStrike" dirty="0">
                        <a:solidFill>
                          <a:schemeClr val="bg1"/>
                        </a:solidFill>
                        <a:latin typeface="+mn-lt"/>
                        <a:ea typeface="+mj-ea"/>
                        <a:cs typeface="Arial" pitchFamily="34" charset="0"/>
                      </a:endParaRPr>
                    </a:p>
                  </a:txBody>
                  <a:tcPr marT="0" marB="0" anchor="ctr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strike="noStrike" dirty="0">
                          <a:solidFill>
                            <a:schemeClr val="bg1"/>
                          </a:solidFill>
                          <a:latin typeface="+mn-lt"/>
                          <a:ea typeface="+mj-ea"/>
                          <a:cs typeface="Arial" pitchFamily="34" charset="0"/>
                        </a:rPr>
                        <a:t>You can simply impress your audience and add a unique zing </a:t>
                      </a:r>
                      <a:endParaRPr lang="en-US" altLang="ko-KR" sz="1200" b="0" strike="noStrike" dirty="0">
                        <a:solidFill>
                          <a:schemeClr val="bg1"/>
                        </a:solidFill>
                        <a:latin typeface="+mn-lt"/>
                        <a:ea typeface="+mj-ea"/>
                        <a:cs typeface="Arial" pitchFamily="34" charset="0"/>
                      </a:endParaRPr>
                    </a:p>
                  </a:txBody>
                  <a:tcPr marT="0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0" strike="sngStrike" dirty="0">
                        <a:solidFill>
                          <a:schemeClr val="bg1"/>
                        </a:solidFill>
                        <a:latin typeface="+mn-lt"/>
                        <a:ea typeface="+mj-ea"/>
                        <a:cs typeface="Arial" pitchFamily="34" charset="0"/>
                      </a:endParaRPr>
                    </a:p>
                  </a:txBody>
                  <a:tcPr marT="0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0" strike="sngStrike" dirty="0">
                        <a:solidFill>
                          <a:schemeClr val="bg1"/>
                        </a:solidFill>
                        <a:latin typeface="+mn-lt"/>
                        <a:ea typeface="+mj-ea"/>
                        <a:cs typeface="Arial" pitchFamily="34" charset="0"/>
                      </a:endParaRPr>
                    </a:p>
                  </a:txBody>
                  <a:tcPr marT="0" marB="0" anchor="ctr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0" strike="sngStrike" dirty="0">
                        <a:solidFill>
                          <a:schemeClr val="bg1"/>
                        </a:solidFill>
                        <a:latin typeface="+mn-lt"/>
                        <a:ea typeface="+mj-ea"/>
                        <a:cs typeface="Arial" pitchFamily="34" charset="0"/>
                      </a:endParaRPr>
                    </a:p>
                  </a:txBody>
                  <a:tcPr marT="0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0" strike="sngStrike" dirty="0">
                        <a:solidFill>
                          <a:schemeClr val="bg1"/>
                        </a:solidFill>
                        <a:latin typeface="+mn-lt"/>
                        <a:ea typeface="+mj-ea"/>
                        <a:cs typeface="Arial" pitchFamily="34" charset="0"/>
                      </a:endParaRPr>
                    </a:p>
                  </a:txBody>
                  <a:tcPr marT="0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92124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0" strike="sngStrike" dirty="0">
                        <a:solidFill>
                          <a:schemeClr val="bg1"/>
                        </a:solidFill>
                        <a:latin typeface="+mn-lt"/>
                        <a:ea typeface="+mj-ea"/>
                        <a:cs typeface="Arial" pitchFamily="34" charset="0"/>
                      </a:endParaRPr>
                    </a:p>
                  </a:txBody>
                  <a:tcPr marT="0" marB="0" anchor="ctr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j-ea"/>
                          <a:cs typeface="Arial" pitchFamily="34" charset="0"/>
                        </a:rPr>
                        <a:t>Add Text</a:t>
                      </a:r>
                    </a:p>
                  </a:txBody>
                  <a:tcPr marT="0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0" strike="sngStrike" dirty="0">
                        <a:solidFill>
                          <a:schemeClr val="bg1"/>
                        </a:solidFill>
                        <a:latin typeface="+mn-lt"/>
                        <a:ea typeface="+mj-ea"/>
                        <a:cs typeface="Arial" pitchFamily="34" charset="0"/>
                      </a:endParaRPr>
                    </a:p>
                  </a:txBody>
                  <a:tcPr marT="0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0" strike="sngStrike" dirty="0">
                        <a:solidFill>
                          <a:schemeClr val="bg1"/>
                        </a:solidFill>
                        <a:latin typeface="+mn-lt"/>
                        <a:ea typeface="+mj-ea"/>
                        <a:cs typeface="Arial" pitchFamily="34" charset="0"/>
                      </a:endParaRPr>
                    </a:p>
                  </a:txBody>
                  <a:tcPr marT="0" marB="0" anchor="ctr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0" strike="sngStrike" dirty="0">
                        <a:solidFill>
                          <a:schemeClr val="bg1"/>
                        </a:solidFill>
                        <a:latin typeface="+mn-lt"/>
                        <a:ea typeface="+mj-ea"/>
                        <a:cs typeface="Arial" pitchFamily="34" charset="0"/>
                      </a:endParaRPr>
                    </a:p>
                  </a:txBody>
                  <a:tcPr marT="0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0" strike="sngStrike" dirty="0">
                        <a:solidFill>
                          <a:schemeClr val="bg1"/>
                        </a:solidFill>
                        <a:latin typeface="+mn-lt"/>
                        <a:ea typeface="+mj-ea"/>
                        <a:cs typeface="Arial" pitchFamily="34" charset="0"/>
                      </a:endParaRPr>
                    </a:p>
                  </a:txBody>
                  <a:tcPr marT="0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19" name="Table 46">
            <a:extLst>
              <a:ext uri="{FF2B5EF4-FFF2-40B4-BE49-F238E27FC236}">
                <a16:creationId xmlns:a16="http://schemas.microsoft.com/office/drawing/2014/main" id="{665908BE-0858-4322-9743-B1C0B24553C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04204010"/>
              </p:ext>
            </p:extLst>
          </p:nvPr>
        </p:nvGraphicFramePr>
        <p:xfrm>
          <a:off x="6172504" y="1846404"/>
          <a:ext cx="2448205" cy="183000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7359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9085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376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8288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T="0" marB="0" anchor="ctr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T="0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T="0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89242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T="0" marB="0" anchor="ctr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 can simply impress your audience and add a unique zing </a:t>
                      </a:r>
                      <a:endParaRPr lang="en-US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T="0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T="0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T="0" marB="0" anchor="ctr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T="0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T="0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92124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T="0" marB="0" anchor="ctr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</a:p>
                  </a:txBody>
                  <a:tcPr marT="0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T="0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T="0" marB="0" anchor="ctr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T="0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T="0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20" name="Table 47">
            <a:extLst>
              <a:ext uri="{FF2B5EF4-FFF2-40B4-BE49-F238E27FC236}">
                <a16:creationId xmlns:a16="http://schemas.microsoft.com/office/drawing/2014/main" id="{89837D45-6FED-4C2C-BB89-57C5D759CE8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55710845"/>
              </p:ext>
            </p:extLst>
          </p:nvPr>
        </p:nvGraphicFramePr>
        <p:xfrm>
          <a:off x="8788367" y="1846404"/>
          <a:ext cx="2448205" cy="183000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7359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9085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376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8288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0" dirty="0">
                        <a:solidFill>
                          <a:srgbClr val="FAB117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T="0" marB="0" anchor="ctr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0" dirty="0">
                        <a:solidFill>
                          <a:srgbClr val="FAB117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T="0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0" dirty="0">
                        <a:solidFill>
                          <a:srgbClr val="FAB117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T="0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89242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0" dirty="0">
                        <a:solidFill>
                          <a:srgbClr val="FAB117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T="0" marB="0" anchor="ctr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 can simply impress your audience and add a unique zing </a:t>
                      </a:r>
                      <a:endParaRPr lang="en-US" altLang="ko-KR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T="0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0" dirty="0">
                        <a:solidFill>
                          <a:schemeClr val="accent2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T="0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0" dirty="0">
                        <a:solidFill>
                          <a:srgbClr val="FAB117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T="0" marB="0" anchor="ctr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T="0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0" dirty="0">
                        <a:solidFill>
                          <a:srgbClr val="FAB117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T="0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92124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0" dirty="0">
                        <a:solidFill>
                          <a:srgbClr val="FAB117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T="0" marB="0" anchor="ctr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</a:p>
                  </a:txBody>
                  <a:tcPr marT="0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0" dirty="0">
                        <a:solidFill>
                          <a:srgbClr val="FAB117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T="0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0" dirty="0">
                        <a:solidFill>
                          <a:srgbClr val="FAB117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T="0" marB="0" anchor="ctr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0" dirty="0">
                        <a:solidFill>
                          <a:srgbClr val="FAB117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T="0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0" dirty="0">
                        <a:solidFill>
                          <a:srgbClr val="FAB117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T="0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8227107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ext Placeholder 27">
            <a:extLst>
              <a:ext uri="{FF2B5EF4-FFF2-40B4-BE49-F238E27FC236}">
                <a16:creationId xmlns:a16="http://schemas.microsoft.com/office/drawing/2014/main" id="{30E57820-094A-483B-9B7E-38F87220EBDB}"/>
              </a:ext>
            </a:extLst>
          </p:cNvPr>
          <p:cNvSpPr txBox="1">
            <a:spLocks/>
          </p:cNvSpPr>
          <p:nvPr/>
        </p:nvSpPr>
        <p:spPr>
          <a:xfrm>
            <a:off x="7294739" y="2071172"/>
            <a:ext cx="992586" cy="301848"/>
          </a:xfrm>
          <a:prstGeom prst="rect">
            <a:avLst/>
          </a:prstGeom>
          <a:solidFill>
            <a:schemeClr val="accent1"/>
          </a:solidFill>
          <a:ln w="28575">
            <a:noFill/>
          </a:ln>
        </p:spPr>
        <p:txBody>
          <a:bodyPr lIns="91440" tIns="91440" anchor="ctr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32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400" dirty="0">
                <a:cs typeface="Arial" pitchFamily="34" charset="0"/>
              </a:rPr>
              <a:t>MODERN</a:t>
            </a:r>
            <a:endParaRPr lang="en-US" altLang="ko-KR" sz="1400" b="0" dirty="0"/>
          </a:p>
        </p:txBody>
      </p:sp>
      <p:sp>
        <p:nvSpPr>
          <p:cNvPr id="33" name="Text Placeholder 27">
            <a:extLst>
              <a:ext uri="{FF2B5EF4-FFF2-40B4-BE49-F238E27FC236}">
                <a16:creationId xmlns:a16="http://schemas.microsoft.com/office/drawing/2014/main" id="{21AC20E6-0655-4861-9411-762F83CA2514}"/>
              </a:ext>
            </a:extLst>
          </p:cNvPr>
          <p:cNvSpPr txBox="1">
            <a:spLocks/>
          </p:cNvSpPr>
          <p:nvPr/>
        </p:nvSpPr>
        <p:spPr>
          <a:xfrm>
            <a:off x="8461847" y="2071172"/>
            <a:ext cx="1411686" cy="301848"/>
          </a:xfrm>
          <a:prstGeom prst="rect">
            <a:avLst/>
          </a:prstGeom>
          <a:solidFill>
            <a:schemeClr val="accent2"/>
          </a:solidFill>
          <a:ln w="28575">
            <a:noFill/>
          </a:ln>
        </p:spPr>
        <p:txBody>
          <a:bodyPr lIns="91440" tIns="91440" anchor="ctr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32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400" dirty="0">
                <a:cs typeface="Arial" pitchFamily="34" charset="0"/>
              </a:rPr>
              <a:t>POWERPOINT</a:t>
            </a:r>
            <a:endParaRPr lang="en-US" altLang="ko-KR" sz="1400" b="0" dirty="0"/>
          </a:p>
        </p:txBody>
      </p:sp>
      <p:sp>
        <p:nvSpPr>
          <p:cNvPr id="34" name="Text Placeholder 27">
            <a:extLst>
              <a:ext uri="{FF2B5EF4-FFF2-40B4-BE49-F238E27FC236}">
                <a16:creationId xmlns:a16="http://schemas.microsoft.com/office/drawing/2014/main" id="{FCB65626-C5B5-4572-A0A5-BAF4083DF62B}"/>
              </a:ext>
            </a:extLst>
          </p:cNvPr>
          <p:cNvSpPr txBox="1">
            <a:spLocks/>
          </p:cNvSpPr>
          <p:nvPr/>
        </p:nvSpPr>
        <p:spPr>
          <a:xfrm>
            <a:off x="10048055" y="2071172"/>
            <a:ext cx="1597269" cy="301848"/>
          </a:xfrm>
          <a:prstGeom prst="rect">
            <a:avLst/>
          </a:prstGeom>
          <a:solidFill>
            <a:schemeClr val="accent3"/>
          </a:solidFill>
          <a:ln w="28575">
            <a:noFill/>
          </a:ln>
        </p:spPr>
        <p:txBody>
          <a:bodyPr lIns="91440" tIns="91440" anchor="ctr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32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400" dirty="0">
                <a:cs typeface="Arial" pitchFamily="34" charset="0"/>
              </a:rPr>
              <a:t>PRESENTATION</a:t>
            </a:r>
            <a:endParaRPr lang="en-US" altLang="ko-KR" sz="1400" b="0" dirty="0"/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73EA9767-CD5B-43B7-9EF4-97D09131013D}"/>
              </a:ext>
            </a:extLst>
          </p:cNvPr>
          <p:cNvSpPr txBox="1"/>
          <p:nvPr/>
        </p:nvSpPr>
        <p:spPr>
          <a:xfrm>
            <a:off x="7294739" y="755347"/>
            <a:ext cx="442505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9EABC3F4-922C-4EBB-A00A-35DACD7F82E0}"/>
              </a:ext>
            </a:extLst>
          </p:cNvPr>
          <p:cNvSpPr txBox="1"/>
          <p:nvPr/>
        </p:nvSpPr>
        <p:spPr>
          <a:xfrm>
            <a:off x="357916" y="5756242"/>
            <a:ext cx="4425054" cy="861774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r>
              <a:rPr lang="en-US" altLang="ko-KR" sz="2800" dirty="0">
                <a:solidFill>
                  <a:schemeClr val="bg1"/>
                </a:solidFill>
              </a:rPr>
              <a:t>We Create Quality </a:t>
            </a:r>
          </a:p>
          <a:p>
            <a:r>
              <a:rPr lang="en-US" altLang="ko-KR" sz="2800" dirty="0">
                <a:solidFill>
                  <a:schemeClr val="bg1"/>
                </a:solidFill>
              </a:rPr>
              <a:t>Professional Presentation</a:t>
            </a:r>
            <a:endParaRPr lang="ko-KR" altLang="en-US" sz="2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336923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Bent Arrow 97">
            <a:extLst>
              <a:ext uri="{FF2B5EF4-FFF2-40B4-BE49-F238E27FC236}">
                <a16:creationId xmlns:a16="http://schemas.microsoft.com/office/drawing/2014/main" id="{1B175D13-DD25-4EA7-9A20-9081B1EC12D7}"/>
              </a:ext>
            </a:extLst>
          </p:cNvPr>
          <p:cNvSpPr/>
          <p:nvPr/>
        </p:nvSpPr>
        <p:spPr>
          <a:xfrm>
            <a:off x="7289405" y="1646411"/>
            <a:ext cx="3947983" cy="2116544"/>
          </a:xfrm>
          <a:prstGeom prst="bentArrow">
            <a:avLst>
              <a:gd name="adj1" fmla="val 18479"/>
              <a:gd name="adj2" fmla="val 19294"/>
              <a:gd name="adj3" fmla="val 18479"/>
              <a:gd name="adj4" fmla="val 32746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4" name="Bent Arrow 98">
            <a:extLst>
              <a:ext uri="{FF2B5EF4-FFF2-40B4-BE49-F238E27FC236}">
                <a16:creationId xmlns:a16="http://schemas.microsoft.com/office/drawing/2014/main" id="{551F9546-39DF-4BC4-9FC1-9F64DB33642B}"/>
              </a:ext>
            </a:extLst>
          </p:cNvPr>
          <p:cNvSpPr/>
          <p:nvPr/>
        </p:nvSpPr>
        <p:spPr>
          <a:xfrm flipV="1">
            <a:off x="7289405" y="4094683"/>
            <a:ext cx="3947983" cy="2116544"/>
          </a:xfrm>
          <a:prstGeom prst="bentArrow">
            <a:avLst>
              <a:gd name="adj1" fmla="val 18479"/>
              <a:gd name="adj2" fmla="val 19294"/>
              <a:gd name="adj3" fmla="val 18479"/>
              <a:gd name="adj4" fmla="val 32746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5" name="Bent Arrow 99">
            <a:extLst>
              <a:ext uri="{FF2B5EF4-FFF2-40B4-BE49-F238E27FC236}">
                <a16:creationId xmlns:a16="http://schemas.microsoft.com/office/drawing/2014/main" id="{F1DFF94A-B789-4BF5-817F-2A1F2D3F53BD}"/>
              </a:ext>
            </a:extLst>
          </p:cNvPr>
          <p:cNvSpPr/>
          <p:nvPr/>
        </p:nvSpPr>
        <p:spPr>
          <a:xfrm>
            <a:off x="7289405" y="2591141"/>
            <a:ext cx="3947983" cy="1180440"/>
          </a:xfrm>
          <a:prstGeom prst="bentArrow">
            <a:avLst>
              <a:gd name="adj1" fmla="val 34261"/>
              <a:gd name="adj2" fmla="val 33606"/>
              <a:gd name="adj3" fmla="val 33685"/>
              <a:gd name="adj4" fmla="val 76474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" name="Bent Arrow 101">
            <a:extLst>
              <a:ext uri="{FF2B5EF4-FFF2-40B4-BE49-F238E27FC236}">
                <a16:creationId xmlns:a16="http://schemas.microsoft.com/office/drawing/2014/main" id="{67C18DF6-E263-4B7F-AB92-8AE6D6708C78}"/>
              </a:ext>
            </a:extLst>
          </p:cNvPr>
          <p:cNvSpPr/>
          <p:nvPr/>
        </p:nvSpPr>
        <p:spPr>
          <a:xfrm flipV="1">
            <a:off x="7289405" y="4104627"/>
            <a:ext cx="3947983" cy="1180440"/>
          </a:xfrm>
          <a:prstGeom prst="bentArrow">
            <a:avLst>
              <a:gd name="adj1" fmla="val 34261"/>
              <a:gd name="adj2" fmla="val 33606"/>
              <a:gd name="adj3" fmla="val 33685"/>
              <a:gd name="adj4" fmla="val 76474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832E379-06B6-4817-B69E-9F3977B25DA8}"/>
              </a:ext>
            </a:extLst>
          </p:cNvPr>
          <p:cNvSpPr txBox="1"/>
          <p:nvPr/>
        </p:nvSpPr>
        <p:spPr>
          <a:xfrm>
            <a:off x="8598971" y="1905200"/>
            <a:ext cx="221500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Add Contents Title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5710F4C-5203-47F8-9EF7-E18CBB798948}"/>
              </a:ext>
            </a:extLst>
          </p:cNvPr>
          <p:cNvSpPr txBox="1"/>
          <p:nvPr/>
        </p:nvSpPr>
        <p:spPr>
          <a:xfrm>
            <a:off x="8598971" y="2841522"/>
            <a:ext cx="221500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Add Contents Title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14B09B7-AC25-40A0-A931-5AE22C376FB6}"/>
              </a:ext>
            </a:extLst>
          </p:cNvPr>
          <p:cNvSpPr txBox="1"/>
          <p:nvPr/>
        </p:nvSpPr>
        <p:spPr>
          <a:xfrm>
            <a:off x="8598971" y="4714166"/>
            <a:ext cx="221500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Add Contents Title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318E5FE-A5F6-4FD0-BC41-7F8721D8EFDE}"/>
              </a:ext>
            </a:extLst>
          </p:cNvPr>
          <p:cNvSpPr txBox="1"/>
          <p:nvPr/>
        </p:nvSpPr>
        <p:spPr>
          <a:xfrm>
            <a:off x="8598971" y="5650490"/>
            <a:ext cx="221500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Add Contents Title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1" name="Right Arrow 106">
            <a:extLst>
              <a:ext uri="{FF2B5EF4-FFF2-40B4-BE49-F238E27FC236}">
                <a16:creationId xmlns:a16="http://schemas.microsoft.com/office/drawing/2014/main" id="{F8014C26-4EF4-4105-BD02-8CF26672B6A3}"/>
              </a:ext>
            </a:extLst>
          </p:cNvPr>
          <p:cNvSpPr/>
          <p:nvPr/>
        </p:nvSpPr>
        <p:spPr>
          <a:xfrm>
            <a:off x="884256" y="3530172"/>
            <a:ext cx="10353133" cy="797294"/>
          </a:xfrm>
          <a:prstGeom prst="rightArrow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8D16FFF-BCBB-4C0E-B2A9-F0320642538E}"/>
              </a:ext>
            </a:extLst>
          </p:cNvPr>
          <p:cNvSpPr txBox="1"/>
          <p:nvPr/>
        </p:nvSpPr>
        <p:spPr>
          <a:xfrm>
            <a:off x="8598971" y="3777844"/>
            <a:ext cx="221500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Add Contents Title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3" name="그룹 12">
            <a:extLst>
              <a:ext uri="{FF2B5EF4-FFF2-40B4-BE49-F238E27FC236}">
                <a16:creationId xmlns:a16="http://schemas.microsoft.com/office/drawing/2014/main" id="{8F1E0771-E1D7-46A8-85D0-A9D0EC20494E}"/>
              </a:ext>
            </a:extLst>
          </p:cNvPr>
          <p:cNvGrpSpPr/>
          <p:nvPr/>
        </p:nvGrpSpPr>
        <p:grpSpPr>
          <a:xfrm>
            <a:off x="4935235" y="3422027"/>
            <a:ext cx="1838432" cy="1013961"/>
            <a:chOff x="5653183" y="3500384"/>
            <a:chExt cx="1551069" cy="855470"/>
          </a:xfrm>
        </p:grpSpPr>
        <p:sp>
          <p:nvSpPr>
            <p:cNvPr id="14" name="Rounded Rectangle 108">
              <a:extLst>
                <a:ext uri="{FF2B5EF4-FFF2-40B4-BE49-F238E27FC236}">
                  <a16:creationId xmlns:a16="http://schemas.microsoft.com/office/drawing/2014/main" id="{6E31F1D4-66A4-4E5E-8964-B065CDB78B29}"/>
                </a:ext>
              </a:extLst>
            </p:cNvPr>
            <p:cNvSpPr/>
            <p:nvPr/>
          </p:nvSpPr>
          <p:spPr>
            <a:xfrm rot="1800000">
              <a:off x="6844212" y="3500384"/>
              <a:ext cx="360040" cy="855470"/>
            </a:xfrm>
            <a:prstGeom prst="roundRect">
              <a:avLst>
                <a:gd name="adj" fmla="val 50000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15" name="Rounded Rectangle 109">
              <a:extLst>
                <a:ext uri="{FF2B5EF4-FFF2-40B4-BE49-F238E27FC236}">
                  <a16:creationId xmlns:a16="http://schemas.microsoft.com/office/drawing/2014/main" id="{DF5E7DFF-262B-49DC-9FD0-6715EA6DDF1E}"/>
                </a:ext>
              </a:extLst>
            </p:cNvPr>
            <p:cNvSpPr/>
            <p:nvPr/>
          </p:nvSpPr>
          <p:spPr>
            <a:xfrm rot="1800000">
              <a:off x="6447203" y="3500384"/>
              <a:ext cx="360040" cy="855470"/>
            </a:xfrm>
            <a:prstGeom prst="roundRect">
              <a:avLst>
                <a:gd name="adj" fmla="val 50000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16" name="Rounded Rectangle 110">
              <a:extLst>
                <a:ext uri="{FF2B5EF4-FFF2-40B4-BE49-F238E27FC236}">
                  <a16:creationId xmlns:a16="http://schemas.microsoft.com/office/drawing/2014/main" id="{4B5868EC-1D09-4165-8FE6-C0A1E0CDA3C5}"/>
                </a:ext>
              </a:extLst>
            </p:cNvPr>
            <p:cNvSpPr/>
            <p:nvPr/>
          </p:nvSpPr>
          <p:spPr>
            <a:xfrm rot="1800000">
              <a:off x="6050193" y="3500384"/>
              <a:ext cx="360040" cy="855470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17" name="Rounded Rectangle 111">
              <a:extLst>
                <a:ext uri="{FF2B5EF4-FFF2-40B4-BE49-F238E27FC236}">
                  <a16:creationId xmlns:a16="http://schemas.microsoft.com/office/drawing/2014/main" id="{F69981DF-E96B-40DB-8978-2EB9B498EA35}"/>
                </a:ext>
              </a:extLst>
            </p:cNvPr>
            <p:cNvSpPr/>
            <p:nvPr/>
          </p:nvSpPr>
          <p:spPr>
            <a:xfrm rot="1800000">
              <a:off x="5653183" y="3500384"/>
              <a:ext cx="360040" cy="855470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  <p:sp>
        <p:nvSpPr>
          <p:cNvPr id="18" name="TextBox 17">
            <a:extLst>
              <a:ext uri="{FF2B5EF4-FFF2-40B4-BE49-F238E27FC236}">
                <a16:creationId xmlns:a16="http://schemas.microsoft.com/office/drawing/2014/main" id="{4DE35965-ACB5-4085-82D9-1ABE8EDAB5F9}"/>
              </a:ext>
            </a:extLst>
          </p:cNvPr>
          <p:cNvSpPr txBox="1"/>
          <p:nvPr/>
        </p:nvSpPr>
        <p:spPr>
          <a:xfrm>
            <a:off x="1135468" y="3776610"/>
            <a:ext cx="278339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Contents Title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9" name="Group 113">
            <a:extLst>
              <a:ext uri="{FF2B5EF4-FFF2-40B4-BE49-F238E27FC236}">
                <a16:creationId xmlns:a16="http://schemas.microsoft.com/office/drawing/2014/main" id="{0AB866F6-FB1C-4F76-9B1B-1A0C36F30B75}"/>
              </a:ext>
            </a:extLst>
          </p:cNvPr>
          <p:cNvGrpSpPr/>
          <p:nvPr/>
        </p:nvGrpSpPr>
        <p:grpSpPr>
          <a:xfrm>
            <a:off x="1568383" y="1749031"/>
            <a:ext cx="3055868" cy="875705"/>
            <a:chOff x="2911792" y="4330939"/>
            <a:chExt cx="1996919" cy="875705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3519D22E-0BD0-4D62-8CF5-BB5BC95E9F4E}"/>
                </a:ext>
              </a:extLst>
            </p:cNvPr>
            <p:cNvSpPr txBox="1"/>
            <p:nvPr/>
          </p:nvSpPr>
          <p:spPr>
            <a:xfrm>
              <a:off x="2911795" y="4560313"/>
              <a:ext cx="199691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D7C1C112-0847-44F1-9012-BECBBB6F6FCC}"/>
                </a:ext>
              </a:extLst>
            </p:cNvPr>
            <p:cNvSpPr txBox="1"/>
            <p:nvPr/>
          </p:nvSpPr>
          <p:spPr>
            <a:xfrm>
              <a:off x="2911792" y="4330939"/>
              <a:ext cx="199691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2" name="Group 116">
            <a:extLst>
              <a:ext uri="{FF2B5EF4-FFF2-40B4-BE49-F238E27FC236}">
                <a16:creationId xmlns:a16="http://schemas.microsoft.com/office/drawing/2014/main" id="{577C23F5-200E-49C6-8EE0-CD684FA46B0D}"/>
              </a:ext>
            </a:extLst>
          </p:cNvPr>
          <p:cNvGrpSpPr/>
          <p:nvPr/>
        </p:nvGrpSpPr>
        <p:grpSpPr>
          <a:xfrm>
            <a:off x="954614" y="2757281"/>
            <a:ext cx="3055868" cy="875705"/>
            <a:chOff x="2911792" y="4330939"/>
            <a:chExt cx="1996919" cy="875705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F91331C9-6A96-490F-B0FC-6A855007F733}"/>
                </a:ext>
              </a:extLst>
            </p:cNvPr>
            <p:cNvSpPr txBox="1"/>
            <p:nvPr/>
          </p:nvSpPr>
          <p:spPr>
            <a:xfrm>
              <a:off x="2911795" y="4560313"/>
              <a:ext cx="199691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15911CFD-2C67-410E-B6E3-E35CF92F4B57}"/>
                </a:ext>
              </a:extLst>
            </p:cNvPr>
            <p:cNvSpPr txBox="1"/>
            <p:nvPr/>
          </p:nvSpPr>
          <p:spPr>
            <a:xfrm>
              <a:off x="2911792" y="4330939"/>
              <a:ext cx="199691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5" name="Group 119">
            <a:extLst>
              <a:ext uri="{FF2B5EF4-FFF2-40B4-BE49-F238E27FC236}">
                <a16:creationId xmlns:a16="http://schemas.microsoft.com/office/drawing/2014/main" id="{EF89F431-B83F-42FE-AB41-39B1096CF49D}"/>
              </a:ext>
            </a:extLst>
          </p:cNvPr>
          <p:cNvGrpSpPr/>
          <p:nvPr/>
        </p:nvGrpSpPr>
        <p:grpSpPr>
          <a:xfrm>
            <a:off x="954614" y="4207641"/>
            <a:ext cx="3055868" cy="875705"/>
            <a:chOff x="2911792" y="4330939"/>
            <a:chExt cx="1996919" cy="875705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7511CC9D-039A-4AC9-96C3-379996E88074}"/>
                </a:ext>
              </a:extLst>
            </p:cNvPr>
            <p:cNvSpPr txBox="1"/>
            <p:nvPr/>
          </p:nvSpPr>
          <p:spPr>
            <a:xfrm>
              <a:off x="2911795" y="4560313"/>
              <a:ext cx="199691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42DF87FB-2DF9-40BB-B874-2FDE1FDB6455}"/>
                </a:ext>
              </a:extLst>
            </p:cNvPr>
            <p:cNvSpPr txBox="1"/>
            <p:nvPr/>
          </p:nvSpPr>
          <p:spPr>
            <a:xfrm>
              <a:off x="2911792" y="4330939"/>
              <a:ext cx="199691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8" name="Group 122">
            <a:extLst>
              <a:ext uri="{FF2B5EF4-FFF2-40B4-BE49-F238E27FC236}">
                <a16:creationId xmlns:a16="http://schemas.microsoft.com/office/drawing/2014/main" id="{E5CC2AED-882E-46C5-AEDB-DCA3E3064FFD}"/>
              </a:ext>
            </a:extLst>
          </p:cNvPr>
          <p:cNvGrpSpPr/>
          <p:nvPr/>
        </p:nvGrpSpPr>
        <p:grpSpPr>
          <a:xfrm>
            <a:off x="1568383" y="5225939"/>
            <a:ext cx="3055868" cy="875705"/>
            <a:chOff x="2911792" y="4330939"/>
            <a:chExt cx="1996919" cy="875705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5D35AFAD-A563-45D5-9E70-D73E23C6FC82}"/>
                </a:ext>
              </a:extLst>
            </p:cNvPr>
            <p:cNvSpPr txBox="1"/>
            <p:nvPr/>
          </p:nvSpPr>
          <p:spPr>
            <a:xfrm>
              <a:off x="2911795" y="4560313"/>
              <a:ext cx="199691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B9D6158A-0CBD-4B63-A84D-EBF2AD0B1CCB}"/>
                </a:ext>
              </a:extLst>
            </p:cNvPr>
            <p:cNvSpPr txBox="1"/>
            <p:nvPr/>
          </p:nvSpPr>
          <p:spPr>
            <a:xfrm>
              <a:off x="2911792" y="4330939"/>
              <a:ext cx="199691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cxnSp>
        <p:nvCxnSpPr>
          <p:cNvPr id="31" name="Elbow Connector 125">
            <a:extLst>
              <a:ext uri="{FF2B5EF4-FFF2-40B4-BE49-F238E27FC236}">
                <a16:creationId xmlns:a16="http://schemas.microsoft.com/office/drawing/2014/main" id="{059BA606-3D71-4AF4-8AAF-D24D8234C46C}"/>
              </a:ext>
            </a:extLst>
          </p:cNvPr>
          <p:cNvCxnSpPr>
            <a:cxnSpLocks/>
            <a:stCxn id="17" idx="0"/>
          </p:cNvCxnSpPr>
          <p:nvPr/>
        </p:nvCxnSpPr>
        <p:spPr>
          <a:xfrm rot="16200000" flipV="1">
            <a:off x="4515176" y="2603028"/>
            <a:ext cx="340650" cy="1433194"/>
          </a:xfrm>
          <a:prstGeom prst="bentConnector2">
            <a:avLst/>
          </a:prstGeom>
          <a:ln w="25400">
            <a:solidFill>
              <a:schemeClr val="bg1">
                <a:lumMod val="65000"/>
              </a:schemeClr>
            </a:solidFill>
            <a:prstDash val="sysDot"/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Elbow Connector 126">
            <a:extLst>
              <a:ext uri="{FF2B5EF4-FFF2-40B4-BE49-F238E27FC236}">
                <a16:creationId xmlns:a16="http://schemas.microsoft.com/office/drawing/2014/main" id="{A64665F9-802E-408A-B77A-ECA78BBFB462}"/>
              </a:ext>
            </a:extLst>
          </p:cNvPr>
          <p:cNvCxnSpPr>
            <a:cxnSpLocks/>
            <a:stCxn id="15" idx="0"/>
          </p:cNvCxnSpPr>
          <p:nvPr/>
        </p:nvCxnSpPr>
        <p:spPr>
          <a:xfrm rot="16200000" flipV="1">
            <a:off x="4798861" y="1945586"/>
            <a:ext cx="1369747" cy="1718980"/>
          </a:xfrm>
          <a:prstGeom prst="bentConnector2">
            <a:avLst/>
          </a:prstGeom>
          <a:ln w="25400">
            <a:solidFill>
              <a:schemeClr val="bg1">
                <a:lumMod val="65000"/>
              </a:schemeClr>
            </a:solidFill>
            <a:prstDash val="sysDot"/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Elbow Connector 127">
            <a:extLst>
              <a:ext uri="{FF2B5EF4-FFF2-40B4-BE49-F238E27FC236}">
                <a16:creationId xmlns:a16="http://schemas.microsoft.com/office/drawing/2014/main" id="{3A147FAD-678F-4CCB-B904-C13257EF2CD1}"/>
              </a:ext>
            </a:extLst>
          </p:cNvPr>
          <p:cNvCxnSpPr>
            <a:stCxn id="16" idx="2"/>
            <a:endCxn id="26" idx="3"/>
          </p:cNvCxnSpPr>
          <p:nvPr/>
        </p:nvCxnSpPr>
        <p:spPr>
          <a:xfrm rot="5400000">
            <a:off x="4492023" y="3886524"/>
            <a:ext cx="392116" cy="1355198"/>
          </a:xfrm>
          <a:prstGeom prst="bentConnector2">
            <a:avLst/>
          </a:prstGeom>
          <a:ln w="25400">
            <a:solidFill>
              <a:schemeClr val="bg1">
                <a:lumMod val="65000"/>
              </a:schemeClr>
            </a:solidFill>
            <a:prstDash val="sysDot"/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Elbow Connector 128">
            <a:extLst>
              <a:ext uri="{FF2B5EF4-FFF2-40B4-BE49-F238E27FC236}">
                <a16:creationId xmlns:a16="http://schemas.microsoft.com/office/drawing/2014/main" id="{A3062F51-2882-45C0-8443-E13E305DFDE5}"/>
              </a:ext>
            </a:extLst>
          </p:cNvPr>
          <p:cNvCxnSpPr>
            <a:stCxn id="14" idx="2"/>
            <a:endCxn id="29" idx="3"/>
          </p:cNvCxnSpPr>
          <p:nvPr/>
        </p:nvCxnSpPr>
        <p:spPr>
          <a:xfrm rot="5400000">
            <a:off x="4760321" y="4231995"/>
            <a:ext cx="1410414" cy="1682554"/>
          </a:xfrm>
          <a:prstGeom prst="bentConnector2">
            <a:avLst/>
          </a:prstGeom>
          <a:ln w="25400">
            <a:solidFill>
              <a:schemeClr val="bg1">
                <a:lumMod val="65000"/>
              </a:schemeClr>
            </a:solidFill>
            <a:prstDash val="sysDot"/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0527168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4" name="Graphic 1">
            <a:extLst>
              <a:ext uri="{FF2B5EF4-FFF2-40B4-BE49-F238E27FC236}">
                <a16:creationId xmlns:a16="http://schemas.microsoft.com/office/drawing/2014/main" id="{BC762D8C-B4FE-4002-B061-697FF72D27F4}"/>
              </a:ext>
            </a:extLst>
          </p:cNvPr>
          <p:cNvGrpSpPr/>
          <p:nvPr/>
        </p:nvGrpSpPr>
        <p:grpSpPr>
          <a:xfrm>
            <a:off x="957591" y="2187423"/>
            <a:ext cx="3848176" cy="4064976"/>
            <a:chOff x="3729037" y="928687"/>
            <a:chExt cx="4733925" cy="5000625"/>
          </a:xfrm>
        </p:grpSpPr>
        <p:sp>
          <p:nvSpPr>
            <p:cNvPr id="5" name="Freeform: Shape 5">
              <a:extLst>
                <a:ext uri="{FF2B5EF4-FFF2-40B4-BE49-F238E27FC236}">
                  <a16:creationId xmlns:a16="http://schemas.microsoft.com/office/drawing/2014/main" id="{269B6D06-CC9F-4A43-9A65-0F3108A46006}"/>
                </a:ext>
              </a:extLst>
            </p:cNvPr>
            <p:cNvSpPr/>
            <p:nvPr/>
          </p:nvSpPr>
          <p:spPr>
            <a:xfrm>
              <a:off x="3728834" y="928448"/>
              <a:ext cx="4733148" cy="3534783"/>
            </a:xfrm>
            <a:custGeom>
              <a:avLst/>
              <a:gdLst>
                <a:gd name="connsiteX0" fmla="*/ 2438602 w 4733148"/>
                <a:gd name="connsiteY0" fmla="*/ 1031796 h 3534783"/>
                <a:gd name="connsiteX1" fmla="*/ 2992005 w 4733148"/>
                <a:gd name="connsiteY1" fmla="*/ 1031796 h 3534783"/>
                <a:gd name="connsiteX2" fmla="*/ 3015817 w 4733148"/>
                <a:gd name="connsiteY2" fmla="*/ 1061323 h 3534783"/>
                <a:gd name="connsiteX3" fmla="*/ 2419552 w 4733148"/>
                <a:gd name="connsiteY3" fmla="*/ 2342436 h 3534783"/>
                <a:gd name="connsiteX4" fmla="*/ 263092 w 4733148"/>
                <a:gd name="connsiteY4" fmla="*/ 3288268 h 3534783"/>
                <a:gd name="connsiteX5" fmla="*/ 1155 w 4733148"/>
                <a:gd name="connsiteY5" fmla="*/ 3306366 h 3534783"/>
                <a:gd name="connsiteX6" fmla="*/ 214515 w 4733148"/>
                <a:gd name="connsiteY6" fmla="*/ 3421618 h 3534783"/>
                <a:gd name="connsiteX7" fmla="*/ 2889135 w 4733148"/>
                <a:gd name="connsiteY7" fmla="*/ 3048238 h 3534783"/>
                <a:gd name="connsiteX8" fmla="*/ 4237875 w 4733148"/>
                <a:gd name="connsiteY8" fmla="*/ 1061323 h 3534783"/>
                <a:gd name="connsiteX9" fmla="*/ 4261687 w 4733148"/>
                <a:gd name="connsiteY9" fmla="*/ 1042273 h 3534783"/>
                <a:gd name="connsiteX10" fmla="*/ 4709362 w 4733148"/>
                <a:gd name="connsiteY10" fmla="*/ 1032748 h 3534783"/>
                <a:gd name="connsiteX11" fmla="*/ 4724602 w 4733148"/>
                <a:gd name="connsiteY11" fmla="*/ 989886 h 3534783"/>
                <a:gd name="connsiteX12" fmla="*/ 3617797 w 4733148"/>
                <a:gd name="connsiteY12" fmla="*/ 10716 h 3534783"/>
                <a:gd name="connsiteX13" fmla="*/ 3561600 w 4733148"/>
                <a:gd name="connsiteY13" fmla="*/ 10716 h 3534783"/>
                <a:gd name="connsiteX14" fmla="*/ 2422410 w 4733148"/>
                <a:gd name="connsiteY14" fmla="*/ 988933 h 3534783"/>
                <a:gd name="connsiteX15" fmla="*/ 2438602 w 4733148"/>
                <a:gd name="connsiteY15" fmla="*/ 1031796 h 35347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733148" h="3534783">
                  <a:moveTo>
                    <a:pt x="2438602" y="1031796"/>
                  </a:moveTo>
                  <a:lnTo>
                    <a:pt x="2992005" y="1031796"/>
                  </a:lnTo>
                  <a:cubicBezTo>
                    <a:pt x="3007245" y="1031796"/>
                    <a:pt x="3018675" y="1046083"/>
                    <a:pt x="3015817" y="1061323"/>
                  </a:cubicBezTo>
                  <a:cubicBezTo>
                    <a:pt x="2984385" y="1211818"/>
                    <a:pt x="2820555" y="1909048"/>
                    <a:pt x="2419552" y="2342436"/>
                  </a:cubicBezTo>
                  <a:cubicBezTo>
                    <a:pt x="1795665" y="3017758"/>
                    <a:pt x="1217497" y="3313033"/>
                    <a:pt x="263092" y="3288268"/>
                  </a:cubicBezTo>
                  <a:cubicBezTo>
                    <a:pt x="178320" y="3286363"/>
                    <a:pt x="21157" y="3235881"/>
                    <a:pt x="1155" y="3306366"/>
                  </a:cubicBezTo>
                  <a:cubicBezTo>
                    <a:pt x="-14085" y="3357801"/>
                    <a:pt x="124980" y="3398758"/>
                    <a:pt x="214515" y="3421618"/>
                  </a:cubicBezTo>
                  <a:cubicBezTo>
                    <a:pt x="827925" y="3582591"/>
                    <a:pt x="1936635" y="3655933"/>
                    <a:pt x="2889135" y="3048238"/>
                  </a:cubicBezTo>
                  <a:cubicBezTo>
                    <a:pt x="4054995" y="2304336"/>
                    <a:pt x="4194060" y="1265158"/>
                    <a:pt x="4237875" y="1061323"/>
                  </a:cubicBezTo>
                  <a:cubicBezTo>
                    <a:pt x="4240733" y="1049893"/>
                    <a:pt x="4250258" y="1042273"/>
                    <a:pt x="4261687" y="1042273"/>
                  </a:cubicBezTo>
                  <a:cubicBezTo>
                    <a:pt x="4400752" y="1040368"/>
                    <a:pt x="4607445" y="1035606"/>
                    <a:pt x="4709362" y="1032748"/>
                  </a:cubicBezTo>
                  <a:cubicBezTo>
                    <a:pt x="4731270" y="1031796"/>
                    <a:pt x="4741747" y="1005126"/>
                    <a:pt x="4724602" y="989886"/>
                  </a:cubicBezTo>
                  <a:lnTo>
                    <a:pt x="3617797" y="10716"/>
                  </a:lnTo>
                  <a:cubicBezTo>
                    <a:pt x="3601605" y="-3572"/>
                    <a:pt x="3577792" y="-3572"/>
                    <a:pt x="3561600" y="10716"/>
                  </a:cubicBezTo>
                  <a:lnTo>
                    <a:pt x="2422410" y="988933"/>
                  </a:lnTo>
                  <a:cubicBezTo>
                    <a:pt x="2405265" y="1004173"/>
                    <a:pt x="2415742" y="1031796"/>
                    <a:pt x="2438602" y="1031796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6">
              <a:extLst>
                <a:ext uri="{FF2B5EF4-FFF2-40B4-BE49-F238E27FC236}">
                  <a16:creationId xmlns:a16="http://schemas.microsoft.com/office/drawing/2014/main" id="{1D5D9EB0-300E-4570-830B-A82A7EB9BA00}"/>
                </a:ext>
              </a:extLst>
            </p:cNvPr>
            <p:cNvSpPr/>
            <p:nvPr/>
          </p:nvSpPr>
          <p:spPr>
            <a:xfrm>
              <a:off x="3729037" y="4451031"/>
              <a:ext cx="626745" cy="1473517"/>
            </a:xfrm>
            <a:custGeom>
              <a:avLst/>
              <a:gdLst>
                <a:gd name="connsiteX0" fmla="*/ 4763 w 626745"/>
                <a:gd name="connsiteY0" fmla="*/ 0 h 1473517"/>
                <a:gd name="connsiteX1" fmla="*/ 0 w 626745"/>
                <a:gd name="connsiteY1" fmla="*/ 0 h 1473517"/>
                <a:gd name="connsiteX2" fmla="*/ 0 w 626745"/>
                <a:gd name="connsiteY2" fmla="*/ 1426845 h 1473517"/>
                <a:gd name="connsiteX3" fmla="*/ 46673 w 626745"/>
                <a:gd name="connsiteY3" fmla="*/ 1473518 h 1473517"/>
                <a:gd name="connsiteX4" fmla="*/ 580073 w 626745"/>
                <a:gd name="connsiteY4" fmla="*/ 1473518 h 1473517"/>
                <a:gd name="connsiteX5" fmla="*/ 626745 w 626745"/>
                <a:gd name="connsiteY5" fmla="*/ 1426845 h 1473517"/>
                <a:gd name="connsiteX6" fmla="*/ 626745 w 626745"/>
                <a:gd name="connsiteY6" fmla="*/ 175260 h 1473517"/>
                <a:gd name="connsiteX7" fmla="*/ 221933 w 626745"/>
                <a:gd name="connsiteY7" fmla="*/ 95250 h 1473517"/>
                <a:gd name="connsiteX8" fmla="*/ 4763 w 626745"/>
                <a:gd name="connsiteY8" fmla="*/ 0 h 14735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26745" h="1473517">
                  <a:moveTo>
                    <a:pt x="4763" y="0"/>
                  </a:moveTo>
                  <a:lnTo>
                    <a:pt x="0" y="0"/>
                  </a:lnTo>
                  <a:lnTo>
                    <a:pt x="0" y="1426845"/>
                  </a:lnTo>
                  <a:cubicBezTo>
                    <a:pt x="0" y="1452563"/>
                    <a:pt x="20955" y="1473518"/>
                    <a:pt x="46673" y="1473518"/>
                  </a:cubicBezTo>
                  <a:lnTo>
                    <a:pt x="580073" y="1473518"/>
                  </a:lnTo>
                  <a:cubicBezTo>
                    <a:pt x="605790" y="1473518"/>
                    <a:pt x="626745" y="1452563"/>
                    <a:pt x="626745" y="1426845"/>
                  </a:cubicBezTo>
                  <a:lnTo>
                    <a:pt x="626745" y="175260"/>
                  </a:lnTo>
                  <a:cubicBezTo>
                    <a:pt x="476250" y="154305"/>
                    <a:pt x="340043" y="126683"/>
                    <a:pt x="221933" y="95250"/>
                  </a:cubicBezTo>
                  <a:cubicBezTo>
                    <a:pt x="142875" y="75248"/>
                    <a:pt x="27623" y="41910"/>
                    <a:pt x="4763" y="0"/>
                  </a:cubicBez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7">
              <a:extLst>
                <a:ext uri="{FF2B5EF4-FFF2-40B4-BE49-F238E27FC236}">
                  <a16:creationId xmlns:a16="http://schemas.microsoft.com/office/drawing/2014/main" id="{3440445D-5C51-4CC4-AC85-E6A1E3978833}"/>
                </a:ext>
              </a:extLst>
            </p:cNvPr>
            <p:cNvSpPr/>
            <p:nvPr/>
          </p:nvSpPr>
          <p:spPr>
            <a:xfrm>
              <a:off x="4667249" y="4642484"/>
              <a:ext cx="626745" cy="1282065"/>
            </a:xfrm>
            <a:custGeom>
              <a:avLst/>
              <a:gdLst>
                <a:gd name="connsiteX0" fmla="*/ 0 w 626745"/>
                <a:gd name="connsiteY0" fmla="*/ 14288 h 1282065"/>
                <a:gd name="connsiteX1" fmla="*/ 0 w 626745"/>
                <a:gd name="connsiteY1" fmla="*/ 1235392 h 1282065"/>
                <a:gd name="connsiteX2" fmla="*/ 46673 w 626745"/>
                <a:gd name="connsiteY2" fmla="*/ 1282065 h 1282065"/>
                <a:gd name="connsiteX3" fmla="*/ 580072 w 626745"/>
                <a:gd name="connsiteY3" fmla="*/ 1282065 h 1282065"/>
                <a:gd name="connsiteX4" fmla="*/ 626745 w 626745"/>
                <a:gd name="connsiteY4" fmla="*/ 1235392 h 1282065"/>
                <a:gd name="connsiteX5" fmla="*/ 626745 w 626745"/>
                <a:gd name="connsiteY5" fmla="*/ 0 h 1282065"/>
                <a:gd name="connsiteX6" fmla="*/ 0 w 626745"/>
                <a:gd name="connsiteY6" fmla="*/ 14288 h 1282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26745" h="1282065">
                  <a:moveTo>
                    <a:pt x="0" y="14288"/>
                  </a:moveTo>
                  <a:lnTo>
                    <a:pt x="0" y="1235392"/>
                  </a:lnTo>
                  <a:cubicBezTo>
                    <a:pt x="0" y="1261110"/>
                    <a:pt x="20955" y="1282065"/>
                    <a:pt x="46673" y="1282065"/>
                  </a:cubicBezTo>
                  <a:lnTo>
                    <a:pt x="580072" y="1282065"/>
                  </a:lnTo>
                  <a:cubicBezTo>
                    <a:pt x="605790" y="1282065"/>
                    <a:pt x="626745" y="1261110"/>
                    <a:pt x="626745" y="1235392"/>
                  </a:cubicBezTo>
                  <a:lnTo>
                    <a:pt x="626745" y="0"/>
                  </a:lnTo>
                  <a:cubicBezTo>
                    <a:pt x="407670" y="23813"/>
                    <a:pt x="196215" y="25718"/>
                    <a:pt x="0" y="14288"/>
                  </a:cubicBez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8">
              <a:extLst>
                <a:ext uri="{FF2B5EF4-FFF2-40B4-BE49-F238E27FC236}">
                  <a16:creationId xmlns:a16="http://schemas.microsoft.com/office/drawing/2014/main" id="{0EAFA65B-99A7-43BE-AF48-942A8414064A}"/>
                </a:ext>
              </a:extLst>
            </p:cNvPr>
            <p:cNvSpPr/>
            <p:nvPr/>
          </p:nvSpPr>
          <p:spPr>
            <a:xfrm>
              <a:off x="5634037" y="4397692"/>
              <a:ext cx="626744" cy="1525905"/>
            </a:xfrm>
            <a:custGeom>
              <a:avLst/>
              <a:gdLst>
                <a:gd name="connsiteX0" fmla="*/ 0 w 626744"/>
                <a:gd name="connsiteY0" fmla="*/ 1479232 h 1525905"/>
                <a:gd name="connsiteX1" fmla="*/ 46672 w 626744"/>
                <a:gd name="connsiteY1" fmla="*/ 1525905 h 1525905"/>
                <a:gd name="connsiteX2" fmla="*/ 580072 w 626744"/>
                <a:gd name="connsiteY2" fmla="*/ 1525905 h 1525905"/>
                <a:gd name="connsiteX3" fmla="*/ 626745 w 626744"/>
                <a:gd name="connsiteY3" fmla="*/ 1479232 h 1525905"/>
                <a:gd name="connsiteX4" fmla="*/ 626745 w 626744"/>
                <a:gd name="connsiteY4" fmla="*/ 0 h 1525905"/>
                <a:gd name="connsiteX5" fmla="*/ 0 w 626744"/>
                <a:gd name="connsiteY5" fmla="*/ 193357 h 1525905"/>
                <a:gd name="connsiteX6" fmla="*/ 0 w 626744"/>
                <a:gd name="connsiteY6" fmla="*/ 1479232 h 15259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26744" h="1525905">
                  <a:moveTo>
                    <a:pt x="0" y="1479232"/>
                  </a:moveTo>
                  <a:cubicBezTo>
                    <a:pt x="0" y="1504950"/>
                    <a:pt x="20955" y="1525905"/>
                    <a:pt x="46672" y="1525905"/>
                  </a:cubicBezTo>
                  <a:lnTo>
                    <a:pt x="580072" y="1525905"/>
                  </a:lnTo>
                  <a:cubicBezTo>
                    <a:pt x="605790" y="1525905"/>
                    <a:pt x="626745" y="1504950"/>
                    <a:pt x="626745" y="1479232"/>
                  </a:cubicBezTo>
                  <a:lnTo>
                    <a:pt x="626745" y="0"/>
                  </a:lnTo>
                  <a:cubicBezTo>
                    <a:pt x="418147" y="88582"/>
                    <a:pt x="207645" y="150495"/>
                    <a:pt x="0" y="193357"/>
                  </a:cubicBezTo>
                  <a:lnTo>
                    <a:pt x="0" y="1479232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9">
              <a:extLst>
                <a:ext uri="{FF2B5EF4-FFF2-40B4-BE49-F238E27FC236}">
                  <a16:creationId xmlns:a16="http://schemas.microsoft.com/office/drawing/2014/main" id="{53F6D052-EF64-40D4-8CD3-0BC5BD83A3D9}"/>
                </a:ext>
              </a:extLst>
            </p:cNvPr>
            <p:cNvSpPr/>
            <p:nvPr/>
          </p:nvSpPr>
          <p:spPr>
            <a:xfrm>
              <a:off x="6543674" y="3810952"/>
              <a:ext cx="626744" cy="2113597"/>
            </a:xfrm>
            <a:custGeom>
              <a:avLst/>
              <a:gdLst>
                <a:gd name="connsiteX0" fmla="*/ 0 w 626744"/>
                <a:gd name="connsiteY0" fmla="*/ 449580 h 2113597"/>
                <a:gd name="connsiteX1" fmla="*/ 0 w 626744"/>
                <a:gd name="connsiteY1" fmla="*/ 2066925 h 2113597"/>
                <a:gd name="connsiteX2" fmla="*/ 46672 w 626744"/>
                <a:gd name="connsiteY2" fmla="*/ 2113598 h 2113597"/>
                <a:gd name="connsiteX3" fmla="*/ 580072 w 626744"/>
                <a:gd name="connsiteY3" fmla="*/ 2113598 h 2113597"/>
                <a:gd name="connsiteX4" fmla="*/ 626745 w 626744"/>
                <a:gd name="connsiteY4" fmla="*/ 2066925 h 2113597"/>
                <a:gd name="connsiteX5" fmla="*/ 626745 w 626744"/>
                <a:gd name="connsiteY5" fmla="*/ 0 h 2113597"/>
                <a:gd name="connsiteX6" fmla="*/ 165735 w 626744"/>
                <a:gd name="connsiteY6" fmla="*/ 350520 h 2113597"/>
                <a:gd name="connsiteX7" fmla="*/ 0 w 626744"/>
                <a:gd name="connsiteY7" fmla="*/ 449580 h 21135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26744" h="2113597">
                  <a:moveTo>
                    <a:pt x="0" y="449580"/>
                  </a:moveTo>
                  <a:lnTo>
                    <a:pt x="0" y="2066925"/>
                  </a:lnTo>
                  <a:cubicBezTo>
                    <a:pt x="0" y="2092642"/>
                    <a:pt x="20955" y="2113598"/>
                    <a:pt x="46672" y="2113598"/>
                  </a:cubicBezTo>
                  <a:lnTo>
                    <a:pt x="580072" y="2113598"/>
                  </a:lnTo>
                  <a:cubicBezTo>
                    <a:pt x="605790" y="2113598"/>
                    <a:pt x="626745" y="2092642"/>
                    <a:pt x="626745" y="2066925"/>
                  </a:cubicBezTo>
                  <a:lnTo>
                    <a:pt x="626745" y="0"/>
                  </a:lnTo>
                  <a:cubicBezTo>
                    <a:pt x="493395" y="120967"/>
                    <a:pt x="340995" y="239078"/>
                    <a:pt x="165735" y="350520"/>
                  </a:cubicBezTo>
                  <a:cubicBezTo>
                    <a:pt x="110490" y="385763"/>
                    <a:pt x="55245" y="418147"/>
                    <a:pt x="0" y="449580"/>
                  </a:cubicBez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10">
              <a:extLst>
                <a:ext uri="{FF2B5EF4-FFF2-40B4-BE49-F238E27FC236}">
                  <a16:creationId xmlns:a16="http://schemas.microsoft.com/office/drawing/2014/main" id="{456DA691-166B-487F-959E-C95A410C75EB}"/>
                </a:ext>
              </a:extLst>
            </p:cNvPr>
            <p:cNvSpPr/>
            <p:nvPr/>
          </p:nvSpPr>
          <p:spPr>
            <a:xfrm>
              <a:off x="7481887" y="2153602"/>
              <a:ext cx="626744" cy="3769995"/>
            </a:xfrm>
            <a:custGeom>
              <a:avLst/>
              <a:gdLst>
                <a:gd name="connsiteX0" fmla="*/ 0 w 626744"/>
                <a:gd name="connsiteY0" fmla="*/ 3723323 h 3769995"/>
                <a:gd name="connsiteX1" fmla="*/ 46672 w 626744"/>
                <a:gd name="connsiteY1" fmla="*/ 3769995 h 3769995"/>
                <a:gd name="connsiteX2" fmla="*/ 580072 w 626744"/>
                <a:gd name="connsiteY2" fmla="*/ 3769995 h 3769995"/>
                <a:gd name="connsiteX3" fmla="*/ 626745 w 626744"/>
                <a:gd name="connsiteY3" fmla="*/ 3723323 h 3769995"/>
                <a:gd name="connsiteX4" fmla="*/ 626745 w 626744"/>
                <a:gd name="connsiteY4" fmla="*/ 0 h 3769995"/>
                <a:gd name="connsiteX5" fmla="*/ 608647 w 626744"/>
                <a:gd name="connsiteY5" fmla="*/ 9525 h 3769995"/>
                <a:gd name="connsiteX6" fmla="*/ 0 w 626744"/>
                <a:gd name="connsiteY6" fmla="*/ 1328738 h 3769995"/>
                <a:gd name="connsiteX7" fmla="*/ 0 w 626744"/>
                <a:gd name="connsiteY7" fmla="*/ 3723323 h 37699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26744" h="3769995">
                  <a:moveTo>
                    <a:pt x="0" y="3723323"/>
                  </a:moveTo>
                  <a:cubicBezTo>
                    <a:pt x="0" y="3749040"/>
                    <a:pt x="20955" y="3769995"/>
                    <a:pt x="46672" y="3769995"/>
                  </a:cubicBezTo>
                  <a:lnTo>
                    <a:pt x="580072" y="3769995"/>
                  </a:lnTo>
                  <a:cubicBezTo>
                    <a:pt x="605790" y="3769995"/>
                    <a:pt x="626745" y="3749040"/>
                    <a:pt x="626745" y="3723323"/>
                  </a:cubicBezTo>
                  <a:lnTo>
                    <a:pt x="626745" y="0"/>
                  </a:lnTo>
                  <a:lnTo>
                    <a:pt x="608647" y="9525"/>
                  </a:lnTo>
                  <a:cubicBezTo>
                    <a:pt x="548640" y="319088"/>
                    <a:pt x="389572" y="852488"/>
                    <a:pt x="0" y="1328738"/>
                  </a:cubicBezTo>
                  <a:lnTo>
                    <a:pt x="0" y="3723323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6FD9C039-DF1F-405F-9B52-1E48E14C49E6}"/>
              </a:ext>
            </a:extLst>
          </p:cNvPr>
          <p:cNvSpPr txBox="1"/>
          <p:nvPr/>
        </p:nvSpPr>
        <p:spPr>
          <a:xfrm>
            <a:off x="5140499" y="1898015"/>
            <a:ext cx="885866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1"/>
                </a:solidFill>
                <a:cs typeface="Arial" pitchFamily="34" charset="0"/>
              </a:rPr>
              <a:t>60%</a:t>
            </a:r>
            <a:endParaRPr lang="ko-KR" altLang="en-US" sz="2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grpSp>
        <p:nvGrpSpPr>
          <p:cNvPr id="12" name="Group 12">
            <a:extLst>
              <a:ext uri="{FF2B5EF4-FFF2-40B4-BE49-F238E27FC236}">
                <a16:creationId xmlns:a16="http://schemas.microsoft.com/office/drawing/2014/main" id="{3DF069D9-1E47-4B05-9603-8AF39BF55587}"/>
              </a:ext>
            </a:extLst>
          </p:cNvPr>
          <p:cNvGrpSpPr/>
          <p:nvPr/>
        </p:nvGrpSpPr>
        <p:grpSpPr>
          <a:xfrm>
            <a:off x="5140499" y="2317380"/>
            <a:ext cx="2968010" cy="945505"/>
            <a:chOff x="6565695" y="2005884"/>
            <a:chExt cx="2055606" cy="945505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02779CA5-D1DC-4309-B1B8-A5F7EB708DFD}"/>
                </a:ext>
              </a:extLst>
            </p:cNvPr>
            <p:cNvSpPr txBox="1"/>
            <p:nvPr/>
          </p:nvSpPr>
          <p:spPr>
            <a:xfrm>
              <a:off x="6565695" y="2305058"/>
              <a:ext cx="203799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1B3D494B-6C45-4A7F-A78F-E18B108FEEAB}"/>
                </a:ext>
              </a:extLst>
            </p:cNvPr>
            <p:cNvSpPr txBox="1"/>
            <p:nvPr/>
          </p:nvSpPr>
          <p:spPr>
            <a:xfrm>
              <a:off x="6583306" y="2005884"/>
              <a:ext cx="203799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BFAE8C3D-9147-4989-BC25-9E28F98ED7C3}"/>
              </a:ext>
            </a:extLst>
          </p:cNvPr>
          <p:cNvSpPr txBox="1"/>
          <p:nvPr/>
        </p:nvSpPr>
        <p:spPr>
          <a:xfrm>
            <a:off x="5140499" y="3404568"/>
            <a:ext cx="885866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2"/>
                </a:solidFill>
                <a:cs typeface="Arial" pitchFamily="34" charset="0"/>
              </a:rPr>
              <a:t>45%</a:t>
            </a:r>
            <a:endParaRPr lang="ko-KR" altLang="en-US" sz="2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grpSp>
        <p:nvGrpSpPr>
          <p:cNvPr id="16" name="Group 16">
            <a:extLst>
              <a:ext uri="{FF2B5EF4-FFF2-40B4-BE49-F238E27FC236}">
                <a16:creationId xmlns:a16="http://schemas.microsoft.com/office/drawing/2014/main" id="{83A17DB7-12E9-4B3A-BCE2-1198277823FF}"/>
              </a:ext>
            </a:extLst>
          </p:cNvPr>
          <p:cNvGrpSpPr/>
          <p:nvPr/>
        </p:nvGrpSpPr>
        <p:grpSpPr>
          <a:xfrm>
            <a:off x="5140499" y="3823934"/>
            <a:ext cx="2968010" cy="945505"/>
            <a:chOff x="6565695" y="2005884"/>
            <a:chExt cx="2055606" cy="945505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F57DF04C-4982-4463-8955-BBF44ACD5EF5}"/>
                </a:ext>
              </a:extLst>
            </p:cNvPr>
            <p:cNvSpPr txBox="1"/>
            <p:nvPr/>
          </p:nvSpPr>
          <p:spPr>
            <a:xfrm>
              <a:off x="6565695" y="2305058"/>
              <a:ext cx="203799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27B69977-0D2F-42EE-AAE4-4C6BCC5D4B39}"/>
                </a:ext>
              </a:extLst>
            </p:cNvPr>
            <p:cNvSpPr txBox="1"/>
            <p:nvPr/>
          </p:nvSpPr>
          <p:spPr>
            <a:xfrm>
              <a:off x="6583306" y="2005884"/>
              <a:ext cx="203799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9" name="TextBox 18">
            <a:extLst>
              <a:ext uri="{FF2B5EF4-FFF2-40B4-BE49-F238E27FC236}">
                <a16:creationId xmlns:a16="http://schemas.microsoft.com/office/drawing/2014/main" id="{C41124D4-DA28-4507-9199-878240D5AE48}"/>
              </a:ext>
            </a:extLst>
          </p:cNvPr>
          <p:cNvSpPr txBox="1"/>
          <p:nvPr/>
        </p:nvSpPr>
        <p:spPr>
          <a:xfrm>
            <a:off x="5140499" y="4911122"/>
            <a:ext cx="885866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3"/>
                </a:solidFill>
                <a:cs typeface="Arial" pitchFamily="34" charset="0"/>
              </a:rPr>
              <a:t>75%</a:t>
            </a:r>
            <a:endParaRPr lang="ko-KR" altLang="en-US" sz="2400" b="1" dirty="0">
              <a:solidFill>
                <a:schemeClr val="accent3"/>
              </a:solidFill>
              <a:cs typeface="Arial" pitchFamily="34" charset="0"/>
            </a:endParaRPr>
          </a:p>
        </p:txBody>
      </p:sp>
      <p:grpSp>
        <p:nvGrpSpPr>
          <p:cNvPr id="20" name="Group 20">
            <a:extLst>
              <a:ext uri="{FF2B5EF4-FFF2-40B4-BE49-F238E27FC236}">
                <a16:creationId xmlns:a16="http://schemas.microsoft.com/office/drawing/2014/main" id="{4A0D95B5-7C70-4B9B-8C0D-C48071D13C4E}"/>
              </a:ext>
            </a:extLst>
          </p:cNvPr>
          <p:cNvGrpSpPr/>
          <p:nvPr/>
        </p:nvGrpSpPr>
        <p:grpSpPr>
          <a:xfrm>
            <a:off x="5140499" y="5330487"/>
            <a:ext cx="2968010" cy="945505"/>
            <a:chOff x="6565695" y="2005884"/>
            <a:chExt cx="2055606" cy="945505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20F5E579-248A-40DC-9858-801BB71C2019}"/>
                </a:ext>
              </a:extLst>
            </p:cNvPr>
            <p:cNvSpPr txBox="1"/>
            <p:nvPr/>
          </p:nvSpPr>
          <p:spPr>
            <a:xfrm>
              <a:off x="6565695" y="2305058"/>
              <a:ext cx="203799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1E3A0F54-CA76-4D4F-8FD0-B0E9FDC348E7}"/>
                </a:ext>
              </a:extLst>
            </p:cNvPr>
            <p:cNvSpPr txBox="1"/>
            <p:nvPr/>
          </p:nvSpPr>
          <p:spPr>
            <a:xfrm>
              <a:off x="6583306" y="2005884"/>
              <a:ext cx="203799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3" name="TextBox 22">
            <a:extLst>
              <a:ext uri="{FF2B5EF4-FFF2-40B4-BE49-F238E27FC236}">
                <a16:creationId xmlns:a16="http://schemas.microsoft.com/office/drawing/2014/main" id="{27E8DF9C-69CA-4CDA-A79F-2AABBEAE623B}"/>
              </a:ext>
            </a:extLst>
          </p:cNvPr>
          <p:cNvSpPr txBox="1"/>
          <p:nvPr/>
        </p:nvSpPr>
        <p:spPr>
          <a:xfrm>
            <a:off x="8199779" y="1679592"/>
            <a:ext cx="1312726" cy="101566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6000" b="1" dirty="0">
                <a:solidFill>
                  <a:schemeClr val="accent4"/>
                </a:solidFill>
                <a:cs typeface="Arial" pitchFamily="34" charset="0"/>
              </a:rPr>
              <a:t>80</a:t>
            </a:r>
            <a:r>
              <a:rPr lang="en-US" altLang="ko-KR" sz="2400" b="1" dirty="0">
                <a:solidFill>
                  <a:schemeClr val="accent4"/>
                </a:solidFill>
                <a:cs typeface="Arial" pitchFamily="34" charset="0"/>
              </a:rPr>
              <a:t>%</a:t>
            </a:r>
            <a:endParaRPr lang="ko-KR" altLang="en-US" sz="24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40D8631A-9958-4062-844A-5C435D83C5DA}"/>
              </a:ext>
            </a:extLst>
          </p:cNvPr>
          <p:cNvSpPr txBox="1"/>
          <p:nvPr/>
        </p:nvSpPr>
        <p:spPr>
          <a:xfrm>
            <a:off x="9491890" y="1915274"/>
            <a:ext cx="24048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accent2"/>
                </a:solidFill>
                <a:cs typeface="Arial" pitchFamily="34" charset="0"/>
              </a:rPr>
              <a:t>Get a modern PowerPoint  Presentation that is beautifully designed.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93A2E599-9119-4A06-9456-1955B19843AA}"/>
              </a:ext>
            </a:extLst>
          </p:cNvPr>
          <p:cNvSpPr txBox="1"/>
          <p:nvPr/>
        </p:nvSpPr>
        <p:spPr>
          <a:xfrm>
            <a:off x="8229817" y="2520331"/>
            <a:ext cx="366691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Easy to change colors, photos and Text. I hope and I believe that this Template will your Time, Money and Reputation. Easy to change colors, photos and Text. Get a modern PowerPoint  Presentation that is beautifully designed. You can simply impress your audience and add a unique zing and appeal to your Presentations. </a:t>
            </a:r>
          </a:p>
          <a:p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Easy to change colors, photos and Text. I hope and I believe that this Template will your Time, Money and Reputation. Easy to change colors, photos and Text. Get a modern PowerPoint  Presentation that is beautifully designed. </a:t>
            </a:r>
          </a:p>
          <a:p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I hope and I believe that this Template will your Time, Money and Reputation. </a:t>
            </a:r>
          </a:p>
        </p:txBody>
      </p:sp>
      <p:sp>
        <p:nvSpPr>
          <p:cNvPr id="26" name="Freeform: Shape 80">
            <a:extLst>
              <a:ext uri="{FF2B5EF4-FFF2-40B4-BE49-F238E27FC236}">
                <a16:creationId xmlns:a16="http://schemas.microsoft.com/office/drawing/2014/main" id="{A46FC590-4D9F-45D0-96D5-9A447C056639}"/>
              </a:ext>
            </a:extLst>
          </p:cNvPr>
          <p:cNvSpPr/>
          <p:nvPr/>
        </p:nvSpPr>
        <p:spPr>
          <a:xfrm>
            <a:off x="1087349" y="1889581"/>
            <a:ext cx="2036933" cy="2979060"/>
          </a:xfrm>
          <a:custGeom>
            <a:avLst/>
            <a:gdLst>
              <a:gd name="connsiteX0" fmla="*/ 1575057 w 1577436"/>
              <a:gd name="connsiteY0" fmla="*/ 327169 h 2307035"/>
              <a:gd name="connsiteX1" fmla="*/ 1547242 w 1577436"/>
              <a:gd name="connsiteY1" fmla="*/ 291556 h 2307035"/>
              <a:gd name="connsiteX2" fmla="*/ 1530345 w 1577436"/>
              <a:gd name="connsiteY2" fmla="*/ 289736 h 2307035"/>
              <a:gd name="connsiteX3" fmla="*/ 1513968 w 1577436"/>
              <a:gd name="connsiteY3" fmla="*/ 289216 h 2307035"/>
              <a:gd name="connsiteX4" fmla="*/ 1494991 w 1577436"/>
              <a:gd name="connsiteY4" fmla="*/ 294935 h 2307035"/>
              <a:gd name="connsiteX5" fmla="*/ 1483553 w 1577436"/>
              <a:gd name="connsiteY5" fmla="*/ 316771 h 2307035"/>
              <a:gd name="connsiteX6" fmla="*/ 1442480 w 1577436"/>
              <a:gd name="connsiteY6" fmla="*/ 332108 h 2307035"/>
              <a:gd name="connsiteX7" fmla="*/ 1415445 w 1577436"/>
              <a:gd name="connsiteY7" fmla="*/ 346146 h 2307035"/>
              <a:gd name="connsiteX8" fmla="*/ 1406087 w 1577436"/>
              <a:gd name="connsiteY8" fmla="*/ 360443 h 2307035"/>
              <a:gd name="connsiteX9" fmla="*/ 1254014 w 1577436"/>
              <a:gd name="connsiteY9" fmla="*/ 411394 h 2307035"/>
              <a:gd name="connsiteX10" fmla="*/ 1167450 w 1577436"/>
              <a:gd name="connsiteY10" fmla="*/ 426991 h 2307035"/>
              <a:gd name="connsiteX11" fmla="*/ 1036433 w 1577436"/>
              <a:gd name="connsiteY11" fmla="*/ 424132 h 2307035"/>
              <a:gd name="connsiteX12" fmla="*/ 995101 w 1577436"/>
              <a:gd name="connsiteY12" fmla="*/ 395537 h 2307035"/>
              <a:gd name="connsiteX13" fmla="*/ 991202 w 1577436"/>
              <a:gd name="connsiteY13" fmla="*/ 385919 h 2307035"/>
              <a:gd name="connsiteX14" fmla="*/ 942850 w 1577436"/>
              <a:gd name="connsiteY14" fmla="*/ 335748 h 2307035"/>
              <a:gd name="connsiteX15" fmla="*/ 941810 w 1577436"/>
              <a:gd name="connsiteY15" fmla="*/ 324310 h 2307035"/>
              <a:gd name="connsiteX16" fmla="*/ 951429 w 1577436"/>
              <a:gd name="connsiteY16" fmla="*/ 320411 h 2307035"/>
              <a:gd name="connsiteX17" fmla="*/ 1019017 w 1577436"/>
              <a:gd name="connsiteY17" fmla="*/ 297795 h 2307035"/>
              <a:gd name="connsiteX18" fmla="*/ 1035134 w 1577436"/>
              <a:gd name="connsiteY18" fmla="*/ 263481 h 2307035"/>
              <a:gd name="connsiteX19" fmla="*/ 1033054 w 1577436"/>
              <a:gd name="connsiteY19" fmla="*/ 249963 h 2307035"/>
              <a:gd name="connsiteX20" fmla="*/ 1035394 w 1577436"/>
              <a:gd name="connsiteY20" fmla="*/ 226048 h 2307035"/>
              <a:gd name="connsiteX21" fmla="*/ 1043192 w 1577436"/>
              <a:gd name="connsiteY21" fmla="*/ 202912 h 2307035"/>
              <a:gd name="connsiteX22" fmla="*/ 1044492 w 1577436"/>
              <a:gd name="connsiteY22" fmla="*/ 187315 h 2307035"/>
              <a:gd name="connsiteX23" fmla="*/ 1025255 w 1577436"/>
              <a:gd name="connsiteY23" fmla="*/ 168078 h 2307035"/>
              <a:gd name="connsiteX24" fmla="*/ 1015117 w 1577436"/>
              <a:gd name="connsiteY24" fmla="*/ 129865 h 2307035"/>
              <a:gd name="connsiteX25" fmla="*/ 1012518 w 1577436"/>
              <a:gd name="connsiteY25" fmla="*/ 117907 h 2307035"/>
              <a:gd name="connsiteX26" fmla="*/ 986262 w 1577436"/>
              <a:gd name="connsiteY26" fmla="*/ 92692 h 2307035"/>
              <a:gd name="connsiteX27" fmla="*/ 986522 w 1577436"/>
              <a:gd name="connsiteY27" fmla="*/ 76055 h 2307035"/>
              <a:gd name="connsiteX28" fmla="*/ 1003419 w 1577436"/>
              <a:gd name="connsiteY28" fmla="*/ 56558 h 2307035"/>
              <a:gd name="connsiteX29" fmla="*/ 1002899 w 1577436"/>
              <a:gd name="connsiteY29" fmla="*/ 33942 h 2307035"/>
              <a:gd name="connsiteX30" fmla="*/ 944150 w 1577436"/>
              <a:gd name="connsiteY30" fmla="*/ 16785 h 2307035"/>
              <a:gd name="connsiteX31" fmla="*/ 904637 w 1577436"/>
              <a:gd name="connsiteY31" fmla="*/ 6387 h 2307035"/>
              <a:gd name="connsiteX32" fmla="*/ 893719 w 1577436"/>
              <a:gd name="connsiteY32" fmla="*/ 2488 h 2307035"/>
              <a:gd name="connsiteX33" fmla="*/ 798056 w 1577436"/>
              <a:gd name="connsiteY33" fmla="*/ 19645 h 2307035"/>
              <a:gd name="connsiteX34" fmla="*/ 741127 w 1577436"/>
              <a:gd name="connsiteY34" fmla="*/ 104130 h 2307035"/>
              <a:gd name="connsiteX35" fmla="*/ 759323 w 1577436"/>
              <a:gd name="connsiteY35" fmla="*/ 231767 h 2307035"/>
              <a:gd name="connsiteX36" fmla="*/ 744766 w 1577436"/>
              <a:gd name="connsiteY36" fmla="*/ 255682 h 2307035"/>
              <a:gd name="connsiteX37" fmla="*/ 714092 w 1577436"/>
              <a:gd name="connsiteY37" fmla="*/ 251003 h 2307035"/>
              <a:gd name="connsiteX38" fmla="*/ 642084 w 1577436"/>
              <a:gd name="connsiteY38" fmla="*/ 225008 h 2307035"/>
              <a:gd name="connsiteX39" fmla="*/ 561239 w 1577436"/>
              <a:gd name="connsiteY39" fmla="*/ 246064 h 2307035"/>
              <a:gd name="connsiteX40" fmla="*/ 500670 w 1577436"/>
              <a:gd name="connsiteY40" fmla="*/ 271539 h 2307035"/>
              <a:gd name="connsiteX41" fmla="*/ 405007 w 1577436"/>
              <a:gd name="connsiteY41" fmla="*/ 277258 h 2307035"/>
              <a:gd name="connsiteX42" fmla="*/ 239677 w 1577436"/>
              <a:gd name="connsiteY42" fmla="*/ 302734 h 2307035"/>
              <a:gd name="connsiteX43" fmla="*/ 198084 w 1577436"/>
              <a:gd name="connsiteY43" fmla="*/ 333928 h 2307035"/>
              <a:gd name="connsiteX44" fmla="*/ 59529 w 1577436"/>
              <a:gd name="connsiteY44" fmla="*/ 581923 h 2307035"/>
              <a:gd name="connsiteX45" fmla="*/ 62909 w 1577436"/>
              <a:gd name="connsiteY45" fmla="*/ 612858 h 2307035"/>
              <a:gd name="connsiteX46" fmla="*/ 75646 w 1577436"/>
              <a:gd name="connsiteY46" fmla="*/ 628975 h 2307035"/>
              <a:gd name="connsiteX47" fmla="*/ 75386 w 1577436"/>
              <a:gd name="connsiteY47" fmla="*/ 653930 h 2307035"/>
              <a:gd name="connsiteX48" fmla="*/ 42112 w 1577436"/>
              <a:gd name="connsiteY48" fmla="*/ 709041 h 2307035"/>
              <a:gd name="connsiteX49" fmla="*/ 0 w 1577436"/>
              <a:gd name="connsiteY49" fmla="*/ 755312 h 2307035"/>
              <a:gd name="connsiteX50" fmla="*/ 0 w 1577436"/>
              <a:gd name="connsiteY50" fmla="*/ 763111 h 2307035"/>
              <a:gd name="connsiteX51" fmla="*/ 30934 w 1577436"/>
              <a:gd name="connsiteY51" fmla="*/ 759731 h 2307035"/>
              <a:gd name="connsiteX52" fmla="*/ 46272 w 1577436"/>
              <a:gd name="connsiteY52" fmla="*/ 757912 h 2307035"/>
              <a:gd name="connsiteX53" fmla="*/ 48871 w 1577436"/>
              <a:gd name="connsiteY53" fmla="*/ 775069 h 2307035"/>
              <a:gd name="connsiteX54" fmla="*/ 27295 w 1577436"/>
              <a:gd name="connsiteY54" fmla="*/ 806263 h 2307035"/>
              <a:gd name="connsiteX55" fmla="*/ 21836 w 1577436"/>
              <a:gd name="connsiteY55" fmla="*/ 815101 h 2307035"/>
              <a:gd name="connsiteX56" fmla="*/ 31194 w 1577436"/>
              <a:gd name="connsiteY56" fmla="*/ 821080 h 2307035"/>
              <a:gd name="connsiteX57" fmla="*/ 49391 w 1577436"/>
              <a:gd name="connsiteY57" fmla="*/ 813022 h 2307035"/>
              <a:gd name="connsiteX58" fmla="*/ 63169 w 1577436"/>
              <a:gd name="connsiteY58" fmla="*/ 791186 h 2307035"/>
              <a:gd name="connsiteX59" fmla="*/ 72787 w 1577436"/>
              <a:gd name="connsiteY59" fmla="*/ 784167 h 2307035"/>
              <a:gd name="connsiteX60" fmla="*/ 76166 w 1577436"/>
              <a:gd name="connsiteY60" fmla="*/ 794305 h 2307035"/>
              <a:gd name="connsiteX61" fmla="*/ 72787 w 1577436"/>
              <a:gd name="connsiteY61" fmla="*/ 816141 h 2307035"/>
              <a:gd name="connsiteX62" fmla="*/ 64988 w 1577436"/>
              <a:gd name="connsiteY62" fmla="*/ 822380 h 2307035"/>
              <a:gd name="connsiteX63" fmla="*/ 56410 w 1577436"/>
              <a:gd name="connsiteY63" fmla="*/ 829919 h 2307035"/>
              <a:gd name="connsiteX64" fmla="*/ 68628 w 1577436"/>
              <a:gd name="connsiteY64" fmla="*/ 841877 h 2307035"/>
              <a:gd name="connsiteX65" fmla="*/ 85785 w 1577436"/>
              <a:gd name="connsiteY65" fmla="*/ 833038 h 2307035"/>
              <a:gd name="connsiteX66" fmla="*/ 100082 w 1577436"/>
              <a:gd name="connsiteY66" fmla="*/ 830179 h 2307035"/>
              <a:gd name="connsiteX67" fmla="*/ 128677 w 1577436"/>
              <a:gd name="connsiteY67" fmla="*/ 809642 h 2307035"/>
              <a:gd name="connsiteX68" fmla="*/ 127637 w 1577436"/>
              <a:gd name="connsiteY68" fmla="*/ 769350 h 2307035"/>
              <a:gd name="connsiteX69" fmla="*/ 151553 w 1577436"/>
              <a:gd name="connsiteY69" fmla="*/ 744134 h 2307035"/>
              <a:gd name="connsiteX70" fmla="*/ 167150 w 1577436"/>
              <a:gd name="connsiteY70" fmla="*/ 742575 h 2307035"/>
              <a:gd name="connsiteX71" fmla="*/ 181707 w 1577436"/>
              <a:gd name="connsiteY71" fmla="*/ 728797 h 2307035"/>
              <a:gd name="connsiteX72" fmla="*/ 169230 w 1577436"/>
              <a:gd name="connsiteY72" fmla="*/ 691364 h 2307035"/>
              <a:gd name="connsiteX73" fmla="*/ 160911 w 1577436"/>
              <a:gd name="connsiteY73" fmla="*/ 668748 h 2307035"/>
              <a:gd name="connsiteX74" fmla="*/ 204063 w 1577436"/>
              <a:gd name="connsiteY74" fmla="*/ 585823 h 2307035"/>
              <a:gd name="connsiteX75" fmla="*/ 215761 w 1577436"/>
              <a:gd name="connsiteY75" fmla="*/ 549949 h 2307035"/>
              <a:gd name="connsiteX76" fmla="*/ 221480 w 1577436"/>
              <a:gd name="connsiteY76" fmla="*/ 540331 h 2307035"/>
              <a:gd name="connsiteX77" fmla="*/ 298426 w 1577436"/>
              <a:gd name="connsiteY77" fmla="*/ 449087 h 2307035"/>
              <a:gd name="connsiteX78" fmla="*/ 317143 w 1577436"/>
              <a:gd name="connsiteY78" fmla="*/ 440769 h 2307035"/>
              <a:gd name="connsiteX79" fmla="*/ 374333 w 1577436"/>
              <a:gd name="connsiteY79" fmla="*/ 441289 h 2307035"/>
              <a:gd name="connsiteX80" fmla="*/ 467916 w 1577436"/>
              <a:gd name="connsiteY80" fmla="*/ 441029 h 2307035"/>
              <a:gd name="connsiteX81" fmla="*/ 484293 w 1577436"/>
              <a:gd name="connsiteY81" fmla="*/ 454546 h 2307035"/>
              <a:gd name="connsiteX82" fmla="*/ 479874 w 1577436"/>
              <a:gd name="connsiteY82" fmla="*/ 576464 h 2307035"/>
              <a:gd name="connsiteX83" fmla="*/ 424244 w 1577436"/>
              <a:gd name="connsiteY83" fmla="*/ 721518 h 2307035"/>
              <a:gd name="connsiteX84" fmla="*/ 372773 w 1577436"/>
              <a:gd name="connsiteY84" fmla="*/ 796385 h 2307035"/>
              <a:gd name="connsiteX85" fmla="*/ 359515 w 1577436"/>
              <a:gd name="connsiteY85" fmla="*/ 822900 h 2307035"/>
              <a:gd name="connsiteX86" fmla="*/ 346258 w 1577436"/>
              <a:gd name="connsiteY86" fmla="*/ 899586 h 2307035"/>
              <a:gd name="connsiteX87" fmla="*/ 358216 w 1577436"/>
              <a:gd name="connsiteY87" fmla="*/ 910504 h 2307035"/>
              <a:gd name="connsiteX88" fmla="*/ 373293 w 1577436"/>
              <a:gd name="connsiteY88" fmla="*/ 921942 h 2307035"/>
              <a:gd name="connsiteX89" fmla="*/ 374073 w 1577436"/>
              <a:gd name="connsiteY89" fmla="*/ 948717 h 2307035"/>
              <a:gd name="connsiteX90" fmla="*/ 383951 w 1577436"/>
              <a:gd name="connsiteY90" fmla="*/ 1020464 h 2307035"/>
              <a:gd name="connsiteX91" fmla="*/ 382651 w 1577436"/>
              <a:gd name="connsiteY91" fmla="*/ 1071935 h 2307035"/>
              <a:gd name="connsiteX92" fmla="*/ 412546 w 1577436"/>
              <a:gd name="connsiteY92" fmla="*/ 1149141 h 2307035"/>
              <a:gd name="connsiteX93" fmla="*/ 418785 w 1577436"/>
              <a:gd name="connsiteY93" fmla="*/ 1225308 h 2307035"/>
              <a:gd name="connsiteX94" fmla="*/ 372253 w 1577436"/>
              <a:gd name="connsiteY94" fmla="*/ 1383099 h 2307035"/>
              <a:gd name="connsiteX95" fmla="*/ 319742 w 1577436"/>
              <a:gd name="connsiteY95" fmla="*/ 1555448 h 2307035"/>
              <a:gd name="connsiteX96" fmla="*/ 319483 w 1577436"/>
              <a:gd name="connsiteY96" fmla="*/ 1556748 h 2307035"/>
              <a:gd name="connsiteX97" fmla="*/ 291148 w 1577436"/>
              <a:gd name="connsiteY97" fmla="*/ 1614717 h 2307035"/>
              <a:gd name="connsiteX98" fmla="*/ 231618 w 1577436"/>
              <a:gd name="connsiteY98" fmla="*/ 1756912 h 2307035"/>
              <a:gd name="connsiteX99" fmla="*/ 198604 w 1577436"/>
              <a:gd name="connsiteY99" fmla="*/ 1866612 h 2307035"/>
              <a:gd name="connsiteX100" fmla="*/ 147653 w 1577436"/>
              <a:gd name="connsiteY100" fmla="*/ 2012186 h 2307035"/>
              <a:gd name="connsiteX101" fmla="*/ 124778 w 1577436"/>
              <a:gd name="connsiteY101" fmla="*/ 2053518 h 2307035"/>
              <a:gd name="connsiteX102" fmla="*/ 69148 w 1577436"/>
              <a:gd name="connsiteY102" fmla="*/ 2109148 h 2307035"/>
              <a:gd name="connsiteX103" fmla="*/ 69148 w 1577436"/>
              <a:gd name="connsiteY103" fmla="*/ 2124745 h 2307035"/>
              <a:gd name="connsiteX104" fmla="*/ 128417 w 1577436"/>
              <a:gd name="connsiteY104" fmla="*/ 2181155 h 2307035"/>
              <a:gd name="connsiteX105" fmla="*/ 137255 w 1577436"/>
              <a:gd name="connsiteY105" fmla="*/ 2184015 h 2307035"/>
              <a:gd name="connsiteX106" fmla="*/ 155192 w 1577436"/>
              <a:gd name="connsiteY106" fmla="*/ 2188434 h 2307035"/>
              <a:gd name="connsiteX107" fmla="*/ 206403 w 1577436"/>
              <a:gd name="connsiteY107" fmla="*/ 2253942 h 2307035"/>
              <a:gd name="connsiteX108" fmla="*/ 310384 w 1577436"/>
              <a:gd name="connsiteY108" fmla="*/ 2306973 h 2307035"/>
              <a:gd name="connsiteX109" fmla="*/ 330660 w 1577436"/>
              <a:gd name="connsiteY109" fmla="*/ 2296055 h 2307035"/>
              <a:gd name="connsiteX110" fmla="*/ 320002 w 1577436"/>
              <a:gd name="connsiteY110" fmla="*/ 2278638 h 2307035"/>
              <a:gd name="connsiteX111" fmla="*/ 284909 w 1577436"/>
              <a:gd name="connsiteY111" fmla="*/ 2246143 h 2307035"/>
              <a:gd name="connsiteX112" fmla="*/ 271911 w 1577436"/>
              <a:gd name="connsiteY112" fmla="*/ 2205851 h 2307035"/>
              <a:gd name="connsiteX113" fmla="*/ 266972 w 1577436"/>
              <a:gd name="connsiteY113" fmla="*/ 2129685 h 2307035"/>
              <a:gd name="connsiteX114" fmla="*/ 262293 w 1577436"/>
              <a:gd name="connsiteY114" fmla="*/ 2086532 h 2307035"/>
              <a:gd name="connsiteX115" fmla="*/ 274771 w 1577436"/>
              <a:gd name="connsiteY115" fmla="*/ 2072235 h 2307035"/>
              <a:gd name="connsiteX116" fmla="*/ 285689 w 1577436"/>
              <a:gd name="connsiteY116" fmla="*/ 2059497 h 2307035"/>
              <a:gd name="connsiteX117" fmla="*/ 285169 w 1577436"/>
              <a:gd name="connsiteY117" fmla="*/ 2037401 h 2307035"/>
              <a:gd name="connsiteX118" fmla="*/ 300766 w 1577436"/>
              <a:gd name="connsiteY118" fmla="*/ 1974232 h 2307035"/>
              <a:gd name="connsiteX119" fmla="*/ 333260 w 1577436"/>
              <a:gd name="connsiteY119" fmla="*/ 1899366 h 2307035"/>
              <a:gd name="connsiteX120" fmla="*/ 374333 w 1577436"/>
              <a:gd name="connsiteY120" fmla="*/ 1790446 h 2307035"/>
              <a:gd name="connsiteX121" fmla="*/ 437761 w 1577436"/>
              <a:gd name="connsiteY121" fmla="*/ 1668528 h 2307035"/>
              <a:gd name="connsiteX122" fmla="*/ 449719 w 1577436"/>
              <a:gd name="connsiteY122" fmla="*/ 1650071 h 2307035"/>
              <a:gd name="connsiteX123" fmla="*/ 473375 w 1577436"/>
              <a:gd name="connsiteY123" fmla="*/ 1614457 h 2307035"/>
              <a:gd name="connsiteX124" fmla="*/ 506909 w 1577436"/>
              <a:gd name="connsiteY124" fmla="*/ 1557528 h 2307035"/>
              <a:gd name="connsiteX125" fmla="*/ 521206 w 1577436"/>
              <a:gd name="connsiteY125" fmla="*/ 1543490 h 2307035"/>
              <a:gd name="connsiteX126" fmla="*/ 525365 w 1577436"/>
              <a:gd name="connsiteY126" fmla="*/ 1563247 h 2307035"/>
              <a:gd name="connsiteX127" fmla="*/ 527445 w 1577436"/>
              <a:gd name="connsiteY127" fmla="*/ 1685165 h 2307035"/>
              <a:gd name="connsiteX128" fmla="*/ 544342 w 1577436"/>
              <a:gd name="connsiteY128" fmla="*/ 1753012 h 2307035"/>
              <a:gd name="connsiteX129" fmla="*/ 559939 w 1577436"/>
              <a:gd name="connsiteY129" fmla="*/ 1766790 h 2307035"/>
              <a:gd name="connsiteX130" fmla="*/ 573717 w 1577436"/>
              <a:gd name="connsiteY130" fmla="*/ 1751453 h 2307035"/>
              <a:gd name="connsiteX131" fmla="*/ 576576 w 1577436"/>
              <a:gd name="connsiteY131" fmla="*/ 1730916 h 2307035"/>
              <a:gd name="connsiteX132" fmla="*/ 577616 w 1577436"/>
              <a:gd name="connsiteY132" fmla="*/ 1699722 h 2307035"/>
              <a:gd name="connsiteX133" fmla="*/ 598932 w 1577436"/>
              <a:gd name="connsiteY133" fmla="*/ 1629795 h 2307035"/>
              <a:gd name="connsiteX134" fmla="*/ 649363 w 1577436"/>
              <a:gd name="connsiteY134" fmla="*/ 1560647 h 2307035"/>
              <a:gd name="connsiteX135" fmla="*/ 651963 w 1577436"/>
              <a:gd name="connsiteY135" fmla="*/ 1552588 h 2307035"/>
              <a:gd name="connsiteX136" fmla="*/ 662101 w 1577436"/>
              <a:gd name="connsiteY136" fmla="*/ 1519574 h 2307035"/>
              <a:gd name="connsiteX137" fmla="*/ 687576 w 1577436"/>
              <a:gd name="connsiteY137" fmla="*/ 1513076 h 2307035"/>
              <a:gd name="connsiteX138" fmla="*/ 700834 w 1577436"/>
              <a:gd name="connsiteY138" fmla="*/ 1510736 h 2307035"/>
              <a:gd name="connsiteX139" fmla="*/ 775440 w 1577436"/>
              <a:gd name="connsiteY139" fmla="*/ 1444188 h 2307035"/>
              <a:gd name="connsiteX140" fmla="*/ 811054 w 1577436"/>
              <a:gd name="connsiteY140" fmla="*/ 1420792 h 2307035"/>
              <a:gd name="connsiteX141" fmla="*/ 939731 w 1577436"/>
              <a:gd name="connsiteY141" fmla="*/ 1346186 h 2307035"/>
              <a:gd name="connsiteX142" fmla="*/ 1044232 w 1577436"/>
              <a:gd name="connsiteY142" fmla="*/ 1265080 h 2307035"/>
              <a:gd name="connsiteX143" fmla="*/ 1110780 w 1577436"/>
              <a:gd name="connsiteY143" fmla="*/ 1203471 h 2307035"/>
              <a:gd name="connsiteX144" fmla="*/ 1128977 w 1577436"/>
              <a:gd name="connsiteY144" fmla="*/ 1141603 h 2307035"/>
              <a:gd name="connsiteX145" fmla="*/ 1114679 w 1577436"/>
              <a:gd name="connsiteY145" fmla="*/ 1105469 h 2307035"/>
              <a:gd name="connsiteX146" fmla="*/ 1093623 w 1577436"/>
              <a:gd name="connsiteY146" fmla="*/ 1077914 h 2307035"/>
              <a:gd name="connsiteX147" fmla="*/ 977424 w 1577436"/>
              <a:gd name="connsiteY147" fmla="*/ 1012926 h 2307035"/>
              <a:gd name="connsiteX148" fmla="*/ 857066 w 1577436"/>
              <a:gd name="connsiteY148" fmla="*/ 964834 h 2307035"/>
              <a:gd name="connsiteX149" fmla="*/ 840169 w 1577436"/>
              <a:gd name="connsiteY149" fmla="*/ 939619 h 2307035"/>
              <a:gd name="connsiteX150" fmla="*/ 850567 w 1577436"/>
              <a:gd name="connsiteY150" fmla="*/ 826279 h 2307035"/>
              <a:gd name="connsiteX151" fmla="*/ 875782 w 1577436"/>
              <a:gd name="connsiteY151" fmla="*/ 674207 h 2307035"/>
              <a:gd name="connsiteX152" fmla="*/ 892159 w 1577436"/>
              <a:gd name="connsiteY152" fmla="*/ 642493 h 2307035"/>
              <a:gd name="connsiteX153" fmla="*/ 935312 w 1577436"/>
              <a:gd name="connsiteY153" fmla="*/ 590502 h 2307035"/>
              <a:gd name="connsiteX154" fmla="*/ 984443 w 1577436"/>
              <a:gd name="connsiteY154" fmla="*/ 565027 h 2307035"/>
              <a:gd name="connsiteX155" fmla="*/ 1151853 w 1577436"/>
              <a:gd name="connsiteY155" fmla="*/ 562947 h 2307035"/>
              <a:gd name="connsiteX156" fmla="*/ 1208522 w 1577436"/>
              <a:gd name="connsiteY156" fmla="*/ 557228 h 2307035"/>
              <a:gd name="connsiteX157" fmla="*/ 1337719 w 1577436"/>
              <a:gd name="connsiteY157" fmla="*/ 503938 h 2307035"/>
              <a:gd name="connsiteX158" fmla="*/ 1368134 w 1577436"/>
              <a:gd name="connsiteY158" fmla="*/ 487041 h 2307035"/>
              <a:gd name="connsiteX159" fmla="*/ 1411546 w 1577436"/>
              <a:gd name="connsiteY159" fmla="*/ 465205 h 2307035"/>
              <a:gd name="connsiteX160" fmla="*/ 1446380 w 1577436"/>
              <a:gd name="connsiteY160" fmla="*/ 454546 h 2307035"/>
              <a:gd name="connsiteX161" fmla="*/ 1462497 w 1577436"/>
              <a:gd name="connsiteY161" fmla="*/ 434270 h 2307035"/>
              <a:gd name="connsiteX162" fmla="*/ 1476534 w 1577436"/>
              <a:gd name="connsiteY162" fmla="*/ 409055 h 2307035"/>
              <a:gd name="connsiteX163" fmla="*/ 1476274 w 1577436"/>
              <a:gd name="connsiteY163" fmla="*/ 407755 h 2307035"/>
              <a:gd name="connsiteX164" fmla="*/ 1484853 w 1577436"/>
              <a:gd name="connsiteY164" fmla="*/ 395797 h 2307035"/>
              <a:gd name="connsiteX165" fmla="*/ 1537363 w 1577436"/>
              <a:gd name="connsiteY165" fmla="*/ 371621 h 2307035"/>
              <a:gd name="connsiteX166" fmla="*/ 1567258 w 1577436"/>
              <a:gd name="connsiteY166" fmla="*/ 351345 h 2307035"/>
              <a:gd name="connsiteX167" fmla="*/ 1575057 w 1577436"/>
              <a:gd name="connsiteY167" fmla="*/ 327169 h 2307035"/>
              <a:gd name="connsiteX168" fmla="*/ 842768 w 1577436"/>
              <a:gd name="connsiteY168" fmla="*/ 1205031 h 2307035"/>
              <a:gd name="connsiteX169" fmla="*/ 755424 w 1577436"/>
              <a:gd name="connsiteY169" fmla="*/ 1296795 h 2307035"/>
              <a:gd name="connsiteX170" fmla="*/ 703433 w 1577436"/>
              <a:gd name="connsiteY170" fmla="*/ 1345146 h 2307035"/>
              <a:gd name="connsiteX171" fmla="*/ 682897 w 1577436"/>
              <a:gd name="connsiteY171" fmla="*/ 1355284 h 2307035"/>
              <a:gd name="connsiteX172" fmla="*/ 606731 w 1577436"/>
              <a:gd name="connsiteY172" fmla="*/ 1399996 h 2307035"/>
              <a:gd name="connsiteX173" fmla="*/ 595813 w 1577436"/>
              <a:gd name="connsiteY173" fmla="*/ 1412734 h 2307035"/>
              <a:gd name="connsiteX174" fmla="*/ 587494 w 1577436"/>
              <a:gd name="connsiteY174" fmla="*/ 1414293 h 2307035"/>
              <a:gd name="connsiteX175" fmla="*/ 586454 w 1577436"/>
              <a:gd name="connsiteY175" fmla="*/ 1406495 h 2307035"/>
              <a:gd name="connsiteX176" fmla="*/ 588274 w 1577436"/>
              <a:gd name="connsiteY176" fmla="*/ 1401556 h 2307035"/>
              <a:gd name="connsiteX177" fmla="*/ 668340 w 1577436"/>
              <a:gd name="connsiteY177" fmla="*/ 1224268 h 2307035"/>
              <a:gd name="connsiteX178" fmla="*/ 699534 w 1577436"/>
              <a:gd name="connsiteY178" fmla="*/ 1202692 h 2307035"/>
              <a:gd name="connsiteX179" fmla="*/ 828211 w 1577436"/>
              <a:gd name="connsiteY179" fmla="*/ 1202692 h 2307035"/>
              <a:gd name="connsiteX180" fmla="*/ 842768 w 1577436"/>
              <a:gd name="connsiteY180" fmla="*/ 1205031 h 23070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</a:cxnLst>
            <a:rect l="l" t="t" r="r" b="b"/>
            <a:pathLst>
              <a:path w="1577436" h="2307035">
                <a:moveTo>
                  <a:pt x="1575057" y="327169"/>
                </a:moveTo>
                <a:cubicBezTo>
                  <a:pt x="1568298" y="313132"/>
                  <a:pt x="1558679" y="301954"/>
                  <a:pt x="1547242" y="291556"/>
                </a:cubicBezTo>
                <a:cubicBezTo>
                  <a:pt x="1541523" y="286357"/>
                  <a:pt x="1536323" y="284537"/>
                  <a:pt x="1530345" y="289736"/>
                </a:cubicBezTo>
                <a:cubicBezTo>
                  <a:pt x="1524626" y="294935"/>
                  <a:pt x="1519167" y="292336"/>
                  <a:pt x="1513968" y="289216"/>
                </a:cubicBezTo>
                <a:cubicBezTo>
                  <a:pt x="1505649" y="284017"/>
                  <a:pt x="1499410" y="286097"/>
                  <a:pt x="1494991" y="294935"/>
                </a:cubicBezTo>
                <a:cubicBezTo>
                  <a:pt x="1491352" y="302214"/>
                  <a:pt x="1487452" y="309493"/>
                  <a:pt x="1483553" y="316771"/>
                </a:cubicBezTo>
                <a:cubicBezTo>
                  <a:pt x="1474195" y="333928"/>
                  <a:pt x="1461197" y="338607"/>
                  <a:pt x="1442480" y="332108"/>
                </a:cubicBezTo>
                <a:cubicBezTo>
                  <a:pt x="1425064" y="326130"/>
                  <a:pt x="1420904" y="327949"/>
                  <a:pt x="1415445" y="346146"/>
                </a:cubicBezTo>
                <a:cubicBezTo>
                  <a:pt x="1413626" y="351865"/>
                  <a:pt x="1413366" y="357584"/>
                  <a:pt x="1406087" y="360443"/>
                </a:cubicBezTo>
                <a:cubicBezTo>
                  <a:pt x="1356176" y="379940"/>
                  <a:pt x="1308344" y="404376"/>
                  <a:pt x="1254014" y="411394"/>
                </a:cubicBezTo>
                <a:cubicBezTo>
                  <a:pt x="1224900" y="415034"/>
                  <a:pt x="1197085" y="428811"/>
                  <a:pt x="1167450" y="426991"/>
                </a:cubicBezTo>
                <a:cubicBezTo>
                  <a:pt x="1123778" y="424132"/>
                  <a:pt x="1080106" y="423872"/>
                  <a:pt x="1036433" y="424132"/>
                </a:cubicBezTo>
                <a:cubicBezTo>
                  <a:pt x="1017457" y="424132"/>
                  <a:pt x="1000560" y="417113"/>
                  <a:pt x="995101" y="395537"/>
                </a:cubicBezTo>
                <a:cubicBezTo>
                  <a:pt x="994321" y="392158"/>
                  <a:pt x="992501" y="389038"/>
                  <a:pt x="991202" y="385919"/>
                </a:cubicBezTo>
                <a:cubicBezTo>
                  <a:pt x="980544" y="363823"/>
                  <a:pt x="969625" y="342507"/>
                  <a:pt x="942850" y="335748"/>
                </a:cubicBezTo>
                <a:cubicBezTo>
                  <a:pt x="935312" y="333928"/>
                  <a:pt x="936611" y="328209"/>
                  <a:pt x="941810" y="324310"/>
                </a:cubicBezTo>
                <a:cubicBezTo>
                  <a:pt x="944410" y="322230"/>
                  <a:pt x="948049" y="321710"/>
                  <a:pt x="951429" y="320411"/>
                </a:cubicBezTo>
                <a:cubicBezTo>
                  <a:pt x="974045" y="312872"/>
                  <a:pt x="996661" y="306113"/>
                  <a:pt x="1019017" y="297795"/>
                </a:cubicBezTo>
                <a:cubicBezTo>
                  <a:pt x="1037993" y="290776"/>
                  <a:pt x="1041113" y="282717"/>
                  <a:pt x="1035134" y="263481"/>
                </a:cubicBezTo>
                <a:cubicBezTo>
                  <a:pt x="1033834" y="259062"/>
                  <a:pt x="1030195" y="254642"/>
                  <a:pt x="1033054" y="249963"/>
                </a:cubicBezTo>
                <a:cubicBezTo>
                  <a:pt x="1037473" y="242165"/>
                  <a:pt x="1036953" y="234106"/>
                  <a:pt x="1035394" y="226048"/>
                </a:cubicBezTo>
                <a:cubicBezTo>
                  <a:pt x="1033834" y="216949"/>
                  <a:pt x="1035394" y="209151"/>
                  <a:pt x="1043192" y="202912"/>
                </a:cubicBezTo>
                <a:cubicBezTo>
                  <a:pt x="1048651" y="198493"/>
                  <a:pt x="1049431" y="193813"/>
                  <a:pt x="1044492" y="187315"/>
                </a:cubicBezTo>
                <a:cubicBezTo>
                  <a:pt x="1038773" y="180036"/>
                  <a:pt x="1032274" y="174057"/>
                  <a:pt x="1025255" y="168078"/>
                </a:cubicBezTo>
                <a:cubicBezTo>
                  <a:pt x="1013298" y="158200"/>
                  <a:pt x="1009138" y="143642"/>
                  <a:pt x="1015117" y="129865"/>
                </a:cubicBezTo>
                <a:cubicBezTo>
                  <a:pt x="1017717" y="124146"/>
                  <a:pt x="1016417" y="121546"/>
                  <a:pt x="1012518" y="117907"/>
                </a:cubicBezTo>
                <a:cubicBezTo>
                  <a:pt x="1003419" y="109849"/>
                  <a:pt x="995101" y="101010"/>
                  <a:pt x="986262" y="92692"/>
                </a:cubicBezTo>
                <a:cubicBezTo>
                  <a:pt x="980544" y="86973"/>
                  <a:pt x="980803" y="81774"/>
                  <a:pt x="986522" y="76055"/>
                </a:cubicBezTo>
                <a:cubicBezTo>
                  <a:pt x="992501" y="70076"/>
                  <a:pt x="999260" y="63837"/>
                  <a:pt x="1003419" y="56558"/>
                </a:cubicBezTo>
                <a:cubicBezTo>
                  <a:pt x="1007319" y="49799"/>
                  <a:pt x="1013038" y="39921"/>
                  <a:pt x="1002899" y="33942"/>
                </a:cubicBezTo>
                <a:cubicBezTo>
                  <a:pt x="984963" y="23284"/>
                  <a:pt x="965466" y="14186"/>
                  <a:pt x="944150" y="16785"/>
                </a:cubicBezTo>
                <a:cubicBezTo>
                  <a:pt x="929073" y="18605"/>
                  <a:pt x="916075" y="17565"/>
                  <a:pt x="904637" y="6387"/>
                </a:cubicBezTo>
                <a:cubicBezTo>
                  <a:pt x="902038" y="4048"/>
                  <a:pt x="897618" y="3268"/>
                  <a:pt x="893719" y="2488"/>
                </a:cubicBezTo>
                <a:cubicBezTo>
                  <a:pt x="859925" y="-2971"/>
                  <a:pt x="827951" y="-372"/>
                  <a:pt x="798056" y="19645"/>
                </a:cubicBezTo>
                <a:cubicBezTo>
                  <a:pt x="766862" y="40441"/>
                  <a:pt x="746326" y="68256"/>
                  <a:pt x="741127" y="104130"/>
                </a:cubicBezTo>
                <a:cubicBezTo>
                  <a:pt x="734888" y="147802"/>
                  <a:pt x="740087" y="191214"/>
                  <a:pt x="759323" y="231767"/>
                </a:cubicBezTo>
                <a:cubicBezTo>
                  <a:pt x="766602" y="247364"/>
                  <a:pt x="761923" y="255942"/>
                  <a:pt x="744766" y="255682"/>
                </a:cubicBezTo>
                <a:cubicBezTo>
                  <a:pt x="734368" y="255682"/>
                  <a:pt x="724230" y="254902"/>
                  <a:pt x="714092" y="251003"/>
                </a:cubicBezTo>
                <a:cubicBezTo>
                  <a:pt x="690176" y="241905"/>
                  <a:pt x="666260" y="233326"/>
                  <a:pt x="642084" y="225008"/>
                </a:cubicBezTo>
                <a:cubicBezTo>
                  <a:pt x="606991" y="212790"/>
                  <a:pt x="583855" y="217209"/>
                  <a:pt x="561239" y="246064"/>
                </a:cubicBezTo>
                <a:cubicBezTo>
                  <a:pt x="544862" y="266860"/>
                  <a:pt x="521206" y="269980"/>
                  <a:pt x="500670" y="271539"/>
                </a:cubicBezTo>
                <a:cubicBezTo>
                  <a:pt x="468956" y="273879"/>
                  <a:pt x="436981" y="275179"/>
                  <a:pt x="405007" y="277258"/>
                </a:cubicBezTo>
                <a:cubicBezTo>
                  <a:pt x="349117" y="280638"/>
                  <a:pt x="294267" y="289736"/>
                  <a:pt x="239677" y="302734"/>
                </a:cubicBezTo>
                <a:cubicBezTo>
                  <a:pt x="220440" y="307413"/>
                  <a:pt x="206923" y="316511"/>
                  <a:pt x="198084" y="333928"/>
                </a:cubicBezTo>
                <a:cubicBezTo>
                  <a:pt x="154412" y="417893"/>
                  <a:pt x="102162" y="497179"/>
                  <a:pt x="59529" y="581923"/>
                </a:cubicBezTo>
                <a:cubicBezTo>
                  <a:pt x="53550" y="594141"/>
                  <a:pt x="50431" y="603240"/>
                  <a:pt x="62909" y="612858"/>
                </a:cubicBezTo>
                <a:cubicBezTo>
                  <a:pt x="68108" y="617017"/>
                  <a:pt x="70447" y="624816"/>
                  <a:pt x="75646" y="628975"/>
                </a:cubicBezTo>
                <a:cubicBezTo>
                  <a:pt x="86564" y="638073"/>
                  <a:pt x="82145" y="645352"/>
                  <a:pt x="75386" y="653930"/>
                </a:cubicBezTo>
                <a:cubicBezTo>
                  <a:pt x="61869" y="670827"/>
                  <a:pt x="47831" y="687724"/>
                  <a:pt x="42112" y="709041"/>
                </a:cubicBezTo>
                <a:cubicBezTo>
                  <a:pt x="36133" y="732176"/>
                  <a:pt x="23136" y="748034"/>
                  <a:pt x="0" y="755312"/>
                </a:cubicBezTo>
                <a:cubicBezTo>
                  <a:pt x="0" y="757912"/>
                  <a:pt x="0" y="760511"/>
                  <a:pt x="0" y="763111"/>
                </a:cubicBezTo>
                <a:cubicBezTo>
                  <a:pt x="11438" y="771949"/>
                  <a:pt x="20796" y="763631"/>
                  <a:pt x="30934" y="759731"/>
                </a:cubicBezTo>
                <a:cubicBezTo>
                  <a:pt x="35874" y="757652"/>
                  <a:pt x="40553" y="752453"/>
                  <a:pt x="46272" y="757912"/>
                </a:cubicBezTo>
                <a:cubicBezTo>
                  <a:pt x="51211" y="762851"/>
                  <a:pt x="50951" y="769090"/>
                  <a:pt x="48871" y="775069"/>
                </a:cubicBezTo>
                <a:cubicBezTo>
                  <a:pt x="44972" y="787546"/>
                  <a:pt x="40033" y="799504"/>
                  <a:pt x="27295" y="806263"/>
                </a:cubicBezTo>
                <a:cubicBezTo>
                  <a:pt x="24176" y="807823"/>
                  <a:pt x="19756" y="810162"/>
                  <a:pt x="21836" y="815101"/>
                </a:cubicBezTo>
                <a:cubicBezTo>
                  <a:pt x="23396" y="819001"/>
                  <a:pt x="27295" y="820560"/>
                  <a:pt x="31194" y="821080"/>
                </a:cubicBezTo>
                <a:cubicBezTo>
                  <a:pt x="38993" y="822380"/>
                  <a:pt x="44452" y="818221"/>
                  <a:pt x="49391" y="813022"/>
                </a:cubicBezTo>
                <a:cubicBezTo>
                  <a:pt x="55630" y="806783"/>
                  <a:pt x="58749" y="798464"/>
                  <a:pt x="63169" y="791186"/>
                </a:cubicBezTo>
                <a:cubicBezTo>
                  <a:pt x="65248" y="787546"/>
                  <a:pt x="67068" y="782607"/>
                  <a:pt x="72787" y="784167"/>
                </a:cubicBezTo>
                <a:cubicBezTo>
                  <a:pt x="77466" y="785727"/>
                  <a:pt x="76426" y="790666"/>
                  <a:pt x="76166" y="794305"/>
                </a:cubicBezTo>
                <a:cubicBezTo>
                  <a:pt x="75386" y="801584"/>
                  <a:pt x="73827" y="808863"/>
                  <a:pt x="72787" y="816141"/>
                </a:cubicBezTo>
                <a:cubicBezTo>
                  <a:pt x="72007" y="820560"/>
                  <a:pt x="70187" y="823160"/>
                  <a:pt x="64988" y="822380"/>
                </a:cubicBezTo>
                <a:cubicBezTo>
                  <a:pt x="59529" y="821340"/>
                  <a:pt x="55370" y="822900"/>
                  <a:pt x="56410" y="829919"/>
                </a:cubicBezTo>
                <a:cubicBezTo>
                  <a:pt x="57450" y="836938"/>
                  <a:pt x="59789" y="842657"/>
                  <a:pt x="68628" y="841877"/>
                </a:cubicBezTo>
                <a:cubicBezTo>
                  <a:pt x="75646" y="841097"/>
                  <a:pt x="80066" y="836158"/>
                  <a:pt x="85785" y="833038"/>
                </a:cubicBezTo>
                <a:cubicBezTo>
                  <a:pt x="90204" y="830439"/>
                  <a:pt x="93843" y="827579"/>
                  <a:pt x="100082" y="830179"/>
                </a:cubicBezTo>
                <a:cubicBezTo>
                  <a:pt x="113340" y="835898"/>
                  <a:pt x="128937" y="824460"/>
                  <a:pt x="128677" y="809642"/>
                </a:cubicBezTo>
                <a:cubicBezTo>
                  <a:pt x="128417" y="796125"/>
                  <a:pt x="127377" y="782867"/>
                  <a:pt x="127637" y="769350"/>
                </a:cubicBezTo>
                <a:cubicBezTo>
                  <a:pt x="128157" y="752453"/>
                  <a:pt x="135176" y="745694"/>
                  <a:pt x="151553" y="744134"/>
                </a:cubicBezTo>
                <a:cubicBezTo>
                  <a:pt x="156752" y="743614"/>
                  <a:pt x="161951" y="743094"/>
                  <a:pt x="167150" y="742575"/>
                </a:cubicBezTo>
                <a:cubicBezTo>
                  <a:pt x="175728" y="741795"/>
                  <a:pt x="180148" y="737115"/>
                  <a:pt x="181707" y="728797"/>
                </a:cubicBezTo>
                <a:cubicBezTo>
                  <a:pt x="184827" y="713720"/>
                  <a:pt x="183527" y="700982"/>
                  <a:pt x="169230" y="691364"/>
                </a:cubicBezTo>
                <a:cubicBezTo>
                  <a:pt x="162211" y="686425"/>
                  <a:pt x="154672" y="680446"/>
                  <a:pt x="160911" y="668748"/>
                </a:cubicBezTo>
                <a:cubicBezTo>
                  <a:pt x="175728" y="641193"/>
                  <a:pt x="189246" y="613378"/>
                  <a:pt x="204063" y="585823"/>
                </a:cubicBezTo>
                <a:cubicBezTo>
                  <a:pt x="210042" y="574385"/>
                  <a:pt x="218621" y="564247"/>
                  <a:pt x="215761" y="549949"/>
                </a:cubicBezTo>
                <a:cubicBezTo>
                  <a:pt x="214981" y="545530"/>
                  <a:pt x="218881" y="543190"/>
                  <a:pt x="221480" y="540331"/>
                </a:cubicBezTo>
                <a:cubicBezTo>
                  <a:pt x="249035" y="511476"/>
                  <a:pt x="270611" y="477682"/>
                  <a:pt x="298426" y="449087"/>
                </a:cubicBezTo>
                <a:cubicBezTo>
                  <a:pt x="304405" y="443109"/>
                  <a:pt x="309344" y="439989"/>
                  <a:pt x="317143" y="440769"/>
                </a:cubicBezTo>
                <a:cubicBezTo>
                  <a:pt x="336120" y="443109"/>
                  <a:pt x="355096" y="441549"/>
                  <a:pt x="374333" y="441289"/>
                </a:cubicBezTo>
                <a:cubicBezTo>
                  <a:pt x="405527" y="440769"/>
                  <a:pt x="436721" y="441029"/>
                  <a:pt x="467916" y="441029"/>
                </a:cubicBezTo>
                <a:cubicBezTo>
                  <a:pt x="476494" y="441029"/>
                  <a:pt x="484293" y="442589"/>
                  <a:pt x="484293" y="454546"/>
                </a:cubicBezTo>
                <a:cubicBezTo>
                  <a:pt x="484033" y="495359"/>
                  <a:pt x="483253" y="535912"/>
                  <a:pt x="479874" y="576464"/>
                </a:cubicBezTo>
                <a:cubicBezTo>
                  <a:pt x="475714" y="630275"/>
                  <a:pt x="452319" y="676806"/>
                  <a:pt x="424244" y="721518"/>
                </a:cubicBezTo>
                <a:cubicBezTo>
                  <a:pt x="408127" y="747254"/>
                  <a:pt x="389930" y="771429"/>
                  <a:pt x="372773" y="796385"/>
                </a:cubicBezTo>
                <a:cubicBezTo>
                  <a:pt x="367054" y="804703"/>
                  <a:pt x="361335" y="812762"/>
                  <a:pt x="359515" y="822900"/>
                </a:cubicBezTo>
                <a:cubicBezTo>
                  <a:pt x="355096" y="848376"/>
                  <a:pt x="350677" y="874111"/>
                  <a:pt x="346258" y="899586"/>
                </a:cubicBezTo>
                <a:cubicBezTo>
                  <a:pt x="344438" y="909984"/>
                  <a:pt x="347298" y="914664"/>
                  <a:pt x="358216" y="910504"/>
                </a:cubicBezTo>
                <a:cubicBezTo>
                  <a:pt x="369134" y="906345"/>
                  <a:pt x="373033" y="911024"/>
                  <a:pt x="373293" y="921942"/>
                </a:cubicBezTo>
                <a:cubicBezTo>
                  <a:pt x="373553" y="930781"/>
                  <a:pt x="369394" y="940659"/>
                  <a:pt x="374073" y="948717"/>
                </a:cubicBezTo>
                <a:cubicBezTo>
                  <a:pt x="387590" y="971333"/>
                  <a:pt x="387070" y="995509"/>
                  <a:pt x="383951" y="1020464"/>
                </a:cubicBezTo>
                <a:cubicBezTo>
                  <a:pt x="381871" y="1037621"/>
                  <a:pt x="377192" y="1055558"/>
                  <a:pt x="382651" y="1071935"/>
                </a:cubicBezTo>
                <a:cubicBezTo>
                  <a:pt x="391490" y="1097931"/>
                  <a:pt x="397988" y="1125486"/>
                  <a:pt x="412546" y="1149141"/>
                </a:cubicBezTo>
                <a:cubicBezTo>
                  <a:pt x="427623" y="1174097"/>
                  <a:pt x="426843" y="1199312"/>
                  <a:pt x="418785" y="1225308"/>
                </a:cubicBezTo>
                <a:cubicBezTo>
                  <a:pt x="402148" y="1277558"/>
                  <a:pt x="386031" y="1330069"/>
                  <a:pt x="372253" y="1383099"/>
                </a:cubicBezTo>
                <a:cubicBezTo>
                  <a:pt x="357176" y="1441329"/>
                  <a:pt x="349377" y="1501638"/>
                  <a:pt x="319742" y="1555448"/>
                </a:cubicBezTo>
                <a:cubicBezTo>
                  <a:pt x="319483" y="1555708"/>
                  <a:pt x="319483" y="1556228"/>
                  <a:pt x="319483" y="1556748"/>
                </a:cubicBezTo>
                <a:cubicBezTo>
                  <a:pt x="313764" y="1577804"/>
                  <a:pt x="303365" y="1596780"/>
                  <a:pt x="291148" y="1614717"/>
                </a:cubicBezTo>
                <a:cubicBezTo>
                  <a:pt x="261513" y="1658130"/>
                  <a:pt x="238377" y="1704401"/>
                  <a:pt x="231618" y="1756912"/>
                </a:cubicBezTo>
                <a:cubicBezTo>
                  <a:pt x="226679" y="1795645"/>
                  <a:pt x="211862" y="1830738"/>
                  <a:pt x="198604" y="1866612"/>
                </a:cubicBezTo>
                <a:cubicBezTo>
                  <a:pt x="180667" y="1914703"/>
                  <a:pt x="160131" y="1962015"/>
                  <a:pt x="147653" y="2012186"/>
                </a:cubicBezTo>
                <a:cubicBezTo>
                  <a:pt x="143754" y="2027523"/>
                  <a:pt x="139075" y="2044420"/>
                  <a:pt x="124778" y="2053518"/>
                </a:cubicBezTo>
                <a:cubicBezTo>
                  <a:pt x="101902" y="2068075"/>
                  <a:pt x="87344" y="2090431"/>
                  <a:pt x="69148" y="2109148"/>
                </a:cubicBezTo>
                <a:cubicBezTo>
                  <a:pt x="63948" y="2114607"/>
                  <a:pt x="63689" y="2119286"/>
                  <a:pt x="69148" y="2124745"/>
                </a:cubicBezTo>
                <a:cubicBezTo>
                  <a:pt x="88124" y="2144242"/>
                  <a:pt x="107621" y="2163479"/>
                  <a:pt x="128417" y="2181155"/>
                </a:cubicBezTo>
                <a:cubicBezTo>
                  <a:pt x="130756" y="2183235"/>
                  <a:pt x="133616" y="2187394"/>
                  <a:pt x="137255" y="2184015"/>
                </a:cubicBezTo>
                <a:cubicBezTo>
                  <a:pt x="145834" y="2175956"/>
                  <a:pt x="150513" y="2183495"/>
                  <a:pt x="155192" y="2188434"/>
                </a:cubicBezTo>
                <a:cubicBezTo>
                  <a:pt x="174429" y="2208450"/>
                  <a:pt x="189506" y="2231846"/>
                  <a:pt x="206403" y="2253942"/>
                </a:cubicBezTo>
                <a:cubicBezTo>
                  <a:pt x="232398" y="2288256"/>
                  <a:pt x="268012" y="2304633"/>
                  <a:pt x="310384" y="2306973"/>
                </a:cubicBezTo>
                <a:cubicBezTo>
                  <a:pt x="318963" y="2307492"/>
                  <a:pt x="327801" y="2304893"/>
                  <a:pt x="330660" y="2296055"/>
                </a:cubicBezTo>
                <a:cubicBezTo>
                  <a:pt x="333520" y="2287476"/>
                  <a:pt x="325721" y="2282797"/>
                  <a:pt x="320002" y="2278638"/>
                </a:cubicBezTo>
                <a:cubicBezTo>
                  <a:pt x="307005" y="2269019"/>
                  <a:pt x="294787" y="2258881"/>
                  <a:pt x="284909" y="2246143"/>
                </a:cubicBezTo>
                <a:cubicBezTo>
                  <a:pt x="275810" y="2234186"/>
                  <a:pt x="270611" y="2221448"/>
                  <a:pt x="271911" y="2205851"/>
                </a:cubicBezTo>
                <a:cubicBezTo>
                  <a:pt x="273991" y="2180375"/>
                  <a:pt x="274251" y="2154380"/>
                  <a:pt x="266972" y="2129685"/>
                </a:cubicBezTo>
                <a:cubicBezTo>
                  <a:pt x="262553" y="2114867"/>
                  <a:pt x="262293" y="2101090"/>
                  <a:pt x="262293" y="2086532"/>
                </a:cubicBezTo>
                <a:cubicBezTo>
                  <a:pt x="262293" y="2077434"/>
                  <a:pt x="265672" y="2072495"/>
                  <a:pt x="274771" y="2072235"/>
                </a:cubicBezTo>
                <a:cubicBezTo>
                  <a:pt x="283089" y="2071975"/>
                  <a:pt x="286728" y="2068335"/>
                  <a:pt x="285689" y="2059497"/>
                </a:cubicBezTo>
                <a:cubicBezTo>
                  <a:pt x="284649" y="2052218"/>
                  <a:pt x="285689" y="2044680"/>
                  <a:pt x="285169" y="2037401"/>
                </a:cubicBezTo>
                <a:cubicBezTo>
                  <a:pt x="283349" y="2014525"/>
                  <a:pt x="288808" y="1994249"/>
                  <a:pt x="300766" y="1974232"/>
                </a:cubicBezTo>
                <a:cubicBezTo>
                  <a:pt x="314803" y="1950837"/>
                  <a:pt x="323642" y="1924841"/>
                  <a:pt x="333260" y="1899366"/>
                </a:cubicBezTo>
                <a:cubicBezTo>
                  <a:pt x="346778" y="1862973"/>
                  <a:pt x="355876" y="1825019"/>
                  <a:pt x="374333" y="1790446"/>
                </a:cubicBezTo>
                <a:cubicBezTo>
                  <a:pt x="395909" y="1750153"/>
                  <a:pt x="420344" y="1711160"/>
                  <a:pt x="437761" y="1668528"/>
                </a:cubicBezTo>
                <a:cubicBezTo>
                  <a:pt x="440621" y="1661769"/>
                  <a:pt x="445040" y="1655790"/>
                  <a:pt x="449719" y="1650071"/>
                </a:cubicBezTo>
                <a:cubicBezTo>
                  <a:pt x="459077" y="1639153"/>
                  <a:pt x="466876" y="1627195"/>
                  <a:pt x="473375" y="1614457"/>
                </a:cubicBezTo>
                <a:cubicBezTo>
                  <a:pt x="483253" y="1594701"/>
                  <a:pt x="493911" y="1575464"/>
                  <a:pt x="506909" y="1557528"/>
                </a:cubicBezTo>
                <a:cubicBezTo>
                  <a:pt x="510808" y="1552069"/>
                  <a:pt x="512108" y="1540631"/>
                  <a:pt x="521206" y="1543490"/>
                </a:cubicBezTo>
                <a:cubicBezTo>
                  <a:pt x="529525" y="1546090"/>
                  <a:pt x="525105" y="1556488"/>
                  <a:pt x="525365" y="1563247"/>
                </a:cubicBezTo>
                <a:cubicBezTo>
                  <a:pt x="526665" y="1603799"/>
                  <a:pt x="521986" y="1644612"/>
                  <a:pt x="527445" y="1685165"/>
                </a:cubicBezTo>
                <a:cubicBezTo>
                  <a:pt x="530565" y="1708300"/>
                  <a:pt x="536024" y="1731176"/>
                  <a:pt x="544342" y="1753012"/>
                </a:cubicBezTo>
                <a:cubicBezTo>
                  <a:pt x="546942" y="1759771"/>
                  <a:pt x="551361" y="1767050"/>
                  <a:pt x="559939" y="1766790"/>
                </a:cubicBezTo>
                <a:cubicBezTo>
                  <a:pt x="568778" y="1766530"/>
                  <a:pt x="571637" y="1758211"/>
                  <a:pt x="573717" y="1751453"/>
                </a:cubicBezTo>
                <a:cubicBezTo>
                  <a:pt x="575796" y="1744954"/>
                  <a:pt x="576056" y="1737935"/>
                  <a:pt x="576576" y="1730916"/>
                </a:cubicBezTo>
                <a:cubicBezTo>
                  <a:pt x="577096" y="1720518"/>
                  <a:pt x="577096" y="1710120"/>
                  <a:pt x="577616" y="1699722"/>
                </a:cubicBezTo>
                <a:cubicBezTo>
                  <a:pt x="578656" y="1674507"/>
                  <a:pt x="585415" y="1650591"/>
                  <a:pt x="598932" y="1629795"/>
                </a:cubicBezTo>
                <a:cubicBezTo>
                  <a:pt x="614269" y="1605879"/>
                  <a:pt x="630387" y="1581963"/>
                  <a:pt x="649363" y="1560647"/>
                </a:cubicBezTo>
                <a:cubicBezTo>
                  <a:pt x="651443" y="1558307"/>
                  <a:pt x="653522" y="1555448"/>
                  <a:pt x="651963" y="1552588"/>
                </a:cubicBezTo>
                <a:cubicBezTo>
                  <a:pt x="643904" y="1537771"/>
                  <a:pt x="655602" y="1529713"/>
                  <a:pt x="662101" y="1519574"/>
                </a:cubicBezTo>
                <a:cubicBezTo>
                  <a:pt x="668600" y="1509696"/>
                  <a:pt x="677438" y="1506837"/>
                  <a:pt x="687576" y="1513076"/>
                </a:cubicBezTo>
                <a:cubicBezTo>
                  <a:pt x="693295" y="1516455"/>
                  <a:pt x="696415" y="1514635"/>
                  <a:pt x="700834" y="1510736"/>
                </a:cubicBezTo>
                <a:cubicBezTo>
                  <a:pt x="725529" y="1488380"/>
                  <a:pt x="750745" y="1466284"/>
                  <a:pt x="775440" y="1444188"/>
                </a:cubicBezTo>
                <a:cubicBezTo>
                  <a:pt x="786098" y="1434570"/>
                  <a:pt x="798056" y="1427031"/>
                  <a:pt x="811054" y="1420792"/>
                </a:cubicBezTo>
                <a:cubicBezTo>
                  <a:pt x="856026" y="1399476"/>
                  <a:pt x="900218" y="1377380"/>
                  <a:pt x="939731" y="1346186"/>
                </a:cubicBezTo>
                <a:cubicBezTo>
                  <a:pt x="974305" y="1318891"/>
                  <a:pt x="1007579" y="1289516"/>
                  <a:pt x="1044232" y="1265080"/>
                </a:cubicBezTo>
                <a:cubicBezTo>
                  <a:pt x="1069707" y="1248183"/>
                  <a:pt x="1090504" y="1225827"/>
                  <a:pt x="1110780" y="1203471"/>
                </a:cubicBezTo>
                <a:cubicBezTo>
                  <a:pt x="1126377" y="1186315"/>
                  <a:pt x="1135996" y="1165778"/>
                  <a:pt x="1128977" y="1141603"/>
                </a:cubicBezTo>
                <a:cubicBezTo>
                  <a:pt x="1125337" y="1129125"/>
                  <a:pt x="1119878" y="1117167"/>
                  <a:pt x="1114679" y="1105469"/>
                </a:cubicBezTo>
                <a:cubicBezTo>
                  <a:pt x="1110000" y="1094551"/>
                  <a:pt x="1102981" y="1084933"/>
                  <a:pt x="1093623" y="1077914"/>
                </a:cubicBezTo>
                <a:cubicBezTo>
                  <a:pt x="1057750" y="1051399"/>
                  <a:pt x="1018237" y="1030603"/>
                  <a:pt x="977424" y="1012926"/>
                </a:cubicBezTo>
                <a:cubicBezTo>
                  <a:pt x="937911" y="995769"/>
                  <a:pt x="897359" y="980172"/>
                  <a:pt x="857066" y="964834"/>
                </a:cubicBezTo>
                <a:cubicBezTo>
                  <a:pt x="844588" y="960155"/>
                  <a:pt x="839389" y="952617"/>
                  <a:pt x="840169" y="939619"/>
                </a:cubicBezTo>
                <a:cubicBezTo>
                  <a:pt x="843028" y="901666"/>
                  <a:pt x="833670" y="862933"/>
                  <a:pt x="850567" y="826279"/>
                </a:cubicBezTo>
                <a:cubicBezTo>
                  <a:pt x="850827" y="774289"/>
                  <a:pt x="863824" y="724378"/>
                  <a:pt x="875782" y="674207"/>
                </a:cubicBezTo>
                <a:cubicBezTo>
                  <a:pt x="878642" y="661989"/>
                  <a:pt x="883841" y="651851"/>
                  <a:pt x="892159" y="642493"/>
                </a:cubicBezTo>
                <a:cubicBezTo>
                  <a:pt x="906977" y="625596"/>
                  <a:pt x="922574" y="608959"/>
                  <a:pt x="935312" y="590502"/>
                </a:cubicBezTo>
                <a:cubicBezTo>
                  <a:pt x="947789" y="572565"/>
                  <a:pt x="963127" y="565286"/>
                  <a:pt x="984443" y="565027"/>
                </a:cubicBezTo>
                <a:cubicBezTo>
                  <a:pt x="1040333" y="564247"/>
                  <a:pt x="1095963" y="559827"/>
                  <a:pt x="1151853" y="562947"/>
                </a:cubicBezTo>
                <a:cubicBezTo>
                  <a:pt x="1171089" y="563987"/>
                  <a:pt x="1189806" y="562687"/>
                  <a:pt x="1208522" y="557228"/>
                </a:cubicBezTo>
                <a:cubicBezTo>
                  <a:pt x="1253494" y="543970"/>
                  <a:pt x="1296387" y="526034"/>
                  <a:pt x="1337719" y="503938"/>
                </a:cubicBezTo>
                <a:cubicBezTo>
                  <a:pt x="1347857" y="498478"/>
                  <a:pt x="1359815" y="494579"/>
                  <a:pt x="1368134" y="487041"/>
                </a:cubicBezTo>
                <a:cubicBezTo>
                  <a:pt x="1380872" y="475083"/>
                  <a:pt x="1395689" y="469884"/>
                  <a:pt x="1411546" y="465205"/>
                </a:cubicBezTo>
                <a:cubicBezTo>
                  <a:pt x="1423244" y="461825"/>
                  <a:pt x="1434942" y="458446"/>
                  <a:pt x="1446380" y="454546"/>
                </a:cubicBezTo>
                <a:cubicBezTo>
                  <a:pt x="1455738" y="451427"/>
                  <a:pt x="1469515" y="451947"/>
                  <a:pt x="1462497" y="434270"/>
                </a:cubicBezTo>
                <a:cubicBezTo>
                  <a:pt x="1457558" y="421792"/>
                  <a:pt x="1484333" y="424652"/>
                  <a:pt x="1476534" y="409055"/>
                </a:cubicBezTo>
                <a:cubicBezTo>
                  <a:pt x="1476274" y="408795"/>
                  <a:pt x="1476534" y="408275"/>
                  <a:pt x="1476274" y="407755"/>
                </a:cubicBezTo>
                <a:cubicBezTo>
                  <a:pt x="1473415" y="399696"/>
                  <a:pt x="1477574" y="397097"/>
                  <a:pt x="1484853" y="395797"/>
                </a:cubicBezTo>
                <a:cubicBezTo>
                  <a:pt x="1504349" y="392158"/>
                  <a:pt x="1521246" y="383059"/>
                  <a:pt x="1537363" y="371621"/>
                </a:cubicBezTo>
                <a:cubicBezTo>
                  <a:pt x="1547242" y="364863"/>
                  <a:pt x="1555560" y="356024"/>
                  <a:pt x="1567258" y="351345"/>
                </a:cubicBezTo>
                <a:cubicBezTo>
                  <a:pt x="1576616" y="346926"/>
                  <a:pt x="1580256" y="338347"/>
                  <a:pt x="1575057" y="327169"/>
                </a:cubicBezTo>
                <a:close/>
                <a:moveTo>
                  <a:pt x="842768" y="1205031"/>
                </a:moveTo>
                <a:cubicBezTo>
                  <a:pt x="806635" y="1232586"/>
                  <a:pt x="784799" y="1268460"/>
                  <a:pt x="755424" y="1296795"/>
                </a:cubicBezTo>
                <a:cubicBezTo>
                  <a:pt x="738527" y="1313172"/>
                  <a:pt x="721110" y="1329549"/>
                  <a:pt x="703433" y="1345146"/>
                </a:cubicBezTo>
                <a:cubicBezTo>
                  <a:pt x="697454" y="1350345"/>
                  <a:pt x="690956" y="1353724"/>
                  <a:pt x="682897" y="1355284"/>
                </a:cubicBezTo>
                <a:cubicBezTo>
                  <a:pt x="652483" y="1361523"/>
                  <a:pt x="624928" y="1372701"/>
                  <a:pt x="606731" y="1399996"/>
                </a:cubicBezTo>
                <a:cubicBezTo>
                  <a:pt x="603611" y="1404675"/>
                  <a:pt x="599452" y="1408575"/>
                  <a:pt x="595813" y="1412734"/>
                </a:cubicBezTo>
                <a:cubicBezTo>
                  <a:pt x="593473" y="1415333"/>
                  <a:pt x="590614" y="1416113"/>
                  <a:pt x="587494" y="1414293"/>
                </a:cubicBezTo>
                <a:cubicBezTo>
                  <a:pt x="583855" y="1412214"/>
                  <a:pt x="585155" y="1409354"/>
                  <a:pt x="586454" y="1406495"/>
                </a:cubicBezTo>
                <a:cubicBezTo>
                  <a:pt x="587234" y="1404935"/>
                  <a:pt x="587494" y="1403115"/>
                  <a:pt x="588274" y="1401556"/>
                </a:cubicBezTo>
                <a:cubicBezTo>
                  <a:pt x="616869" y="1343326"/>
                  <a:pt x="642344" y="1283797"/>
                  <a:pt x="668340" y="1224268"/>
                </a:cubicBezTo>
                <a:cubicBezTo>
                  <a:pt x="674579" y="1210230"/>
                  <a:pt x="683157" y="1202432"/>
                  <a:pt x="699534" y="1202692"/>
                </a:cubicBezTo>
                <a:cubicBezTo>
                  <a:pt x="742426" y="1203212"/>
                  <a:pt x="785319" y="1202692"/>
                  <a:pt x="828211" y="1202692"/>
                </a:cubicBezTo>
                <a:cubicBezTo>
                  <a:pt x="831590" y="1202952"/>
                  <a:pt x="834970" y="1203991"/>
                  <a:pt x="842768" y="1205031"/>
                </a:cubicBezTo>
                <a:close/>
              </a:path>
            </a:pathLst>
          </a:custGeom>
          <a:solidFill>
            <a:schemeClr val="accent3"/>
          </a:solidFill>
          <a:ln w="2599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802825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">
            <a:extLst>
              <a:ext uri="{FF2B5EF4-FFF2-40B4-BE49-F238E27FC236}">
                <a16:creationId xmlns:a16="http://schemas.microsoft.com/office/drawing/2014/main" id="{9E99CEF8-1558-4D2A-8D7C-998345A0E107}"/>
              </a:ext>
            </a:extLst>
          </p:cNvPr>
          <p:cNvGrpSpPr/>
          <p:nvPr/>
        </p:nvGrpSpPr>
        <p:grpSpPr>
          <a:xfrm>
            <a:off x="8965241" y="745038"/>
            <a:ext cx="2719767" cy="948079"/>
            <a:chOff x="3059832" y="4655451"/>
            <a:chExt cx="1996552" cy="948079"/>
          </a:xfrm>
        </p:grpSpPr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7A00AF2D-B75B-4891-AD37-C1FFAC926CE9}"/>
                </a:ext>
              </a:extLst>
            </p:cNvPr>
            <p:cNvSpPr txBox="1"/>
            <p:nvPr/>
          </p:nvSpPr>
          <p:spPr>
            <a:xfrm>
              <a:off x="3059832" y="4655451"/>
              <a:ext cx="1996552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l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Contents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E36443C3-ABDB-45B0-98A1-D05901147899}"/>
                </a:ext>
              </a:extLst>
            </p:cNvPr>
            <p:cNvSpPr txBox="1"/>
            <p:nvPr/>
          </p:nvSpPr>
          <p:spPr>
            <a:xfrm>
              <a:off x="3059832" y="4957199"/>
              <a:ext cx="198929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" name="그룹 4">
            <a:extLst>
              <a:ext uri="{FF2B5EF4-FFF2-40B4-BE49-F238E27FC236}">
                <a16:creationId xmlns:a16="http://schemas.microsoft.com/office/drawing/2014/main" id="{F399ECF8-5795-4AE2-AD35-23120A813BFD}"/>
              </a:ext>
            </a:extLst>
          </p:cNvPr>
          <p:cNvGrpSpPr/>
          <p:nvPr/>
        </p:nvGrpSpPr>
        <p:grpSpPr>
          <a:xfrm>
            <a:off x="8965241" y="2275750"/>
            <a:ext cx="2719767" cy="948079"/>
            <a:chOff x="3059832" y="4655451"/>
            <a:chExt cx="1996552" cy="948079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E62A54D5-4350-405B-80D8-CF5CB7E4C960}"/>
                </a:ext>
              </a:extLst>
            </p:cNvPr>
            <p:cNvSpPr txBox="1"/>
            <p:nvPr/>
          </p:nvSpPr>
          <p:spPr>
            <a:xfrm>
              <a:off x="3059832" y="4655451"/>
              <a:ext cx="1996552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l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Contents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5A2C1190-E640-4F77-B568-637DA7D902A9}"/>
                </a:ext>
              </a:extLst>
            </p:cNvPr>
            <p:cNvSpPr txBox="1"/>
            <p:nvPr/>
          </p:nvSpPr>
          <p:spPr>
            <a:xfrm>
              <a:off x="3059832" y="4957199"/>
              <a:ext cx="198929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8" name="그룹 7">
            <a:extLst>
              <a:ext uri="{FF2B5EF4-FFF2-40B4-BE49-F238E27FC236}">
                <a16:creationId xmlns:a16="http://schemas.microsoft.com/office/drawing/2014/main" id="{6466A7A8-9120-4D19-A5E0-EAEF2E82BED7}"/>
              </a:ext>
            </a:extLst>
          </p:cNvPr>
          <p:cNvGrpSpPr/>
          <p:nvPr/>
        </p:nvGrpSpPr>
        <p:grpSpPr>
          <a:xfrm>
            <a:off x="8965241" y="3806462"/>
            <a:ext cx="2719767" cy="948079"/>
            <a:chOff x="3059832" y="4655451"/>
            <a:chExt cx="1996552" cy="948079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F1E1375B-EADD-446C-9E11-5B5911FC6903}"/>
                </a:ext>
              </a:extLst>
            </p:cNvPr>
            <p:cNvSpPr txBox="1"/>
            <p:nvPr/>
          </p:nvSpPr>
          <p:spPr>
            <a:xfrm>
              <a:off x="3059832" y="4655451"/>
              <a:ext cx="1996552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l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Contents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E9DA8E5A-DA0C-4F10-A2D3-DFD95387A757}"/>
                </a:ext>
              </a:extLst>
            </p:cNvPr>
            <p:cNvSpPr txBox="1"/>
            <p:nvPr/>
          </p:nvSpPr>
          <p:spPr>
            <a:xfrm>
              <a:off x="3059832" y="4957199"/>
              <a:ext cx="198929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1" name="그룹 10">
            <a:extLst>
              <a:ext uri="{FF2B5EF4-FFF2-40B4-BE49-F238E27FC236}">
                <a16:creationId xmlns:a16="http://schemas.microsoft.com/office/drawing/2014/main" id="{A6B45F19-25A0-44B5-B509-03F67009AF64}"/>
              </a:ext>
            </a:extLst>
          </p:cNvPr>
          <p:cNvGrpSpPr/>
          <p:nvPr/>
        </p:nvGrpSpPr>
        <p:grpSpPr>
          <a:xfrm>
            <a:off x="8965241" y="5337174"/>
            <a:ext cx="2719767" cy="948079"/>
            <a:chOff x="3059832" y="4655451"/>
            <a:chExt cx="1996552" cy="948079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01EAD79C-2F4F-4EEC-B8AC-E87B160714B5}"/>
                </a:ext>
              </a:extLst>
            </p:cNvPr>
            <p:cNvSpPr txBox="1"/>
            <p:nvPr/>
          </p:nvSpPr>
          <p:spPr>
            <a:xfrm>
              <a:off x="3059832" y="4655451"/>
              <a:ext cx="1996552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l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Contents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50A41298-0109-48F1-96E1-715C9621AE28}"/>
                </a:ext>
              </a:extLst>
            </p:cNvPr>
            <p:cNvSpPr txBox="1"/>
            <p:nvPr/>
          </p:nvSpPr>
          <p:spPr>
            <a:xfrm>
              <a:off x="3059832" y="4957199"/>
              <a:ext cx="198929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BEF9C646-91C1-479D-A3F2-214BB076A0CD}"/>
              </a:ext>
            </a:extLst>
          </p:cNvPr>
          <p:cNvSpPr txBox="1"/>
          <p:nvPr/>
        </p:nvSpPr>
        <p:spPr>
          <a:xfrm>
            <a:off x="780354" y="5466393"/>
            <a:ext cx="359323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BE78416-1A8C-4241-84C0-7FBB9FE0C0E0}"/>
              </a:ext>
            </a:extLst>
          </p:cNvPr>
          <p:cNvSpPr txBox="1"/>
          <p:nvPr/>
        </p:nvSpPr>
        <p:spPr>
          <a:xfrm>
            <a:off x="780354" y="4630998"/>
            <a:ext cx="3593238" cy="738664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r>
              <a:rPr lang="en-US" altLang="ko-KR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We Create Quality </a:t>
            </a:r>
          </a:p>
          <a:p>
            <a:r>
              <a:rPr lang="en-US" altLang="ko-KR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Professional Presentation</a:t>
            </a:r>
            <a:endParaRPr lang="ko-KR" altLang="en-US" sz="2400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BC2DD70-A089-4247-8703-BDBC60FDFE69}"/>
              </a:ext>
            </a:extLst>
          </p:cNvPr>
          <p:cNvSpPr txBox="1"/>
          <p:nvPr/>
        </p:nvSpPr>
        <p:spPr>
          <a:xfrm>
            <a:off x="4808890" y="5466393"/>
            <a:ext cx="359323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</a:t>
            </a:r>
          </a:p>
        </p:txBody>
      </p:sp>
      <p:sp>
        <p:nvSpPr>
          <p:cNvPr id="20" name="직사각형 17">
            <a:extLst>
              <a:ext uri="{FF2B5EF4-FFF2-40B4-BE49-F238E27FC236}">
                <a16:creationId xmlns:a16="http://schemas.microsoft.com/office/drawing/2014/main" id="{D4A9C027-BA42-4F98-9A78-80986E38FBC4}"/>
              </a:ext>
            </a:extLst>
          </p:cNvPr>
          <p:cNvSpPr/>
          <p:nvPr/>
        </p:nvSpPr>
        <p:spPr>
          <a:xfrm>
            <a:off x="5213454" y="2700609"/>
            <a:ext cx="294298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2800" b="1" dirty="0">
                <a:solidFill>
                  <a:schemeClr val="bg1"/>
                </a:solidFill>
              </a:rPr>
              <a:t>PRESENTATION</a:t>
            </a:r>
          </a:p>
        </p:txBody>
      </p:sp>
      <p:sp>
        <p:nvSpPr>
          <p:cNvPr id="21" name="직사각형 21">
            <a:extLst>
              <a:ext uri="{FF2B5EF4-FFF2-40B4-BE49-F238E27FC236}">
                <a16:creationId xmlns:a16="http://schemas.microsoft.com/office/drawing/2014/main" id="{AE6E6068-B7D2-4462-9BBA-A65BF981F220}"/>
              </a:ext>
            </a:extLst>
          </p:cNvPr>
          <p:cNvSpPr/>
          <p:nvPr/>
        </p:nvSpPr>
        <p:spPr>
          <a:xfrm>
            <a:off x="5861565" y="3217783"/>
            <a:ext cx="229487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Get a modern PowerPoint  Presentation that is beautifully designed</a:t>
            </a:r>
          </a:p>
        </p:txBody>
      </p:sp>
      <p:sp>
        <p:nvSpPr>
          <p:cNvPr id="18" name="그림 개체 틀 17">
            <a:extLst>
              <a:ext uri="{FF2B5EF4-FFF2-40B4-BE49-F238E27FC236}">
                <a16:creationId xmlns:a16="http://schemas.microsoft.com/office/drawing/2014/main" id="{F36F4058-AFC1-404E-A149-3F6234C6824F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</p:spTree>
    <p:extLst>
      <p:ext uri="{BB962C8B-B14F-4D97-AF65-F5344CB8AC3E}">
        <p14:creationId xmlns:p14="http://schemas.microsoft.com/office/powerpoint/2010/main" val="325305818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31">
            <a:extLst>
              <a:ext uri="{FF2B5EF4-FFF2-40B4-BE49-F238E27FC236}">
                <a16:creationId xmlns:a16="http://schemas.microsoft.com/office/drawing/2014/main" id="{99B6AFBA-E477-4C5C-B244-157F82DB5AF5}"/>
              </a:ext>
            </a:extLst>
          </p:cNvPr>
          <p:cNvGrpSpPr/>
          <p:nvPr/>
        </p:nvGrpSpPr>
        <p:grpSpPr>
          <a:xfrm>
            <a:off x="4367812" y="2195340"/>
            <a:ext cx="3456380" cy="3456382"/>
            <a:chOff x="3152780" y="1515910"/>
            <a:chExt cx="2838437" cy="2838437"/>
          </a:xfrm>
        </p:grpSpPr>
        <p:sp>
          <p:nvSpPr>
            <p:cNvPr id="4" name="Rectangle 32">
              <a:extLst>
                <a:ext uri="{FF2B5EF4-FFF2-40B4-BE49-F238E27FC236}">
                  <a16:creationId xmlns:a16="http://schemas.microsoft.com/office/drawing/2014/main" id="{363A75E9-D2D6-4025-AC2E-308ABDC4BC6F}"/>
                </a:ext>
              </a:extLst>
            </p:cNvPr>
            <p:cNvSpPr/>
            <p:nvPr/>
          </p:nvSpPr>
          <p:spPr>
            <a:xfrm rot="2700000">
              <a:off x="3995935" y="1534940"/>
              <a:ext cx="1152128" cy="2838437"/>
            </a:xfrm>
            <a:prstGeom prst="rect">
              <a:avLst/>
            </a:prstGeom>
            <a:noFill/>
            <a:ln w="88900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bg1">
                    <a:lumMod val="75000"/>
                  </a:schemeClr>
                </a:solidFill>
              </a:endParaRPr>
            </a:p>
          </p:txBody>
        </p:sp>
        <p:sp>
          <p:nvSpPr>
            <p:cNvPr id="5" name="Rectangle 33">
              <a:extLst>
                <a:ext uri="{FF2B5EF4-FFF2-40B4-BE49-F238E27FC236}">
                  <a16:creationId xmlns:a16="http://schemas.microsoft.com/office/drawing/2014/main" id="{FA9BC307-5E1F-4C08-AB57-DC719236FC5A}"/>
                </a:ext>
              </a:extLst>
            </p:cNvPr>
            <p:cNvSpPr/>
            <p:nvPr/>
          </p:nvSpPr>
          <p:spPr>
            <a:xfrm rot="18900000">
              <a:off x="3995936" y="1515910"/>
              <a:ext cx="1152128" cy="2838437"/>
            </a:xfrm>
            <a:prstGeom prst="rect">
              <a:avLst/>
            </a:prstGeom>
            <a:noFill/>
            <a:ln w="88900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bg1">
                    <a:lumMod val="75000"/>
                  </a:schemeClr>
                </a:solidFill>
              </a:endParaRPr>
            </a:p>
          </p:txBody>
        </p:sp>
        <p:sp>
          <p:nvSpPr>
            <p:cNvPr id="6" name="Rectangle 34">
              <a:extLst>
                <a:ext uri="{FF2B5EF4-FFF2-40B4-BE49-F238E27FC236}">
                  <a16:creationId xmlns:a16="http://schemas.microsoft.com/office/drawing/2014/main" id="{50A42C5A-8D29-417C-8991-11A40C257D6E}"/>
                </a:ext>
              </a:extLst>
            </p:cNvPr>
            <p:cNvSpPr/>
            <p:nvPr/>
          </p:nvSpPr>
          <p:spPr>
            <a:xfrm rot="2700000">
              <a:off x="4067944" y="1613169"/>
              <a:ext cx="1008112" cy="1008112"/>
            </a:xfrm>
            <a:prstGeom prst="rect">
              <a:avLst/>
            </a:prstGeom>
            <a:solidFill>
              <a:schemeClr val="accent1"/>
            </a:solidFill>
            <a:ln w="889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7" name="Rectangle 35">
              <a:extLst>
                <a:ext uri="{FF2B5EF4-FFF2-40B4-BE49-F238E27FC236}">
                  <a16:creationId xmlns:a16="http://schemas.microsoft.com/office/drawing/2014/main" id="{C1928FDD-5AEF-41A3-9933-3BA0A9C367C3}"/>
                </a:ext>
              </a:extLst>
            </p:cNvPr>
            <p:cNvSpPr/>
            <p:nvPr/>
          </p:nvSpPr>
          <p:spPr>
            <a:xfrm rot="2700000">
              <a:off x="4067944" y="3243065"/>
              <a:ext cx="1008112" cy="1008112"/>
            </a:xfrm>
            <a:prstGeom prst="rect">
              <a:avLst/>
            </a:prstGeom>
            <a:solidFill>
              <a:schemeClr val="accent3"/>
            </a:solidFill>
            <a:ln w="889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8" name="Rectangle 36">
              <a:extLst>
                <a:ext uri="{FF2B5EF4-FFF2-40B4-BE49-F238E27FC236}">
                  <a16:creationId xmlns:a16="http://schemas.microsoft.com/office/drawing/2014/main" id="{316F51F8-A560-4CCF-A76A-C2C2ABB81987}"/>
                </a:ext>
              </a:extLst>
            </p:cNvPr>
            <p:cNvSpPr/>
            <p:nvPr/>
          </p:nvSpPr>
          <p:spPr>
            <a:xfrm rot="2700000">
              <a:off x="3219470" y="2431073"/>
              <a:ext cx="1008112" cy="1008112"/>
            </a:xfrm>
            <a:prstGeom prst="rect">
              <a:avLst/>
            </a:prstGeom>
            <a:solidFill>
              <a:schemeClr val="accent2"/>
            </a:solidFill>
            <a:ln w="889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9" name="Rectangle 37">
              <a:extLst>
                <a:ext uri="{FF2B5EF4-FFF2-40B4-BE49-F238E27FC236}">
                  <a16:creationId xmlns:a16="http://schemas.microsoft.com/office/drawing/2014/main" id="{8186351C-A837-4E6E-83AC-F1EDD17F2CE8}"/>
                </a:ext>
              </a:extLst>
            </p:cNvPr>
            <p:cNvSpPr/>
            <p:nvPr/>
          </p:nvSpPr>
          <p:spPr>
            <a:xfrm rot="2700000">
              <a:off x="4901942" y="2431073"/>
              <a:ext cx="1008112" cy="1008112"/>
            </a:xfrm>
            <a:prstGeom prst="rect">
              <a:avLst/>
            </a:prstGeom>
            <a:solidFill>
              <a:schemeClr val="accent4"/>
            </a:solidFill>
            <a:ln w="889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D2ACD2A3-DB31-443E-8FE2-EC2AA459A7FF}"/>
                </a:ext>
              </a:extLst>
            </p:cNvPr>
            <p:cNvSpPr txBox="1"/>
            <p:nvPr/>
          </p:nvSpPr>
          <p:spPr>
            <a:xfrm>
              <a:off x="4067944" y="1700150"/>
              <a:ext cx="1008112" cy="83407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6000" b="1" dirty="0">
                  <a:solidFill>
                    <a:schemeClr val="bg1"/>
                  </a:solidFill>
                  <a:cs typeface="Arial" pitchFamily="34" charset="0"/>
                </a:rPr>
                <a:t>S</a:t>
              </a:r>
              <a:endParaRPr lang="ko-KR" altLang="en-US" sz="60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0CAE2AE2-23EC-41C9-ABEE-CEAA2433894B}"/>
                </a:ext>
              </a:extLst>
            </p:cNvPr>
            <p:cNvSpPr txBox="1"/>
            <p:nvPr/>
          </p:nvSpPr>
          <p:spPr>
            <a:xfrm>
              <a:off x="4901942" y="2514258"/>
              <a:ext cx="1008112" cy="83407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6000" b="1" dirty="0">
                  <a:solidFill>
                    <a:schemeClr val="bg1"/>
                  </a:solidFill>
                  <a:cs typeface="Arial" pitchFamily="34" charset="0"/>
                </a:rPr>
                <a:t>T</a:t>
              </a:r>
              <a:endParaRPr lang="ko-KR" altLang="en-US" sz="60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C658AEC5-4D0F-41F3-A505-8337EF4951E6}"/>
                </a:ext>
              </a:extLst>
            </p:cNvPr>
            <p:cNvSpPr txBox="1"/>
            <p:nvPr/>
          </p:nvSpPr>
          <p:spPr>
            <a:xfrm>
              <a:off x="4067944" y="3328837"/>
              <a:ext cx="1008112" cy="83407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6000" b="1" dirty="0">
                  <a:solidFill>
                    <a:schemeClr val="bg1"/>
                  </a:solidFill>
                  <a:cs typeface="Arial" pitchFamily="34" charset="0"/>
                </a:rPr>
                <a:t>O</a:t>
              </a:r>
              <a:endParaRPr lang="ko-KR" altLang="en-US" sz="60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8A255E80-39EF-44CE-B18D-1A5FC7A031C0}"/>
                </a:ext>
              </a:extLst>
            </p:cNvPr>
            <p:cNvSpPr txBox="1"/>
            <p:nvPr/>
          </p:nvSpPr>
          <p:spPr>
            <a:xfrm>
              <a:off x="3211850" y="2594539"/>
              <a:ext cx="1008112" cy="75825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5400" b="1" dirty="0">
                  <a:solidFill>
                    <a:schemeClr val="bg1"/>
                  </a:solidFill>
                  <a:cs typeface="Arial" pitchFamily="34" charset="0"/>
                </a:rPr>
                <a:t>W</a:t>
              </a:r>
              <a:endParaRPr lang="ko-KR" altLang="en-US" sz="5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4" name="Group 3">
            <a:extLst>
              <a:ext uri="{FF2B5EF4-FFF2-40B4-BE49-F238E27FC236}">
                <a16:creationId xmlns:a16="http://schemas.microsoft.com/office/drawing/2014/main" id="{12DBA92C-3035-4B12-998B-38BD5B664734}"/>
              </a:ext>
            </a:extLst>
          </p:cNvPr>
          <p:cNvGrpSpPr/>
          <p:nvPr/>
        </p:nvGrpSpPr>
        <p:grpSpPr>
          <a:xfrm>
            <a:off x="8004918" y="1765749"/>
            <a:ext cx="3326805" cy="1051446"/>
            <a:chOff x="6156176" y="1688832"/>
            <a:chExt cx="2592288" cy="1051446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53B4840F-5632-4193-8BE3-29D0435BE2B1}"/>
                </a:ext>
              </a:extLst>
            </p:cNvPr>
            <p:cNvSpPr txBox="1"/>
            <p:nvPr/>
          </p:nvSpPr>
          <p:spPr>
            <a:xfrm>
              <a:off x="6156176" y="1688832"/>
              <a:ext cx="2592288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E7623165-EE24-4C5C-AD3B-F193E06D1B07}"/>
                </a:ext>
              </a:extLst>
            </p:cNvPr>
            <p:cNvSpPr txBox="1"/>
            <p:nvPr/>
          </p:nvSpPr>
          <p:spPr>
            <a:xfrm>
              <a:off x="6156178" y="1909281"/>
              <a:ext cx="259228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7" name="Group 5">
            <a:extLst>
              <a:ext uri="{FF2B5EF4-FFF2-40B4-BE49-F238E27FC236}">
                <a16:creationId xmlns:a16="http://schemas.microsoft.com/office/drawing/2014/main" id="{1A821B4D-0EBC-45FB-975D-687E27A9FE6C}"/>
              </a:ext>
            </a:extLst>
          </p:cNvPr>
          <p:cNvGrpSpPr/>
          <p:nvPr/>
        </p:nvGrpSpPr>
        <p:grpSpPr>
          <a:xfrm>
            <a:off x="8004918" y="4994451"/>
            <a:ext cx="3326805" cy="1051446"/>
            <a:chOff x="6156176" y="4926077"/>
            <a:chExt cx="2592288" cy="1051446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1D88953A-177C-4AA8-BA9F-52219F802ADC}"/>
                </a:ext>
              </a:extLst>
            </p:cNvPr>
            <p:cNvSpPr txBox="1"/>
            <p:nvPr/>
          </p:nvSpPr>
          <p:spPr>
            <a:xfrm>
              <a:off x="6156176" y="4926077"/>
              <a:ext cx="2592288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8DBAB9A8-5C6D-400E-ADA3-E96539841ADA}"/>
                </a:ext>
              </a:extLst>
            </p:cNvPr>
            <p:cNvSpPr txBox="1"/>
            <p:nvPr/>
          </p:nvSpPr>
          <p:spPr>
            <a:xfrm>
              <a:off x="6156178" y="5146526"/>
              <a:ext cx="259228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0" name="Group 2">
            <a:extLst>
              <a:ext uri="{FF2B5EF4-FFF2-40B4-BE49-F238E27FC236}">
                <a16:creationId xmlns:a16="http://schemas.microsoft.com/office/drawing/2014/main" id="{4E67D6AF-65C5-4194-8B36-4010FA5E5DB6}"/>
              </a:ext>
            </a:extLst>
          </p:cNvPr>
          <p:cNvGrpSpPr/>
          <p:nvPr/>
        </p:nvGrpSpPr>
        <p:grpSpPr>
          <a:xfrm>
            <a:off x="768106" y="1765749"/>
            <a:ext cx="3436070" cy="1051446"/>
            <a:chOff x="395536" y="1688832"/>
            <a:chExt cx="2592288" cy="1051446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61EDDD55-933C-4B49-900C-9D091404D64A}"/>
                </a:ext>
              </a:extLst>
            </p:cNvPr>
            <p:cNvSpPr txBox="1"/>
            <p:nvPr/>
          </p:nvSpPr>
          <p:spPr>
            <a:xfrm>
              <a:off x="395536" y="1688832"/>
              <a:ext cx="2592288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77447D18-A67E-4D36-AD6D-A29AE1DD05D5}"/>
                </a:ext>
              </a:extLst>
            </p:cNvPr>
            <p:cNvSpPr txBox="1"/>
            <p:nvPr/>
          </p:nvSpPr>
          <p:spPr>
            <a:xfrm>
              <a:off x="395538" y="1909281"/>
              <a:ext cx="259228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3" name="Group 4">
            <a:extLst>
              <a:ext uri="{FF2B5EF4-FFF2-40B4-BE49-F238E27FC236}">
                <a16:creationId xmlns:a16="http://schemas.microsoft.com/office/drawing/2014/main" id="{56120787-1EFC-4126-9E4B-EFD4E3B696C4}"/>
              </a:ext>
            </a:extLst>
          </p:cNvPr>
          <p:cNvGrpSpPr/>
          <p:nvPr/>
        </p:nvGrpSpPr>
        <p:grpSpPr>
          <a:xfrm>
            <a:off x="768106" y="5024931"/>
            <a:ext cx="3436070" cy="1051446"/>
            <a:chOff x="395536" y="4956557"/>
            <a:chExt cx="2592288" cy="1051446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6B5CD326-57F2-43A0-BAB3-3EB8916624D7}"/>
                </a:ext>
              </a:extLst>
            </p:cNvPr>
            <p:cNvSpPr txBox="1"/>
            <p:nvPr/>
          </p:nvSpPr>
          <p:spPr>
            <a:xfrm>
              <a:off x="395536" y="4956557"/>
              <a:ext cx="2592288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FFF9A75F-8978-4100-AB06-00B3159B6475}"/>
                </a:ext>
              </a:extLst>
            </p:cNvPr>
            <p:cNvSpPr txBox="1"/>
            <p:nvPr/>
          </p:nvSpPr>
          <p:spPr>
            <a:xfrm>
              <a:off x="395538" y="5177006"/>
              <a:ext cx="259228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577889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9B85F3A-0D98-4AE5-8CED-AA4A4CF8218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Timeline Style</a:t>
            </a:r>
          </a:p>
        </p:txBody>
      </p:sp>
      <p:cxnSp>
        <p:nvCxnSpPr>
          <p:cNvPr id="4" name="직선 연결선 3">
            <a:extLst>
              <a:ext uri="{FF2B5EF4-FFF2-40B4-BE49-F238E27FC236}">
                <a16:creationId xmlns:a16="http://schemas.microsoft.com/office/drawing/2014/main" id="{AD13292D-F015-4A3B-973A-D6BFA8C59338}"/>
              </a:ext>
            </a:extLst>
          </p:cNvPr>
          <p:cNvCxnSpPr>
            <a:cxnSpLocks/>
          </p:cNvCxnSpPr>
          <p:nvPr/>
        </p:nvCxnSpPr>
        <p:spPr>
          <a:xfrm flipH="1">
            <a:off x="0" y="4191001"/>
            <a:ext cx="1485900" cy="690561"/>
          </a:xfrm>
          <a:prstGeom prst="line">
            <a:avLst/>
          </a:prstGeom>
          <a:ln w="1905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직선 연결선 5">
            <a:extLst>
              <a:ext uri="{FF2B5EF4-FFF2-40B4-BE49-F238E27FC236}">
                <a16:creationId xmlns:a16="http://schemas.microsoft.com/office/drawing/2014/main" id="{221776AC-88A8-4C64-B4FF-5BC32C5DBBB7}"/>
              </a:ext>
            </a:extLst>
          </p:cNvPr>
          <p:cNvCxnSpPr>
            <a:cxnSpLocks/>
          </p:cNvCxnSpPr>
          <p:nvPr/>
        </p:nvCxnSpPr>
        <p:spPr>
          <a:xfrm flipH="1" flipV="1">
            <a:off x="1819276" y="4191001"/>
            <a:ext cx="1504949" cy="971549"/>
          </a:xfrm>
          <a:prstGeom prst="line">
            <a:avLst/>
          </a:prstGeom>
          <a:ln w="1905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직선 연결선 7">
            <a:extLst>
              <a:ext uri="{FF2B5EF4-FFF2-40B4-BE49-F238E27FC236}">
                <a16:creationId xmlns:a16="http://schemas.microsoft.com/office/drawing/2014/main" id="{6FD78C8B-CF77-4529-A1A6-76F57FA8C41A}"/>
              </a:ext>
            </a:extLst>
          </p:cNvPr>
          <p:cNvCxnSpPr>
            <a:cxnSpLocks/>
          </p:cNvCxnSpPr>
          <p:nvPr/>
        </p:nvCxnSpPr>
        <p:spPr>
          <a:xfrm flipH="1">
            <a:off x="3657601" y="3833813"/>
            <a:ext cx="1504949" cy="1328737"/>
          </a:xfrm>
          <a:prstGeom prst="line">
            <a:avLst/>
          </a:prstGeom>
          <a:ln w="1905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직선 연결선 9">
            <a:extLst>
              <a:ext uri="{FF2B5EF4-FFF2-40B4-BE49-F238E27FC236}">
                <a16:creationId xmlns:a16="http://schemas.microsoft.com/office/drawing/2014/main" id="{323455EE-F096-468A-9910-392575B9A4C5}"/>
              </a:ext>
            </a:extLst>
          </p:cNvPr>
          <p:cNvCxnSpPr>
            <a:cxnSpLocks/>
          </p:cNvCxnSpPr>
          <p:nvPr/>
        </p:nvCxnSpPr>
        <p:spPr>
          <a:xfrm flipH="1" flipV="1">
            <a:off x="5495926" y="3833813"/>
            <a:ext cx="1504949" cy="357188"/>
          </a:xfrm>
          <a:prstGeom prst="line">
            <a:avLst/>
          </a:prstGeom>
          <a:ln w="190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직선 연결선 10">
            <a:extLst>
              <a:ext uri="{FF2B5EF4-FFF2-40B4-BE49-F238E27FC236}">
                <a16:creationId xmlns:a16="http://schemas.microsoft.com/office/drawing/2014/main" id="{7E995F80-B373-4C39-A9D2-AF67E8E4FBD3}"/>
              </a:ext>
            </a:extLst>
          </p:cNvPr>
          <p:cNvCxnSpPr>
            <a:cxnSpLocks/>
          </p:cNvCxnSpPr>
          <p:nvPr/>
        </p:nvCxnSpPr>
        <p:spPr>
          <a:xfrm flipH="1">
            <a:off x="7334251" y="3269636"/>
            <a:ext cx="1467460" cy="921365"/>
          </a:xfrm>
          <a:prstGeom prst="line">
            <a:avLst/>
          </a:prstGeom>
          <a:ln w="1905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직선 연결선 11">
            <a:extLst>
              <a:ext uri="{FF2B5EF4-FFF2-40B4-BE49-F238E27FC236}">
                <a16:creationId xmlns:a16="http://schemas.microsoft.com/office/drawing/2014/main" id="{C74763E5-5105-469A-B6DC-B2C2B0E6B218}"/>
              </a:ext>
            </a:extLst>
          </p:cNvPr>
          <p:cNvCxnSpPr>
            <a:cxnSpLocks/>
          </p:cNvCxnSpPr>
          <p:nvPr/>
        </p:nvCxnSpPr>
        <p:spPr>
          <a:xfrm flipH="1">
            <a:off x="9273175" y="2551091"/>
            <a:ext cx="1404350" cy="687767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8342D2FC-1B51-47C9-B9A3-FB9112855A9D}"/>
              </a:ext>
            </a:extLst>
          </p:cNvPr>
          <p:cNvSpPr txBox="1"/>
          <p:nvPr/>
        </p:nvSpPr>
        <p:spPr>
          <a:xfrm>
            <a:off x="10314585" y="1835763"/>
            <a:ext cx="10592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1"/>
                </a:solidFill>
                <a:latin typeface="Britannic Bold" panose="020B0903060703020204" pitchFamily="34" charset="0"/>
                <a:cs typeface="Arial" pitchFamily="34" charset="0"/>
              </a:rPr>
              <a:t>2024</a:t>
            </a:r>
            <a:endParaRPr lang="ko-KR" altLang="en-US" sz="2800" b="1" dirty="0">
              <a:solidFill>
                <a:schemeClr val="accent1"/>
              </a:solidFill>
              <a:latin typeface="Britannic Bold" panose="020B0903060703020204" pitchFamily="34" charset="0"/>
              <a:cs typeface="Arial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05205E4-6B03-4873-909D-F74CABF6B962}"/>
              </a:ext>
            </a:extLst>
          </p:cNvPr>
          <p:cNvSpPr txBox="1"/>
          <p:nvPr/>
        </p:nvSpPr>
        <p:spPr>
          <a:xfrm>
            <a:off x="8476260" y="2438639"/>
            <a:ext cx="10592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2"/>
                </a:solidFill>
                <a:latin typeface="Britannic Bold" panose="020B0903060703020204" pitchFamily="34" charset="0"/>
                <a:cs typeface="Arial" pitchFamily="34" charset="0"/>
              </a:rPr>
              <a:t>2023</a:t>
            </a:r>
            <a:endParaRPr lang="ko-KR" altLang="en-US" sz="2800" b="1" dirty="0">
              <a:solidFill>
                <a:schemeClr val="accent2"/>
              </a:solidFill>
              <a:latin typeface="Britannic Bold" panose="020B0903060703020204" pitchFamily="34" charset="0"/>
              <a:cs typeface="Arial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69ACB29F-5304-45C3-9A14-BF07887DA816}"/>
              </a:ext>
            </a:extLst>
          </p:cNvPr>
          <p:cNvSpPr txBox="1"/>
          <p:nvPr/>
        </p:nvSpPr>
        <p:spPr>
          <a:xfrm>
            <a:off x="6637935" y="4472643"/>
            <a:ext cx="10592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3"/>
                </a:solidFill>
                <a:latin typeface="Britannic Bold" panose="020B0903060703020204" pitchFamily="34" charset="0"/>
                <a:cs typeface="Arial" pitchFamily="34" charset="0"/>
              </a:rPr>
              <a:t>2022</a:t>
            </a:r>
            <a:endParaRPr lang="ko-KR" altLang="en-US" sz="2800" b="1" dirty="0">
              <a:solidFill>
                <a:schemeClr val="accent3"/>
              </a:solidFill>
              <a:latin typeface="Britannic Bold" panose="020B0903060703020204" pitchFamily="34" charset="0"/>
              <a:cs typeface="Arial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F8C8514-1382-4BFC-B67E-DE79D8729CE1}"/>
              </a:ext>
            </a:extLst>
          </p:cNvPr>
          <p:cNvSpPr txBox="1"/>
          <p:nvPr/>
        </p:nvSpPr>
        <p:spPr>
          <a:xfrm>
            <a:off x="4799610" y="3107687"/>
            <a:ext cx="10592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4"/>
                </a:solidFill>
                <a:latin typeface="Britannic Bold" panose="020B0903060703020204" pitchFamily="34" charset="0"/>
                <a:cs typeface="Arial" pitchFamily="34" charset="0"/>
              </a:rPr>
              <a:t>2021</a:t>
            </a:r>
            <a:endParaRPr lang="ko-KR" altLang="en-US" sz="2800" b="1" dirty="0">
              <a:solidFill>
                <a:schemeClr val="accent4"/>
              </a:solidFill>
              <a:latin typeface="Britannic Bold" panose="020B0903060703020204" pitchFamily="34" charset="0"/>
              <a:cs typeface="Arial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02CA018E-B9F9-4A83-ABA4-27EF1E8205B6}"/>
              </a:ext>
            </a:extLst>
          </p:cNvPr>
          <p:cNvSpPr txBox="1"/>
          <p:nvPr/>
        </p:nvSpPr>
        <p:spPr>
          <a:xfrm>
            <a:off x="2961285" y="4357688"/>
            <a:ext cx="10592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5"/>
                </a:solidFill>
                <a:latin typeface="Britannic Bold" panose="020B0903060703020204" pitchFamily="34" charset="0"/>
                <a:cs typeface="Arial" pitchFamily="34" charset="0"/>
              </a:rPr>
              <a:t>2020</a:t>
            </a:r>
            <a:endParaRPr lang="ko-KR" altLang="en-US" sz="2800" b="1" dirty="0">
              <a:solidFill>
                <a:schemeClr val="accent5"/>
              </a:solidFill>
              <a:latin typeface="Britannic Bold" panose="020B0903060703020204" pitchFamily="34" charset="0"/>
              <a:cs typeface="Arial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D0C30B52-E8D6-4E4D-BAF8-2F90BA2B6004}"/>
              </a:ext>
            </a:extLst>
          </p:cNvPr>
          <p:cNvSpPr txBox="1"/>
          <p:nvPr/>
        </p:nvSpPr>
        <p:spPr>
          <a:xfrm>
            <a:off x="1122960" y="4472643"/>
            <a:ext cx="10592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6"/>
                </a:solidFill>
                <a:latin typeface="Britannic Bold" panose="020B0903060703020204" pitchFamily="34" charset="0"/>
                <a:cs typeface="Arial" pitchFamily="34" charset="0"/>
              </a:rPr>
              <a:t>2019</a:t>
            </a:r>
            <a:endParaRPr lang="ko-KR" altLang="en-US" sz="2800" b="1" dirty="0">
              <a:solidFill>
                <a:schemeClr val="accent6"/>
              </a:solidFill>
              <a:latin typeface="Britannic Bold" panose="020B0903060703020204" pitchFamily="34" charset="0"/>
              <a:cs typeface="Arial" pitchFamily="34" charset="0"/>
            </a:endParaRPr>
          </a:p>
        </p:txBody>
      </p:sp>
      <p:cxnSp>
        <p:nvCxnSpPr>
          <p:cNvPr id="19" name="직선 연결선 18">
            <a:extLst>
              <a:ext uri="{FF2B5EF4-FFF2-40B4-BE49-F238E27FC236}">
                <a16:creationId xmlns:a16="http://schemas.microsoft.com/office/drawing/2014/main" id="{1B82AE53-989B-448D-9A27-BFEF1420E3EA}"/>
              </a:ext>
            </a:extLst>
          </p:cNvPr>
          <p:cNvCxnSpPr>
            <a:cxnSpLocks/>
          </p:cNvCxnSpPr>
          <p:nvPr/>
        </p:nvCxnSpPr>
        <p:spPr>
          <a:xfrm flipV="1">
            <a:off x="11016343" y="1911725"/>
            <a:ext cx="1175657" cy="639366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2" name="Group 66">
            <a:extLst>
              <a:ext uri="{FF2B5EF4-FFF2-40B4-BE49-F238E27FC236}">
                <a16:creationId xmlns:a16="http://schemas.microsoft.com/office/drawing/2014/main" id="{2B6F9C2B-BF74-4768-881C-453633992951}"/>
              </a:ext>
            </a:extLst>
          </p:cNvPr>
          <p:cNvGrpSpPr/>
          <p:nvPr/>
        </p:nvGrpSpPr>
        <p:grpSpPr>
          <a:xfrm>
            <a:off x="9961579" y="2961859"/>
            <a:ext cx="1765268" cy="1292662"/>
            <a:chOff x="3017861" y="4283314"/>
            <a:chExt cx="1917633" cy="1292662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37AE0A1F-3E25-4C34-AB42-D1305C5F54B5}"/>
                </a:ext>
              </a:extLst>
            </p:cNvPr>
            <p:cNvSpPr txBox="1"/>
            <p:nvPr/>
          </p:nvSpPr>
          <p:spPr>
            <a:xfrm>
              <a:off x="3017861" y="4560313"/>
              <a:ext cx="1917633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05CC8C51-AE4B-4BD3-8F9D-AEE863DF8609}"/>
                </a:ext>
              </a:extLst>
            </p:cNvPr>
            <p:cNvSpPr txBox="1"/>
            <p:nvPr/>
          </p:nvSpPr>
          <p:spPr>
            <a:xfrm>
              <a:off x="3017861" y="4283314"/>
              <a:ext cx="190133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1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25" name="Group 66">
            <a:extLst>
              <a:ext uri="{FF2B5EF4-FFF2-40B4-BE49-F238E27FC236}">
                <a16:creationId xmlns:a16="http://schemas.microsoft.com/office/drawing/2014/main" id="{66B68F75-BD97-41B3-92DF-363508956C00}"/>
              </a:ext>
            </a:extLst>
          </p:cNvPr>
          <p:cNvGrpSpPr/>
          <p:nvPr/>
        </p:nvGrpSpPr>
        <p:grpSpPr>
          <a:xfrm>
            <a:off x="8154809" y="3685819"/>
            <a:ext cx="1765268" cy="1292662"/>
            <a:chOff x="3017861" y="4283314"/>
            <a:chExt cx="1917633" cy="1292662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89F9B55C-8FB1-4FB3-88FC-1BC0DD0BBB95}"/>
                </a:ext>
              </a:extLst>
            </p:cNvPr>
            <p:cNvSpPr txBox="1"/>
            <p:nvPr/>
          </p:nvSpPr>
          <p:spPr>
            <a:xfrm>
              <a:off x="3017861" y="4560313"/>
              <a:ext cx="1917633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CC169A61-2DFB-4CE0-A5C6-DB62ABD0F0D1}"/>
                </a:ext>
              </a:extLst>
            </p:cNvPr>
            <p:cNvSpPr txBox="1"/>
            <p:nvPr/>
          </p:nvSpPr>
          <p:spPr>
            <a:xfrm>
              <a:off x="3017861" y="4283314"/>
              <a:ext cx="190133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2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28" name="Group 66">
            <a:extLst>
              <a:ext uri="{FF2B5EF4-FFF2-40B4-BE49-F238E27FC236}">
                <a16:creationId xmlns:a16="http://schemas.microsoft.com/office/drawing/2014/main" id="{D36781D2-529C-406A-9F40-B4FF956C382E}"/>
              </a:ext>
            </a:extLst>
          </p:cNvPr>
          <p:cNvGrpSpPr/>
          <p:nvPr/>
        </p:nvGrpSpPr>
        <p:grpSpPr>
          <a:xfrm>
            <a:off x="6284929" y="5039536"/>
            <a:ext cx="1765268" cy="1292662"/>
            <a:chOff x="3017861" y="4283314"/>
            <a:chExt cx="1917633" cy="1292662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6F209C4F-6D23-4089-BB53-8A04852A33C5}"/>
                </a:ext>
              </a:extLst>
            </p:cNvPr>
            <p:cNvSpPr txBox="1"/>
            <p:nvPr/>
          </p:nvSpPr>
          <p:spPr>
            <a:xfrm>
              <a:off x="3017861" y="4560313"/>
              <a:ext cx="1917633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429D1E22-5A4E-45FD-8E80-03992CFC9975}"/>
                </a:ext>
              </a:extLst>
            </p:cNvPr>
            <p:cNvSpPr txBox="1"/>
            <p:nvPr/>
          </p:nvSpPr>
          <p:spPr>
            <a:xfrm>
              <a:off x="3017861" y="4283314"/>
              <a:ext cx="190133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3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31" name="Group 66">
            <a:extLst>
              <a:ext uri="{FF2B5EF4-FFF2-40B4-BE49-F238E27FC236}">
                <a16:creationId xmlns:a16="http://schemas.microsoft.com/office/drawing/2014/main" id="{96013A77-75B7-49B2-83F6-399675663F20}"/>
              </a:ext>
            </a:extLst>
          </p:cNvPr>
          <p:cNvGrpSpPr/>
          <p:nvPr/>
        </p:nvGrpSpPr>
        <p:grpSpPr>
          <a:xfrm>
            <a:off x="4446604" y="1835763"/>
            <a:ext cx="1765268" cy="1292662"/>
            <a:chOff x="3017861" y="4283314"/>
            <a:chExt cx="1917633" cy="1292662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80350DA0-189A-4786-89F5-D2283EF03267}"/>
                </a:ext>
              </a:extLst>
            </p:cNvPr>
            <p:cNvSpPr txBox="1"/>
            <p:nvPr/>
          </p:nvSpPr>
          <p:spPr>
            <a:xfrm>
              <a:off x="3017861" y="4560313"/>
              <a:ext cx="1917633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41FF2D86-F86E-41B5-940C-ADD87F1079AB}"/>
                </a:ext>
              </a:extLst>
            </p:cNvPr>
            <p:cNvSpPr txBox="1"/>
            <p:nvPr/>
          </p:nvSpPr>
          <p:spPr>
            <a:xfrm>
              <a:off x="3017861" y="4283314"/>
              <a:ext cx="190133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4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34" name="Group 66">
            <a:extLst>
              <a:ext uri="{FF2B5EF4-FFF2-40B4-BE49-F238E27FC236}">
                <a16:creationId xmlns:a16="http://schemas.microsoft.com/office/drawing/2014/main" id="{C2734B9E-14D7-4257-9ADD-F0DC948EF996}"/>
              </a:ext>
            </a:extLst>
          </p:cNvPr>
          <p:cNvGrpSpPr/>
          <p:nvPr/>
        </p:nvGrpSpPr>
        <p:grpSpPr>
          <a:xfrm>
            <a:off x="2608279" y="3025259"/>
            <a:ext cx="1765268" cy="1292662"/>
            <a:chOff x="3017861" y="4283314"/>
            <a:chExt cx="1917633" cy="1292662"/>
          </a:xfrm>
        </p:grpSpPr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3377157F-7071-48E4-A27B-FFB581FD4523}"/>
                </a:ext>
              </a:extLst>
            </p:cNvPr>
            <p:cNvSpPr txBox="1"/>
            <p:nvPr/>
          </p:nvSpPr>
          <p:spPr>
            <a:xfrm>
              <a:off x="3017861" y="4560313"/>
              <a:ext cx="1917633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7076AF89-5A01-45B2-9EEA-FF9BD7695ED5}"/>
                </a:ext>
              </a:extLst>
            </p:cNvPr>
            <p:cNvSpPr txBox="1"/>
            <p:nvPr/>
          </p:nvSpPr>
          <p:spPr>
            <a:xfrm>
              <a:off x="3017861" y="4283314"/>
              <a:ext cx="190133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5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accent5"/>
                </a:solidFill>
                <a:cs typeface="Arial" pitchFamily="34" charset="0"/>
              </a:endParaRPr>
            </a:p>
          </p:txBody>
        </p:sp>
      </p:grpSp>
      <p:grpSp>
        <p:nvGrpSpPr>
          <p:cNvPr id="37" name="Group 66">
            <a:extLst>
              <a:ext uri="{FF2B5EF4-FFF2-40B4-BE49-F238E27FC236}">
                <a16:creationId xmlns:a16="http://schemas.microsoft.com/office/drawing/2014/main" id="{68BCFD41-F598-4717-982C-2B826CA30784}"/>
              </a:ext>
            </a:extLst>
          </p:cNvPr>
          <p:cNvGrpSpPr/>
          <p:nvPr/>
        </p:nvGrpSpPr>
        <p:grpSpPr>
          <a:xfrm>
            <a:off x="770886" y="5039536"/>
            <a:ext cx="1765268" cy="1292662"/>
            <a:chOff x="3017861" y="4283314"/>
            <a:chExt cx="1917633" cy="1292662"/>
          </a:xfrm>
        </p:grpSpPr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CA223D7E-9415-4E8A-BAA2-B5B80CBE49EA}"/>
                </a:ext>
              </a:extLst>
            </p:cNvPr>
            <p:cNvSpPr txBox="1"/>
            <p:nvPr/>
          </p:nvSpPr>
          <p:spPr>
            <a:xfrm>
              <a:off x="3017861" y="4560313"/>
              <a:ext cx="1917633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7CC97BA0-EB23-405F-A49E-1CBF190B4410}"/>
                </a:ext>
              </a:extLst>
            </p:cNvPr>
            <p:cNvSpPr txBox="1"/>
            <p:nvPr/>
          </p:nvSpPr>
          <p:spPr>
            <a:xfrm>
              <a:off x="3017861" y="4283314"/>
              <a:ext cx="190133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6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accent6"/>
                </a:solidFill>
                <a:cs typeface="Arial" pitchFamily="34" charset="0"/>
              </a:endParaRPr>
            </a:p>
          </p:txBody>
        </p:sp>
      </p:grpSp>
      <p:sp>
        <p:nvSpPr>
          <p:cNvPr id="3" name="사각형: 둥근 모서리 2">
            <a:extLst>
              <a:ext uri="{FF2B5EF4-FFF2-40B4-BE49-F238E27FC236}">
                <a16:creationId xmlns:a16="http://schemas.microsoft.com/office/drawing/2014/main" id="{68428BF4-A8DE-4F9F-9775-982C989D6B8E}"/>
              </a:ext>
            </a:extLst>
          </p:cNvPr>
          <p:cNvSpPr/>
          <p:nvPr/>
        </p:nvSpPr>
        <p:spPr>
          <a:xfrm rot="18900000">
            <a:off x="1485900" y="4024314"/>
            <a:ext cx="333376" cy="333374"/>
          </a:xfrm>
          <a:prstGeom prst="round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사각형: 둥근 모서리 4">
            <a:extLst>
              <a:ext uri="{FF2B5EF4-FFF2-40B4-BE49-F238E27FC236}">
                <a16:creationId xmlns:a16="http://schemas.microsoft.com/office/drawing/2014/main" id="{2C658018-FFCC-45F4-83ED-7E599494E529}"/>
              </a:ext>
            </a:extLst>
          </p:cNvPr>
          <p:cNvSpPr/>
          <p:nvPr/>
        </p:nvSpPr>
        <p:spPr>
          <a:xfrm rot="18900000">
            <a:off x="3324225" y="4995863"/>
            <a:ext cx="333376" cy="333374"/>
          </a:xfrm>
          <a:prstGeom prst="round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사각형: 둥근 모서리 6">
            <a:extLst>
              <a:ext uri="{FF2B5EF4-FFF2-40B4-BE49-F238E27FC236}">
                <a16:creationId xmlns:a16="http://schemas.microsoft.com/office/drawing/2014/main" id="{D1387176-50A6-4738-85FC-CE61D1B26B79}"/>
              </a:ext>
            </a:extLst>
          </p:cNvPr>
          <p:cNvSpPr/>
          <p:nvPr/>
        </p:nvSpPr>
        <p:spPr>
          <a:xfrm rot="18900000">
            <a:off x="5162550" y="3667126"/>
            <a:ext cx="333376" cy="333374"/>
          </a:xfrm>
          <a:prstGeom prst="round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사각형: 둥근 모서리 8">
            <a:extLst>
              <a:ext uri="{FF2B5EF4-FFF2-40B4-BE49-F238E27FC236}">
                <a16:creationId xmlns:a16="http://schemas.microsoft.com/office/drawing/2014/main" id="{D1673E0E-514B-41CD-A13C-5F60860D908C}"/>
              </a:ext>
            </a:extLst>
          </p:cNvPr>
          <p:cNvSpPr/>
          <p:nvPr/>
        </p:nvSpPr>
        <p:spPr>
          <a:xfrm rot="18900000">
            <a:off x="7000875" y="4024314"/>
            <a:ext cx="333376" cy="333374"/>
          </a:xfrm>
          <a:prstGeom prst="round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0" name="사각형: 둥근 모서리 19">
            <a:extLst>
              <a:ext uri="{FF2B5EF4-FFF2-40B4-BE49-F238E27FC236}">
                <a16:creationId xmlns:a16="http://schemas.microsoft.com/office/drawing/2014/main" id="{30AC0553-AC54-44EE-8FB4-C348B7DC7E74}"/>
              </a:ext>
            </a:extLst>
          </p:cNvPr>
          <p:cNvSpPr/>
          <p:nvPr/>
        </p:nvSpPr>
        <p:spPr>
          <a:xfrm rot="18900000">
            <a:off x="10677525" y="2363333"/>
            <a:ext cx="333376" cy="333374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1" name="사각형: 둥근 모서리 20">
            <a:extLst>
              <a:ext uri="{FF2B5EF4-FFF2-40B4-BE49-F238E27FC236}">
                <a16:creationId xmlns:a16="http://schemas.microsoft.com/office/drawing/2014/main" id="{2E2E2321-FEF4-4BA4-A237-01D18701DF2D}"/>
              </a:ext>
            </a:extLst>
          </p:cNvPr>
          <p:cNvSpPr/>
          <p:nvPr/>
        </p:nvSpPr>
        <p:spPr>
          <a:xfrm rot="18900000">
            <a:off x="8870755" y="3081649"/>
            <a:ext cx="333376" cy="333374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7964940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7">
            <a:extLst>
              <a:ext uri="{FF2B5EF4-FFF2-40B4-BE49-F238E27FC236}">
                <a16:creationId xmlns:a16="http://schemas.microsoft.com/office/drawing/2014/main" id="{B7932673-798E-4878-875F-0A5D9ED83327}"/>
              </a:ext>
            </a:extLst>
          </p:cNvPr>
          <p:cNvGrpSpPr/>
          <p:nvPr/>
        </p:nvGrpSpPr>
        <p:grpSpPr>
          <a:xfrm>
            <a:off x="5035747" y="1673938"/>
            <a:ext cx="6194228" cy="4439021"/>
            <a:chOff x="2723244" y="1187581"/>
            <a:chExt cx="6825856" cy="4891670"/>
          </a:xfrm>
        </p:grpSpPr>
        <p:sp>
          <p:nvSpPr>
            <p:cNvPr id="4" name="Right Arrow 3">
              <a:extLst>
                <a:ext uri="{FF2B5EF4-FFF2-40B4-BE49-F238E27FC236}">
                  <a16:creationId xmlns:a16="http://schemas.microsoft.com/office/drawing/2014/main" id="{F765FD5D-7BAD-4D18-8E48-1D7D5B907A6F}"/>
                </a:ext>
              </a:extLst>
            </p:cNvPr>
            <p:cNvSpPr/>
            <p:nvPr/>
          </p:nvSpPr>
          <p:spPr>
            <a:xfrm>
              <a:off x="7394936" y="1187581"/>
              <a:ext cx="2154164" cy="1610890"/>
            </a:xfrm>
            <a:prstGeom prst="rightArrow">
              <a:avLst/>
            </a:prstGeom>
            <a:solidFill>
              <a:schemeClr val="accent1"/>
            </a:solidFill>
            <a:ln>
              <a:noFill/>
            </a:ln>
            <a:scene3d>
              <a:camera prst="isometricTopUp"/>
              <a:lightRig rig="balanced" dir="t"/>
            </a:scene3d>
            <a:sp3d extrusionH="457200" prstMaterial="matte">
              <a:extrusionClr>
                <a:schemeClr val="accent1"/>
              </a:extrusion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5" name="Right Arrow 4">
              <a:extLst>
                <a:ext uri="{FF2B5EF4-FFF2-40B4-BE49-F238E27FC236}">
                  <a16:creationId xmlns:a16="http://schemas.microsoft.com/office/drawing/2014/main" id="{76F72C56-6678-4A9F-BA52-8E67CB6F279C}"/>
                </a:ext>
              </a:extLst>
            </p:cNvPr>
            <p:cNvSpPr/>
            <p:nvPr/>
          </p:nvSpPr>
          <p:spPr>
            <a:xfrm>
              <a:off x="5837706" y="2281174"/>
              <a:ext cx="2154164" cy="1610890"/>
            </a:xfrm>
            <a:prstGeom prst="rightArrow">
              <a:avLst/>
            </a:prstGeom>
            <a:solidFill>
              <a:schemeClr val="accent2"/>
            </a:solidFill>
            <a:ln>
              <a:noFill/>
            </a:ln>
            <a:scene3d>
              <a:camera prst="isometricTopUp"/>
              <a:lightRig rig="balanced" dir="t"/>
            </a:scene3d>
            <a:sp3d extrusionH="457200" prstMaterial="matte">
              <a:extrusionClr>
                <a:schemeClr val="accent2"/>
              </a:extrusion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6" name="Right Arrow 5">
              <a:extLst>
                <a:ext uri="{FF2B5EF4-FFF2-40B4-BE49-F238E27FC236}">
                  <a16:creationId xmlns:a16="http://schemas.microsoft.com/office/drawing/2014/main" id="{B7B801EF-55DB-4DD9-8AE5-FB16F7ACE266}"/>
                </a:ext>
              </a:extLst>
            </p:cNvPr>
            <p:cNvSpPr/>
            <p:nvPr/>
          </p:nvSpPr>
          <p:spPr>
            <a:xfrm>
              <a:off x="4280475" y="3374767"/>
              <a:ext cx="2154164" cy="1610890"/>
            </a:xfrm>
            <a:prstGeom prst="rightArrow">
              <a:avLst/>
            </a:prstGeom>
            <a:solidFill>
              <a:schemeClr val="accent3"/>
            </a:solidFill>
            <a:ln>
              <a:noFill/>
            </a:ln>
            <a:scene3d>
              <a:camera prst="isometricTopUp"/>
              <a:lightRig rig="balanced" dir="t"/>
            </a:scene3d>
            <a:sp3d extrusionH="457200" prstMaterial="matte">
              <a:extrusionClr>
                <a:schemeClr val="accent3"/>
              </a:extrusion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7" name="Right Arrow 6">
              <a:extLst>
                <a:ext uri="{FF2B5EF4-FFF2-40B4-BE49-F238E27FC236}">
                  <a16:creationId xmlns:a16="http://schemas.microsoft.com/office/drawing/2014/main" id="{F4721870-0529-417B-B27D-2D72B744C891}"/>
                </a:ext>
              </a:extLst>
            </p:cNvPr>
            <p:cNvSpPr/>
            <p:nvPr/>
          </p:nvSpPr>
          <p:spPr>
            <a:xfrm>
              <a:off x="2723244" y="4468361"/>
              <a:ext cx="2154164" cy="1610890"/>
            </a:xfrm>
            <a:prstGeom prst="rightArrow">
              <a:avLst/>
            </a:prstGeom>
            <a:solidFill>
              <a:schemeClr val="accent4"/>
            </a:solidFill>
            <a:ln>
              <a:noFill/>
            </a:ln>
            <a:scene3d>
              <a:camera prst="isometricTopUp"/>
              <a:lightRig rig="balanced" dir="t"/>
            </a:scene3d>
            <a:sp3d extrusionH="457200" prstMaterial="matte">
              <a:extrusionClr>
                <a:schemeClr val="accent4"/>
              </a:extrusion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8" name="Group 8">
            <a:extLst>
              <a:ext uri="{FF2B5EF4-FFF2-40B4-BE49-F238E27FC236}">
                <a16:creationId xmlns:a16="http://schemas.microsoft.com/office/drawing/2014/main" id="{40FEB3D6-13AA-46D6-97C6-D4E69BBDED80}"/>
              </a:ext>
            </a:extLst>
          </p:cNvPr>
          <p:cNvGrpSpPr/>
          <p:nvPr/>
        </p:nvGrpSpPr>
        <p:grpSpPr>
          <a:xfrm>
            <a:off x="1454493" y="1913027"/>
            <a:ext cx="5491696" cy="702832"/>
            <a:chOff x="2551705" y="4319146"/>
            <a:chExt cx="3683695" cy="702832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DA5AAC0E-2F41-4C30-8212-4CBFB5056838}"/>
                </a:ext>
              </a:extLst>
            </p:cNvPr>
            <p:cNvSpPr txBox="1"/>
            <p:nvPr/>
          </p:nvSpPr>
          <p:spPr>
            <a:xfrm>
              <a:off x="2551705" y="4560313"/>
              <a:ext cx="368369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EF15FAD2-716E-4F3D-922E-66E9660F3618}"/>
                </a:ext>
              </a:extLst>
            </p:cNvPr>
            <p:cNvSpPr txBox="1"/>
            <p:nvPr/>
          </p:nvSpPr>
          <p:spPr>
            <a:xfrm>
              <a:off x="2551705" y="4319146"/>
              <a:ext cx="368369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4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11" name="Group 11">
            <a:extLst>
              <a:ext uri="{FF2B5EF4-FFF2-40B4-BE49-F238E27FC236}">
                <a16:creationId xmlns:a16="http://schemas.microsoft.com/office/drawing/2014/main" id="{50A0E933-816C-4328-917A-EE16B51989F6}"/>
              </a:ext>
            </a:extLst>
          </p:cNvPr>
          <p:cNvGrpSpPr/>
          <p:nvPr/>
        </p:nvGrpSpPr>
        <p:grpSpPr>
          <a:xfrm>
            <a:off x="1454493" y="2734424"/>
            <a:ext cx="4855471" cy="702832"/>
            <a:chOff x="2551705" y="4296700"/>
            <a:chExt cx="3552136" cy="702832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14218D81-D3EC-43DA-BC4A-9F3DCA1A0AAD}"/>
                </a:ext>
              </a:extLst>
            </p:cNvPr>
            <p:cNvSpPr txBox="1"/>
            <p:nvPr/>
          </p:nvSpPr>
          <p:spPr>
            <a:xfrm>
              <a:off x="2551706" y="4537867"/>
              <a:ext cx="355213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458DC96F-B7F7-4D22-9C27-38EF32777FEF}"/>
                </a:ext>
              </a:extLst>
            </p:cNvPr>
            <p:cNvSpPr txBox="1"/>
            <p:nvPr/>
          </p:nvSpPr>
          <p:spPr>
            <a:xfrm>
              <a:off x="2551705" y="4296700"/>
              <a:ext cx="355213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14" name="Group 14">
            <a:extLst>
              <a:ext uri="{FF2B5EF4-FFF2-40B4-BE49-F238E27FC236}">
                <a16:creationId xmlns:a16="http://schemas.microsoft.com/office/drawing/2014/main" id="{2D350FB5-E860-4650-AD5B-B947E443EEEE}"/>
              </a:ext>
            </a:extLst>
          </p:cNvPr>
          <p:cNvGrpSpPr/>
          <p:nvPr/>
        </p:nvGrpSpPr>
        <p:grpSpPr>
          <a:xfrm>
            <a:off x="1454492" y="3555819"/>
            <a:ext cx="3323020" cy="887498"/>
            <a:chOff x="2551704" y="4319146"/>
            <a:chExt cx="2894333" cy="887498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60685D84-E8D0-44BD-9D04-A8F13DEDF14A}"/>
                </a:ext>
              </a:extLst>
            </p:cNvPr>
            <p:cNvSpPr txBox="1"/>
            <p:nvPr/>
          </p:nvSpPr>
          <p:spPr>
            <a:xfrm>
              <a:off x="2551705" y="4560313"/>
              <a:ext cx="289433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ED6B4639-4060-4C72-BC75-9FFAEB9FD4F3}"/>
                </a:ext>
              </a:extLst>
            </p:cNvPr>
            <p:cNvSpPr txBox="1"/>
            <p:nvPr/>
          </p:nvSpPr>
          <p:spPr>
            <a:xfrm>
              <a:off x="2551704" y="4319146"/>
              <a:ext cx="288589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2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17" name="Group 17">
            <a:extLst>
              <a:ext uri="{FF2B5EF4-FFF2-40B4-BE49-F238E27FC236}">
                <a16:creationId xmlns:a16="http://schemas.microsoft.com/office/drawing/2014/main" id="{2E45ADC3-DC3B-4D72-9B1E-1DC7E3FDBEE5}"/>
              </a:ext>
            </a:extLst>
          </p:cNvPr>
          <p:cNvGrpSpPr/>
          <p:nvPr/>
        </p:nvGrpSpPr>
        <p:grpSpPr>
          <a:xfrm>
            <a:off x="1410091" y="4552829"/>
            <a:ext cx="2303349" cy="1072164"/>
            <a:chOff x="2729836" y="4319146"/>
            <a:chExt cx="1685070" cy="1072164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BCB76C40-D82A-4ECA-8DFC-3280283EBB05}"/>
                </a:ext>
              </a:extLst>
            </p:cNvPr>
            <p:cNvSpPr txBox="1"/>
            <p:nvPr/>
          </p:nvSpPr>
          <p:spPr>
            <a:xfrm>
              <a:off x="2729839" y="4560313"/>
              <a:ext cx="168506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E0272166-8F78-4106-B1BC-B641D6327248}"/>
                </a:ext>
              </a:extLst>
            </p:cNvPr>
            <p:cNvSpPr txBox="1"/>
            <p:nvPr/>
          </p:nvSpPr>
          <p:spPr>
            <a:xfrm>
              <a:off x="2729836" y="4319146"/>
              <a:ext cx="16850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sp>
        <p:nvSpPr>
          <p:cNvPr id="20" name="Rectangle 20">
            <a:extLst>
              <a:ext uri="{FF2B5EF4-FFF2-40B4-BE49-F238E27FC236}">
                <a16:creationId xmlns:a16="http://schemas.microsoft.com/office/drawing/2014/main" id="{3664F0B3-C216-45D4-AE77-E4648A3B6D9F}"/>
              </a:ext>
            </a:extLst>
          </p:cNvPr>
          <p:cNvSpPr/>
          <p:nvPr/>
        </p:nvSpPr>
        <p:spPr>
          <a:xfrm>
            <a:off x="952052" y="1970173"/>
            <a:ext cx="386384" cy="36004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b="1" dirty="0"/>
              <a:t>01</a:t>
            </a:r>
            <a:endParaRPr lang="ko-KR" altLang="en-US" sz="1200" b="1" dirty="0"/>
          </a:p>
        </p:txBody>
      </p:sp>
      <p:sp>
        <p:nvSpPr>
          <p:cNvPr id="21" name="Rectangle 21">
            <a:extLst>
              <a:ext uri="{FF2B5EF4-FFF2-40B4-BE49-F238E27FC236}">
                <a16:creationId xmlns:a16="http://schemas.microsoft.com/office/drawing/2014/main" id="{01EA1A6E-5786-4AA7-84F4-3FD9DD881664}"/>
              </a:ext>
            </a:extLst>
          </p:cNvPr>
          <p:cNvSpPr/>
          <p:nvPr/>
        </p:nvSpPr>
        <p:spPr>
          <a:xfrm>
            <a:off x="952052" y="2798808"/>
            <a:ext cx="386384" cy="36004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b="1" dirty="0"/>
              <a:t>02</a:t>
            </a:r>
            <a:endParaRPr lang="ko-KR" altLang="en-US" sz="1200" b="1" dirty="0"/>
          </a:p>
        </p:txBody>
      </p:sp>
      <p:sp>
        <p:nvSpPr>
          <p:cNvPr id="22" name="Rectangle 22">
            <a:extLst>
              <a:ext uri="{FF2B5EF4-FFF2-40B4-BE49-F238E27FC236}">
                <a16:creationId xmlns:a16="http://schemas.microsoft.com/office/drawing/2014/main" id="{7022EA8E-95F5-4DF0-809D-1D7A89FE7D0F}"/>
              </a:ext>
            </a:extLst>
          </p:cNvPr>
          <p:cNvSpPr/>
          <p:nvPr/>
        </p:nvSpPr>
        <p:spPr>
          <a:xfrm>
            <a:off x="952052" y="3627443"/>
            <a:ext cx="386384" cy="3600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b="1" dirty="0"/>
              <a:t>03</a:t>
            </a:r>
            <a:endParaRPr lang="ko-KR" altLang="en-US" sz="1200" b="1" dirty="0"/>
          </a:p>
        </p:txBody>
      </p:sp>
      <p:sp>
        <p:nvSpPr>
          <p:cNvPr id="23" name="Rectangle 23">
            <a:extLst>
              <a:ext uri="{FF2B5EF4-FFF2-40B4-BE49-F238E27FC236}">
                <a16:creationId xmlns:a16="http://schemas.microsoft.com/office/drawing/2014/main" id="{116EEE56-E923-4072-82E9-97BE6C3B0B07}"/>
              </a:ext>
            </a:extLst>
          </p:cNvPr>
          <p:cNvSpPr/>
          <p:nvPr/>
        </p:nvSpPr>
        <p:spPr>
          <a:xfrm>
            <a:off x="952052" y="4609979"/>
            <a:ext cx="386384" cy="3600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b="1" dirty="0"/>
              <a:t>04</a:t>
            </a:r>
            <a:endParaRPr lang="ko-KR" altLang="en-US" sz="1200" b="1" dirty="0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E648A367-F5AC-4CD4-9481-FCA95D74BAA1}"/>
              </a:ext>
            </a:extLst>
          </p:cNvPr>
          <p:cNvSpPr txBox="1"/>
          <p:nvPr/>
        </p:nvSpPr>
        <p:spPr>
          <a:xfrm rot="19669303">
            <a:off x="5293623" y="5264228"/>
            <a:ext cx="120836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Option A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E0D9CEEA-046E-404A-93AA-724B15EE4144}"/>
              </a:ext>
            </a:extLst>
          </p:cNvPr>
          <p:cNvSpPr txBox="1"/>
          <p:nvPr/>
        </p:nvSpPr>
        <p:spPr>
          <a:xfrm rot="19669303">
            <a:off x="6759626" y="4254676"/>
            <a:ext cx="117569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Option B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935E463B-ECDA-42F9-9BF9-DCDC6556961A}"/>
              </a:ext>
            </a:extLst>
          </p:cNvPr>
          <p:cNvSpPr txBox="1"/>
          <p:nvPr/>
        </p:nvSpPr>
        <p:spPr>
          <a:xfrm rot="19669303">
            <a:off x="8192963" y="3245125"/>
            <a:ext cx="11088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Option C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79E53BD8-D44A-4941-8F47-D114BB4D0287}"/>
              </a:ext>
            </a:extLst>
          </p:cNvPr>
          <p:cNvSpPr txBox="1"/>
          <p:nvPr/>
        </p:nvSpPr>
        <p:spPr>
          <a:xfrm rot="19669303">
            <a:off x="9559476" y="2235574"/>
            <a:ext cx="120397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Option D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8365175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038B56C8-2ECC-40CE-8512-1AB853C9BE30}"/>
              </a:ext>
            </a:extLst>
          </p:cNvPr>
          <p:cNvSpPr txBox="1"/>
          <p:nvPr/>
        </p:nvSpPr>
        <p:spPr>
          <a:xfrm>
            <a:off x="791849" y="401612"/>
            <a:ext cx="2865753" cy="175432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dirty="0">
                <a:solidFill>
                  <a:schemeClr val="bg1"/>
                </a:solidFill>
                <a:latin typeface="+mj-lt"/>
                <a:cs typeface="Arial" pitchFamily="34" charset="0"/>
              </a:rPr>
              <a:t>Column  Style</a:t>
            </a:r>
            <a:endParaRPr lang="ko-KR" altLang="en-US" sz="5400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sp>
        <p:nvSpPr>
          <p:cNvPr id="5" name="Right Triangle 4">
            <a:extLst>
              <a:ext uri="{FF2B5EF4-FFF2-40B4-BE49-F238E27FC236}">
                <a16:creationId xmlns:a16="http://schemas.microsoft.com/office/drawing/2014/main" id="{73E0C069-1FB6-4064-B8DF-B33ECF0004B2}"/>
              </a:ext>
            </a:extLst>
          </p:cNvPr>
          <p:cNvSpPr/>
          <p:nvPr/>
        </p:nvSpPr>
        <p:spPr>
          <a:xfrm rot="10800000" flipV="1">
            <a:off x="3998067" y="1370750"/>
            <a:ext cx="1839766" cy="1574810"/>
          </a:xfrm>
          <a:custGeom>
            <a:avLst/>
            <a:gdLst/>
            <a:ahLst/>
            <a:cxnLst/>
            <a:rect l="l" t="t" r="r" b="b"/>
            <a:pathLst>
              <a:path w="2684095" h="2088232">
                <a:moveTo>
                  <a:pt x="2201306" y="2088232"/>
                </a:moveTo>
                <a:lnTo>
                  <a:pt x="102950" y="2088232"/>
                </a:lnTo>
                <a:cubicBezTo>
                  <a:pt x="46092" y="2088232"/>
                  <a:pt x="0" y="2042140"/>
                  <a:pt x="0" y="1985282"/>
                </a:cubicBezTo>
                <a:lnTo>
                  <a:pt x="0" y="102950"/>
                </a:lnTo>
                <a:cubicBezTo>
                  <a:pt x="0" y="46092"/>
                  <a:pt x="46092" y="0"/>
                  <a:pt x="102950" y="0"/>
                </a:cubicBezTo>
                <a:lnTo>
                  <a:pt x="2201306" y="0"/>
                </a:lnTo>
                <a:cubicBezTo>
                  <a:pt x="2258164" y="0"/>
                  <a:pt x="2304256" y="46092"/>
                  <a:pt x="2304256" y="102950"/>
                </a:cubicBezTo>
                <a:lnTo>
                  <a:pt x="2304256" y="1587815"/>
                </a:lnTo>
                <a:lnTo>
                  <a:pt x="2684095" y="1967654"/>
                </a:lnTo>
                <a:lnTo>
                  <a:pt x="2304256" y="1967654"/>
                </a:lnTo>
                <a:lnTo>
                  <a:pt x="2304256" y="1985282"/>
                </a:lnTo>
                <a:cubicBezTo>
                  <a:pt x="2304256" y="2042140"/>
                  <a:pt x="2258164" y="2088232"/>
                  <a:pt x="2201306" y="2088232"/>
                </a:cubicBezTo>
                <a:close/>
              </a:path>
            </a:pathLst>
          </a:custGeom>
          <a:noFill/>
          <a:ln w="50800"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025F0A8-6291-44C8-BC85-0236786B6203}"/>
              </a:ext>
            </a:extLst>
          </p:cNvPr>
          <p:cNvSpPr txBox="1"/>
          <p:nvPr/>
        </p:nvSpPr>
        <p:spPr>
          <a:xfrm>
            <a:off x="4405410" y="1496434"/>
            <a:ext cx="143242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Columns Infographic Simple  Portfolio Designed </a:t>
            </a:r>
          </a:p>
        </p:txBody>
      </p:sp>
      <p:grpSp>
        <p:nvGrpSpPr>
          <p:cNvPr id="7" name="그룹 2">
            <a:extLst>
              <a:ext uri="{FF2B5EF4-FFF2-40B4-BE49-F238E27FC236}">
                <a16:creationId xmlns:a16="http://schemas.microsoft.com/office/drawing/2014/main" id="{FE0FC3A2-5A6F-4F37-9FAA-A234335F0F4F}"/>
              </a:ext>
            </a:extLst>
          </p:cNvPr>
          <p:cNvGrpSpPr/>
          <p:nvPr/>
        </p:nvGrpSpPr>
        <p:grpSpPr>
          <a:xfrm>
            <a:off x="6625805" y="680083"/>
            <a:ext cx="4843384" cy="5496934"/>
            <a:chOff x="2153463" y="1916832"/>
            <a:chExt cx="7911017" cy="5496934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2EEDBCCA-1E07-4D02-B8E4-E3DB2E68B64D}"/>
                </a:ext>
              </a:extLst>
            </p:cNvPr>
            <p:cNvSpPr txBox="1"/>
            <p:nvPr/>
          </p:nvSpPr>
          <p:spPr>
            <a:xfrm>
              <a:off x="2153463" y="1916832"/>
              <a:ext cx="7911017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1B03ECC3-FF1E-4C47-BE39-9009AB6AEF9D}"/>
                </a:ext>
              </a:extLst>
            </p:cNvPr>
            <p:cNvSpPr txBox="1"/>
            <p:nvPr/>
          </p:nvSpPr>
          <p:spPr>
            <a:xfrm>
              <a:off x="2153463" y="2520119"/>
              <a:ext cx="7911017" cy="489364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Get a modern PowerPoint  Presentation that is beautifully designed. Easy to change colors, photos and Text. You can simply impress your audience and add a unique zing and appeal to your Presentations. You can simply impress your audience and add a unique zing and appeal to your Presentations. I hope and I believe that this Template will your Time, Money and Reputation. You can simply impress your audience and add a unique zing and appeal to your Presentations. You can simply impress your audience and add a unique zing and appeal to your Presentations. Get a modern PowerPoint  Presentation that is beautifully designed. You can simply impress your audience and add a unique zing and appeal to your Presentations. I hope and I believe that this Template will your Time, Money and Reputation. You can simply impress your audience and add a unique zing and appeal to your Presentations. I hope and I believe that this Template will your Time, Money and Reputation. </a:t>
              </a:r>
            </a:p>
            <a:p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 You can simply impress your audience and add a unique zing and appeal to your Presentations. Get a modern PowerPoint  Presentation that is beautifully designed. </a:t>
              </a:r>
            </a:p>
            <a:p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Easy to change colors, photos and Text. 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17915349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EFDDFE08-D1A3-4890-B395-3D514078D9E9}"/>
              </a:ext>
            </a:extLst>
          </p:cNvPr>
          <p:cNvSpPr txBox="1"/>
          <p:nvPr/>
        </p:nvSpPr>
        <p:spPr>
          <a:xfrm>
            <a:off x="0" y="155259"/>
            <a:ext cx="12192000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5400" dirty="0">
                <a:solidFill>
                  <a:schemeClr val="bg1"/>
                </a:solidFill>
                <a:latin typeface="+mj-lt"/>
                <a:cs typeface="Arial" pitchFamily="34" charset="0"/>
              </a:rPr>
              <a:t>Columns  Style</a:t>
            </a:r>
            <a:endParaRPr lang="ko-KR" altLang="en-US" sz="5400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38652F7-B07D-4873-979F-7157BDB1CDB1}"/>
              </a:ext>
            </a:extLst>
          </p:cNvPr>
          <p:cNvSpPr txBox="1"/>
          <p:nvPr/>
        </p:nvSpPr>
        <p:spPr>
          <a:xfrm>
            <a:off x="1594139" y="2645570"/>
            <a:ext cx="412477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cs typeface="Calibri" pitchFamily="34" charset="0"/>
              </a:rPr>
              <a:t>PowerPoint Presentation Templates</a:t>
            </a:r>
            <a:endParaRPr lang="ko-KR" altLang="en-US" sz="1400" b="1" dirty="0">
              <a:solidFill>
                <a:schemeClr val="bg1"/>
              </a:solidFill>
              <a:cs typeface="Calibri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3D47E27-F639-4C84-A077-05CE9CE9625D}"/>
              </a:ext>
            </a:extLst>
          </p:cNvPr>
          <p:cNvSpPr txBox="1"/>
          <p:nvPr/>
        </p:nvSpPr>
        <p:spPr>
          <a:xfrm>
            <a:off x="1594137" y="3068983"/>
            <a:ext cx="4124772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I hope and I believe that this Template will your Time, Money and Reputation. Easy to change colors, photos and Text.</a:t>
            </a:r>
            <a:r>
              <a:rPr lang="en-US" altLang="ko-KR" sz="1200" dirty="0">
                <a:solidFill>
                  <a:schemeClr val="bg1"/>
                </a:solidFill>
              </a:rPr>
              <a:t> You can simply impress your audience and add a unique zing and appeal to your Reports and Presentations with our Templates.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 Get a modern PowerPoint  Presentation that is beautifully designed. I hope and I believe that this Template will your Time, Money and Reputation. Easy to change colors, photos and Text.</a:t>
            </a:r>
            <a:r>
              <a:rPr lang="en-US" altLang="ko-KR" sz="1200" dirty="0">
                <a:solidFill>
                  <a:schemeClr val="bg1"/>
                </a:solidFill>
              </a:rPr>
              <a:t> You can simply impress your audience and add a unique zing and appeal to your Reports and Presentations with our Templates.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 I hope and I believe that this Template will your Time, Money and Reputation. </a:t>
            </a:r>
          </a:p>
          <a:p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bg1"/>
                </a:solidFill>
              </a:rPr>
              <a:t>This text can be replaced with your own text.</a:t>
            </a:r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40609B8-17A7-4B83-AB7C-D539272E6B5F}"/>
              </a:ext>
            </a:extLst>
          </p:cNvPr>
          <p:cNvSpPr txBox="1"/>
          <p:nvPr/>
        </p:nvSpPr>
        <p:spPr>
          <a:xfrm>
            <a:off x="1594139" y="1650233"/>
            <a:ext cx="412477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chemeClr val="bg1"/>
                </a:solidFill>
              </a:rPr>
              <a:t>You can simply impress your audience and add a unique zing and appeal to your Reports and Presentations. </a:t>
            </a:r>
            <a:endParaRPr lang="en-US" altLang="ko-KR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1D86D5C-5BF4-4CB4-B7B8-5C19B9D29923}"/>
              </a:ext>
            </a:extLst>
          </p:cNvPr>
          <p:cNvSpPr txBox="1"/>
          <p:nvPr/>
        </p:nvSpPr>
        <p:spPr>
          <a:xfrm>
            <a:off x="820193" y="1570589"/>
            <a:ext cx="77394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600" b="1" dirty="0">
                <a:solidFill>
                  <a:schemeClr val="bg1"/>
                </a:solidFill>
                <a:cs typeface="Calibri" pitchFamily="34" charset="0"/>
              </a:rPr>
              <a:t>01</a:t>
            </a:r>
            <a:endParaRPr lang="ko-KR" altLang="en-US" sz="3600" b="1" dirty="0">
              <a:solidFill>
                <a:schemeClr val="bg1"/>
              </a:solidFill>
              <a:cs typeface="Calibri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373CED9-4D8E-434D-9543-AF42441EB0E9}"/>
              </a:ext>
            </a:extLst>
          </p:cNvPr>
          <p:cNvSpPr txBox="1"/>
          <p:nvPr/>
        </p:nvSpPr>
        <p:spPr>
          <a:xfrm>
            <a:off x="7247035" y="2641830"/>
            <a:ext cx="412477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cs typeface="Calibri" pitchFamily="34" charset="0"/>
              </a:rPr>
              <a:t>PowerPoint Presentation Templates</a:t>
            </a:r>
            <a:endParaRPr lang="ko-KR" altLang="en-US" sz="1400" b="1" dirty="0">
              <a:solidFill>
                <a:schemeClr val="bg1"/>
              </a:solidFill>
              <a:cs typeface="Calibri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E529265-291E-4CEE-9296-2CA61F5B4804}"/>
              </a:ext>
            </a:extLst>
          </p:cNvPr>
          <p:cNvSpPr txBox="1"/>
          <p:nvPr/>
        </p:nvSpPr>
        <p:spPr>
          <a:xfrm>
            <a:off x="7247033" y="3065243"/>
            <a:ext cx="4124772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I hope and I believe that this Template will your Time, Money and Reputation. Easy to change colors, photos and Text.</a:t>
            </a:r>
            <a:r>
              <a:rPr lang="en-US" altLang="ko-KR" sz="1200" dirty="0">
                <a:solidFill>
                  <a:schemeClr val="bg1"/>
                </a:solidFill>
              </a:rPr>
              <a:t> You can simply impress your audience and add a unique zing and appeal to your Reports and Presentations with our Templates.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 Get a modern PowerPoint  Presentation that is beautifully designed. I hope and I believe that this Template will your Time, Money and Reputation. Easy to change colors, photos and Text.</a:t>
            </a:r>
            <a:r>
              <a:rPr lang="en-US" altLang="ko-KR" sz="1200" dirty="0">
                <a:solidFill>
                  <a:schemeClr val="bg1"/>
                </a:solidFill>
              </a:rPr>
              <a:t> You can simply impress your audience and add a unique zing and appeal to your Reports and Presentations with our Templates.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 I hope and I believe that this Template will your Time, Money and Reputation. </a:t>
            </a:r>
          </a:p>
          <a:p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bg1"/>
                </a:solidFill>
              </a:rPr>
              <a:t>This text can be replaced with your own text.</a:t>
            </a:r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0D9D0D3-EC7B-465C-AC77-41A10C110F61}"/>
              </a:ext>
            </a:extLst>
          </p:cNvPr>
          <p:cNvSpPr txBox="1"/>
          <p:nvPr/>
        </p:nvSpPr>
        <p:spPr>
          <a:xfrm>
            <a:off x="7247035" y="1646493"/>
            <a:ext cx="412477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chemeClr val="bg1"/>
                </a:solidFill>
              </a:rPr>
              <a:t>You can simply impress your audience and add a unique zing and appeal to your Reports and Presentations. </a:t>
            </a:r>
            <a:endParaRPr lang="en-US" altLang="ko-KR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8BA176A2-7127-42A3-9E54-A1C06A55ED80}"/>
              </a:ext>
            </a:extLst>
          </p:cNvPr>
          <p:cNvSpPr txBox="1"/>
          <p:nvPr/>
        </p:nvSpPr>
        <p:spPr>
          <a:xfrm>
            <a:off x="6473089" y="1570589"/>
            <a:ext cx="77394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600" b="1" dirty="0">
                <a:solidFill>
                  <a:schemeClr val="bg1"/>
                </a:solidFill>
                <a:cs typeface="Calibri" pitchFamily="34" charset="0"/>
              </a:rPr>
              <a:t>02</a:t>
            </a:r>
            <a:endParaRPr lang="ko-KR" altLang="en-US" sz="3600" b="1" dirty="0">
              <a:solidFill>
                <a:schemeClr val="bg1"/>
              </a:solidFill>
              <a:cs typeface="Calibri" pitchFamily="34" charset="0"/>
            </a:endParaRPr>
          </a:p>
        </p:txBody>
      </p:sp>
      <p:sp>
        <p:nvSpPr>
          <p:cNvPr id="21" name="Freeform: Shape 3">
            <a:extLst>
              <a:ext uri="{FF2B5EF4-FFF2-40B4-BE49-F238E27FC236}">
                <a16:creationId xmlns:a16="http://schemas.microsoft.com/office/drawing/2014/main" id="{0CF8EEFE-1D94-478B-A1E7-7D527E4C4ACE}"/>
              </a:ext>
            </a:extLst>
          </p:cNvPr>
          <p:cNvSpPr/>
          <p:nvPr/>
        </p:nvSpPr>
        <p:spPr>
          <a:xfrm>
            <a:off x="253786" y="926695"/>
            <a:ext cx="3691198" cy="2304116"/>
          </a:xfrm>
          <a:custGeom>
            <a:avLst/>
            <a:gdLst>
              <a:gd name="connsiteX0" fmla="*/ 0 w 6857999"/>
              <a:gd name="connsiteY0" fmla="*/ 385763 h 4280892"/>
              <a:gd name="connsiteX1" fmla="*/ 0 w 6857999"/>
              <a:gd name="connsiteY1" fmla="*/ 294680 h 4280892"/>
              <a:gd name="connsiteX2" fmla="*/ 19288 w 6857999"/>
              <a:gd name="connsiteY2" fmla="*/ 183773 h 4280892"/>
              <a:gd name="connsiteX3" fmla="*/ 31075 w 6857999"/>
              <a:gd name="connsiteY3" fmla="*/ 199846 h 4280892"/>
              <a:gd name="connsiteX4" fmla="*/ 38040 w 6857999"/>
              <a:gd name="connsiteY4" fmla="*/ 311825 h 4280892"/>
              <a:gd name="connsiteX5" fmla="*/ 56793 w 6857999"/>
              <a:gd name="connsiteY5" fmla="*/ 392192 h 4280892"/>
              <a:gd name="connsiteX6" fmla="*/ 106085 w 6857999"/>
              <a:gd name="connsiteY6" fmla="*/ 413623 h 4280892"/>
              <a:gd name="connsiteX7" fmla="*/ 169843 w 6857999"/>
              <a:gd name="connsiteY7" fmla="*/ 380941 h 4280892"/>
              <a:gd name="connsiteX8" fmla="*/ 362188 w 6857999"/>
              <a:gd name="connsiteY8" fmla="*/ 227707 h 4280892"/>
              <a:gd name="connsiteX9" fmla="*/ 648295 w 6857999"/>
              <a:gd name="connsiteY9" fmla="*/ 0 h 4280892"/>
              <a:gd name="connsiteX10" fmla="*/ 685800 w 6857999"/>
              <a:gd name="connsiteY10" fmla="*/ 0 h 4280892"/>
              <a:gd name="connsiteX11" fmla="*/ 727591 w 6857999"/>
              <a:gd name="connsiteY11" fmla="*/ 27325 h 4280892"/>
              <a:gd name="connsiteX12" fmla="*/ 750094 w 6857999"/>
              <a:gd name="connsiteY12" fmla="*/ 152698 h 4280892"/>
              <a:gd name="connsiteX13" fmla="*/ 643473 w 6857999"/>
              <a:gd name="connsiteY13" fmla="*/ 530423 h 4280892"/>
              <a:gd name="connsiteX14" fmla="*/ 752773 w 6857999"/>
              <a:gd name="connsiteY14" fmla="*/ 862608 h 4280892"/>
              <a:gd name="connsiteX15" fmla="*/ 1143893 w 6857999"/>
              <a:gd name="connsiteY15" fmla="*/ 1106388 h 4280892"/>
              <a:gd name="connsiteX16" fmla="*/ 1171754 w 6857999"/>
              <a:gd name="connsiteY16" fmla="*/ 1099959 h 4280892"/>
              <a:gd name="connsiteX17" fmla="*/ 1309449 w 6857999"/>
              <a:gd name="connsiteY17" fmla="*/ 1012627 h 4280892"/>
              <a:gd name="connsiteX18" fmla="*/ 1481971 w 6857999"/>
              <a:gd name="connsiteY18" fmla="*/ 971907 h 4280892"/>
              <a:gd name="connsiteX19" fmla="*/ 1717715 w 6857999"/>
              <a:gd name="connsiteY19" fmla="*/ 966549 h 4280892"/>
              <a:gd name="connsiteX20" fmla="*/ 2466201 w 6857999"/>
              <a:gd name="connsiteY20" fmla="*/ 872788 h 4280892"/>
              <a:gd name="connsiteX21" fmla="*/ 2814995 w 6857999"/>
              <a:gd name="connsiteY21" fmla="*/ 758131 h 4280892"/>
              <a:gd name="connsiteX22" fmla="*/ 2988052 w 6857999"/>
              <a:gd name="connsiteY22" fmla="*/ 681514 h 4280892"/>
              <a:gd name="connsiteX23" fmla="*/ 3538835 w 6857999"/>
              <a:gd name="connsiteY23" fmla="*/ 482203 h 4280892"/>
              <a:gd name="connsiteX24" fmla="*/ 4148554 w 6857999"/>
              <a:gd name="connsiteY24" fmla="*/ 397550 h 4280892"/>
              <a:gd name="connsiteX25" fmla="*/ 4542889 w 6857999"/>
              <a:gd name="connsiteY25" fmla="*/ 503634 h 4280892"/>
              <a:gd name="connsiteX26" fmla="*/ 5078671 w 6857999"/>
              <a:gd name="connsiteY26" fmla="*/ 733485 h 4280892"/>
              <a:gd name="connsiteX27" fmla="*/ 5504617 w 6857999"/>
              <a:gd name="connsiteY27" fmla="*/ 1057096 h 4280892"/>
              <a:gd name="connsiteX28" fmla="*/ 5889307 w 6857999"/>
              <a:gd name="connsiteY28" fmla="*/ 1495901 h 4280892"/>
              <a:gd name="connsiteX29" fmla="*/ 5910739 w 6857999"/>
              <a:gd name="connsiteY29" fmla="*/ 1520547 h 4280892"/>
              <a:gd name="connsiteX30" fmla="*/ 6204347 w 6857999"/>
              <a:gd name="connsiteY30" fmla="*/ 1357670 h 4280892"/>
              <a:gd name="connsiteX31" fmla="*/ 6438483 w 6857999"/>
              <a:gd name="connsiteY31" fmla="*/ 1313200 h 4280892"/>
              <a:gd name="connsiteX32" fmla="*/ 6787813 w 6857999"/>
              <a:gd name="connsiteY32" fmla="*/ 1247299 h 4280892"/>
              <a:gd name="connsiteX33" fmla="*/ 6858000 w 6857999"/>
              <a:gd name="connsiteY33" fmla="*/ 1232833 h 4280892"/>
              <a:gd name="connsiteX34" fmla="*/ 6858000 w 6857999"/>
              <a:gd name="connsiteY34" fmla="*/ 1243548 h 4280892"/>
              <a:gd name="connsiteX35" fmla="*/ 6701016 w 6857999"/>
              <a:gd name="connsiteY35" fmla="*/ 1390352 h 4280892"/>
              <a:gd name="connsiteX36" fmla="*/ 6473309 w 6857999"/>
              <a:gd name="connsiteY36" fmla="*/ 1482507 h 4280892"/>
              <a:gd name="connsiteX37" fmla="*/ 6267033 w 6857999"/>
              <a:gd name="connsiteY37" fmla="*/ 1586448 h 4280892"/>
              <a:gd name="connsiteX38" fmla="*/ 6249353 w 6857999"/>
              <a:gd name="connsiteY38" fmla="*/ 1602522 h 4280892"/>
              <a:gd name="connsiteX39" fmla="*/ 6377405 w 6857999"/>
              <a:gd name="connsiteY39" fmla="*/ 1627168 h 4280892"/>
              <a:gd name="connsiteX40" fmla="*/ 6774418 w 6857999"/>
              <a:gd name="connsiteY40" fmla="*/ 1617524 h 4280892"/>
              <a:gd name="connsiteX41" fmla="*/ 6791563 w 6857999"/>
              <a:gd name="connsiteY41" fmla="*/ 1618595 h 4280892"/>
              <a:gd name="connsiteX42" fmla="*/ 6787277 w 6857999"/>
              <a:gd name="connsiteY42" fmla="*/ 1640027 h 4280892"/>
              <a:gd name="connsiteX43" fmla="*/ 6644223 w 6857999"/>
              <a:gd name="connsiteY43" fmla="*/ 1735931 h 4280892"/>
              <a:gd name="connsiteX44" fmla="*/ 6345258 w 6857999"/>
              <a:gd name="connsiteY44" fmla="*/ 1795403 h 4280892"/>
              <a:gd name="connsiteX45" fmla="*/ 6196310 w 6857999"/>
              <a:gd name="connsiteY45" fmla="*/ 1828621 h 4280892"/>
              <a:gd name="connsiteX46" fmla="*/ 6195775 w 6857999"/>
              <a:gd name="connsiteY46" fmla="*/ 1835587 h 4280892"/>
              <a:gd name="connsiteX47" fmla="*/ 6201668 w 6857999"/>
              <a:gd name="connsiteY47" fmla="*/ 1844695 h 4280892"/>
              <a:gd name="connsiteX48" fmla="*/ 6279356 w 6857999"/>
              <a:gd name="connsiteY48" fmla="*/ 2128659 h 4280892"/>
              <a:gd name="connsiteX49" fmla="*/ 6220956 w 6857999"/>
              <a:gd name="connsiteY49" fmla="*/ 2187059 h 4280892"/>
              <a:gd name="connsiteX50" fmla="*/ 6104692 w 6857999"/>
              <a:gd name="connsiteY50" fmla="*/ 2246531 h 4280892"/>
              <a:gd name="connsiteX51" fmla="*/ 5831443 w 6857999"/>
              <a:gd name="connsiteY51" fmla="*/ 2595860 h 4280892"/>
              <a:gd name="connsiteX52" fmla="*/ 5682496 w 6857999"/>
              <a:gd name="connsiteY52" fmla="*/ 2894826 h 4280892"/>
              <a:gd name="connsiteX53" fmla="*/ 5555516 w 6857999"/>
              <a:gd name="connsiteY53" fmla="*/ 2977872 h 4280892"/>
              <a:gd name="connsiteX54" fmla="*/ 5404425 w 6857999"/>
              <a:gd name="connsiteY54" fmla="*/ 2959120 h 4280892"/>
              <a:gd name="connsiteX55" fmla="*/ 5351919 w 6857999"/>
              <a:gd name="connsiteY55" fmla="*/ 2967157 h 4280892"/>
              <a:gd name="connsiteX56" fmla="*/ 5217438 w 6857999"/>
              <a:gd name="connsiteY56" fmla="*/ 2914650 h 4280892"/>
              <a:gd name="connsiteX57" fmla="*/ 5168682 w 6857999"/>
              <a:gd name="connsiteY57" fmla="*/ 2826246 h 4280892"/>
              <a:gd name="connsiteX58" fmla="*/ 5089922 w 6857999"/>
              <a:gd name="connsiteY58" fmla="*/ 2592110 h 4280892"/>
              <a:gd name="connsiteX59" fmla="*/ 5090993 w 6857999"/>
              <a:gd name="connsiteY59" fmla="*/ 2573357 h 4280892"/>
              <a:gd name="connsiteX60" fmla="*/ 5060990 w 6857999"/>
              <a:gd name="connsiteY60" fmla="*/ 2535853 h 4280892"/>
              <a:gd name="connsiteX61" fmla="*/ 4976336 w 6857999"/>
              <a:gd name="connsiteY61" fmla="*/ 2532102 h 4280892"/>
              <a:gd name="connsiteX62" fmla="*/ 4941510 w 6857999"/>
              <a:gd name="connsiteY62" fmla="*/ 2543889 h 4280892"/>
              <a:gd name="connsiteX63" fmla="*/ 4831675 w 6857999"/>
              <a:gd name="connsiteY63" fmla="*/ 2641937 h 4280892"/>
              <a:gd name="connsiteX64" fmla="*/ 4483954 w 6857999"/>
              <a:gd name="connsiteY64" fmla="*/ 2746415 h 4280892"/>
              <a:gd name="connsiteX65" fmla="*/ 4415909 w 6857999"/>
              <a:gd name="connsiteY65" fmla="*/ 2740521 h 4280892"/>
              <a:gd name="connsiteX66" fmla="*/ 4428768 w 6857999"/>
              <a:gd name="connsiteY66" fmla="*/ 2784455 h 4280892"/>
              <a:gd name="connsiteX67" fmla="*/ 4543425 w 6857999"/>
              <a:gd name="connsiteY67" fmla="*/ 3031450 h 4280892"/>
              <a:gd name="connsiteX68" fmla="*/ 4561106 w 6857999"/>
              <a:gd name="connsiteY68" fmla="*/ 3171825 h 4280892"/>
              <a:gd name="connsiteX69" fmla="*/ 4536460 w 6857999"/>
              <a:gd name="connsiteY69" fmla="*/ 3566160 h 4280892"/>
              <a:gd name="connsiteX70" fmla="*/ 4512885 w 6857999"/>
              <a:gd name="connsiteY70" fmla="*/ 3666351 h 4280892"/>
              <a:gd name="connsiteX71" fmla="*/ 4464665 w 6857999"/>
              <a:gd name="connsiteY71" fmla="*/ 3719929 h 4280892"/>
              <a:gd name="connsiteX72" fmla="*/ 4225707 w 6857999"/>
              <a:gd name="connsiteY72" fmla="*/ 3939064 h 4280892"/>
              <a:gd name="connsiteX73" fmla="*/ 4172664 w 6857999"/>
              <a:gd name="connsiteY73" fmla="*/ 3994249 h 4280892"/>
              <a:gd name="connsiteX74" fmla="*/ 4166235 w 6857999"/>
              <a:gd name="connsiteY74" fmla="*/ 3958352 h 4280892"/>
              <a:gd name="connsiteX75" fmla="*/ 4151769 w 6857999"/>
              <a:gd name="connsiteY75" fmla="*/ 3836194 h 4280892"/>
              <a:gd name="connsiteX76" fmla="*/ 4193560 w 6857999"/>
              <a:gd name="connsiteY76" fmla="*/ 3699034 h 4280892"/>
              <a:gd name="connsiteX77" fmla="*/ 4251424 w 6857999"/>
              <a:gd name="connsiteY77" fmla="*/ 3642241 h 4280892"/>
              <a:gd name="connsiteX78" fmla="*/ 4287857 w 6857999"/>
              <a:gd name="connsiteY78" fmla="*/ 3568839 h 4280892"/>
              <a:gd name="connsiteX79" fmla="*/ 4299109 w 6857999"/>
              <a:gd name="connsiteY79" fmla="*/ 3544729 h 4280892"/>
              <a:gd name="connsiteX80" fmla="*/ 4343579 w 6857999"/>
              <a:gd name="connsiteY80" fmla="*/ 3332560 h 4280892"/>
              <a:gd name="connsiteX81" fmla="*/ 4320004 w 6857999"/>
              <a:gd name="connsiteY81" fmla="*/ 3237726 h 4280892"/>
              <a:gd name="connsiteX82" fmla="*/ 3988891 w 6857999"/>
              <a:gd name="connsiteY82" fmla="*/ 2902327 h 4280892"/>
              <a:gd name="connsiteX83" fmla="*/ 3910131 w 6857999"/>
              <a:gd name="connsiteY83" fmla="*/ 2934474 h 4280892"/>
              <a:gd name="connsiteX84" fmla="*/ 3910667 w 6857999"/>
              <a:gd name="connsiteY84" fmla="*/ 3173432 h 4280892"/>
              <a:gd name="connsiteX85" fmla="*/ 3930491 w 6857999"/>
              <a:gd name="connsiteY85" fmla="*/ 3329345 h 4280892"/>
              <a:gd name="connsiteX86" fmla="*/ 3931027 w 6857999"/>
              <a:gd name="connsiteY86" fmla="*/ 3424714 h 4280892"/>
              <a:gd name="connsiteX87" fmla="*/ 3949779 w 6857999"/>
              <a:gd name="connsiteY87" fmla="*/ 3727430 h 4280892"/>
              <a:gd name="connsiteX88" fmla="*/ 4055864 w 6857999"/>
              <a:gd name="connsiteY88" fmla="*/ 3990499 h 4280892"/>
              <a:gd name="connsiteX89" fmla="*/ 4074616 w 6857999"/>
              <a:gd name="connsiteY89" fmla="*/ 4015681 h 4280892"/>
              <a:gd name="connsiteX90" fmla="*/ 4225171 w 6857999"/>
              <a:gd name="connsiteY90" fmla="*/ 4152305 h 4280892"/>
              <a:gd name="connsiteX91" fmla="*/ 4225171 w 6857999"/>
              <a:gd name="connsiteY91" fmla="*/ 4191953 h 4280892"/>
              <a:gd name="connsiteX92" fmla="*/ 4086939 w 6857999"/>
              <a:gd name="connsiteY92" fmla="*/ 4230529 h 4280892"/>
              <a:gd name="connsiteX93" fmla="*/ 3892986 w 6857999"/>
              <a:gd name="connsiteY93" fmla="*/ 4178558 h 4280892"/>
              <a:gd name="connsiteX94" fmla="*/ 3863518 w 6857999"/>
              <a:gd name="connsiteY94" fmla="*/ 4149090 h 4280892"/>
              <a:gd name="connsiteX95" fmla="*/ 3807797 w 6857999"/>
              <a:gd name="connsiteY95" fmla="*/ 4004429 h 4280892"/>
              <a:gd name="connsiteX96" fmla="*/ 3767614 w 6857999"/>
              <a:gd name="connsiteY96" fmla="*/ 3960495 h 4280892"/>
              <a:gd name="connsiteX97" fmla="*/ 3746183 w 6857999"/>
              <a:gd name="connsiteY97" fmla="*/ 3930491 h 4280892"/>
              <a:gd name="connsiteX98" fmla="*/ 3727966 w 6857999"/>
              <a:gd name="connsiteY98" fmla="*/ 3687782 h 4280892"/>
              <a:gd name="connsiteX99" fmla="*/ 3690461 w 6857999"/>
              <a:gd name="connsiteY99" fmla="*/ 3505617 h 4280892"/>
              <a:gd name="connsiteX100" fmla="*/ 3476149 w 6857999"/>
              <a:gd name="connsiteY100" fmla="*/ 2923222 h 4280892"/>
              <a:gd name="connsiteX101" fmla="*/ 3432751 w 6857999"/>
              <a:gd name="connsiteY101" fmla="*/ 2828925 h 4280892"/>
              <a:gd name="connsiteX102" fmla="*/ 3368457 w 6857999"/>
              <a:gd name="connsiteY102" fmla="*/ 2785527 h 4280892"/>
              <a:gd name="connsiteX103" fmla="*/ 3328273 w 6857999"/>
              <a:gd name="connsiteY103" fmla="*/ 2774811 h 4280892"/>
              <a:gd name="connsiteX104" fmla="*/ 3157359 w 6857999"/>
              <a:gd name="connsiteY104" fmla="*/ 2706231 h 4280892"/>
              <a:gd name="connsiteX105" fmla="*/ 2484953 w 6857999"/>
              <a:gd name="connsiteY105" fmla="*/ 2652653 h 4280892"/>
              <a:gd name="connsiteX106" fmla="*/ 2442627 w 6857999"/>
              <a:gd name="connsiteY106" fmla="*/ 2677835 h 4280892"/>
              <a:gd name="connsiteX107" fmla="*/ 2341364 w 6857999"/>
              <a:gd name="connsiteY107" fmla="*/ 2756059 h 4280892"/>
              <a:gd name="connsiteX108" fmla="*/ 2299573 w 6857999"/>
              <a:gd name="connsiteY108" fmla="*/ 2765703 h 4280892"/>
              <a:gd name="connsiteX109" fmla="*/ 2062758 w 6857999"/>
              <a:gd name="connsiteY109" fmla="*/ 2899112 h 4280892"/>
              <a:gd name="connsiteX110" fmla="*/ 1831836 w 6857999"/>
              <a:gd name="connsiteY110" fmla="*/ 3102174 h 4280892"/>
              <a:gd name="connsiteX111" fmla="*/ 1720394 w 6857999"/>
              <a:gd name="connsiteY111" fmla="*/ 3237191 h 4280892"/>
              <a:gd name="connsiteX112" fmla="*/ 1637348 w 6857999"/>
              <a:gd name="connsiteY112" fmla="*/ 3454182 h 4280892"/>
              <a:gd name="connsiteX113" fmla="*/ 1635740 w 6857999"/>
              <a:gd name="connsiteY113" fmla="*/ 3516332 h 4280892"/>
              <a:gd name="connsiteX114" fmla="*/ 1660922 w 6857999"/>
              <a:gd name="connsiteY114" fmla="*/ 3686711 h 4280892"/>
              <a:gd name="connsiteX115" fmla="*/ 1662529 w 6857999"/>
              <a:gd name="connsiteY115" fmla="*/ 3777794 h 4280892"/>
              <a:gd name="connsiteX116" fmla="*/ 1677531 w 6857999"/>
              <a:gd name="connsiteY116" fmla="*/ 3867269 h 4280892"/>
              <a:gd name="connsiteX117" fmla="*/ 1893987 w 6857999"/>
              <a:gd name="connsiteY117" fmla="*/ 4141054 h 4280892"/>
              <a:gd name="connsiteX118" fmla="*/ 1919168 w 6857999"/>
              <a:gd name="connsiteY118" fmla="*/ 4159270 h 4280892"/>
              <a:gd name="connsiteX119" fmla="*/ 1605201 w 6857999"/>
              <a:gd name="connsiteY119" fmla="*/ 4178558 h 4280892"/>
              <a:gd name="connsiteX120" fmla="*/ 1570911 w 6857999"/>
              <a:gd name="connsiteY120" fmla="*/ 4147483 h 4280892"/>
              <a:gd name="connsiteX121" fmla="*/ 1574125 w 6857999"/>
              <a:gd name="connsiteY121" fmla="*/ 4143732 h 4280892"/>
              <a:gd name="connsiteX122" fmla="*/ 1555373 w 6857999"/>
              <a:gd name="connsiteY122" fmla="*/ 4139982 h 4280892"/>
              <a:gd name="connsiteX123" fmla="*/ 1541443 w 6857999"/>
              <a:gd name="connsiteY123" fmla="*/ 4083725 h 4280892"/>
              <a:gd name="connsiteX124" fmla="*/ 1500723 w 6857999"/>
              <a:gd name="connsiteY124" fmla="*/ 4021038 h 4280892"/>
              <a:gd name="connsiteX125" fmla="*/ 1456789 w 6857999"/>
              <a:gd name="connsiteY125" fmla="*/ 4006037 h 4280892"/>
              <a:gd name="connsiteX126" fmla="*/ 1423571 w 6857999"/>
              <a:gd name="connsiteY126" fmla="*/ 3982462 h 4280892"/>
              <a:gd name="connsiteX127" fmla="*/ 1386066 w 6857999"/>
              <a:gd name="connsiteY127" fmla="*/ 3507224 h 4280892"/>
              <a:gd name="connsiteX128" fmla="*/ 1305163 w 6857999"/>
              <a:gd name="connsiteY128" fmla="*/ 3120390 h 4280892"/>
              <a:gd name="connsiteX129" fmla="*/ 1311592 w 6857999"/>
              <a:gd name="connsiteY129" fmla="*/ 2960192 h 4280892"/>
              <a:gd name="connsiteX130" fmla="*/ 1336238 w 6857999"/>
              <a:gd name="connsiteY130" fmla="*/ 2907149 h 4280892"/>
              <a:gd name="connsiteX131" fmla="*/ 1024949 w 6857999"/>
              <a:gd name="connsiteY131" fmla="*/ 3154144 h 4280892"/>
              <a:gd name="connsiteX132" fmla="*/ 805815 w 6857999"/>
              <a:gd name="connsiteY132" fmla="*/ 3474006 h 4280892"/>
              <a:gd name="connsiteX133" fmla="*/ 685800 w 6857999"/>
              <a:gd name="connsiteY133" fmla="*/ 4048363 h 4280892"/>
              <a:gd name="connsiteX134" fmla="*/ 712589 w 6857999"/>
              <a:gd name="connsiteY134" fmla="*/ 4132481 h 4280892"/>
              <a:gd name="connsiteX135" fmla="*/ 764024 w 6857999"/>
              <a:gd name="connsiteY135" fmla="*/ 4197846 h 4280892"/>
              <a:gd name="connsiteX136" fmla="*/ 742057 w 6857999"/>
              <a:gd name="connsiteY136" fmla="*/ 4278749 h 4280892"/>
              <a:gd name="connsiteX137" fmla="*/ 738842 w 6857999"/>
              <a:gd name="connsiteY137" fmla="*/ 4282500 h 4280892"/>
              <a:gd name="connsiteX138" fmla="*/ 599539 w 6857999"/>
              <a:gd name="connsiteY138" fmla="*/ 4282500 h 4280892"/>
              <a:gd name="connsiteX139" fmla="*/ 541139 w 6857999"/>
              <a:gd name="connsiteY139" fmla="*/ 4276070 h 4280892"/>
              <a:gd name="connsiteX140" fmla="*/ 403979 w 6857999"/>
              <a:gd name="connsiteY140" fmla="*/ 4203204 h 4280892"/>
              <a:gd name="connsiteX141" fmla="*/ 398085 w 6857999"/>
              <a:gd name="connsiteY141" fmla="*/ 4170522 h 4280892"/>
              <a:gd name="connsiteX142" fmla="*/ 410944 w 6857999"/>
              <a:gd name="connsiteY142" fmla="*/ 4008180 h 4280892"/>
              <a:gd name="connsiteX143" fmla="*/ 353080 w 6857999"/>
              <a:gd name="connsiteY143" fmla="*/ 3991570 h 4280892"/>
              <a:gd name="connsiteX144" fmla="*/ 399693 w 6857999"/>
              <a:gd name="connsiteY144" fmla="*/ 3905310 h 4280892"/>
              <a:gd name="connsiteX145" fmla="*/ 541139 w 6857999"/>
              <a:gd name="connsiteY145" fmla="*/ 3482578 h 4280892"/>
              <a:gd name="connsiteX146" fmla="*/ 564178 w 6857999"/>
              <a:gd name="connsiteY146" fmla="*/ 3209330 h 4280892"/>
              <a:gd name="connsiteX147" fmla="*/ 557748 w 6857999"/>
              <a:gd name="connsiteY147" fmla="*/ 3033058 h 4280892"/>
              <a:gd name="connsiteX148" fmla="*/ 622042 w 6857999"/>
              <a:gd name="connsiteY148" fmla="*/ 2901256 h 4280892"/>
              <a:gd name="connsiteX149" fmla="*/ 715268 w 6857999"/>
              <a:gd name="connsiteY149" fmla="*/ 2820888 h 4280892"/>
              <a:gd name="connsiteX150" fmla="*/ 846534 w 6857999"/>
              <a:gd name="connsiteY150" fmla="*/ 2607112 h 4280892"/>
              <a:gd name="connsiteX151" fmla="*/ 851892 w 6857999"/>
              <a:gd name="connsiteY151" fmla="*/ 2301716 h 4280892"/>
              <a:gd name="connsiteX152" fmla="*/ 805279 w 6857999"/>
              <a:gd name="connsiteY152" fmla="*/ 2109371 h 4280892"/>
              <a:gd name="connsiteX153" fmla="*/ 804208 w 6857999"/>
              <a:gd name="connsiteY153" fmla="*/ 1676460 h 4280892"/>
              <a:gd name="connsiteX154" fmla="*/ 956905 w 6857999"/>
              <a:gd name="connsiteY154" fmla="*/ 1347490 h 4280892"/>
              <a:gd name="connsiteX155" fmla="*/ 973515 w 6857999"/>
              <a:gd name="connsiteY155" fmla="*/ 1320165 h 4280892"/>
              <a:gd name="connsiteX156" fmla="*/ 755452 w 6857999"/>
              <a:gd name="connsiteY156" fmla="*/ 1093530 h 4280892"/>
              <a:gd name="connsiteX157" fmla="*/ 543282 w 6857999"/>
              <a:gd name="connsiteY157" fmla="*/ 832604 h 4280892"/>
              <a:gd name="connsiteX158" fmla="*/ 495598 w 6857999"/>
              <a:gd name="connsiteY158" fmla="*/ 397014 h 4280892"/>
              <a:gd name="connsiteX159" fmla="*/ 557748 w 6857999"/>
              <a:gd name="connsiteY159" fmla="*/ 220206 h 4280892"/>
              <a:gd name="connsiteX160" fmla="*/ 536853 w 6857999"/>
              <a:gd name="connsiteY160" fmla="*/ 234136 h 4280892"/>
              <a:gd name="connsiteX161" fmla="*/ 378797 w 6857999"/>
              <a:gd name="connsiteY161" fmla="*/ 344507 h 4280892"/>
              <a:gd name="connsiteX162" fmla="*/ 165556 w 6857999"/>
              <a:gd name="connsiteY162" fmla="*/ 466130 h 4280892"/>
              <a:gd name="connsiteX163" fmla="*/ 2679 w 6857999"/>
              <a:gd name="connsiteY163" fmla="*/ 389513 h 4280892"/>
              <a:gd name="connsiteX164" fmla="*/ 0 w 6857999"/>
              <a:gd name="connsiteY164" fmla="*/ 385763 h 42808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</a:cxnLst>
            <a:rect l="l" t="t" r="r" b="b"/>
            <a:pathLst>
              <a:path w="6857999" h="4280892">
                <a:moveTo>
                  <a:pt x="0" y="385763"/>
                </a:moveTo>
                <a:cubicBezTo>
                  <a:pt x="0" y="355223"/>
                  <a:pt x="0" y="325219"/>
                  <a:pt x="0" y="294680"/>
                </a:cubicBezTo>
                <a:cubicBezTo>
                  <a:pt x="6429" y="259318"/>
                  <a:pt x="12323" y="223957"/>
                  <a:pt x="19288" y="183773"/>
                </a:cubicBezTo>
                <a:cubicBezTo>
                  <a:pt x="23039" y="188595"/>
                  <a:pt x="30540" y="193953"/>
                  <a:pt x="31075" y="199846"/>
                </a:cubicBezTo>
                <a:cubicBezTo>
                  <a:pt x="34290" y="237351"/>
                  <a:pt x="33754" y="274856"/>
                  <a:pt x="38040" y="311825"/>
                </a:cubicBezTo>
                <a:cubicBezTo>
                  <a:pt x="41255" y="339150"/>
                  <a:pt x="47685" y="365939"/>
                  <a:pt x="56793" y="392192"/>
                </a:cubicBezTo>
                <a:cubicBezTo>
                  <a:pt x="64294" y="414695"/>
                  <a:pt x="83046" y="423803"/>
                  <a:pt x="106085" y="413623"/>
                </a:cubicBezTo>
                <a:cubicBezTo>
                  <a:pt x="128052" y="403979"/>
                  <a:pt x="151090" y="395407"/>
                  <a:pt x="169843" y="380941"/>
                </a:cubicBezTo>
                <a:cubicBezTo>
                  <a:pt x="235208" y="331113"/>
                  <a:pt x="298966" y="279678"/>
                  <a:pt x="362188" y="227707"/>
                </a:cubicBezTo>
                <a:cubicBezTo>
                  <a:pt x="457021" y="150555"/>
                  <a:pt x="541139" y="61079"/>
                  <a:pt x="648295" y="0"/>
                </a:cubicBezTo>
                <a:cubicBezTo>
                  <a:pt x="660618" y="0"/>
                  <a:pt x="673477" y="0"/>
                  <a:pt x="685800" y="0"/>
                </a:cubicBezTo>
                <a:cubicBezTo>
                  <a:pt x="699730" y="9108"/>
                  <a:pt x="715804" y="16073"/>
                  <a:pt x="727591" y="27325"/>
                </a:cubicBezTo>
                <a:cubicBezTo>
                  <a:pt x="764560" y="63222"/>
                  <a:pt x="767775" y="105013"/>
                  <a:pt x="750094" y="152698"/>
                </a:cubicBezTo>
                <a:cubicBezTo>
                  <a:pt x="705088" y="275927"/>
                  <a:pt x="664905" y="400229"/>
                  <a:pt x="643473" y="530423"/>
                </a:cubicBezTo>
                <a:cubicBezTo>
                  <a:pt x="622042" y="662226"/>
                  <a:pt x="654725" y="771525"/>
                  <a:pt x="752773" y="862608"/>
                </a:cubicBezTo>
                <a:cubicBezTo>
                  <a:pt x="867430" y="969228"/>
                  <a:pt x="1002983" y="1042630"/>
                  <a:pt x="1143893" y="1106388"/>
                </a:cubicBezTo>
                <a:cubicBezTo>
                  <a:pt x="1150858" y="1109603"/>
                  <a:pt x="1163717" y="1104781"/>
                  <a:pt x="1171754" y="1099959"/>
                </a:cubicBezTo>
                <a:cubicBezTo>
                  <a:pt x="1217831" y="1071027"/>
                  <a:pt x="1262301" y="1038880"/>
                  <a:pt x="1309449" y="1012627"/>
                </a:cubicBezTo>
                <a:cubicBezTo>
                  <a:pt x="1362492" y="983159"/>
                  <a:pt x="1419820" y="970836"/>
                  <a:pt x="1481971" y="971907"/>
                </a:cubicBezTo>
                <a:cubicBezTo>
                  <a:pt x="1560195" y="973515"/>
                  <a:pt x="1638955" y="970836"/>
                  <a:pt x="1717715" y="966549"/>
                </a:cubicBezTo>
                <a:cubicBezTo>
                  <a:pt x="1969532" y="953155"/>
                  <a:pt x="2218134" y="916186"/>
                  <a:pt x="2466201" y="872788"/>
                </a:cubicBezTo>
                <a:cubicBezTo>
                  <a:pt x="2588359" y="851356"/>
                  <a:pt x="2705695" y="817602"/>
                  <a:pt x="2814995" y="758131"/>
                </a:cubicBezTo>
                <a:cubicBezTo>
                  <a:pt x="2870180" y="728127"/>
                  <a:pt x="2928580" y="700802"/>
                  <a:pt x="2988052" y="681514"/>
                </a:cubicBezTo>
                <a:cubicBezTo>
                  <a:pt x="3173432" y="620435"/>
                  <a:pt x="3361492" y="566321"/>
                  <a:pt x="3538835" y="482203"/>
                </a:cubicBezTo>
                <a:cubicBezTo>
                  <a:pt x="3733324" y="390049"/>
                  <a:pt x="3939064" y="375047"/>
                  <a:pt x="4148554" y="397550"/>
                </a:cubicBezTo>
                <a:cubicBezTo>
                  <a:pt x="4285178" y="412016"/>
                  <a:pt x="4415909" y="452199"/>
                  <a:pt x="4542889" y="503634"/>
                </a:cubicBezTo>
                <a:cubicBezTo>
                  <a:pt x="4722912" y="577036"/>
                  <a:pt x="4905613" y="641866"/>
                  <a:pt x="5078671" y="733485"/>
                </a:cubicBezTo>
                <a:cubicBezTo>
                  <a:pt x="5239941" y="818674"/>
                  <a:pt x="5383530" y="922615"/>
                  <a:pt x="5504617" y="1057096"/>
                </a:cubicBezTo>
                <a:cubicBezTo>
                  <a:pt x="5635348" y="1201222"/>
                  <a:pt x="5761256" y="1349633"/>
                  <a:pt x="5889307" y="1495901"/>
                </a:cubicBezTo>
                <a:cubicBezTo>
                  <a:pt x="5896273" y="1503402"/>
                  <a:pt x="5902702" y="1511439"/>
                  <a:pt x="5910739" y="1520547"/>
                </a:cubicBezTo>
                <a:cubicBezTo>
                  <a:pt x="5992713" y="1432143"/>
                  <a:pt x="6091833" y="1382316"/>
                  <a:pt x="6204347" y="1357670"/>
                </a:cubicBezTo>
                <a:cubicBezTo>
                  <a:pt x="6282035" y="1340525"/>
                  <a:pt x="6360259" y="1327666"/>
                  <a:pt x="6438483" y="1313200"/>
                </a:cubicBezTo>
                <a:cubicBezTo>
                  <a:pt x="6554748" y="1291233"/>
                  <a:pt x="6671548" y="1269266"/>
                  <a:pt x="6787813" y="1247299"/>
                </a:cubicBezTo>
                <a:cubicBezTo>
                  <a:pt x="6811387" y="1243013"/>
                  <a:pt x="6834961" y="1237655"/>
                  <a:pt x="6858000" y="1232833"/>
                </a:cubicBezTo>
                <a:cubicBezTo>
                  <a:pt x="6858000" y="1236583"/>
                  <a:pt x="6858000" y="1239798"/>
                  <a:pt x="6858000" y="1243548"/>
                </a:cubicBezTo>
                <a:cubicBezTo>
                  <a:pt x="6825317" y="1313200"/>
                  <a:pt x="6767989" y="1358741"/>
                  <a:pt x="6701016" y="1390352"/>
                </a:cubicBezTo>
                <a:cubicBezTo>
                  <a:pt x="6627078" y="1425178"/>
                  <a:pt x="6550461" y="1456789"/>
                  <a:pt x="6473309" y="1482507"/>
                </a:cubicBezTo>
                <a:cubicBezTo>
                  <a:pt x="6398836" y="1507153"/>
                  <a:pt x="6328648" y="1538228"/>
                  <a:pt x="6267033" y="1586448"/>
                </a:cubicBezTo>
                <a:cubicBezTo>
                  <a:pt x="6262212" y="1590199"/>
                  <a:pt x="6257389" y="1595021"/>
                  <a:pt x="6249353" y="1602522"/>
                </a:cubicBezTo>
                <a:cubicBezTo>
                  <a:pt x="6295430" y="1611630"/>
                  <a:pt x="6336149" y="1620738"/>
                  <a:pt x="6377405" y="1627168"/>
                </a:cubicBezTo>
                <a:cubicBezTo>
                  <a:pt x="6510278" y="1648599"/>
                  <a:pt x="6643152" y="1664672"/>
                  <a:pt x="6774418" y="1617524"/>
                </a:cubicBezTo>
                <a:cubicBezTo>
                  <a:pt x="6779240" y="1615916"/>
                  <a:pt x="6785670" y="1618059"/>
                  <a:pt x="6791563" y="1618595"/>
                </a:cubicBezTo>
                <a:cubicBezTo>
                  <a:pt x="6790492" y="1626096"/>
                  <a:pt x="6791563" y="1635205"/>
                  <a:pt x="6787277" y="1640027"/>
                </a:cubicBezTo>
                <a:cubicBezTo>
                  <a:pt x="6750308" y="1687711"/>
                  <a:pt x="6705838" y="1724144"/>
                  <a:pt x="6644223" y="1735931"/>
                </a:cubicBezTo>
                <a:cubicBezTo>
                  <a:pt x="6544032" y="1754684"/>
                  <a:pt x="6444377" y="1775043"/>
                  <a:pt x="6345258" y="1795403"/>
                </a:cubicBezTo>
                <a:cubicBezTo>
                  <a:pt x="6294894" y="1805583"/>
                  <a:pt x="6245066" y="1817370"/>
                  <a:pt x="6196310" y="1828621"/>
                </a:cubicBezTo>
                <a:cubicBezTo>
                  <a:pt x="6195775" y="1833979"/>
                  <a:pt x="6195239" y="1835051"/>
                  <a:pt x="6195775" y="1835587"/>
                </a:cubicBezTo>
                <a:cubicBezTo>
                  <a:pt x="6197381" y="1838801"/>
                  <a:pt x="6199525" y="1842016"/>
                  <a:pt x="6201668" y="1844695"/>
                </a:cubicBezTo>
                <a:cubicBezTo>
                  <a:pt x="6269176" y="1927741"/>
                  <a:pt x="6289536" y="2024182"/>
                  <a:pt x="6279356" y="2128659"/>
                </a:cubicBezTo>
                <a:cubicBezTo>
                  <a:pt x="6275606" y="2168843"/>
                  <a:pt x="6261675" y="2183309"/>
                  <a:pt x="6220956" y="2187059"/>
                </a:cubicBezTo>
                <a:cubicBezTo>
                  <a:pt x="6173808" y="2191345"/>
                  <a:pt x="6136303" y="2212241"/>
                  <a:pt x="6104692" y="2246531"/>
                </a:cubicBezTo>
                <a:cubicBezTo>
                  <a:pt x="6003965" y="2355294"/>
                  <a:pt x="5906988" y="2468344"/>
                  <a:pt x="5831443" y="2595860"/>
                </a:cubicBezTo>
                <a:cubicBezTo>
                  <a:pt x="5775186" y="2691765"/>
                  <a:pt x="5729645" y="2794099"/>
                  <a:pt x="5682496" y="2894826"/>
                </a:cubicBezTo>
                <a:cubicBezTo>
                  <a:pt x="5656242" y="2951083"/>
                  <a:pt x="5616059" y="2981087"/>
                  <a:pt x="5555516" y="2977872"/>
                </a:cubicBezTo>
                <a:cubicBezTo>
                  <a:pt x="5505152" y="2975193"/>
                  <a:pt x="5454789" y="2966621"/>
                  <a:pt x="5404425" y="2959120"/>
                </a:cubicBezTo>
                <a:cubicBezTo>
                  <a:pt x="5385137" y="2955905"/>
                  <a:pt x="5370136" y="2955905"/>
                  <a:pt x="5351919" y="2967157"/>
                </a:cubicBezTo>
                <a:cubicBezTo>
                  <a:pt x="5298877" y="2999839"/>
                  <a:pt x="5235119" y="2975193"/>
                  <a:pt x="5217438" y="2914650"/>
                </a:cubicBezTo>
                <a:cubicBezTo>
                  <a:pt x="5207258" y="2880896"/>
                  <a:pt x="5193864" y="2853571"/>
                  <a:pt x="5168682" y="2826246"/>
                </a:cubicBezTo>
                <a:cubicBezTo>
                  <a:pt x="5109210" y="2761952"/>
                  <a:pt x="5070098" y="2685871"/>
                  <a:pt x="5089922" y="2592110"/>
                </a:cubicBezTo>
                <a:cubicBezTo>
                  <a:pt x="5090993" y="2586216"/>
                  <a:pt x="5093137" y="2578715"/>
                  <a:pt x="5090993" y="2573357"/>
                </a:cubicBezTo>
                <a:cubicBezTo>
                  <a:pt x="5084564" y="2558356"/>
                  <a:pt x="5084564" y="2536924"/>
                  <a:pt x="5060990" y="2535853"/>
                </a:cubicBezTo>
                <a:cubicBezTo>
                  <a:pt x="5032593" y="2534781"/>
                  <a:pt x="5004197" y="2531567"/>
                  <a:pt x="4976336" y="2532102"/>
                </a:cubicBezTo>
                <a:cubicBezTo>
                  <a:pt x="4964549" y="2532102"/>
                  <a:pt x="4950619" y="2536389"/>
                  <a:pt x="4941510" y="2543889"/>
                </a:cubicBezTo>
                <a:cubicBezTo>
                  <a:pt x="4904006" y="2575501"/>
                  <a:pt x="4868644" y="2609255"/>
                  <a:pt x="4831675" y="2641937"/>
                </a:cubicBezTo>
                <a:cubicBezTo>
                  <a:pt x="4732020" y="2730877"/>
                  <a:pt x="4614684" y="2760881"/>
                  <a:pt x="4483954" y="2746415"/>
                </a:cubicBezTo>
                <a:cubicBezTo>
                  <a:pt x="4461986" y="2743736"/>
                  <a:pt x="4440019" y="2742664"/>
                  <a:pt x="4415909" y="2740521"/>
                </a:cubicBezTo>
                <a:cubicBezTo>
                  <a:pt x="4420731" y="2757130"/>
                  <a:pt x="4422874" y="2771596"/>
                  <a:pt x="4428768" y="2784455"/>
                </a:cubicBezTo>
                <a:cubicBezTo>
                  <a:pt x="4466272" y="2866965"/>
                  <a:pt x="4503777" y="2950012"/>
                  <a:pt x="4543425" y="3031450"/>
                </a:cubicBezTo>
                <a:cubicBezTo>
                  <a:pt x="4565392" y="3076992"/>
                  <a:pt x="4577715" y="3119319"/>
                  <a:pt x="4561106" y="3171825"/>
                </a:cubicBezTo>
                <a:cubicBezTo>
                  <a:pt x="4519851" y="3300413"/>
                  <a:pt x="4511814" y="3433286"/>
                  <a:pt x="4536460" y="3566160"/>
                </a:cubicBezTo>
                <a:cubicBezTo>
                  <a:pt x="4543961" y="3605272"/>
                  <a:pt x="4534853" y="3636883"/>
                  <a:pt x="4512885" y="3666351"/>
                </a:cubicBezTo>
                <a:cubicBezTo>
                  <a:pt x="4498419" y="3685639"/>
                  <a:pt x="4482346" y="3703856"/>
                  <a:pt x="4464665" y="3719929"/>
                </a:cubicBezTo>
                <a:cubicBezTo>
                  <a:pt x="4385370" y="3793331"/>
                  <a:pt x="4305538" y="3865662"/>
                  <a:pt x="4225707" y="3939064"/>
                </a:cubicBezTo>
                <a:cubicBezTo>
                  <a:pt x="4208562" y="3955137"/>
                  <a:pt x="4193024" y="3972818"/>
                  <a:pt x="4172664" y="3994249"/>
                </a:cubicBezTo>
                <a:cubicBezTo>
                  <a:pt x="4169985" y="3978712"/>
                  <a:pt x="4167306" y="3968532"/>
                  <a:pt x="4166235" y="3958352"/>
                </a:cubicBezTo>
                <a:cubicBezTo>
                  <a:pt x="4161413" y="3917633"/>
                  <a:pt x="4161949" y="3875842"/>
                  <a:pt x="4151769" y="3836194"/>
                </a:cubicBezTo>
                <a:cubicBezTo>
                  <a:pt x="4137303" y="3779937"/>
                  <a:pt x="4156055" y="3737074"/>
                  <a:pt x="4193560" y="3699034"/>
                </a:cubicBezTo>
                <a:cubicBezTo>
                  <a:pt x="4212312" y="3679746"/>
                  <a:pt x="4235887" y="3663672"/>
                  <a:pt x="4251424" y="3642241"/>
                </a:cubicBezTo>
                <a:cubicBezTo>
                  <a:pt x="4267498" y="3620274"/>
                  <a:pt x="4276070" y="3593485"/>
                  <a:pt x="4287857" y="3568839"/>
                </a:cubicBezTo>
                <a:cubicBezTo>
                  <a:pt x="4291608" y="3560802"/>
                  <a:pt x="4297501" y="3553301"/>
                  <a:pt x="4299109" y="3544729"/>
                </a:cubicBezTo>
                <a:cubicBezTo>
                  <a:pt x="4314646" y="3474006"/>
                  <a:pt x="4330720" y="3403818"/>
                  <a:pt x="4343579" y="3332560"/>
                </a:cubicBezTo>
                <a:cubicBezTo>
                  <a:pt x="4349472" y="3298805"/>
                  <a:pt x="4346258" y="3264515"/>
                  <a:pt x="4320004" y="3237726"/>
                </a:cubicBezTo>
                <a:cubicBezTo>
                  <a:pt x="4208026" y="3124140"/>
                  <a:pt x="4096048" y="3010555"/>
                  <a:pt x="3988891" y="2902327"/>
                </a:cubicBezTo>
                <a:cubicBezTo>
                  <a:pt x="3955137" y="2916257"/>
                  <a:pt x="3931027" y="2925901"/>
                  <a:pt x="3910131" y="2934474"/>
                </a:cubicBezTo>
                <a:cubicBezTo>
                  <a:pt x="3910131" y="3014841"/>
                  <a:pt x="3907989" y="3094137"/>
                  <a:pt x="3910667" y="3173432"/>
                </a:cubicBezTo>
                <a:cubicBezTo>
                  <a:pt x="3912810" y="3225939"/>
                  <a:pt x="3916561" y="3279517"/>
                  <a:pt x="3930491" y="3329345"/>
                </a:cubicBezTo>
                <a:cubicBezTo>
                  <a:pt x="3939599" y="3363099"/>
                  <a:pt x="3938528" y="3392567"/>
                  <a:pt x="3931027" y="3424714"/>
                </a:cubicBezTo>
                <a:cubicBezTo>
                  <a:pt x="3907453" y="3527584"/>
                  <a:pt x="3910667" y="3628311"/>
                  <a:pt x="3949779" y="3727430"/>
                </a:cubicBezTo>
                <a:cubicBezTo>
                  <a:pt x="3984605" y="3815298"/>
                  <a:pt x="4019967" y="3903167"/>
                  <a:pt x="4055864" y="3990499"/>
                </a:cubicBezTo>
                <a:cubicBezTo>
                  <a:pt x="4059615" y="4000143"/>
                  <a:pt x="4067115" y="4008716"/>
                  <a:pt x="4074616" y="4015681"/>
                </a:cubicBezTo>
                <a:cubicBezTo>
                  <a:pt x="4124444" y="4061758"/>
                  <a:pt x="4174272" y="4107299"/>
                  <a:pt x="4225171" y="4152305"/>
                </a:cubicBezTo>
                <a:cubicBezTo>
                  <a:pt x="4241244" y="4166771"/>
                  <a:pt x="4241244" y="4179094"/>
                  <a:pt x="4225171" y="4191953"/>
                </a:cubicBezTo>
                <a:cubicBezTo>
                  <a:pt x="4184452" y="4224100"/>
                  <a:pt x="4141053" y="4245531"/>
                  <a:pt x="4086939" y="4230529"/>
                </a:cubicBezTo>
                <a:cubicBezTo>
                  <a:pt x="4022646" y="4212848"/>
                  <a:pt x="3957816" y="4195167"/>
                  <a:pt x="3892986" y="4178558"/>
                </a:cubicBezTo>
                <a:cubicBezTo>
                  <a:pt x="3875842" y="4174272"/>
                  <a:pt x="3868876" y="4165164"/>
                  <a:pt x="3863518" y="4149090"/>
                </a:cubicBezTo>
                <a:cubicBezTo>
                  <a:pt x="3846374" y="4100334"/>
                  <a:pt x="3828693" y="4051578"/>
                  <a:pt x="3807797" y="4004429"/>
                </a:cubicBezTo>
                <a:cubicBezTo>
                  <a:pt x="3799761" y="3986748"/>
                  <a:pt x="3784223" y="3968532"/>
                  <a:pt x="3767614" y="3960495"/>
                </a:cubicBezTo>
                <a:cubicBezTo>
                  <a:pt x="3752076" y="3952994"/>
                  <a:pt x="3747254" y="3946565"/>
                  <a:pt x="3746183" y="3930491"/>
                </a:cubicBezTo>
                <a:cubicBezTo>
                  <a:pt x="3740825" y="3849588"/>
                  <a:pt x="3737610" y="3768150"/>
                  <a:pt x="3727966" y="3687782"/>
                </a:cubicBezTo>
                <a:cubicBezTo>
                  <a:pt x="3720465" y="3626168"/>
                  <a:pt x="3713500" y="3561874"/>
                  <a:pt x="3690461" y="3505617"/>
                </a:cubicBezTo>
                <a:cubicBezTo>
                  <a:pt x="3612237" y="3313807"/>
                  <a:pt x="3538835" y="3120926"/>
                  <a:pt x="3476149" y="2923222"/>
                </a:cubicBezTo>
                <a:cubicBezTo>
                  <a:pt x="3465969" y="2890540"/>
                  <a:pt x="3448824" y="2859465"/>
                  <a:pt x="3432751" y="2828925"/>
                </a:cubicBezTo>
                <a:cubicBezTo>
                  <a:pt x="3419356" y="2804279"/>
                  <a:pt x="3397389" y="2789813"/>
                  <a:pt x="3368457" y="2785527"/>
                </a:cubicBezTo>
                <a:cubicBezTo>
                  <a:pt x="3354526" y="2783384"/>
                  <a:pt x="3336846" y="2783384"/>
                  <a:pt x="3328273" y="2774811"/>
                </a:cubicBezTo>
                <a:cubicBezTo>
                  <a:pt x="3280589" y="2727127"/>
                  <a:pt x="3218974" y="2715875"/>
                  <a:pt x="3157359" y="2706231"/>
                </a:cubicBezTo>
                <a:cubicBezTo>
                  <a:pt x="2934474" y="2670870"/>
                  <a:pt x="2709982" y="2661226"/>
                  <a:pt x="2484953" y="2652653"/>
                </a:cubicBezTo>
                <a:cubicBezTo>
                  <a:pt x="2463522" y="2651582"/>
                  <a:pt x="2451199" y="2657475"/>
                  <a:pt x="2442627" y="2677835"/>
                </a:cubicBezTo>
                <a:cubicBezTo>
                  <a:pt x="2423875" y="2722305"/>
                  <a:pt x="2394407" y="2754451"/>
                  <a:pt x="2341364" y="2756059"/>
                </a:cubicBezTo>
                <a:cubicBezTo>
                  <a:pt x="2327434" y="2756595"/>
                  <a:pt x="2313503" y="2761952"/>
                  <a:pt x="2299573" y="2765703"/>
                </a:cubicBezTo>
                <a:cubicBezTo>
                  <a:pt x="2209562" y="2789813"/>
                  <a:pt x="2130266" y="2829997"/>
                  <a:pt x="2062758" y="2899112"/>
                </a:cubicBezTo>
                <a:cubicBezTo>
                  <a:pt x="1990963" y="2971979"/>
                  <a:pt x="1911132" y="3037344"/>
                  <a:pt x="1831836" y="3102174"/>
                </a:cubicBezTo>
                <a:cubicBezTo>
                  <a:pt x="1785223" y="3140214"/>
                  <a:pt x="1743968" y="3182005"/>
                  <a:pt x="1720394" y="3237191"/>
                </a:cubicBezTo>
                <a:cubicBezTo>
                  <a:pt x="1689854" y="3308449"/>
                  <a:pt x="1663065" y="3381315"/>
                  <a:pt x="1637348" y="3454182"/>
                </a:cubicBezTo>
                <a:cubicBezTo>
                  <a:pt x="1630918" y="3472934"/>
                  <a:pt x="1628239" y="3498116"/>
                  <a:pt x="1635740" y="3516332"/>
                </a:cubicBezTo>
                <a:cubicBezTo>
                  <a:pt x="1657171" y="3571518"/>
                  <a:pt x="1664672" y="3627775"/>
                  <a:pt x="1660922" y="3686711"/>
                </a:cubicBezTo>
                <a:cubicBezTo>
                  <a:pt x="1658779" y="3716715"/>
                  <a:pt x="1659850" y="3747790"/>
                  <a:pt x="1662529" y="3777794"/>
                </a:cubicBezTo>
                <a:cubicBezTo>
                  <a:pt x="1665208" y="3807798"/>
                  <a:pt x="1668959" y="3838337"/>
                  <a:pt x="1677531" y="3867269"/>
                </a:cubicBezTo>
                <a:cubicBezTo>
                  <a:pt x="1713428" y="3986748"/>
                  <a:pt x="1794867" y="4070866"/>
                  <a:pt x="1893987" y="4141054"/>
                </a:cubicBezTo>
                <a:cubicBezTo>
                  <a:pt x="1901488" y="4146411"/>
                  <a:pt x="1908989" y="4151769"/>
                  <a:pt x="1919168" y="4159270"/>
                </a:cubicBezTo>
                <a:cubicBezTo>
                  <a:pt x="1813084" y="4204811"/>
                  <a:pt x="1709678" y="4207490"/>
                  <a:pt x="1605201" y="4178558"/>
                </a:cubicBezTo>
                <a:cubicBezTo>
                  <a:pt x="1591806" y="4174808"/>
                  <a:pt x="1582162" y="4158198"/>
                  <a:pt x="1570911" y="4147483"/>
                </a:cubicBezTo>
                <a:cubicBezTo>
                  <a:pt x="1571982" y="4146411"/>
                  <a:pt x="1573054" y="4144804"/>
                  <a:pt x="1574125" y="4143732"/>
                </a:cubicBezTo>
                <a:cubicBezTo>
                  <a:pt x="1565553" y="4142125"/>
                  <a:pt x="1557516" y="4140518"/>
                  <a:pt x="1555373" y="4139982"/>
                </a:cubicBezTo>
                <a:cubicBezTo>
                  <a:pt x="1550015" y="4118015"/>
                  <a:pt x="1548944" y="4099262"/>
                  <a:pt x="1541443" y="4083725"/>
                </a:cubicBezTo>
                <a:cubicBezTo>
                  <a:pt x="1530191" y="4061758"/>
                  <a:pt x="1514118" y="4041934"/>
                  <a:pt x="1500723" y="4021038"/>
                </a:cubicBezTo>
                <a:cubicBezTo>
                  <a:pt x="1490008" y="4003358"/>
                  <a:pt x="1475006" y="3999607"/>
                  <a:pt x="1456789" y="4006037"/>
                </a:cubicBezTo>
                <a:cubicBezTo>
                  <a:pt x="1433751" y="4014073"/>
                  <a:pt x="1425178" y="4007108"/>
                  <a:pt x="1423571" y="3982462"/>
                </a:cubicBezTo>
                <a:cubicBezTo>
                  <a:pt x="1411784" y="3823871"/>
                  <a:pt x="1401604" y="3665280"/>
                  <a:pt x="1386066" y="3507224"/>
                </a:cubicBezTo>
                <a:cubicBezTo>
                  <a:pt x="1372672" y="3375958"/>
                  <a:pt x="1352312" y="3244691"/>
                  <a:pt x="1305163" y="3120390"/>
                </a:cubicBezTo>
                <a:cubicBezTo>
                  <a:pt x="1283732" y="3063597"/>
                  <a:pt x="1289090" y="3012698"/>
                  <a:pt x="1311592" y="2960192"/>
                </a:cubicBezTo>
                <a:cubicBezTo>
                  <a:pt x="1319094" y="2942511"/>
                  <a:pt x="1328202" y="2924830"/>
                  <a:pt x="1336238" y="2907149"/>
                </a:cubicBezTo>
                <a:cubicBezTo>
                  <a:pt x="1229618" y="2986981"/>
                  <a:pt x="1124605" y="3067348"/>
                  <a:pt x="1024949" y="3154144"/>
                </a:cubicBezTo>
                <a:cubicBezTo>
                  <a:pt x="924758" y="3240941"/>
                  <a:pt x="854571" y="3353455"/>
                  <a:pt x="805815" y="3474006"/>
                </a:cubicBezTo>
                <a:cubicBezTo>
                  <a:pt x="731341" y="3657243"/>
                  <a:pt x="702945" y="3852267"/>
                  <a:pt x="685800" y="4048363"/>
                </a:cubicBezTo>
                <a:cubicBezTo>
                  <a:pt x="683121" y="4079439"/>
                  <a:pt x="691158" y="4107835"/>
                  <a:pt x="712589" y="4132481"/>
                </a:cubicBezTo>
                <a:cubicBezTo>
                  <a:pt x="730806" y="4152840"/>
                  <a:pt x="747951" y="4175343"/>
                  <a:pt x="764024" y="4197846"/>
                </a:cubicBezTo>
                <a:cubicBezTo>
                  <a:pt x="797243" y="4246067"/>
                  <a:pt x="808494" y="4258926"/>
                  <a:pt x="742057" y="4278749"/>
                </a:cubicBezTo>
                <a:cubicBezTo>
                  <a:pt x="740450" y="4279285"/>
                  <a:pt x="739914" y="4281428"/>
                  <a:pt x="738842" y="4282500"/>
                </a:cubicBezTo>
                <a:cubicBezTo>
                  <a:pt x="692229" y="4282500"/>
                  <a:pt x="646152" y="4282500"/>
                  <a:pt x="599539" y="4282500"/>
                </a:cubicBezTo>
                <a:cubicBezTo>
                  <a:pt x="580251" y="4280357"/>
                  <a:pt x="560963" y="4277678"/>
                  <a:pt x="541139" y="4276070"/>
                </a:cubicBezTo>
                <a:cubicBezTo>
                  <a:pt x="484346" y="4272320"/>
                  <a:pt x="433983" y="4256782"/>
                  <a:pt x="403979" y="4203204"/>
                </a:cubicBezTo>
                <a:cubicBezTo>
                  <a:pt x="398621" y="4194096"/>
                  <a:pt x="395407" y="4180701"/>
                  <a:pt x="398085" y="4170522"/>
                </a:cubicBezTo>
                <a:cubicBezTo>
                  <a:pt x="411480" y="4116407"/>
                  <a:pt x="412552" y="4061758"/>
                  <a:pt x="410944" y="4008180"/>
                </a:cubicBezTo>
                <a:cubicBezTo>
                  <a:pt x="390049" y="4002286"/>
                  <a:pt x="372904" y="3997464"/>
                  <a:pt x="353080" y="3991570"/>
                </a:cubicBezTo>
                <a:cubicBezTo>
                  <a:pt x="370225" y="3959959"/>
                  <a:pt x="385763" y="3933170"/>
                  <a:pt x="399693" y="3905310"/>
                </a:cubicBezTo>
                <a:cubicBezTo>
                  <a:pt x="465594" y="3770828"/>
                  <a:pt x="506849" y="3627775"/>
                  <a:pt x="541139" y="3482578"/>
                </a:cubicBezTo>
                <a:cubicBezTo>
                  <a:pt x="562035" y="3393103"/>
                  <a:pt x="574893" y="3302556"/>
                  <a:pt x="564178" y="3209330"/>
                </a:cubicBezTo>
                <a:cubicBezTo>
                  <a:pt x="557748" y="3150930"/>
                  <a:pt x="557213" y="3091458"/>
                  <a:pt x="557748" y="3033058"/>
                </a:cubicBezTo>
                <a:cubicBezTo>
                  <a:pt x="558284" y="2980016"/>
                  <a:pt x="576501" y="2934474"/>
                  <a:pt x="622042" y="2901256"/>
                </a:cubicBezTo>
                <a:cubicBezTo>
                  <a:pt x="654725" y="2877145"/>
                  <a:pt x="684728" y="2848213"/>
                  <a:pt x="715268" y="2820888"/>
                </a:cubicBezTo>
                <a:cubicBezTo>
                  <a:pt x="780633" y="2763024"/>
                  <a:pt x="822960" y="2690694"/>
                  <a:pt x="846534" y="2607112"/>
                </a:cubicBezTo>
                <a:cubicBezTo>
                  <a:pt x="874931" y="2505849"/>
                  <a:pt x="885646" y="2405122"/>
                  <a:pt x="851892" y="2301716"/>
                </a:cubicBezTo>
                <a:cubicBezTo>
                  <a:pt x="831532" y="2239030"/>
                  <a:pt x="818138" y="2174200"/>
                  <a:pt x="805279" y="2109371"/>
                </a:cubicBezTo>
                <a:cubicBezTo>
                  <a:pt x="776883" y="1965246"/>
                  <a:pt x="765096" y="1820049"/>
                  <a:pt x="804208" y="1676460"/>
                </a:cubicBezTo>
                <a:cubicBezTo>
                  <a:pt x="836355" y="1559124"/>
                  <a:pt x="892076" y="1450896"/>
                  <a:pt x="956905" y="1347490"/>
                </a:cubicBezTo>
                <a:cubicBezTo>
                  <a:pt x="962263" y="1338917"/>
                  <a:pt x="967621" y="1329809"/>
                  <a:pt x="973515" y="1320165"/>
                </a:cubicBezTo>
                <a:cubicBezTo>
                  <a:pt x="900113" y="1243548"/>
                  <a:pt x="829925" y="1166396"/>
                  <a:pt x="755452" y="1093530"/>
                </a:cubicBezTo>
                <a:cubicBezTo>
                  <a:pt x="674549" y="1014234"/>
                  <a:pt x="604897" y="925830"/>
                  <a:pt x="543282" y="832604"/>
                </a:cubicBezTo>
                <a:cubicBezTo>
                  <a:pt x="454343" y="697051"/>
                  <a:pt x="453271" y="548104"/>
                  <a:pt x="495598" y="397014"/>
                </a:cubicBezTo>
                <a:cubicBezTo>
                  <a:pt x="512207" y="337542"/>
                  <a:pt x="536317" y="279678"/>
                  <a:pt x="557748" y="220206"/>
                </a:cubicBezTo>
                <a:cubicBezTo>
                  <a:pt x="550783" y="225028"/>
                  <a:pt x="543818" y="229314"/>
                  <a:pt x="536853" y="234136"/>
                </a:cubicBezTo>
                <a:cubicBezTo>
                  <a:pt x="484346" y="271105"/>
                  <a:pt x="433447" y="310753"/>
                  <a:pt x="378797" y="344507"/>
                </a:cubicBezTo>
                <a:cubicBezTo>
                  <a:pt x="309146" y="387906"/>
                  <a:pt x="240030" y="432911"/>
                  <a:pt x="165556" y="466130"/>
                </a:cubicBezTo>
                <a:cubicBezTo>
                  <a:pt x="79296" y="504706"/>
                  <a:pt x="32683" y="477917"/>
                  <a:pt x="2679" y="389513"/>
                </a:cubicBezTo>
                <a:cubicBezTo>
                  <a:pt x="1607" y="386834"/>
                  <a:pt x="536" y="386298"/>
                  <a:pt x="0" y="385763"/>
                </a:cubicBezTo>
                <a:close/>
              </a:path>
            </a:pathLst>
          </a:custGeom>
          <a:solidFill>
            <a:schemeClr val="bg1">
              <a:alpha val="40000"/>
            </a:schemeClr>
          </a:solidFill>
          <a:ln w="535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2" name="Freeform: Shape 4">
            <a:extLst>
              <a:ext uri="{FF2B5EF4-FFF2-40B4-BE49-F238E27FC236}">
                <a16:creationId xmlns:a16="http://schemas.microsoft.com/office/drawing/2014/main" id="{130448B1-F51D-4FAE-8C41-4AA3DE6865FA}"/>
              </a:ext>
            </a:extLst>
          </p:cNvPr>
          <p:cNvSpPr/>
          <p:nvPr/>
        </p:nvSpPr>
        <p:spPr>
          <a:xfrm>
            <a:off x="8306715" y="4922342"/>
            <a:ext cx="3805332" cy="1907507"/>
          </a:xfrm>
          <a:custGeom>
            <a:avLst/>
            <a:gdLst>
              <a:gd name="connsiteX0" fmla="*/ 460938 w 3626598"/>
              <a:gd name="connsiteY0" fmla="*/ 1776618 h 1817913"/>
              <a:gd name="connsiteX1" fmla="*/ 450787 w 3626598"/>
              <a:gd name="connsiteY1" fmla="*/ 1766929 h 1817913"/>
              <a:gd name="connsiteX2" fmla="*/ 495543 w 3626598"/>
              <a:gd name="connsiteY2" fmla="*/ 1719405 h 1817913"/>
              <a:gd name="connsiteX3" fmla="*/ 531071 w 3626598"/>
              <a:gd name="connsiteY3" fmla="*/ 1687107 h 1817913"/>
              <a:gd name="connsiteX4" fmla="*/ 540760 w 3626598"/>
              <a:gd name="connsiteY4" fmla="*/ 1679263 h 1817913"/>
              <a:gd name="connsiteX5" fmla="*/ 554602 w 3626598"/>
              <a:gd name="connsiteY5" fmla="*/ 1670497 h 1817913"/>
              <a:gd name="connsiteX6" fmla="*/ 557832 w 3626598"/>
              <a:gd name="connsiteY6" fmla="*/ 1668651 h 1817913"/>
              <a:gd name="connsiteX7" fmla="*/ 571674 w 3626598"/>
              <a:gd name="connsiteY7" fmla="*/ 1659423 h 1817913"/>
              <a:gd name="connsiteX8" fmla="*/ 626119 w 3626598"/>
              <a:gd name="connsiteY8" fmla="*/ 1641428 h 1817913"/>
              <a:gd name="connsiteX9" fmla="*/ 668568 w 3626598"/>
              <a:gd name="connsiteY9" fmla="*/ 1636814 h 1817913"/>
              <a:gd name="connsiteX10" fmla="*/ 733164 w 3626598"/>
              <a:gd name="connsiteY10" fmla="*/ 1617897 h 1817913"/>
              <a:gd name="connsiteX11" fmla="*/ 748851 w 3626598"/>
              <a:gd name="connsiteY11" fmla="*/ 1602209 h 1817913"/>
              <a:gd name="connsiteX12" fmla="*/ 750697 w 3626598"/>
              <a:gd name="connsiteY12" fmla="*/ 1598518 h 1817913"/>
              <a:gd name="connsiteX13" fmla="*/ 761770 w 3626598"/>
              <a:gd name="connsiteY13" fmla="*/ 1580062 h 1817913"/>
              <a:gd name="connsiteX14" fmla="*/ 761770 w 3626598"/>
              <a:gd name="connsiteY14" fmla="*/ 1580062 h 1817913"/>
              <a:gd name="connsiteX15" fmla="*/ 830057 w 3626598"/>
              <a:gd name="connsiteY15" fmla="*/ 1478554 h 1817913"/>
              <a:gd name="connsiteX16" fmla="*/ 830057 w 3626598"/>
              <a:gd name="connsiteY16" fmla="*/ 1478554 h 1817913"/>
              <a:gd name="connsiteX17" fmla="*/ 901113 w 3626598"/>
              <a:gd name="connsiteY17" fmla="*/ 1398732 h 1817913"/>
              <a:gd name="connsiteX18" fmla="*/ 903420 w 3626598"/>
              <a:gd name="connsiteY18" fmla="*/ 1394580 h 1817913"/>
              <a:gd name="connsiteX19" fmla="*/ 958788 w 3626598"/>
              <a:gd name="connsiteY19" fmla="*/ 1308759 h 1817913"/>
              <a:gd name="connsiteX20" fmla="*/ 964786 w 3626598"/>
              <a:gd name="connsiteY20" fmla="*/ 1290303 h 1817913"/>
              <a:gd name="connsiteX21" fmla="*/ 975398 w 3626598"/>
              <a:gd name="connsiteY21" fmla="*/ 1269079 h 1817913"/>
              <a:gd name="connsiteX22" fmla="*/ 1016001 w 3626598"/>
              <a:gd name="connsiteY22" fmla="*/ 1122816 h 1817913"/>
              <a:gd name="connsiteX23" fmla="*/ 1021077 w 3626598"/>
              <a:gd name="connsiteY23" fmla="*/ 1105282 h 1817913"/>
              <a:gd name="connsiteX24" fmla="*/ 1027075 w 3626598"/>
              <a:gd name="connsiteY24" fmla="*/ 1089133 h 1817913"/>
              <a:gd name="connsiteX25" fmla="*/ 1032150 w 3626598"/>
              <a:gd name="connsiteY25" fmla="*/ 1071600 h 1817913"/>
              <a:gd name="connsiteX26" fmla="*/ 1038610 w 3626598"/>
              <a:gd name="connsiteY26" fmla="*/ 1050837 h 1817913"/>
              <a:gd name="connsiteX27" fmla="*/ 1040917 w 3626598"/>
              <a:gd name="connsiteY27" fmla="*/ 1031458 h 1817913"/>
              <a:gd name="connsiteX28" fmla="*/ 1015079 w 3626598"/>
              <a:gd name="connsiteY28" fmla="*/ 1006081 h 1817913"/>
              <a:gd name="connsiteX29" fmla="*/ 992931 w 3626598"/>
              <a:gd name="connsiteY29" fmla="*/ 1004697 h 1817913"/>
              <a:gd name="connsiteX30" fmla="*/ 970323 w 3626598"/>
              <a:gd name="connsiteY30" fmla="*/ 1010234 h 1817913"/>
              <a:gd name="connsiteX31" fmla="*/ 941716 w 3626598"/>
              <a:gd name="connsiteY31" fmla="*/ 1014848 h 1817913"/>
              <a:gd name="connsiteX32" fmla="*/ 930643 w 3626598"/>
              <a:gd name="connsiteY32" fmla="*/ 1019001 h 1817913"/>
              <a:gd name="connsiteX33" fmla="*/ 867431 w 3626598"/>
              <a:gd name="connsiteY33" fmla="*/ 1030997 h 1817913"/>
              <a:gd name="connsiteX34" fmla="*/ 865124 w 3626598"/>
              <a:gd name="connsiteY34" fmla="*/ 1030536 h 1817913"/>
              <a:gd name="connsiteX35" fmla="*/ 863740 w 3626598"/>
              <a:gd name="connsiteY35" fmla="*/ 1032381 h 1817913"/>
              <a:gd name="connsiteX36" fmla="*/ 851282 w 3626598"/>
              <a:gd name="connsiteY36" fmla="*/ 1040225 h 1817913"/>
              <a:gd name="connsiteX37" fmla="*/ 806987 w 3626598"/>
              <a:gd name="connsiteY37" fmla="*/ 1060527 h 1817913"/>
              <a:gd name="connsiteX38" fmla="*/ 782533 w 3626598"/>
              <a:gd name="connsiteY38" fmla="*/ 1087749 h 1817913"/>
              <a:gd name="connsiteX39" fmla="*/ 780688 w 3626598"/>
              <a:gd name="connsiteY39" fmla="*/ 1087749 h 1817913"/>
              <a:gd name="connsiteX40" fmla="*/ 767769 w 3626598"/>
              <a:gd name="connsiteY40" fmla="*/ 1094209 h 1817913"/>
              <a:gd name="connsiteX41" fmla="*/ 767307 w 3626598"/>
              <a:gd name="connsiteY41" fmla="*/ 1093747 h 1817913"/>
              <a:gd name="connsiteX42" fmla="*/ 751158 w 3626598"/>
              <a:gd name="connsiteY42" fmla="*/ 1100207 h 1817913"/>
              <a:gd name="connsiteX43" fmla="*/ 728088 w 3626598"/>
              <a:gd name="connsiteY43" fmla="*/ 1116356 h 1817913"/>
              <a:gd name="connsiteX44" fmla="*/ 710555 w 3626598"/>
              <a:gd name="connsiteY44" fmla="*/ 1122354 h 1817913"/>
              <a:gd name="connsiteX45" fmla="*/ 711016 w 3626598"/>
              <a:gd name="connsiteY45" fmla="*/ 1121893 h 1817913"/>
              <a:gd name="connsiteX46" fmla="*/ 679180 w 3626598"/>
              <a:gd name="connsiteY46" fmla="*/ 1146808 h 1817913"/>
              <a:gd name="connsiteX47" fmla="*/ 669952 w 3626598"/>
              <a:gd name="connsiteY47" fmla="*/ 1146347 h 1817913"/>
              <a:gd name="connsiteX48" fmla="*/ 665338 w 3626598"/>
              <a:gd name="connsiteY48" fmla="*/ 1150499 h 1817913"/>
              <a:gd name="connsiteX49" fmla="*/ 651496 w 3626598"/>
              <a:gd name="connsiteY49" fmla="*/ 1146347 h 1817913"/>
              <a:gd name="connsiteX50" fmla="*/ 655648 w 3626598"/>
              <a:gd name="connsiteY50" fmla="*/ 1156498 h 1817913"/>
              <a:gd name="connsiteX51" fmla="*/ 643652 w 3626598"/>
              <a:gd name="connsiteY51" fmla="*/ 1179106 h 1817913"/>
              <a:gd name="connsiteX52" fmla="*/ 632117 w 3626598"/>
              <a:gd name="connsiteY52" fmla="*/ 1188796 h 1817913"/>
              <a:gd name="connsiteX53" fmla="*/ 624273 w 3626598"/>
              <a:gd name="connsiteY53" fmla="*/ 1185104 h 1817913"/>
              <a:gd name="connsiteX54" fmla="*/ 617352 w 3626598"/>
              <a:gd name="connsiteY54" fmla="*/ 1189718 h 1817913"/>
              <a:gd name="connsiteX55" fmla="*/ 604433 w 3626598"/>
              <a:gd name="connsiteY55" fmla="*/ 1207252 h 1817913"/>
              <a:gd name="connsiteX56" fmla="*/ 602588 w 3626598"/>
              <a:gd name="connsiteY56" fmla="*/ 1216018 h 1817913"/>
              <a:gd name="connsiteX57" fmla="*/ 585054 w 3626598"/>
              <a:gd name="connsiteY57" fmla="*/ 1234935 h 1817913"/>
              <a:gd name="connsiteX58" fmla="*/ 550911 w 3626598"/>
              <a:gd name="connsiteY58" fmla="*/ 1240934 h 1817913"/>
              <a:gd name="connsiteX59" fmla="*/ 536146 w 3626598"/>
              <a:gd name="connsiteY59" fmla="*/ 1211866 h 1817913"/>
              <a:gd name="connsiteX60" fmla="*/ 536146 w 3626598"/>
              <a:gd name="connsiteY60" fmla="*/ 1211866 h 1817913"/>
              <a:gd name="connsiteX61" fmla="*/ 513537 w 3626598"/>
              <a:gd name="connsiteY61" fmla="*/ 1198485 h 1817913"/>
              <a:gd name="connsiteX62" fmla="*/ 508462 w 3626598"/>
              <a:gd name="connsiteY62" fmla="*/ 1195255 h 1817913"/>
              <a:gd name="connsiteX63" fmla="*/ 427256 w 3626598"/>
              <a:gd name="connsiteY63" fmla="*/ 1195255 h 1817913"/>
              <a:gd name="connsiteX64" fmla="*/ 316981 w 3626598"/>
              <a:gd name="connsiteY64" fmla="*/ 1242318 h 1817913"/>
              <a:gd name="connsiteX65" fmla="*/ 233468 w 3626598"/>
              <a:gd name="connsiteY65" fmla="*/ 1234013 h 1817913"/>
              <a:gd name="connsiteX66" fmla="*/ 210860 w 3626598"/>
              <a:gd name="connsiteY66" fmla="*/ 1202176 h 1817913"/>
              <a:gd name="connsiteX67" fmla="*/ 208553 w 3626598"/>
              <a:gd name="connsiteY67" fmla="*/ 1167110 h 1817913"/>
              <a:gd name="connsiteX68" fmla="*/ 225624 w 3626598"/>
              <a:gd name="connsiteY68" fmla="*/ 1150038 h 1817913"/>
              <a:gd name="connsiteX69" fmla="*/ 235775 w 3626598"/>
              <a:gd name="connsiteY69" fmla="*/ 1144963 h 1817913"/>
              <a:gd name="connsiteX70" fmla="*/ 238082 w 3626598"/>
              <a:gd name="connsiteY70" fmla="*/ 1139887 h 1817913"/>
              <a:gd name="connsiteX71" fmla="*/ 252847 w 3626598"/>
              <a:gd name="connsiteY71" fmla="*/ 1111281 h 1817913"/>
              <a:gd name="connsiteX72" fmla="*/ 270380 w 3626598"/>
              <a:gd name="connsiteY72" fmla="*/ 1078983 h 1817913"/>
              <a:gd name="connsiteX73" fmla="*/ 243157 w 3626598"/>
              <a:gd name="connsiteY73" fmla="*/ 1087749 h 1817913"/>
              <a:gd name="connsiteX74" fmla="*/ 242696 w 3626598"/>
              <a:gd name="connsiteY74" fmla="*/ 1088211 h 1817913"/>
              <a:gd name="connsiteX75" fmla="*/ 225624 w 3626598"/>
              <a:gd name="connsiteY75" fmla="*/ 1098823 h 1817913"/>
              <a:gd name="connsiteX76" fmla="*/ 225624 w 3626598"/>
              <a:gd name="connsiteY76" fmla="*/ 1098823 h 1817913"/>
              <a:gd name="connsiteX77" fmla="*/ 205784 w 3626598"/>
              <a:gd name="connsiteY77" fmla="*/ 1108974 h 1817913"/>
              <a:gd name="connsiteX78" fmla="*/ 203939 w 3626598"/>
              <a:gd name="connsiteY78" fmla="*/ 1108512 h 1817913"/>
              <a:gd name="connsiteX79" fmla="*/ 203016 w 3626598"/>
              <a:gd name="connsiteY79" fmla="*/ 1109896 h 1817913"/>
              <a:gd name="connsiteX80" fmla="*/ 190558 w 3626598"/>
              <a:gd name="connsiteY80" fmla="*/ 1126968 h 1817913"/>
              <a:gd name="connsiteX81" fmla="*/ 173025 w 3626598"/>
              <a:gd name="connsiteY81" fmla="*/ 1132966 h 1817913"/>
              <a:gd name="connsiteX82" fmla="*/ 147186 w 3626598"/>
              <a:gd name="connsiteY82" fmla="*/ 1114972 h 1817913"/>
              <a:gd name="connsiteX83" fmla="*/ 107045 w 3626598"/>
              <a:gd name="connsiteY83" fmla="*/ 1109896 h 1817913"/>
              <a:gd name="connsiteX84" fmla="*/ 41987 w 3626598"/>
              <a:gd name="connsiteY84" fmla="*/ 1080828 h 1817913"/>
              <a:gd name="connsiteX85" fmla="*/ 22147 w 3626598"/>
              <a:gd name="connsiteY85" fmla="*/ 1059604 h 1817913"/>
              <a:gd name="connsiteX86" fmla="*/ 21224 w 3626598"/>
              <a:gd name="connsiteY86" fmla="*/ 1057758 h 1817913"/>
              <a:gd name="connsiteX87" fmla="*/ 19379 w 3626598"/>
              <a:gd name="connsiteY87" fmla="*/ 1058220 h 1817913"/>
              <a:gd name="connsiteX88" fmla="*/ 0 w 3626598"/>
              <a:gd name="connsiteY88" fmla="*/ 1042071 h 1817913"/>
              <a:gd name="connsiteX89" fmla="*/ 0 w 3626598"/>
              <a:gd name="connsiteY89" fmla="*/ 1030997 h 1817913"/>
              <a:gd name="connsiteX90" fmla="*/ 67826 w 3626598"/>
              <a:gd name="connsiteY90" fmla="*/ 956712 h 1817913"/>
              <a:gd name="connsiteX91" fmla="*/ 159183 w 3626598"/>
              <a:gd name="connsiteY91" fmla="*/ 845976 h 1817913"/>
              <a:gd name="connsiteX92" fmla="*/ 165181 w 3626598"/>
              <a:gd name="connsiteY92" fmla="*/ 761078 h 1817913"/>
              <a:gd name="connsiteX93" fmla="*/ 165642 w 3626598"/>
              <a:gd name="connsiteY93" fmla="*/ 729242 h 1817913"/>
              <a:gd name="connsiteX94" fmla="*/ 264382 w 3626598"/>
              <a:gd name="connsiteY94" fmla="*/ 572366 h 1817913"/>
              <a:gd name="connsiteX95" fmla="*/ 280992 w 3626598"/>
              <a:gd name="connsiteY95" fmla="*/ 528994 h 1817913"/>
              <a:gd name="connsiteX96" fmla="*/ 306831 w 3626598"/>
              <a:gd name="connsiteY96" fmla="*/ 437637 h 1817913"/>
              <a:gd name="connsiteX97" fmla="*/ 355739 w 3626598"/>
              <a:gd name="connsiteY97" fmla="*/ 414106 h 1817913"/>
              <a:gd name="connsiteX98" fmla="*/ 370965 w 3626598"/>
              <a:gd name="connsiteY98" fmla="*/ 421488 h 1817913"/>
              <a:gd name="connsiteX99" fmla="*/ 384346 w 3626598"/>
              <a:gd name="connsiteY99" fmla="*/ 430716 h 1817913"/>
              <a:gd name="connsiteX100" fmla="*/ 388037 w 3626598"/>
              <a:gd name="connsiteY100" fmla="*/ 432562 h 1817913"/>
              <a:gd name="connsiteX101" fmla="*/ 401417 w 3626598"/>
              <a:gd name="connsiteY101" fmla="*/ 441790 h 1817913"/>
              <a:gd name="connsiteX102" fmla="*/ 405570 w 3626598"/>
              <a:gd name="connsiteY102" fmla="*/ 443636 h 1817913"/>
              <a:gd name="connsiteX103" fmla="*/ 463245 w 3626598"/>
              <a:gd name="connsiteY103" fmla="*/ 443174 h 1817913"/>
              <a:gd name="connsiteX104" fmla="*/ 463245 w 3626598"/>
              <a:gd name="connsiteY104" fmla="*/ 443174 h 1817913"/>
              <a:gd name="connsiteX105" fmla="*/ 480778 w 3626598"/>
              <a:gd name="connsiteY105" fmla="*/ 421027 h 1817913"/>
              <a:gd name="connsiteX106" fmla="*/ 480778 w 3626598"/>
              <a:gd name="connsiteY106" fmla="*/ 421027 h 1817913"/>
              <a:gd name="connsiteX107" fmla="*/ 502003 w 3626598"/>
              <a:gd name="connsiteY107" fmla="*/ 386422 h 1817913"/>
              <a:gd name="connsiteX108" fmla="*/ 502464 w 3626598"/>
              <a:gd name="connsiteY108" fmla="*/ 385961 h 1817913"/>
              <a:gd name="connsiteX109" fmla="*/ 525072 w 3626598"/>
              <a:gd name="connsiteY109" fmla="*/ 364275 h 1817913"/>
              <a:gd name="connsiteX110" fmla="*/ 525534 w 3626598"/>
              <a:gd name="connsiteY110" fmla="*/ 364275 h 1817913"/>
              <a:gd name="connsiteX111" fmla="*/ 542606 w 3626598"/>
              <a:gd name="connsiteY111" fmla="*/ 353201 h 1817913"/>
              <a:gd name="connsiteX112" fmla="*/ 542606 w 3626598"/>
              <a:gd name="connsiteY112" fmla="*/ 353201 h 1817913"/>
              <a:gd name="connsiteX113" fmla="*/ 559677 w 3626598"/>
              <a:gd name="connsiteY113" fmla="*/ 352740 h 1817913"/>
              <a:gd name="connsiteX114" fmla="*/ 564291 w 3626598"/>
              <a:gd name="connsiteY114" fmla="*/ 353663 h 1817913"/>
              <a:gd name="connsiteX115" fmla="*/ 582286 w 3626598"/>
              <a:gd name="connsiteY115" fmla="*/ 363352 h 1817913"/>
              <a:gd name="connsiteX116" fmla="*/ 585516 w 3626598"/>
              <a:gd name="connsiteY116" fmla="*/ 365198 h 1817913"/>
              <a:gd name="connsiteX117" fmla="*/ 609970 w 3626598"/>
              <a:gd name="connsiteY117" fmla="*/ 387806 h 1817913"/>
              <a:gd name="connsiteX118" fmla="*/ 632579 w 3626598"/>
              <a:gd name="connsiteY118" fmla="*/ 385961 h 1817913"/>
              <a:gd name="connsiteX119" fmla="*/ 660724 w 3626598"/>
              <a:gd name="connsiteY119" fmla="*/ 358738 h 1817913"/>
              <a:gd name="connsiteX120" fmla="*/ 672259 w 3626598"/>
              <a:gd name="connsiteY120" fmla="*/ 352278 h 1817913"/>
              <a:gd name="connsiteX121" fmla="*/ 708248 w 3626598"/>
              <a:gd name="connsiteY121" fmla="*/ 325517 h 1817913"/>
              <a:gd name="connsiteX122" fmla="*/ 717476 w 3626598"/>
              <a:gd name="connsiteY122" fmla="*/ 317673 h 1817913"/>
              <a:gd name="connsiteX123" fmla="*/ 736855 w 3626598"/>
              <a:gd name="connsiteY123" fmla="*/ 308445 h 1817913"/>
              <a:gd name="connsiteX124" fmla="*/ 739162 w 3626598"/>
              <a:gd name="connsiteY124" fmla="*/ 308445 h 1817913"/>
              <a:gd name="connsiteX125" fmla="*/ 740085 w 3626598"/>
              <a:gd name="connsiteY125" fmla="*/ 306600 h 1817913"/>
              <a:gd name="connsiteX126" fmla="*/ 753004 w 3626598"/>
              <a:gd name="connsiteY126" fmla="*/ 296911 h 1817913"/>
              <a:gd name="connsiteX127" fmla="*/ 774228 w 3626598"/>
              <a:gd name="connsiteY127" fmla="*/ 283991 h 1817913"/>
              <a:gd name="connsiteX128" fmla="*/ 796837 w 3626598"/>
              <a:gd name="connsiteY128" fmla="*/ 273841 h 1817913"/>
              <a:gd name="connsiteX129" fmla="*/ 796837 w 3626598"/>
              <a:gd name="connsiteY129" fmla="*/ 273841 h 1817913"/>
              <a:gd name="connsiteX130" fmla="*/ 822214 w 3626598"/>
              <a:gd name="connsiteY130" fmla="*/ 263228 h 1817913"/>
              <a:gd name="connsiteX131" fmla="*/ 824059 w 3626598"/>
              <a:gd name="connsiteY131" fmla="*/ 263690 h 1817913"/>
              <a:gd name="connsiteX132" fmla="*/ 824982 w 3626598"/>
              <a:gd name="connsiteY132" fmla="*/ 261844 h 1817913"/>
              <a:gd name="connsiteX133" fmla="*/ 853127 w 3626598"/>
              <a:gd name="connsiteY133" fmla="*/ 245695 h 1817913"/>
              <a:gd name="connsiteX134" fmla="*/ 971707 w 3626598"/>
              <a:gd name="connsiteY134" fmla="*/ 193557 h 1817913"/>
              <a:gd name="connsiteX135" fmla="*/ 983242 w 3626598"/>
              <a:gd name="connsiteY135" fmla="*/ 183406 h 1817913"/>
              <a:gd name="connsiteX136" fmla="*/ 1011387 w 3626598"/>
              <a:gd name="connsiteY136" fmla="*/ 170948 h 1817913"/>
              <a:gd name="connsiteX137" fmla="*/ 1047838 w 3626598"/>
              <a:gd name="connsiteY137" fmla="*/ 150185 h 1817913"/>
              <a:gd name="connsiteX138" fmla="*/ 1050606 w 3626598"/>
              <a:gd name="connsiteY138" fmla="*/ 147878 h 1817913"/>
              <a:gd name="connsiteX139" fmla="*/ 1064448 w 3626598"/>
              <a:gd name="connsiteY139" fmla="*/ 139112 h 1817913"/>
              <a:gd name="connsiteX140" fmla="*/ 1084289 w 3626598"/>
              <a:gd name="connsiteY140" fmla="*/ 131730 h 1817913"/>
              <a:gd name="connsiteX141" fmla="*/ 1114741 w 3626598"/>
              <a:gd name="connsiteY141" fmla="*/ 104968 h 1817913"/>
              <a:gd name="connsiteX142" fmla="*/ 1129506 w 3626598"/>
              <a:gd name="connsiteY142" fmla="*/ 97586 h 1817913"/>
              <a:gd name="connsiteX143" fmla="*/ 1145655 w 3626598"/>
              <a:gd name="connsiteY143" fmla="*/ 86974 h 1817913"/>
              <a:gd name="connsiteX144" fmla="*/ 1146116 w 3626598"/>
              <a:gd name="connsiteY144" fmla="*/ 86512 h 1817913"/>
              <a:gd name="connsiteX145" fmla="*/ 1165033 w 3626598"/>
              <a:gd name="connsiteY145" fmla="*/ 76362 h 1817913"/>
              <a:gd name="connsiteX146" fmla="*/ 1168725 w 3626598"/>
              <a:gd name="connsiteY146" fmla="*/ 74516 h 1817913"/>
              <a:gd name="connsiteX147" fmla="*/ 1182105 w 3626598"/>
              <a:gd name="connsiteY147" fmla="*/ 65288 h 1817913"/>
              <a:gd name="connsiteX148" fmla="*/ 1348209 w 3626598"/>
              <a:gd name="connsiteY148" fmla="*/ 14534 h 1817913"/>
              <a:gd name="connsiteX149" fmla="*/ 1377738 w 3626598"/>
              <a:gd name="connsiteY149" fmla="*/ 8075 h 1817913"/>
              <a:gd name="connsiteX150" fmla="*/ 1408191 w 3626598"/>
              <a:gd name="connsiteY150" fmla="*/ 3461 h 1817913"/>
              <a:gd name="connsiteX151" fmla="*/ 1410498 w 3626598"/>
              <a:gd name="connsiteY151" fmla="*/ 3922 h 1817913"/>
              <a:gd name="connsiteX152" fmla="*/ 1411882 w 3626598"/>
              <a:gd name="connsiteY152" fmla="*/ 2076 h 1817913"/>
              <a:gd name="connsiteX153" fmla="*/ 1423417 w 3626598"/>
              <a:gd name="connsiteY153" fmla="*/ 2076 h 1817913"/>
              <a:gd name="connsiteX154" fmla="*/ 1443257 w 3626598"/>
              <a:gd name="connsiteY154" fmla="*/ 2999 h 1817913"/>
              <a:gd name="connsiteX155" fmla="*/ 1529078 w 3626598"/>
              <a:gd name="connsiteY155" fmla="*/ 5768 h 1817913"/>
              <a:gd name="connsiteX156" fmla="*/ 1559069 w 3626598"/>
              <a:gd name="connsiteY156" fmla="*/ 8075 h 1817913"/>
              <a:gd name="connsiteX157" fmla="*/ 1591828 w 3626598"/>
              <a:gd name="connsiteY157" fmla="*/ 14534 h 1817913"/>
              <a:gd name="connsiteX158" fmla="*/ 1602440 w 3626598"/>
              <a:gd name="connsiteY158" fmla="*/ 20532 h 1817913"/>
              <a:gd name="connsiteX159" fmla="*/ 1646273 w 3626598"/>
              <a:gd name="connsiteY159" fmla="*/ 38527 h 1817913"/>
              <a:gd name="connsiteX160" fmla="*/ 1740398 w 3626598"/>
              <a:gd name="connsiteY160" fmla="*/ 76362 h 1817913"/>
              <a:gd name="connsiteX161" fmla="*/ 1757932 w 3626598"/>
              <a:gd name="connsiteY161" fmla="*/ 87435 h 1817913"/>
              <a:gd name="connsiteX162" fmla="*/ 1767160 w 3626598"/>
              <a:gd name="connsiteY162" fmla="*/ 93433 h 1817913"/>
              <a:gd name="connsiteX163" fmla="*/ 1785615 w 3626598"/>
              <a:gd name="connsiteY163" fmla="*/ 103584 h 1817913"/>
              <a:gd name="connsiteX164" fmla="*/ 1857132 w 3626598"/>
              <a:gd name="connsiteY164" fmla="*/ 127577 h 1817913"/>
              <a:gd name="connsiteX165" fmla="*/ 1898658 w 3626598"/>
              <a:gd name="connsiteY165" fmla="*/ 132191 h 1817913"/>
              <a:gd name="connsiteX166" fmla="*/ 1929111 w 3626598"/>
              <a:gd name="connsiteY166" fmla="*/ 132652 h 1817913"/>
              <a:gd name="connsiteX167" fmla="*/ 2014470 w 3626598"/>
              <a:gd name="connsiteY167" fmla="*/ 132652 h 1817913"/>
              <a:gd name="connsiteX168" fmla="*/ 2039385 w 3626598"/>
              <a:gd name="connsiteY168" fmla="*/ 132191 h 1817913"/>
              <a:gd name="connsiteX169" fmla="*/ 2080450 w 3626598"/>
              <a:gd name="connsiteY169" fmla="*/ 127116 h 1817913"/>
              <a:gd name="connsiteX170" fmla="*/ 2304229 w 3626598"/>
              <a:gd name="connsiteY170" fmla="*/ 86051 h 1817913"/>
              <a:gd name="connsiteX171" fmla="*/ 2355905 w 3626598"/>
              <a:gd name="connsiteY171" fmla="*/ 75439 h 1817913"/>
              <a:gd name="connsiteX172" fmla="*/ 2404352 w 3626598"/>
              <a:gd name="connsiteY172" fmla="*/ 70825 h 1817913"/>
              <a:gd name="connsiteX173" fmla="*/ 2429729 w 3626598"/>
              <a:gd name="connsiteY173" fmla="*/ 69902 h 1817913"/>
              <a:gd name="connsiteX174" fmla="*/ 2522470 w 3626598"/>
              <a:gd name="connsiteY174" fmla="*/ 65288 h 1817913"/>
              <a:gd name="connsiteX175" fmla="*/ 2557537 w 3626598"/>
              <a:gd name="connsiteY175" fmla="*/ 65288 h 1817913"/>
              <a:gd name="connsiteX176" fmla="*/ 2587528 w 3626598"/>
              <a:gd name="connsiteY176" fmla="*/ 69902 h 1817913"/>
              <a:gd name="connsiteX177" fmla="*/ 2625362 w 3626598"/>
              <a:gd name="connsiteY177" fmla="*/ 76823 h 1817913"/>
              <a:gd name="connsiteX178" fmla="*/ 2660890 w 3626598"/>
              <a:gd name="connsiteY178" fmla="*/ 81437 h 1817913"/>
              <a:gd name="connsiteX179" fmla="*/ 2675655 w 3626598"/>
              <a:gd name="connsiteY179" fmla="*/ 82360 h 1817913"/>
              <a:gd name="connsiteX180" fmla="*/ 2711644 w 3626598"/>
              <a:gd name="connsiteY180" fmla="*/ 86974 h 1817913"/>
              <a:gd name="connsiteX181" fmla="*/ 2739328 w 3626598"/>
              <a:gd name="connsiteY181" fmla="*/ 92972 h 1817913"/>
              <a:gd name="connsiteX182" fmla="*/ 2761937 w 3626598"/>
              <a:gd name="connsiteY182" fmla="*/ 104968 h 1817913"/>
              <a:gd name="connsiteX183" fmla="*/ 2828378 w 3626598"/>
              <a:gd name="connsiteY183" fmla="*/ 127116 h 1817913"/>
              <a:gd name="connsiteX184" fmla="*/ 2852832 w 3626598"/>
              <a:gd name="connsiteY184" fmla="*/ 137266 h 1817913"/>
              <a:gd name="connsiteX185" fmla="*/ 2931270 w 3626598"/>
              <a:gd name="connsiteY185" fmla="*/ 171871 h 1817913"/>
              <a:gd name="connsiteX186" fmla="*/ 2954340 w 3626598"/>
              <a:gd name="connsiteY186" fmla="*/ 182022 h 1817913"/>
              <a:gd name="connsiteX187" fmla="*/ 3025857 w 3626598"/>
              <a:gd name="connsiteY187" fmla="*/ 217550 h 1817913"/>
              <a:gd name="connsiteX188" fmla="*/ 3039238 w 3626598"/>
              <a:gd name="connsiteY188" fmla="*/ 226778 h 1817913"/>
              <a:gd name="connsiteX189" fmla="*/ 3065537 w 3626598"/>
              <a:gd name="connsiteY189" fmla="*/ 240158 h 1817913"/>
              <a:gd name="connsiteX190" fmla="*/ 3078457 w 3626598"/>
              <a:gd name="connsiteY190" fmla="*/ 251232 h 1817913"/>
              <a:gd name="connsiteX191" fmla="*/ 3094144 w 3626598"/>
              <a:gd name="connsiteY191" fmla="*/ 262767 h 1817913"/>
              <a:gd name="connsiteX192" fmla="*/ 3143975 w 3626598"/>
              <a:gd name="connsiteY192" fmla="*/ 308445 h 1817913"/>
              <a:gd name="connsiteX193" fmla="*/ 3149973 w 3626598"/>
              <a:gd name="connsiteY193" fmla="*/ 313982 h 1817913"/>
              <a:gd name="connsiteX194" fmla="*/ 3223797 w 3626598"/>
              <a:gd name="connsiteY194" fmla="*/ 393804 h 1817913"/>
              <a:gd name="connsiteX195" fmla="*/ 3257941 w 3626598"/>
              <a:gd name="connsiteY195" fmla="*/ 427487 h 1817913"/>
              <a:gd name="connsiteX196" fmla="*/ 3258864 w 3626598"/>
              <a:gd name="connsiteY196" fmla="*/ 426564 h 1817913"/>
              <a:gd name="connsiteX197" fmla="*/ 3257941 w 3626598"/>
              <a:gd name="connsiteY197" fmla="*/ 427487 h 1817913"/>
              <a:gd name="connsiteX198" fmla="*/ 3303619 w 3626598"/>
              <a:gd name="connsiteY198" fmla="*/ 483777 h 1817913"/>
              <a:gd name="connsiteX199" fmla="*/ 3303619 w 3626598"/>
              <a:gd name="connsiteY199" fmla="*/ 483777 h 1817913"/>
              <a:gd name="connsiteX200" fmla="*/ 3383441 w 3626598"/>
              <a:gd name="connsiteY200" fmla="*/ 602357 h 1817913"/>
              <a:gd name="connsiteX201" fmla="*/ 3393592 w 3626598"/>
              <a:gd name="connsiteY201" fmla="*/ 630502 h 1817913"/>
              <a:gd name="connsiteX202" fmla="*/ 3404666 w 3626598"/>
              <a:gd name="connsiteY202" fmla="*/ 646651 h 1817913"/>
              <a:gd name="connsiteX203" fmla="*/ 3406973 w 3626598"/>
              <a:gd name="connsiteY203" fmla="*/ 658648 h 1817913"/>
              <a:gd name="connsiteX204" fmla="*/ 3401436 w 3626598"/>
              <a:gd name="connsiteY204" fmla="*/ 694175 h 1817913"/>
              <a:gd name="connsiteX205" fmla="*/ 3397745 w 3626598"/>
              <a:gd name="connsiteY205" fmla="*/ 701096 h 1817913"/>
              <a:gd name="connsiteX206" fmla="*/ 3399590 w 3626598"/>
              <a:gd name="connsiteY206" fmla="*/ 738470 h 1817913"/>
              <a:gd name="connsiteX207" fmla="*/ 3406511 w 3626598"/>
              <a:gd name="connsiteY207" fmla="*/ 761078 h 1817913"/>
              <a:gd name="connsiteX208" fmla="*/ 3416201 w 3626598"/>
              <a:gd name="connsiteY208" fmla="*/ 803527 h 1817913"/>
              <a:gd name="connsiteX209" fmla="*/ 3427274 w 3626598"/>
              <a:gd name="connsiteY209" fmla="*/ 832134 h 1817913"/>
              <a:gd name="connsiteX210" fmla="*/ 3434657 w 3626598"/>
              <a:gd name="connsiteY210" fmla="*/ 861663 h 1817913"/>
              <a:gd name="connsiteX211" fmla="*/ 3445730 w 3626598"/>
              <a:gd name="connsiteY211" fmla="*/ 889809 h 1817913"/>
              <a:gd name="connsiteX212" fmla="*/ 3456804 w 3626598"/>
              <a:gd name="connsiteY212" fmla="*/ 947945 h 1817913"/>
              <a:gd name="connsiteX213" fmla="*/ 3461418 w 3626598"/>
              <a:gd name="connsiteY213" fmla="*/ 962710 h 1817913"/>
              <a:gd name="connsiteX214" fmla="*/ 3467416 w 3626598"/>
              <a:gd name="connsiteY214" fmla="*/ 981627 h 1817913"/>
              <a:gd name="connsiteX215" fmla="*/ 3473414 w 3626598"/>
              <a:gd name="connsiteY215" fmla="*/ 1009773 h 1817913"/>
              <a:gd name="connsiteX216" fmla="*/ 3475721 w 3626598"/>
              <a:gd name="connsiteY216" fmla="*/ 1026844 h 1817913"/>
              <a:gd name="connsiteX217" fmla="*/ 3478490 w 3626598"/>
              <a:gd name="connsiteY217" fmla="*/ 1075291 h 1817913"/>
              <a:gd name="connsiteX218" fmla="*/ 3481258 w 3626598"/>
              <a:gd name="connsiteY218" fmla="*/ 1092825 h 1817913"/>
              <a:gd name="connsiteX219" fmla="*/ 3484488 w 3626598"/>
              <a:gd name="connsiteY219" fmla="*/ 1136657 h 1817913"/>
              <a:gd name="connsiteX220" fmla="*/ 3486795 w 3626598"/>
              <a:gd name="connsiteY220" fmla="*/ 1149577 h 1817913"/>
              <a:gd name="connsiteX221" fmla="*/ 3490025 w 3626598"/>
              <a:gd name="connsiteY221" fmla="*/ 1187873 h 1817913"/>
              <a:gd name="connsiteX222" fmla="*/ 3492332 w 3626598"/>
              <a:gd name="connsiteY222" fmla="*/ 1200331 h 1817913"/>
              <a:gd name="connsiteX223" fmla="*/ 3496023 w 3626598"/>
              <a:gd name="connsiteY223" fmla="*/ 1229399 h 1817913"/>
              <a:gd name="connsiteX224" fmla="*/ 3518632 w 3626598"/>
              <a:gd name="connsiteY224" fmla="*/ 1323524 h 1817913"/>
              <a:gd name="connsiteX225" fmla="*/ 3532474 w 3626598"/>
              <a:gd name="connsiteY225" fmla="*/ 1358590 h 1817913"/>
              <a:gd name="connsiteX226" fmla="*/ 3535703 w 3626598"/>
              <a:gd name="connsiteY226" fmla="*/ 1365050 h 1817913"/>
              <a:gd name="connsiteX227" fmla="*/ 3543547 w 3626598"/>
              <a:gd name="connsiteY227" fmla="*/ 1376585 h 1817913"/>
              <a:gd name="connsiteX228" fmla="*/ 3548161 w 3626598"/>
              <a:gd name="connsiteY228" fmla="*/ 1382122 h 1817913"/>
              <a:gd name="connsiteX229" fmla="*/ 3567540 w 3626598"/>
              <a:gd name="connsiteY229" fmla="*/ 1412574 h 1817913"/>
              <a:gd name="connsiteX230" fmla="*/ 3571693 w 3626598"/>
              <a:gd name="connsiteY230" fmla="*/ 1419034 h 1817913"/>
              <a:gd name="connsiteX231" fmla="*/ 3611373 w 3626598"/>
              <a:gd name="connsiteY231" fmla="*/ 1494242 h 1817913"/>
              <a:gd name="connsiteX232" fmla="*/ 3614141 w 3626598"/>
              <a:gd name="connsiteY232" fmla="*/ 1501624 h 1817913"/>
              <a:gd name="connsiteX233" fmla="*/ 3620601 w 3626598"/>
              <a:gd name="connsiteY233" fmla="*/ 1521003 h 1817913"/>
              <a:gd name="connsiteX234" fmla="*/ 3627983 w 3626598"/>
              <a:gd name="connsiteY234" fmla="*/ 1559761 h 1817913"/>
              <a:gd name="connsiteX235" fmla="*/ 3627522 w 3626598"/>
              <a:gd name="connsiteY235" fmla="*/ 1629432 h 1817913"/>
              <a:gd name="connsiteX236" fmla="*/ 3599377 w 3626598"/>
              <a:gd name="connsiteY236" fmla="*/ 1665421 h 1817913"/>
              <a:gd name="connsiteX237" fmla="*/ 3574461 w 3626598"/>
              <a:gd name="connsiteY237" fmla="*/ 1681570 h 1817913"/>
              <a:gd name="connsiteX238" fmla="*/ 3568463 w 3626598"/>
              <a:gd name="connsiteY238" fmla="*/ 1685261 h 1817913"/>
              <a:gd name="connsiteX239" fmla="*/ 3554621 w 3626598"/>
              <a:gd name="connsiteY239" fmla="*/ 1694489 h 1817913"/>
              <a:gd name="connsiteX240" fmla="*/ 3549084 w 3626598"/>
              <a:gd name="connsiteY240" fmla="*/ 1698181 h 1817913"/>
              <a:gd name="connsiteX241" fmla="*/ 3538010 w 3626598"/>
              <a:gd name="connsiteY241" fmla="*/ 1706024 h 1817913"/>
              <a:gd name="connsiteX242" fmla="*/ 3532474 w 3626598"/>
              <a:gd name="connsiteY242" fmla="*/ 1709716 h 1817913"/>
              <a:gd name="connsiteX243" fmla="*/ 3521400 w 3626598"/>
              <a:gd name="connsiteY243" fmla="*/ 1717098 h 1817913"/>
              <a:gd name="connsiteX244" fmla="*/ 3510326 w 3626598"/>
              <a:gd name="connsiteY244" fmla="*/ 1724019 h 1817913"/>
              <a:gd name="connsiteX245" fmla="*/ 3497869 w 3626598"/>
              <a:gd name="connsiteY245" fmla="*/ 1734631 h 1817913"/>
              <a:gd name="connsiteX246" fmla="*/ 3492332 w 3626598"/>
              <a:gd name="connsiteY246" fmla="*/ 1737861 h 1817913"/>
              <a:gd name="connsiteX247" fmla="*/ 3477567 w 3626598"/>
              <a:gd name="connsiteY247" fmla="*/ 1746166 h 1817913"/>
              <a:gd name="connsiteX248" fmla="*/ 3471569 w 3626598"/>
              <a:gd name="connsiteY248" fmla="*/ 1750319 h 1817913"/>
              <a:gd name="connsiteX249" fmla="*/ 3445730 w 3626598"/>
              <a:gd name="connsiteY249" fmla="*/ 1759547 h 1817913"/>
              <a:gd name="connsiteX250" fmla="*/ 3432350 w 3626598"/>
              <a:gd name="connsiteY250" fmla="*/ 1758624 h 1817913"/>
              <a:gd name="connsiteX251" fmla="*/ 3291162 w 3626598"/>
              <a:gd name="connsiteY251" fmla="*/ 1757240 h 1817913"/>
              <a:gd name="connsiteX252" fmla="*/ 3259325 w 3626598"/>
              <a:gd name="connsiteY252" fmla="*/ 1750780 h 1817913"/>
              <a:gd name="connsiteX253" fmla="*/ 3226104 w 3626598"/>
              <a:gd name="connsiteY253" fmla="*/ 1744782 h 1817913"/>
              <a:gd name="connsiteX254" fmla="*/ 3206264 w 3626598"/>
              <a:gd name="connsiteY254" fmla="*/ 1739245 h 1817913"/>
              <a:gd name="connsiteX255" fmla="*/ 3190577 w 3626598"/>
              <a:gd name="connsiteY255" fmla="*/ 1735093 h 1817913"/>
              <a:gd name="connsiteX256" fmla="*/ 3171198 w 3626598"/>
              <a:gd name="connsiteY256" fmla="*/ 1724942 h 1817913"/>
              <a:gd name="connsiteX257" fmla="*/ 3170736 w 3626598"/>
              <a:gd name="connsiteY257" fmla="*/ 1684339 h 1817913"/>
              <a:gd name="connsiteX258" fmla="*/ 3209033 w 3626598"/>
              <a:gd name="connsiteY258" fmla="*/ 1646965 h 1817913"/>
              <a:gd name="connsiteX259" fmla="*/ 3215031 w 3626598"/>
              <a:gd name="connsiteY259" fmla="*/ 1642813 h 1817913"/>
              <a:gd name="connsiteX260" fmla="*/ 3240408 w 3626598"/>
              <a:gd name="connsiteY260" fmla="*/ 1627586 h 1817913"/>
              <a:gd name="connsiteX261" fmla="*/ 3247329 w 3626598"/>
              <a:gd name="connsiteY261" fmla="*/ 1624357 h 1817913"/>
              <a:gd name="connsiteX262" fmla="*/ 3272244 w 3626598"/>
              <a:gd name="connsiteY262" fmla="*/ 1615129 h 1817913"/>
              <a:gd name="connsiteX263" fmla="*/ 3283779 w 3626598"/>
              <a:gd name="connsiteY263" fmla="*/ 1612360 h 1817913"/>
              <a:gd name="connsiteX264" fmla="*/ 3330381 w 3626598"/>
              <a:gd name="connsiteY264" fmla="*/ 1604055 h 1817913"/>
              <a:gd name="connsiteX265" fmla="*/ 3361294 w 3626598"/>
              <a:gd name="connsiteY265" fmla="*/ 1592059 h 1817913"/>
              <a:gd name="connsiteX266" fmla="*/ 3370984 w 3626598"/>
              <a:gd name="connsiteY266" fmla="*/ 1576371 h 1817913"/>
              <a:gd name="connsiteX267" fmla="*/ 3369599 w 3626598"/>
              <a:gd name="connsiteY267" fmla="*/ 1569450 h 1817913"/>
              <a:gd name="connsiteX268" fmla="*/ 3340070 w 3626598"/>
              <a:gd name="connsiteY268" fmla="*/ 1547303 h 1817913"/>
              <a:gd name="connsiteX269" fmla="*/ 3308695 w 3626598"/>
              <a:gd name="connsiteY269" fmla="*/ 1539459 h 1817913"/>
              <a:gd name="connsiteX270" fmla="*/ 3275474 w 3626598"/>
              <a:gd name="connsiteY270" fmla="*/ 1536691 h 1817913"/>
              <a:gd name="connsiteX271" fmla="*/ 3164738 w 3626598"/>
              <a:gd name="connsiteY271" fmla="*/ 1507623 h 1817913"/>
              <a:gd name="connsiteX272" fmla="*/ 3119983 w 3626598"/>
              <a:gd name="connsiteY272" fmla="*/ 1490551 h 1817913"/>
              <a:gd name="connsiteX273" fmla="*/ 3101988 w 3626598"/>
              <a:gd name="connsiteY273" fmla="*/ 1483630 h 1817913"/>
              <a:gd name="connsiteX274" fmla="*/ 3077534 w 3626598"/>
              <a:gd name="connsiteY274" fmla="*/ 1467019 h 1817913"/>
              <a:gd name="connsiteX275" fmla="*/ 3065999 w 3626598"/>
              <a:gd name="connsiteY275" fmla="*/ 1458714 h 1817913"/>
              <a:gd name="connsiteX276" fmla="*/ 3052157 w 3626598"/>
              <a:gd name="connsiteY276" fmla="*/ 1449486 h 1817913"/>
              <a:gd name="connsiteX277" fmla="*/ 3041083 w 3626598"/>
              <a:gd name="connsiteY277" fmla="*/ 1442104 h 1817913"/>
              <a:gd name="connsiteX278" fmla="*/ 3024934 w 3626598"/>
              <a:gd name="connsiteY278" fmla="*/ 1430569 h 1817913"/>
              <a:gd name="connsiteX279" fmla="*/ 3016629 w 3626598"/>
              <a:gd name="connsiteY279" fmla="*/ 1419495 h 1817913"/>
              <a:gd name="connsiteX280" fmla="*/ 3008785 w 3626598"/>
              <a:gd name="connsiteY280" fmla="*/ 1403808 h 1817913"/>
              <a:gd name="connsiteX281" fmla="*/ 3005094 w 3626598"/>
              <a:gd name="connsiteY281" fmla="*/ 1397809 h 1817913"/>
              <a:gd name="connsiteX282" fmla="*/ 2988945 w 3626598"/>
              <a:gd name="connsiteY282" fmla="*/ 1370587 h 1817913"/>
              <a:gd name="connsiteX283" fmla="*/ 2984793 w 3626598"/>
              <a:gd name="connsiteY283" fmla="*/ 1364589 h 1817913"/>
              <a:gd name="connsiteX284" fmla="*/ 2974180 w 3626598"/>
              <a:gd name="connsiteY284" fmla="*/ 1342441 h 1817913"/>
              <a:gd name="connsiteX285" fmla="*/ 2971412 w 3626598"/>
              <a:gd name="connsiteY285" fmla="*/ 1335982 h 1817913"/>
              <a:gd name="connsiteX286" fmla="*/ 2934500 w 3626598"/>
              <a:gd name="connsiteY286" fmla="*/ 1350285 h 1817913"/>
              <a:gd name="connsiteX287" fmla="*/ 2918813 w 3626598"/>
              <a:gd name="connsiteY287" fmla="*/ 1359052 h 1817913"/>
              <a:gd name="connsiteX288" fmla="*/ 2877287 w 3626598"/>
              <a:gd name="connsiteY288" fmla="*/ 1396425 h 1817913"/>
              <a:gd name="connsiteX289" fmla="*/ 2845911 w 3626598"/>
              <a:gd name="connsiteY289" fmla="*/ 1410267 h 1817913"/>
              <a:gd name="connsiteX290" fmla="*/ 2796080 w 3626598"/>
              <a:gd name="connsiteY290" fmla="*/ 1455484 h 1817913"/>
              <a:gd name="connsiteX291" fmla="*/ 2790543 w 3626598"/>
              <a:gd name="connsiteY291" fmla="*/ 1460098 h 1817913"/>
              <a:gd name="connsiteX292" fmla="*/ 2776240 w 3626598"/>
              <a:gd name="connsiteY292" fmla="*/ 1479939 h 1817913"/>
              <a:gd name="connsiteX293" fmla="*/ 2767935 w 3626598"/>
              <a:gd name="connsiteY293" fmla="*/ 1486860 h 1817913"/>
              <a:gd name="connsiteX294" fmla="*/ 2749479 w 3626598"/>
              <a:gd name="connsiteY294" fmla="*/ 1494703 h 1817913"/>
              <a:gd name="connsiteX295" fmla="*/ 2744403 w 3626598"/>
              <a:gd name="connsiteY295" fmla="*/ 1499317 h 1817913"/>
              <a:gd name="connsiteX296" fmla="*/ 2732868 w 3626598"/>
              <a:gd name="connsiteY296" fmla="*/ 1511775 h 1817913"/>
              <a:gd name="connsiteX297" fmla="*/ 2709337 w 3626598"/>
              <a:gd name="connsiteY297" fmla="*/ 1528847 h 1817913"/>
              <a:gd name="connsiteX298" fmla="*/ 2665043 w 3626598"/>
              <a:gd name="connsiteY298" fmla="*/ 1579139 h 1817913"/>
              <a:gd name="connsiteX299" fmla="*/ 2653046 w 3626598"/>
              <a:gd name="connsiteY299" fmla="*/ 1594366 h 1817913"/>
              <a:gd name="connsiteX300" fmla="*/ 2626285 w 3626598"/>
              <a:gd name="connsiteY300" fmla="*/ 1626664 h 1817913"/>
              <a:gd name="connsiteX301" fmla="*/ 2618441 w 3626598"/>
              <a:gd name="connsiteY301" fmla="*/ 1634507 h 1817913"/>
              <a:gd name="connsiteX302" fmla="*/ 2588450 w 3626598"/>
              <a:gd name="connsiteY302" fmla="*/ 1667267 h 1817913"/>
              <a:gd name="connsiteX303" fmla="*/ 2584298 w 3626598"/>
              <a:gd name="connsiteY303" fmla="*/ 1673726 h 1817913"/>
              <a:gd name="connsiteX304" fmla="*/ 2544617 w 3626598"/>
              <a:gd name="connsiteY304" fmla="*/ 1742475 h 1817913"/>
              <a:gd name="connsiteX305" fmla="*/ 2479560 w 3626598"/>
              <a:gd name="connsiteY305" fmla="*/ 1756778 h 1817913"/>
              <a:gd name="connsiteX306" fmla="*/ 2424192 w 3626598"/>
              <a:gd name="connsiteY306" fmla="*/ 1759547 h 1817913"/>
              <a:gd name="connsiteX307" fmla="*/ 2391433 w 3626598"/>
              <a:gd name="connsiteY307" fmla="*/ 1762315 h 1817913"/>
              <a:gd name="connsiteX308" fmla="*/ 2346216 w 3626598"/>
              <a:gd name="connsiteY308" fmla="*/ 1765083 h 1817913"/>
              <a:gd name="connsiteX309" fmla="*/ 2332835 w 3626598"/>
              <a:gd name="connsiteY309" fmla="*/ 1767390 h 1817913"/>
              <a:gd name="connsiteX310" fmla="*/ 2291771 w 3626598"/>
              <a:gd name="connsiteY310" fmla="*/ 1771082 h 1817913"/>
              <a:gd name="connsiteX311" fmla="*/ 2239633 w 3626598"/>
              <a:gd name="connsiteY311" fmla="*/ 1774311 h 1817913"/>
              <a:gd name="connsiteX312" fmla="*/ 2211487 w 3626598"/>
              <a:gd name="connsiteY312" fmla="*/ 1773850 h 1817913"/>
              <a:gd name="connsiteX313" fmla="*/ 2124744 w 3626598"/>
              <a:gd name="connsiteY313" fmla="*/ 1754010 h 1817913"/>
              <a:gd name="connsiteX314" fmla="*/ 2097983 w 3626598"/>
              <a:gd name="connsiteY314" fmla="*/ 1744321 h 1817913"/>
              <a:gd name="connsiteX315" fmla="*/ 2086909 w 3626598"/>
              <a:gd name="connsiteY315" fmla="*/ 1740629 h 1817913"/>
              <a:gd name="connsiteX316" fmla="*/ 2057841 w 3626598"/>
              <a:gd name="connsiteY316" fmla="*/ 1728633 h 1817913"/>
              <a:gd name="connsiteX317" fmla="*/ 2026927 w 3626598"/>
              <a:gd name="connsiteY317" fmla="*/ 1705102 h 1817913"/>
              <a:gd name="connsiteX318" fmla="*/ 2027389 w 3626598"/>
              <a:gd name="connsiteY318" fmla="*/ 1697258 h 1817913"/>
              <a:gd name="connsiteX319" fmla="*/ 2057841 w 3626598"/>
              <a:gd name="connsiteY319" fmla="*/ 1664037 h 1817913"/>
              <a:gd name="connsiteX320" fmla="*/ 2253475 w 3626598"/>
              <a:gd name="connsiteY320" fmla="*/ 1606362 h 1817913"/>
              <a:gd name="connsiteX321" fmla="*/ 2284388 w 3626598"/>
              <a:gd name="connsiteY321" fmla="*/ 1604055 h 1817913"/>
              <a:gd name="connsiteX322" fmla="*/ 2314841 w 3626598"/>
              <a:gd name="connsiteY322" fmla="*/ 1566682 h 1817913"/>
              <a:gd name="connsiteX323" fmla="*/ 2305613 w 3626598"/>
              <a:gd name="connsiteY323" fmla="*/ 1449025 h 1817913"/>
              <a:gd name="connsiteX324" fmla="*/ 2300537 w 3626598"/>
              <a:gd name="connsiteY324" fmla="*/ 1225708 h 1817913"/>
              <a:gd name="connsiteX325" fmla="*/ 2285311 w 3626598"/>
              <a:gd name="connsiteY325" fmla="*/ 1205406 h 1817913"/>
              <a:gd name="connsiteX326" fmla="*/ 2160733 w 3626598"/>
              <a:gd name="connsiteY326" fmla="*/ 1197562 h 1817913"/>
              <a:gd name="connsiteX327" fmla="*/ 2009394 w 3626598"/>
              <a:gd name="connsiteY327" fmla="*/ 1192025 h 1817913"/>
              <a:gd name="connsiteX328" fmla="*/ 1998321 w 3626598"/>
              <a:gd name="connsiteY328" fmla="*/ 1212327 h 1817913"/>
              <a:gd name="connsiteX329" fmla="*/ 2053689 w 3626598"/>
              <a:gd name="connsiteY329" fmla="*/ 1344748 h 1817913"/>
              <a:gd name="connsiteX330" fmla="*/ 2088755 w 3626598"/>
              <a:gd name="connsiteY330" fmla="*/ 1433799 h 1817913"/>
              <a:gd name="connsiteX331" fmla="*/ 2080450 w 3626598"/>
              <a:gd name="connsiteY331" fmla="*/ 1502086 h 1817913"/>
              <a:gd name="connsiteX332" fmla="*/ 2018161 w 3626598"/>
              <a:gd name="connsiteY332" fmla="*/ 1618358 h 1817913"/>
              <a:gd name="connsiteX333" fmla="*/ 1994168 w 3626598"/>
              <a:gd name="connsiteY333" fmla="*/ 1666805 h 1817913"/>
              <a:gd name="connsiteX334" fmla="*/ 1970175 w 3626598"/>
              <a:gd name="connsiteY334" fmla="*/ 1682493 h 1817913"/>
              <a:gd name="connsiteX335" fmla="*/ 1947105 w 3626598"/>
              <a:gd name="connsiteY335" fmla="*/ 1692644 h 1817913"/>
              <a:gd name="connsiteX336" fmla="*/ 1907886 w 3626598"/>
              <a:gd name="connsiteY336" fmla="*/ 1700488 h 1817913"/>
              <a:gd name="connsiteX337" fmla="*/ 1852057 w 3626598"/>
              <a:gd name="connsiteY337" fmla="*/ 1700488 h 1817913"/>
              <a:gd name="connsiteX338" fmla="*/ 1834062 w 3626598"/>
              <a:gd name="connsiteY338" fmla="*/ 1698181 h 1817913"/>
              <a:gd name="connsiteX339" fmla="*/ 1800842 w 3626598"/>
              <a:gd name="connsiteY339" fmla="*/ 1698181 h 1817913"/>
              <a:gd name="connsiteX340" fmla="*/ 1761161 w 3626598"/>
              <a:gd name="connsiteY340" fmla="*/ 1705563 h 1817913"/>
              <a:gd name="connsiteX341" fmla="*/ 1668420 w 3626598"/>
              <a:gd name="connsiteY341" fmla="*/ 1707409 h 1817913"/>
              <a:gd name="connsiteX342" fmla="*/ 1655962 w 3626598"/>
              <a:gd name="connsiteY342" fmla="*/ 1711100 h 1817913"/>
              <a:gd name="connsiteX343" fmla="*/ 1608900 w 3626598"/>
              <a:gd name="connsiteY343" fmla="*/ 1688953 h 1817913"/>
              <a:gd name="connsiteX344" fmla="*/ 1608900 w 3626598"/>
              <a:gd name="connsiteY344" fmla="*/ 1681570 h 1817913"/>
              <a:gd name="connsiteX345" fmla="*/ 1602901 w 3626598"/>
              <a:gd name="connsiteY345" fmla="*/ 1665421 h 1817913"/>
              <a:gd name="connsiteX346" fmla="*/ 1618128 w 3626598"/>
              <a:gd name="connsiteY346" fmla="*/ 1636353 h 1817913"/>
              <a:gd name="connsiteX347" fmla="*/ 1622742 w 3626598"/>
              <a:gd name="connsiteY347" fmla="*/ 1629893 h 1817913"/>
              <a:gd name="connsiteX348" fmla="*/ 1660115 w 3626598"/>
              <a:gd name="connsiteY348" fmla="*/ 1589290 h 1817913"/>
              <a:gd name="connsiteX349" fmla="*/ 1770389 w 3626598"/>
              <a:gd name="connsiteY349" fmla="*/ 1549610 h 1817913"/>
              <a:gd name="connsiteX350" fmla="*/ 1795766 w 3626598"/>
              <a:gd name="connsiteY350" fmla="*/ 1547764 h 1817913"/>
              <a:gd name="connsiteX351" fmla="*/ 1800380 w 3626598"/>
              <a:gd name="connsiteY351" fmla="*/ 1542689 h 1817913"/>
              <a:gd name="connsiteX352" fmla="*/ 1787000 w 3626598"/>
              <a:gd name="connsiteY352" fmla="*/ 1509007 h 1817913"/>
              <a:gd name="connsiteX353" fmla="*/ 1769005 w 3626598"/>
              <a:gd name="connsiteY353" fmla="*/ 1489167 h 1817913"/>
              <a:gd name="connsiteX354" fmla="*/ 1768544 w 3626598"/>
              <a:gd name="connsiteY354" fmla="*/ 1489167 h 1817913"/>
              <a:gd name="connsiteX355" fmla="*/ 1743628 w 3626598"/>
              <a:gd name="connsiteY355" fmla="*/ 1471633 h 1817913"/>
              <a:gd name="connsiteX356" fmla="*/ 1735323 w 3626598"/>
              <a:gd name="connsiteY356" fmla="*/ 1463328 h 1817913"/>
              <a:gd name="connsiteX357" fmla="*/ 1706716 w 3626598"/>
              <a:gd name="connsiteY357" fmla="*/ 1434260 h 1817913"/>
              <a:gd name="connsiteX358" fmla="*/ 1700718 w 3626598"/>
              <a:gd name="connsiteY358" fmla="*/ 1430107 h 1817913"/>
              <a:gd name="connsiteX359" fmla="*/ 1686415 w 3626598"/>
              <a:gd name="connsiteY359" fmla="*/ 1419957 h 1817913"/>
              <a:gd name="connsiteX360" fmla="*/ 1680417 w 3626598"/>
              <a:gd name="connsiteY360" fmla="*/ 1415804 h 1817913"/>
              <a:gd name="connsiteX361" fmla="*/ 1655040 w 3626598"/>
              <a:gd name="connsiteY361" fmla="*/ 1395502 h 1817913"/>
              <a:gd name="connsiteX362" fmla="*/ 1645812 w 3626598"/>
              <a:gd name="connsiteY362" fmla="*/ 1384429 h 1817913"/>
              <a:gd name="connsiteX363" fmla="*/ 1630585 w 3626598"/>
              <a:gd name="connsiteY363" fmla="*/ 1365050 h 1817913"/>
              <a:gd name="connsiteX364" fmla="*/ 1624587 w 3626598"/>
              <a:gd name="connsiteY364" fmla="*/ 1360897 h 1817913"/>
              <a:gd name="connsiteX365" fmla="*/ 1597826 w 3626598"/>
              <a:gd name="connsiteY365" fmla="*/ 1336905 h 1817913"/>
              <a:gd name="connsiteX366" fmla="*/ 1586291 w 3626598"/>
              <a:gd name="connsiteY366" fmla="*/ 1328600 h 1817913"/>
              <a:gd name="connsiteX367" fmla="*/ 1571526 w 3626598"/>
              <a:gd name="connsiteY367" fmla="*/ 1318910 h 1817913"/>
              <a:gd name="connsiteX368" fmla="*/ 1561376 w 3626598"/>
              <a:gd name="connsiteY368" fmla="*/ 1308759 h 1817913"/>
              <a:gd name="connsiteX369" fmla="*/ 1540151 w 3626598"/>
              <a:gd name="connsiteY369" fmla="*/ 1273693 h 1817913"/>
              <a:gd name="connsiteX370" fmla="*/ 1533230 w 3626598"/>
              <a:gd name="connsiteY370" fmla="*/ 1264926 h 1817913"/>
              <a:gd name="connsiteX371" fmla="*/ 1514774 w 3626598"/>
              <a:gd name="connsiteY371" fmla="*/ 1255237 h 1817913"/>
              <a:gd name="connsiteX372" fmla="*/ 1508776 w 3626598"/>
              <a:gd name="connsiteY372" fmla="*/ 1259390 h 1817913"/>
              <a:gd name="connsiteX373" fmla="*/ 1482015 w 3626598"/>
              <a:gd name="connsiteY373" fmla="*/ 1295840 h 1817913"/>
              <a:gd name="connsiteX374" fmla="*/ 1477401 w 3626598"/>
              <a:gd name="connsiteY374" fmla="*/ 1301838 h 1817913"/>
              <a:gd name="connsiteX375" fmla="*/ 1447871 w 3626598"/>
              <a:gd name="connsiteY375" fmla="*/ 1344748 h 1817913"/>
              <a:gd name="connsiteX376" fmla="*/ 1438643 w 3626598"/>
              <a:gd name="connsiteY376" fmla="*/ 1360897 h 1817913"/>
              <a:gd name="connsiteX377" fmla="*/ 1410036 w 3626598"/>
              <a:gd name="connsiteY377" fmla="*/ 1390888 h 1817913"/>
              <a:gd name="connsiteX378" fmla="*/ 1388351 w 3626598"/>
              <a:gd name="connsiteY378" fmla="*/ 1420418 h 1817913"/>
              <a:gd name="connsiteX379" fmla="*/ 1343134 w 3626598"/>
              <a:gd name="connsiteY379" fmla="*/ 1454100 h 1817913"/>
              <a:gd name="connsiteX380" fmla="*/ 1341288 w 3626598"/>
              <a:gd name="connsiteY380" fmla="*/ 1454100 h 1817913"/>
              <a:gd name="connsiteX381" fmla="*/ 1340365 w 3626598"/>
              <a:gd name="connsiteY381" fmla="*/ 1455946 h 1817913"/>
              <a:gd name="connsiteX382" fmla="*/ 1322371 w 3626598"/>
              <a:gd name="connsiteY382" fmla="*/ 1478554 h 1817913"/>
              <a:gd name="connsiteX383" fmla="*/ 1314988 w 3626598"/>
              <a:gd name="connsiteY383" fmla="*/ 1486398 h 1817913"/>
              <a:gd name="connsiteX384" fmla="*/ 1301608 w 3626598"/>
              <a:gd name="connsiteY384" fmla="*/ 1497933 h 1817913"/>
              <a:gd name="connsiteX385" fmla="*/ 1290073 w 3626598"/>
              <a:gd name="connsiteY385" fmla="*/ 1505777 h 1817913"/>
              <a:gd name="connsiteX386" fmla="*/ 1273462 w 3626598"/>
              <a:gd name="connsiteY386" fmla="*/ 1518696 h 1817913"/>
              <a:gd name="connsiteX387" fmla="*/ 1267926 w 3626598"/>
              <a:gd name="connsiteY387" fmla="*/ 1522849 h 1817913"/>
              <a:gd name="connsiteX388" fmla="*/ 1256852 w 3626598"/>
              <a:gd name="connsiteY388" fmla="*/ 1531154 h 1817913"/>
              <a:gd name="connsiteX389" fmla="*/ 1245317 w 3626598"/>
              <a:gd name="connsiteY389" fmla="*/ 1538536 h 1817913"/>
              <a:gd name="connsiteX390" fmla="*/ 1231475 w 3626598"/>
              <a:gd name="connsiteY390" fmla="*/ 1548687 h 1817913"/>
              <a:gd name="connsiteX391" fmla="*/ 1225938 w 3626598"/>
              <a:gd name="connsiteY391" fmla="*/ 1553301 h 1817913"/>
              <a:gd name="connsiteX392" fmla="*/ 1171032 w 3626598"/>
              <a:gd name="connsiteY392" fmla="*/ 1598057 h 1817913"/>
              <a:gd name="connsiteX393" fmla="*/ 1163188 w 3626598"/>
              <a:gd name="connsiteY393" fmla="*/ 1605901 h 1817913"/>
              <a:gd name="connsiteX394" fmla="*/ 1146116 w 3626598"/>
              <a:gd name="connsiteY394" fmla="*/ 1623434 h 1817913"/>
              <a:gd name="connsiteX395" fmla="*/ 1133197 w 3626598"/>
              <a:gd name="connsiteY395" fmla="*/ 1636353 h 1817913"/>
              <a:gd name="connsiteX396" fmla="*/ 1078752 w 3626598"/>
              <a:gd name="connsiteY396" fmla="*/ 1677879 h 1817913"/>
              <a:gd name="connsiteX397" fmla="*/ 1061219 w 3626598"/>
              <a:gd name="connsiteY397" fmla="*/ 1691260 h 1817913"/>
              <a:gd name="connsiteX398" fmla="*/ 1045992 w 3626598"/>
              <a:gd name="connsiteY398" fmla="*/ 1706947 h 1817913"/>
              <a:gd name="connsiteX399" fmla="*/ 1014617 w 3626598"/>
              <a:gd name="connsiteY399" fmla="*/ 1722173 h 1817913"/>
              <a:gd name="connsiteX400" fmla="*/ 982781 w 3626598"/>
              <a:gd name="connsiteY400" fmla="*/ 1740629 h 1817913"/>
              <a:gd name="connsiteX401" fmla="*/ 969861 w 3626598"/>
              <a:gd name="connsiteY401" fmla="*/ 1748473 h 1817913"/>
              <a:gd name="connsiteX402" fmla="*/ 914032 w 3626598"/>
              <a:gd name="connsiteY402" fmla="*/ 1778925 h 1817913"/>
              <a:gd name="connsiteX403" fmla="*/ 907573 w 3626598"/>
              <a:gd name="connsiteY403" fmla="*/ 1783539 h 1817913"/>
              <a:gd name="connsiteX404" fmla="*/ 882196 w 3626598"/>
              <a:gd name="connsiteY404" fmla="*/ 1798304 h 1817913"/>
              <a:gd name="connsiteX405" fmla="*/ 873429 w 3626598"/>
              <a:gd name="connsiteY405" fmla="*/ 1800611 h 1817913"/>
              <a:gd name="connsiteX406" fmla="*/ 760386 w 3626598"/>
              <a:gd name="connsiteY406" fmla="*/ 1804302 h 1817913"/>
              <a:gd name="connsiteX407" fmla="*/ 696252 w 3626598"/>
              <a:gd name="connsiteY407" fmla="*/ 1817222 h 1817913"/>
              <a:gd name="connsiteX408" fmla="*/ 658417 w 3626598"/>
              <a:gd name="connsiteY408" fmla="*/ 1818606 h 1817913"/>
              <a:gd name="connsiteX409" fmla="*/ 631656 w 3626598"/>
              <a:gd name="connsiteY409" fmla="*/ 1811223 h 1817913"/>
              <a:gd name="connsiteX410" fmla="*/ 555063 w 3626598"/>
              <a:gd name="connsiteY410" fmla="*/ 1799227 h 1817913"/>
              <a:gd name="connsiteX411" fmla="*/ 555063 w 3626598"/>
              <a:gd name="connsiteY411" fmla="*/ 1794152 h 1817913"/>
              <a:gd name="connsiteX412" fmla="*/ 531993 w 3626598"/>
              <a:gd name="connsiteY412" fmla="*/ 1782617 h 1817913"/>
              <a:gd name="connsiteX413" fmla="*/ 493236 w 3626598"/>
              <a:gd name="connsiteY413" fmla="*/ 1793690 h 1817913"/>
              <a:gd name="connsiteX414" fmla="*/ 498311 w 3626598"/>
              <a:gd name="connsiteY414" fmla="*/ 1768775 h 1817913"/>
              <a:gd name="connsiteX415" fmla="*/ 460938 w 3626598"/>
              <a:gd name="connsiteY415" fmla="*/ 1776618 h 18179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</a:cxnLst>
            <a:rect l="l" t="t" r="r" b="b"/>
            <a:pathLst>
              <a:path w="3626598" h="1817913">
                <a:moveTo>
                  <a:pt x="460938" y="1776618"/>
                </a:moveTo>
                <a:cubicBezTo>
                  <a:pt x="458631" y="1772927"/>
                  <a:pt x="443866" y="1787231"/>
                  <a:pt x="450787" y="1766929"/>
                </a:cubicBezTo>
                <a:cubicBezTo>
                  <a:pt x="459092" y="1742475"/>
                  <a:pt x="472473" y="1727710"/>
                  <a:pt x="495543" y="1719405"/>
                </a:cubicBezTo>
                <a:cubicBezTo>
                  <a:pt x="504310" y="1705102"/>
                  <a:pt x="513999" y="1692182"/>
                  <a:pt x="531071" y="1687107"/>
                </a:cubicBezTo>
                <a:cubicBezTo>
                  <a:pt x="534300" y="1684339"/>
                  <a:pt x="537530" y="1682032"/>
                  <a:pt x="540760" y="1679263"/>
                </a:cubicBezTo>
                <a:cubicBezTo>
                  <a:pt x="543528" y="1673265"/>
                  <a:pt x="548142" y="1670958"/>
                  <a:pt x="554602" y="1670497"/>
                </a:cubicBezTo>
                <a:cubicBezTo>
                  <a:pt x="556448" y="1670958"/>
                  <a:pt x="557370" y="1670497"/>
                  <a:pt x="557832" y="1668651"/>
                </a:cubicBezTo>
                <a:cubicBezTo>
                  <a:pt x="560139" y="1662653"/>
                  <a:pt x="565214" y="1659884"/>
                  <a:pt x="571674" y="1659423"/>
                </a:cubicBezTo>
                <a:cubicBezTo>
                  <a:pt x="586900" y="1644658"/>
                  <a:pt x="608124" y="1648349"/>
                  <a:pt x="626119" y="1641428"/>
                </a:cubicBezTo>
                <a:cubicBezTo>
                  <a:pt x="639961" y="1635430"/>
                  <a:pt x="654726" y="1642351"/>
                  <a:pt x="668568" y="1636814"/>
                </a:cubicBezTo>
                <a:cubicBezTo>
                  <a:pt x="693022" y="1640044"/>
                  <a:pt x="714246" y="1632662"/>
                  <a:pt x="733164" y="1617897"/>
                </a:cubicBezTo>
                <a:cubicBezTo>
                  <a:pt x="736393" y="1610515"/>
                  <a:pt x="741469" y="1604978"/>
                  <a:pt x="748851" y="1602209"/>
                </a:cubicBezTo>
                <a:cubicBezTo>
                  <a:pt x="750697" y="1601748"/>
                  <a:pt x="751620" y="1600364"/>
                  <a:pt x="750697" y="1598518"/>
                </a:cubicBezTo>
                <a:cubicBezTo>
                  <a:pt x="752081" y="1591136"/>
                  <a:pt x="754849" y="1584215"/>
                  <a:pt x="761770" y="1580062"/>
                </a:cubicBezTo>
                <a:lnTo>
                  <a:pt x="761770" y="1580062"/>
                </a:lnTo>
                <a:cubicBezTo>
                  <a:pt x="773767" y="1538998"/>
                  <a:pt x="797759" y="1505777"/>
                  <a:pt x="830057" y="1478554"/>
                </a:cubicBezTo>
                <a:lnTo>
                  <a:pt x="830057" y="1478554"/>
                </a:lnTo>
                <a:cubicBezTo>
                  <a:pt x="849898" y="1448563"/>
                  <a:pt x="871583" y="1419957"/>
                  <a:pt x="901113" y="1398732"/>
                </a:cubicBezTo>
                <a:cubicBezTo>
                  <a:pt x="902959" y="1398271"/>
                  <a:pt x="903881" y="1396887"/>
                  <a:pt x="903420" y="1394580"/>
                </a:cubicBezTo>
                <a:cubicBezTo>
                  <a:pt x="916339" y="1362282"/>
                  <a:pt x="943100" y="1338750"/>
                  <a:pt x="958788" y="1308759"/>
                </a:cubicBezTo>
                <a:cubicBezTo>
                  <a:pt x="963863" y="1303684"/>
                  <a:pt x="957404" y="1294917"/>
                  <a:pt x="964786" y="1290303"/>
                </a:cubicBezTo>
                <a:cubicBezTo>
                  <a:pt x="970323" y="1284305"/>
                  <a:pt x="966632" y="1273693"/>
                  <a:pt x="975398" y="1269079"/>
                </a:cubicBezTo>
                <a:cubicBezTo>
                  <a:pt x="988779" y="1220171"/>
                  <a:pt x="1002159" y="1171724"/>
                  <a:pt x="1016001" y="1122816"/>
                </a:cubicBezTo>
                <a:cubicBezTo>
                  <a:pt x="1021077" y="1117740"/>
                  <a:pt x="1015540" y="1109896"/>
                  <a:pt x="1021077" y="1105282"/>
                </a:cubicBezTo>
                <a:cubicBezTo>
                  <a:pt x="1022922" y="1099746"/>
                  <a:pt x="1025229" y="1094670"/>
                  <a:pt x="1027075" y="1089133"/>
                </a:cubicBezTo>
                <a:cubicBezTo>
                  <a:pt x="1032150" y="1084058"/>
                  <a:pt x="1026614" y="1076214"/>
                  <a:pt x="1032150" y="1071600"/>
                </a:cubicBezTo>
                <a:cubicBezTo>
                  <a:pt x="1033073" y="1064218"/>
                  <a:pt x="1031689" y="1056374"/>
                  <a:pt x="1038610" y="1050837"/>
                </a:cubicBezTo>
                <a:cubicBezTo>
                  <a:pt x="1041840" y="1044839"/>
                  <a:pt x="1040456" y="1037918"/>
                  <a:pt x="1040917" y="1031458"/>
                </a:cubicBezTo>
                <a:cubicBezTo>
                  <a:pt x="1042301" y="1012541"/>
                  <a:pt x="1035380" y="1003313"/>
                  <a:pt x="1015079" y="1006081"/>
                </a:cubicBezTo>
                <a:cubicBezTo>
                  <a:pt x="1007696" y="1007004"/>
                  <a:pt x="1000314" y="1007927"/>
                  <a:pt x="992931" y="1004697"/>
                </a:cubicBezTo>
                <a:cubicBezTo>
                  <a:pt x="983242" y="997315"/>
                  <a:pt x="977244" y="1006543"/>
                  <a:pt x="970323" y="1010234"/>
                </a:cubicBezTo>
                <a:cubicBezTo>
                  <a:pt x="961095" y="1015309"/>
                  <a:pt x="950483" y="1008850"/>
                  <a:pt x="941716" y="1014848"/>
                </a:cubicBezTo>
                <a:cubicBezTo>
                  <a:pt x="937564" y="1014848"/>
                  <a:pt x="932488" y="1013925"/>
                  <a:pt x="930643" y="1019001"/>
                </a:cubicBezTo>
                <a:cubicBezTo>
                  <a:pt x="910341" y="1026383"/>
                  <a:pt x="888194" y="1026844"/>
                  <a:pt x="867431" y="1030997"/>
                </a:cubicBezTo>
                <a:lnTo>
                  <a:pt x="865124" y="1030536"/>
                </a:lnTo>
                <a:lnTo>
                  <a:pt x="863740" y="1032381"/>
                </a:lnTo>
                <a:cubicBezTo>
                  <a:pt x="860971" y="1037457"/>
                  <a:pt x="857741" y="1041148"/>
                  <a:pt x="851282" y="1040225"/>
                </a:cubicBezTo>
                <a:cubicBezTo>
                  <a:pt x="837440" y="1048992"/>
                  <a:pt x="818061" y="1045300"/>
                  <a:pt x="806987" y="1060527"/>
                </a:cubicBezTo>
                <a:cubicBezTo>
                  <a:pt x="801451" y="1072062"/>
                  <a:pt x="789454" y="1077598"/>
                  <a:pt x="782533" y="1087749"/>
                </a:cubicBezTo>
                <a:lnTo>
                  <a:pt x="780688" y="1087749"/>
                </a:lnTo>
                <a:cubicBezTo>
                  <a:pt x="772844" y="1082674"/>
                  <a:pt x="770998" y="1090056"/>
                  <a:pt x="767769" y="1094209"/>
                </a:cubicBezTo>
                <a:lnTo>
                  <a:pt x="767307" y="1093747"/>
                </a:lnTo>
                <a:cubicBezTo>
                  <a:pt x="763155" y="1099746"/>
                  <a:pt x="750697" y="1082674"/>
                  <a:pt x="751158" y="1100207"/>
                </a:cubicBezTo>
                <a:cubicBezTo>
                  <a:pt x="743314" y="1105744"/>
                  <a:pt x="735932" y="1111281"/>
                  <a:pt x="728088" y="1116356"/>
                </a:cubicBezTo>
                <a:cubicBezTo>
                  <a:pt x="723936" y="1123277"/>
                  <a:pt x="713785" y="1112665"/>
                  <a:pt x="710555" y="1122354"/>
                </a:cubicBezTo>
                <a:lnTo>
                  <a:pt x="711016" y="1121893"/>
                </a:lnTo>
                <a:cubicBezTo>
                  <a:pt x="698097" y="1127429"/>
                  <a:pt x="687485" y="1135735"/>
                  <a:pt x="679180" y="1146808"/>
                </a:cubicBezTo>
                <a:cubicBezTo>
                  <a:pt x="675950" y="1145885"/>
                  <a:pt x="673182" y="1143578"/>
                  <a:pt x="669952" y="1146347"/>
                </a:cubicBezTo>
                <a:cubicBezTo>
                  <a:pt x="668568" y="1147731"/>
                  <a:pt x="667183" y="1149115"/>
                  <a:pt x="665338" y="1150499"/>
                </a:cubicBezTo>
                <a:cubicBezTo>
                  <a:pt x="660262" y="1150038"/>
                  <a:pt x="657033" y="1141271"/>
                  <a:pt x="651496" y="1146347"/>
                </a:cubicBezTo>
                <a:cubicBezTo>
                  <a:pt x="646420" y="1150961"/>
                  <a:pt x="654726" y="1152806"/>
                  <a:pt x="655648" y="1156498"/>
                </a:cubicBezTo>
                <a:cubicBezTo>
                  <a:pt x="656571" y="1166648"/>
                  <a:pt x="648266" y="1171724"/>
                  <a:pt x="643652" y="1179106"/>
                </a:cubicBezTo>
                <a:cubicBezTo>
                  <a:pt x="639961" y="1182336"/>
                  <a:pt x="636270" y="1185566"/>
                  <a:pt x="632117" y="1188796"/>
                </a:cubicBezTo>
                <a:cubicBezTo>
                  <a:pt x="629349" y="1187873"/>
                  <a:pt x="627042" y="1186027"/>
                  <a:pt x="624273" y="1185104"/>
                </a:cubicBezTo>
                <a:cubicBezTo>
                  <a:pt x="621044" y="1185566"/>
                  <a:pt x="619198" y="1187411"/>
                  <a:pt x="617352" y="1189718"/>
                </a:cubicBezTo>
                <a:cubicBezTo>
                  <a:pt x="613661" y="1196178"/>
                  <a:pt x="611816" y="1204022"/>
                  <a:pt x="604433" y="1207252"/>
                </a:cubicBezTo>
                <a:cubicBezTo>
                  <a:pt x="603972" y="1210020"/>
                  <a:pt x="603510" y="1213250"/>
                  <a:pt x="602588" y="1216018"/>
                </a:cubicBezTo>
                <a:cubicBezTo>
                  <a:pt x="586900" y="1213250"/>
                  <a:pt x="592437" y="1229860"/>
                  <a:pt x="585054" y="1234935"/>
                </a:cubicBezTo>
                <a:cubicBezTo>
                  <a:pt x="573981" y="1237704"/>
                  <a:pt x="563830" y="1246009"/>
                  <a:pt x="550911" y="1240934"/>
                </a:cubicBezTo>
                <a:cubicBezTo>
                  <a:pt x="546758" y="1230783"/>
                  <a:pt x="538914" y="1222478"/>
                  <a:pt x="536146" y="1211866"/>
                </a:cubicBezTo>
                <a:lnTo>
                  <a:pt x="536146" y="1211866"/>
                </a:lnTo>
                <a:cubicBezTo>
                  <a:pt x="528764" y="1207252"/>
                  <a:pt x="514922" y="1213250"/>
                  <a:pt x="513537" y="1198485"/>
                </a:cubicBezTo>
                <a:cubicBezTo>
                  <a:pt x="511692" y="1197562"/>
                  <a:pt x="510308" y="1196178"/>
                  <a:pt x="508462" y="1195255"/>
                </a:cubicBezTo>
                <a:cubicBezTo>
                  <a:pt x="481240" y="1193871"/>
                  <a:pt x="454478" y="1194794"/>
                  <a:pt x="427256" y="1195255"/>
                </a:cubicBezTo>
                <a:cubicBezTo>
                  <a:pt x="386191" y="1200792"/>
                  <a:pt x="357585" y="1235858"/>
                  <a:pt x="316981" y="1242318"/>
                </a:cubicBezTo>
                <a:cubicBezTo>
                  <a:pt x="288375" y="1246932"/>
                  <a:pt x="260229" y="1248316"/>
                  <a:pt x="233468" y="1234013"/>
                </a:cubicBezTo>
                <a:cubicBezTo>
                  <a:pt x="215012" y="1231244"/>
                  <a:pt x="209937" y="1219709"/>
                  <a:pt x="210860" y="1202176"/>
                </a:cubicBezTo>
                <a:cubicBezTo>
                  <a:pt x="211321" y="1190641"/>
                  <a:pt x="214551" y="1178183"/>
                  <a:pt x="208553" y="1167110"/>
                </a:cubicBezTo>
                <a:cubicBezTo>
                  <a:pt x="210860" y="1158343"/>
                  <a:pt x="226086" y="1162034"/>
                  <a:pt x="225624" y="1150038"/>
                </a:cubicBezTo>
                <a:cubicBezTo>
                  <a:pt x="224240" y="1138503"/>
                  <a:pt x="231622" y="1144963"/>
                  <a:pt x="235775" y="1144963"/>
                </a:cubicBezTo>
                <a:cubicBezTo>
                  <a:pt x="244080" y="1147270"/>
                  <a:pt x="236698" y="1141271"/>
                  <a:pt x="238082" y="1139887"/>
                </a:cubicBezTo>
                <a:cubicBezTo>
                  <a:pt x="236236" y="1126968"/>
                  <a:pt x="244542" y="1119124"/>
                  <a:pt x="252847" y="1111281"/>
                </a:cubicBezTo>
                <a:cubicBezTo>
                  <a:pt x="262075" y="1102975"/>
                  <a:pt x="267612" y="1092825"/>
                  <a:pt x="270380" y="1078983"/>
                </a:cubicBezTo>
                <a:cubicBezTo>
                  <a:pt x="259768" y="1081290"/>
                  <a:pt x="251001" y="1083135"/>
                  <a:pt x="243157" y="1087749"/>
                </a:cubicBezTo>
                <a:lnTo>
                  <a:pt x="242696" y="1088211"/>
                </a:lnTo>
                <a:cubicBezTo>
                  <a:pt x="240389" y="1096977"/>
                  <a:pt x="230700" y="1094209"/>
                  <a:pt x="225624" y="1098823"/>
                </a:cubicBezTo>
                <a:lnTo>
                  <a:pt x="225624" y="1098823"/>
                </a:lnTo>
                <a:cubicBezTo>
                  <a:pt x="222394" y="1108512"/>
                  <a:pt x="213628" y="1107589"/>
                  <a:pt x="205784" y="1108974"/>
                </a:cubicBezTo>
                <a:lnTo>
                  <a:pt x="203939" y="1108512"/>
                </a:lnTo>
                <a:lnTo>
                  <a:pt x="203016" y="1109896"/>
                </a:lnTo>
                <a:cubicBezTo>
                  <a:pt x="199325" y="1115895"/>
                  <a:pt x="193326" y="1120047"/>
                  <a:pt x="190558" y="1126968"/>
                </a:cubicBezTo>
                <a:cubicBezTo>
                  <a:pt x="190097" y="1144501"/>
                  <a:pt x="180407" y="1137119"/>
                  <a:pt x="173025" y="1132966"/>
                </a:cubicBezTo>
                <a:cubicBezTo>
                  <a:pt x="164258" y="1127429"/>
                  <a:pt x="155953" y="1120970"/>
                  <a:pt x="147186" y="1114972"/>
                </a:cubicBezTo>
                <a:cubicBezTo>
                  <a:pt x="134267" y="1108051"/>
                  <a:pt x="119502" y="1116817"/>
                  <a:pt x="107045" y="1109896"/>
                </a:cubicBezTo>
                <a:cubicBezTo>
                  <a:pt x="83052" y="1105282"/>
                  <a:pt x="59521" y="1099284"/>
                  <a:pt x="41987" y="1080828"/>
                </a:cubicBezTo>
                <a:cubicBezTo>
                  <a:pt x="31837" y="1077137"/>
                  <a:pt x="29068" y="1066525"/>
                  <a:pt x="22147" y="1059604"/>
                </a:cubicBezTo>
                <a:lnTo>
                  <a:pt x="21224" y="1057758"/>
                </a:lnTo>
                <a:lnTo>
                  <a:pt x="19379" y="1058220"/>
                </a:lnTo>
                <a:cubicBezTo>
                  <a:pt x="8305" y="1058220"/>
                  <a:pt x="4614" y="1049453"/>
                  <a:pt x="0" y="1042071"/>
                </a:cubicBezTo>
                <a:cubicBezTo>
                  <a:pt x="0" y="1038379"/>
                  <a:pt x="0" y="1034688"/>
                  <a:pt x="0" y="1030997"/>
                </a:cubicBezTo>
                <a:cubicBezTo>
                  <a:pt x="16610" y="1000545"/>
                  <a:pt x="47524" y="983473"/>
                  <a:pt x="67826" y="956712"/>
                </a:cubicBezTo>
                <a:cubicBezTo>
                  <a:pt x="96894" y="918877"/>
                  <a:pt x="131037" y="884733"/>
                  <a:pt x="159183" y="845976"/>
                </a:cubicBezTo>
                <a:cubicBezTo>
                  <a:pt x="178562" y="819215"/>
                  <a:pt x="189174" y="791531"/>
                  <a:pt x="165181" y="761078"/>
                </a:cubicBezTo>
                <a:cubicBezTo>
                  <a:pt x="156876" y="750928"/>
                  <a:pt x="160106" y="739393"/>
                  <a:pt x="165642" y="729242"/>
                </a:cubicBezTo>
                <a:cubicBezTo>
                  <a:pt x="196556" y="675719"/>
                  <a:pt x="221472" y="618044"/>
                  <a:pt x="264382" y="572366"/>
                </a:cubicBezTo>
                <a:cubicBezTo>
                  <a:pt x="275917" y="559908"/>
                  <a:pt x="280069" y="545605"/>
                  <a:pt x="280992" y="528994"/>
                </a:cubicBezTo>
                <a:cubicBezTo>
                  <a:pt x="282838" y="496696"/>
                  <a:pt x="288836" y="465321"/>
                  <a:pt x="306831" y="437637"/>
                </a:cubicBezTo>
                <a:cubicBezTo>
                  <a:pt x="317904" y="420104"/>
                  <a:pt x="332208" y="406724"/>
                  <a:pt x="355739" y="414106"/>
                </a:cubicBezTo>
                <a:cubicBezTo>
                  <a:pt x="360353" y="417797"/>
                  <a:pt x="364506" y="422411"/>
                  <a:pt x="370965" y="421488"/>
                </a:cubicBezTo>
                <a:cubicBezTo>
                  <a:pt x="376963" y="422411"/>
                  <a:pt x="381577" y="425180"/>
                  <a:pt x="384346" y="430716"/>
                </a:cubicBezTo>
                <a:cubicBezTo>
                  <a:pt x="384807" y="432562"/>
                  <a:pt x="386191" y="433485"/>
                  <a:pt x="388037" y="432562"/>
                </a:cubicBezTo>
                <a:cubicBezTo>
                  <a:pt x="394035" y="433485"/>
                  <a:pt x="398649" y="435792"/>
                  <a:pt x="401417" y="441790"/>
                </a:cubicBezTo>
                <a:cubicBezTo>
                  <a:pt x="402340" y="443636"/>
                  <a:pt x="403724" y="444097"/>
                  <a:pt x="405570" y="443636"/>
                </a:cubicBezTo>
                <a:cubicBezTo>
                  <a:pt x="424949" y="447327"/>
                  <a:pt x="443866" y="448250"/>
                  <a:pt x="463245" y="443174"/>
                </a:cubicBezTo>
                <a:lnTo>
                  <a:pt x="463245" y="443174"/>
                </a:lnTo>
                <a:cubicBezTo>
                  <a:pt x="466936" y="433946"/>
                  <a:pt x="472934" y="427025"/>
                  <a:pt x="480778" y="421027"/>
                </a:cubicBezTo>
                <a:lnTo>
                  <a:pt x="480778" y="421027"/>
                </a:lnTo>
                <a:cubicBezTo>
                  <a:pt x="484469" y="407185"/>
                  <a:pt x="486315" y="392420"/>
                  <a:pt x="502003" y="386422"/>
                </a:cubicBezTo>
                <a:lnTo>
                  <a:pt x="502464" y="385961"/>
                </a:lnTo>
                <a:cubicBezTo>
                  <a:pt x="506155" y="374887"/>
                  <a:pt x="513537" y="367505"/>
                  <a:pt x="525072" y="364275"/>
                </a:cubicBezTo>
                <a:lnTo>
                  <a:pt x="525534" y="364275"/>
                </a:lnTo>
                <a:cubicBezTo>
                  <a:pt x="527841" y="355508"/>
                  <a:pt x="537530" y="357815"/>
                  <a:pt x="542606" y="353201"/>
                </a:cubicBezTo>
                <a:lnTo>
                  <a:pt x="542606" y="353201"/>
                </a:lnTo>
                <a:cubicBezTo>
                  <a:pt x="548142" y="348587"/>
                  <a:pt x="553679" y="347664"/>
                  <a:pt x="559677" y="352740"/>
                </a:cubicBezTo>
                <a:cubicBezTo>
                  <a:pt x="561062" y="354124"/>
                  <a:pt x="562446" y="354585"/>
                  <a:pt x="564291" y="353663"/>
                </a:cubicBezTo>
                <a:cubicBezTo>
                  <a:pt x="569828" y="357815"/>
                  <a:pt x="579056" y="355047"/>
                  <a:pt x="582286" y="363352"/>
                </a:cubicBezTo>
                <a:cubicBezTo>
                  <a:pt x="582747" y="365198"/>
                  <a:pt x="583670" y="366120"/>
                  <a:pt x="585516" y="365198"/>
                </a:cubicBezTo>
                <a:cubicBezTo>
                  <a:pt x="598896" y="367043"/>
                  <a:pt x="605817" y="375810"/>
                  <a:pt x="609970" y="387806"/>
                </a:cubicBezTo>
                <a:cubicBezTo>
                  <a:pt x="618737" y="401648"/>
                  <a:pt x="624735" y="381808"/>
                  <a:pt x="632579" y="385961"/>
                </a:cubicBezTo>
                <a:cubicBezTo>
                  <a:pt x="638577" y="373503"/>
                  <a:pt x="647805" y="364275"/>
                  <a:pt x="660724" y="358738"/>
                </a:cubicBezTo>
                <a:cubicBezTo>
                  <a:pt x="664415" y="356431"/>
                  <a:pt x="668568" y="354585"/>
                  <a:pt x="672259" y="352278"/>
                </a:cubicBezTo>
                <a:cubicBezTo>
                  <a:pt x="679180" y="336129"/>
                  <a:pt x="692099" y="329208"/>
                  <a:pt x="708248" y="325517"/>
                </a:cubicBezTo>
                <a:cubicBezTo>
                  <a:pt x="711478" y="322749"/>
                  <a:pt x="714246" y="320442"/>
                  <a:pt x="717476" y="317673"/>
                </a:cubicBezTo>
                <a:cubicBezTo>
                  <a:pt x="721167" y="309368"/>
                  <a:pt x="730395" y="311214"/>
                  <a:pt x="736855" y="308445"/>
                </a:cubicBezTo>
                <a:lnTo>
                  <a:pt x="739162" y="308445"/>
                </a:lnTo>
                <a:lnTo>
                  <a:pt x="740085" y="306600"/>
                </a:lnTo>
                <a:cubicBezTo>
                  <a:pt x="742392" y="301063"/>
                  <a:pt x="747006" y="298295"/>
                  <a:pt x="753004" y="296911"/>
                </a:cubicBezTo>
                <a:cubicBezTo>
                  <a:pt x="759925" y="292758"/>
                  <a:pt x="766846" y="288144"/>
                  <a:pt x="774228" y="283991"/>
                </a:cubicBezTo>
                <a:cubicBezTo>
                  <a:pt x="777919" y="271995"/>
                  <a:pt x="790377" y="279839"/>
                  <a:pt x="796837" y="273841"/>
                </a:cubicBezTo>
                <a:lnTo>
                  <a:pt x="796837" y="273841"/>
                </a:lnTo>
                <a:cubicBezTo>
                  <a:pt x="802835" y="264613"/>
                  <a:pt x="813447" y="266458"/>
                  <a:pt x="822214" y="263228"/>
                </a:cubicBezTo>
                <a:lnTo>
                  <a:pt x="824059" y="263690"/>
                </a:lnTo>
                <a:lnTo>
                  <a:pt x="824982" y="261844"/>
                </a:lnTo>
                <a:cubicBezTo>
                  <a:pt x="828673" y="246618"/>
                  <a:pt x="843899" y="250771"/>
                  <a:pt x="853127" y="245695"/>
                </a:cubicBezTo>
                <a:cubicBezTo>
                  <a:pt x="892808" y="228162"/>
                  <a:pt x="932027" y="211090"/>
                  <a:pt x="971707" y="193557"/>
                </a:cubicBezTo>
                <a:cubicBezTo>
                  <a:pt x="974014" y="188482"/>
                  <a:pt x="978167" y="185713"/>
                  <a:pt x="983242" y="183406"/>
                </a:cubicBezTo>
                <a:cubicBezTo>
                  <a:pt x="992470" y="179254"/>
                  <a:pt x="1002159" y="175101"/>
                  <a:pt x="1011387" y="170948"/>
                </a:cubicBezTo>
                <a:cubicBezTo>
                  <a:pt x="1019693" y="157568"/>
                  <a:pt x="1033996" y="153877"/>
                  <a:pt x="1047838" y="150185"/>
                </a:cubicBezTo>
                <a:cubicBezTo>
                  <a:pt x="1049684" y="150647"/>
                  <a:pt x="1050606" y="149724"/>
                  <a:pt x="1050606" y="147878"/>
                </a:cubicBezTo>
                <a:cubicBezTo>
                  <a:pt x="1053375" y="141880"/>
                  <a:pt x="1058450" y="139573"/>
                  <a:pt x="1064448" y="139112"/>
                </a:cubicBezTo>
                <a:cubicBezTo>
                  <a:pt x="1070908" y="136805"/>
                  <a:pt x="1077829" y="134037"/>
                  <a:pt x="1084289" y="131730"/>
                </a:cubicBezTo>
                <a:cubicBezTo>
                  <a:pt x="1091210" y="119272"/>
                  <a:pt x="1099515" y="108198"/>
                  <a:pt x="1114741" y="104968"/>
                </a:cubicBezTo>
                <a:cubicBezTo>
                  <a:pt x="1119816" y="102661"/>
                  <a:pt x="1124430" y="100354"/>
                  <a:pt x="1129506" y="97586"/>
                </a:cubicBezTo>
                <a:cubicBezTo>
                  <a:pt x="1131813" y="88819"/>
                  <a:pt x="1141502" y="92049"/>
                  <a:pt x="1145655" y="86974"/>
                </a:cubicBezTo>
                <a:lnTo>
                  <a:pt x="1146116" y="86512"/>
                </a:lnTo>
                <a:cubicBezTo>
                  <a:pt x="1149346" y="77746"/>
                  <a:pt x="1158574" y="79591"/>
                  <a:pt x="1165033" y="76362"/>
                </a:cubicBezTo>
                <a:cubicBezTo>
                  <a:pt x="1166879" y="77284"/>
                  <a:pt x="1168263" y="76823"/>
                  <a:pt x="1168725" y="74516"/>
                </a:cubicBezTo>
                <a:cubicBezTo>
                  <a:pt x="1171032" y="68518"/>
                  <a:pt x="1176107" y="65749"/>
                  <a:pt x="1182105" y="65288"/>
                </a:cubicBezTo>
                <a:cubicBezTo>
                  <a:pt x="1233782" y="36220"/>
                  <a:pt x="1290995" y="25608"/>
                  <a:pt x="1348209" y="14534"/>
                </a:cubicBezTo>
                <a:cubicBezTo>
                  <a:pt x="1358360" y="12689"/>
                  <a:pt x="1368049" y="10382"/>
                  <a:pt x="1377738" y="8075"/>
                </a:cubicBezTo>
                <a:cubicBezTo>
                  <a:pt x="1387428" y="2538"/>
                  <a:pt x="1398501" y="8075"/>
                  <a:pt x="1408191" y="3461"/>
                </a:cubicBezTo>
                <a:lnTo>
                  <a:pt x="1410498" y="3922"/>
                </a:lnTo>
                <a:lnTo>
                  <a:pt x="1411882" y="2076"/>
                </a:lnTo>
                <a:cubicBezTo>
                  <a:pt x="1415573" y="-692"/>
                  <a:pt x="1419726" y="-692"/>
                  <a:pt x="1423417" y="2076"/>
                </a:cubicBezTo>
                <a:cubicBezTo>
                  <a:pt x="1429877" y="4383"/>
                  <a:pt x="1436336" y="5306"/>
                  <a:pt x="1443257" y="2999"/>
                </a:cubicBezTo>
                <a:cubicBezTo>
                  <a:pt x="1471864" y="8075"/>
                  <a:pt x="1500471" y="3922"/>
                  <a:pt x="1529078" y="5768"/>
                </a:cubicBezTo>
                <a:cubicBezTo>
                  <a:pt x="1539228" y="6229"/>
                  <a:pt x="1549379" y="3461"/>
                  <a:pt x="1559069" y="8075"/>
                </a:cubicBezTo>
                <a:cubicBezTo>
                  <a:pt x="1569681" y="12227"/>
                  <a:pt x="1579831" y="16380"/>
                  <a:pt x="1591828" y="14534"/>
                </a:cubicBezTo>
                <a:cubicBezTo>
                  <a:pt x="1595058" y="17303"/>
                  <a:pt x="1600594" y="15457"/>
                  <a:pt x="1602440" y="20532"/>
                </a:cubicBezTo>
                <a:cubicBezTo>
                  <a:pt x="1612129" y="37143"/>
                  <a:pt x="1633354" y="35758"/>
                  <a:pt x="1646273" y="38527"/>
                </a:cubicBezTo>
                <a:cubicBezTo>
                  <a:pt x="1680417" y="45909"/>
                  <a:pt x="1708562" y="65288"/>
                  <a:pt x="1740398" y="76362"/>
                </a:cubicBezTo>
                <a:cubicBezTo>
                  <a:pt x="1744090" y="83283"/>
                  <a:pt x="1758854" y="73593"/>
                  <a:pt x="1757932" y="87435"/>
                </a:cubicBezTo>
                <a:cubicBezTo>
                  <a:pt x="1756547" y="96202"/>
                  <a:pt x="1762084" y="94356"/>
                  <a:pt x="1767160" y="93433"/>
                </a:cubicBezTo>
                <a:cubicBezTo>
                  <a:pt x="1773158" y="97125"/>
                  <a:pt x="1782386" y="94818"/>
                  <a:pt x="1785615" y="103584"/>
                </a:cubicBezTo>
                <a:cubicBezTo>
                  <a:pt x="1807301" y="118349"/>
                  <a:pt x="1831294" y="125731"/>
                  <a:pt x="1857132" y="127577"/>
                </a:cubicBezTo>
                <a:cubicBezTo>
                  <a:pt x="1870513" y="133575"/>
                  <a:pt x="1885278" y="126193"/>
                  <a:pt x="1898658" y="132191"/>
                </a:cubicBezTo>
                <a:cubicBezTo>
                  <a:pt x="1908809" y="134498"/>
                  <a:pt x="1918960" y="136344"/>
                  <a:pt x="1929111" y="132652"/>
                </a:cubicBezTo>
                <a:cubicBezTo>
                  <a:pt x="1957718" y="136805"/>
                  <a:pt x="1985863" y="136805"/>
                  <a:pt x="2014470" y="132652"/>
                </a:cubicBezTo>
                <a:cubicBezTo>
                  <a:pt x="2022775" y="135882"/>
                  <a:pt x="2031080" y="134037"/>
                  <a:pt x="2039385" y="132191"/>
                </a:cubicBezTo>
                <a:cubicBezTo>
                  <a:pt x="2052304" y="125731"/>
                  <a:pt x="2067069" y="133575"/>
                  <a:pt x="2080450" y="127116"/>
                </a:cubicBezTo>
                <a:cubicBezTo>
                  <a:pt x="2155196" y="113274"/>
                  <a:pt x="2229482" y="99893"/>
                  <a:pt x="2304229" y="86051"/>
                </a:cubicBezTo>
                <a:cubicBezTo>
                  <a:pt x="2321300" y="82821"/>
                  <a:pt x="2338833" y="79130"/>
                  <a:pt x="2355905" y="75439"/>
                </a:cubicBezTo>
                <a:cubicBezTo>
                  <a:pt x="2371593" y="69441"/>
                  <a:pt x="2388665" y="76823"/>
                  <a:pt x="2404352" y="70825"/>
                </a:cubicBezTo>
                <a:cubicBezTo>
                  <a:pt x="2412657" y="70363"/>
                  <a:pt x="2420963" y="70363"/>
                  <a:pt x="2429729" y="69902"/>
                </a:cubicBezTo>
                <a:cubicBezTo>
                  <a:pt x="2460181" y="63442"/>
                  <a:pt x="2492018" y="71748"/>
                  <a:pt x="2522470" y="65288"/>
                </a:cubicBezTo>
                <a:cubicBezTo>
                  <a:pt x="2534005" y="67595"/>
                  <a:pt x="2546002" y="67595"/>
                  <a:pt x="2557537" y="65288"/>
                </a:cubicBezTo>
                <a:cubicBezTo>
                  <a:pt x="2566765" y="70363"/>
                  <a:pt x="2578300" y="64827"/>
                  <a:pt x="2587528" y="69902"/>
                </a:cubicBezTo>
                <a:cubicBezTo>
                  <a:pt x="2599524" y="76362"/>
                  <a:pt x="2612443" y="77284"/>
                  <a:pt x="2625362" y="76823"/>
                </a:cubicBezTo>
                <a:cubicBezTo>
                  <a:pt x="2636436" y="82821"/>
                  <a:pt x="2649355" y="75900"/>
                  <a:pt x="2660890" y="81437"/>
                </a:cubicBezTo>
                <a:cubicBezTo>
                  <a:pt x="2665965" y="81898"/>
                  <a:pt x="2671041" y="81898"/>
                  <a:pt x="2675655" y="82360"/>
                </a:cubicBezTo>
                <a:cubicBezTo>
                  <a:pt x="2687190" y="87897"/>
                  <a:pt x="2700109" y="81437"/>
                  <a:pt x="2711644" y="86974"/>
                </a:cubicBezTo>
                <a:cubicBezTo>
                  <a:pt x="2719488" y="94818"/>
                  <a:pt x="2729639" y="92972"/>
                  <a:pt x="2739328" y="92972"/>
                </a:cubicBezTo>
                <a:cubicBezTo>
                  <a:pt x="2746710" y="97586"/>
                  <a:pt x="2757784" y="94356"/>
                  <a:pt x="2761937" y="104968"/>
                </a:cubicBezTo>
                <a:cubicBezTo>
                  <a:pt x="2783161" y="115581"/>
                  <a:pt x="2804847" y="123424"/>
                  <a:pt x="2828378" y="127116"/>
                </a:cubicBezTo>
                <a:cubicBezTo>
                  <a:pt x="2836683" y="130807"/>
                  <a:pt x="2847296" y="128038"/>
                  <a:pt x="2852832" y="137266"/>
                </a:cubicBezTo>
                <a:cubicBezTo>
                  <a:pt x="2879132" y="148801"/>
                  <a:pt x="2904971" y="160336"/>
                  <a:pt x="2931270" y="171871"/>
                </a:cubicBezTo>
                <a:cubicBezTo>
                  <a:pt x="2938191" y="177408"/>
                  <a:pt x="2950649" y="170026"/>
                  <a:pt x="2954340" y="182022"/>
                </a:cubicBezTo>
                <a:cubicBezTo>
                  <a:pt x="2976949" y="195864"/>
                  <a:pt x="3000942" y="208322"/>
                  <a:pt x="3025857" y="217550"/>
                </a:cubicBezTo>
                <a:cubicBezTo>
                  <a:pt x="3031855" y="218473"/>
                  <a:pt x="3036469" y="220780"/>
                  <a:pt x="3039238" y="226778"/>
                </a:cubicBezTo>
                <a:cubicBezTo>
                  <a:pt x="3046620" y="234160"/>
                  <a:pt x="3055387" y="238313"/>
                  <a:pt x="3065537" y="240158"/>
                </a:cubicBezTo>
                <a:cubicBezTo>
                  <a:pt x="3072458" y="241081"/>
                  <a:pt x="3076150" y="245234"/>
                  <a:pt x="3078457" y="251232"/>
                </a:cubicBezTo>
                <a:cubicBezTo>
                  <a:pt x="3081225" y="258614"/>
                  <a:pt x="3088607" y="259076"/>
                  <a:pt x="3094144" y="262767"/>
                </a:cubicBezTo>
                <a:cubicBezTo>
                  <a:pt x="3115369" y="272456"/>
                  <a:pt x="3130595" y="289528"/>
                  <a:pt x="3143975" y="308445"/>
                </a:cubicBezTo>
                <a:cubicBezTo>
                  <a:pt x="3145821" y="310291"/>
                  <a:pt x="3148128" y="312137"/>
                  <a:pt x="3149973" y="313982"/>
                </a:cubicBezTo>
                <a:cubicBezTo>
                  <a:pt x="3182733" y="332900"/>
                  <a:pt x="3208571" y="358277"/>
                  <a:pt x="3223797" y="393804"/>
                </a:cubicBezTo>
                <a:cubicBezTo>
                  <a:pt x="3238101" y="401648"/>
                  <a:pt x="3252404" y="410415"/>
                  <a:pt x="3257941" y="427487"/>
                </a:cubicBezTo>
                <a:lnTo>
                  <a:pt x="3258864" y="426564"/>
                </a:lnTo>
                <a:lnTo>
                  <a:pt x="3257941" y="427487"/>
                </a:lnTo>
                <a:cubicBezTo>
                  <a:pt x="3277320" y="442713"/>
                  <a:pt x="3291623" y="462091"/>
                  <a:pt x="3303619" y="483777"/>
                </a:cubicBezTo>
                <a:lnTo>
                  <a:pt x="3303619" y="483777"/>
                </a:lnTo>
                <a:cubicBezTo>
                  <a:pt x="3343761" y="514230"/>
                  <a:pt x="3367754" y="555756"/>
                  <a:pt x="3383441" y="602357"/>
                </a:cubicBezTo>
                <a:cubicBezTo>
                  <a:pt x="3383903" y="612969"/>
                  <a:pt x="3388978" y="621736"/>
                  <a:pt x="3393592" y="630502"/>
                </a:cubicBezTo>
                <a:cubicBezTo>
                  <a:pt x="3400513" y="633732"/>
                  <a:pt x="3400975" y="641114"/>
                  <a:pt x="3404666" y="646651"/>
                </a:cubicBezTo>
                <a:cubicBezTo>
                  <a:pt x="3406050" y="650342"/>
                  <a:pt x="3406973" y="654495"/>
                  <a:pt x="3406973" y="658648"/>
                </a:cubicBezTo>
                <a:cubicBezTo>
                  <a:pt x="3407896" y="671105"/>
                  <a:pt x="3406973" y="683102"/>
                  <a:pt x="3401436" y="694175"/>
                </a:cubicBezTo>
                <a:cubicBezTo>
                  <a:pt x="3400513" y="696482"/>
                  <a:pt x="3399129" y="698789"/>
                  <a:pt x="3397745" y="701096"/>
                </a:cubicBezTo>
                <a:cubicBezTo>
                  <a:pt x="3387133" y="714016"/>
                  <a:pt x="3394054" y="726473"/>
                  <a:pt x="3399590" y="738470"/>
                </a:cubicBezTo>
                <a:cubicBezTo>
                  <a:pt x="3402359" y="745852"/>
                  <a:pt x="3404666" y="753235"/>
                  <a:pt x="3406511" y="761078"/>
                </a:cubicBezTo>
                <a:cubicBezTo>
                  <a:pt x="3408357" y="775382"/>
                  <a:pt x="3412048" y="789224"/>
                  <a:pt x="3416201" y="803527"/>
                </a:cubicBezTo>
                <a:cubicBezTo>
                  <a:pt x="3418969" y="813678"/>
                  <a:pt x="3422199" y="822906"/>
                  <a:pt x="3427274" y="832134"/>
                </a:cubicBezTo>
                <a:cubicBezTo>
                  <a:pt x="3431888" y="841362"/>
                  <a:pt x="3435580" y="851051"/>
                  <a:pt x="3434657" y="861663"/>
                </a:cubicBezTo>
                <a:cubicBezTo>
                  <a:pt x="3435118" y="872276"/>
                  <a:pt x="3438809" y="881965"/>
                  <a:pt x="3445730" y="889809"/>
                </a:cubicBezTo>
                <a:cubicBezTo>
                  <a:pt x="3450344" y="909187"/>
                  <a:pt x="3450806" y="929028"/>
                  <a:pt x="3456804" y="947945"/>
                </a:cubicBezTo>
                <a:cubicBezTo>
                  <a:pt x="3458188" y="953020"/>
                  <a:pt x="3460034" y="958096"/>
                  <a:pt x="3461418" y="962710"/>
                </a:cubicBezTo>
                <a:cubicBezTo>
                  <a:pt x="3463725" y="969169"/>
                  <a:pt x="3465571" y="975168"/>
                  <a:pt x="3467416" y="981627"/>
                </a:cubicBezTo>
                <a:cubicBezTo>
                  <a:pt x="3469723" y="990855"/>
                  <a:pt x="3470185" y="1000545"/>
                  <a:pt x="3473414" y="1009773"/>
                </a:cubicBezTo>
                <a:cubicBezTo>
                  <a:pt x="3474799" y="1015309"/>
                  <a:pt x="3475721" y="1020846"/>
                  <a:pt x="3475721" y="1026844"/>
                </a:cubicBezTo>
                <a:cubicBezTo>
                  <a:pt x="3476183" y="1042993"/>
                  <a:pt x="3474337" y="1059142"/>
                  <a:pt x="3478490" y="1075291"/>
                </a:cubicBezTo>
                <a:cubicBezTo>
                  <a:pt x="3478951" y="1081290"/>
                  <a:pt x="3480335" y="1086826"/>
                  <a:pt x="3481258" y="1092825"/>
                </a:cubicBezTo>
                <a:cubicBezTo>
                  <a:pt x="3482181" y="1107589"/>
                  <a:pt x="3479874" y="1122354"/>
                  <a:pt x="3484488" y="1136657"/>
                </a:cubicBezTo>
                <a:cubicBezTo>
                  <a:pt x="3485872" y="1140810"/>
                  <a:pt x="3486334" y="1145424"/>
                  <a:pt x="3486795" y="1149577"/>
                </a:cubicBezTo>
                <a:cubicBezTo>
                  <a:pt x="3487718" y="1162496"/>
                  <a:pt x="3485872" y="1175415"/>
                  <a:pt x="3490025" y="1187873"/>
                </a:cubicBezTo>
                <a:cubicBezTo>
                  <a:pt x="3490948" y="1192025"/>
                  <a:pt x="3491870" y="1196178"/>
                  <a:pt x="3492332" y="1200331"/>
                </a:cubicBezTo>
                <a:cubicBezTo>
                  <a:pt x="3492793" y="1210020"/>
                  <a:pt x="3492793" y="1220171"/>
                  <a:pt x="3496023" y="1229399"/>
                </a:cubicBezTo>
                <a:cubicBezTo>
                  <a:pt x="3501560" y="1261235"/>
                  <a:pt x="3512172" y="1292149"/>
                  <a:pt x="3518632" y="1323524"/>
                </a:cubicBezTo>
                <a:cubicBezTo>
                  <a:pt x="3521400" y="1335982"/>
                  <a:pt x="3526475" y="1347517"/>
                  <a:pt x="3532474" y="1358590"/>
                </a:cubicBezTo>
                <a:cubicBezTo>
                  <a:pt x="3533858" y="1360436"/>
                  <a:pt x="3534781" y="1362743"/>
                  <a:pt x="3535703" y="1365050"/>
                </a:cubicBezTo>
                <a:cubicBezTo>
                  <a:pt x="3538010" y="1369203"/>
                  <a:pt x="3540317" y="1372894"/>
                  <a:pt x="3543547" y="1376585"/>
                </a:cubicBezTo>
                <a:cubicBezTo>
                  <a:pt x="3545393" y="1378431"/>
                  <a:pt x="3546777" y="1380276"/>
                  <a:pt x="3548161" y="1382122"/>
                </a:cubicBezTo>
                <a:cubicBezTo>
                  <a:pt x="3554621" y="1392273"/>
                  <a:pt x="3559696" y="1403346"/>
                  <a:pt x="3567540" y="1412574"/>
                </a:cubicBezTo>
                <a:cubicBezTo>
                  <a:pt x="3568924" y="1414420"/>
                  <a:pt x="3570308" y="1416727"/>
                  <a:pt x="3571693" y="1419034"/>
                </a:cubicBezTo>
                <a:cubicBezTo>
                  <a:pt x="3591071" y="1440720"/>
                  <a:pt x="3597070" y="1469326"/>
                  <a:pt x="3611373" y="1494242"/>
                </a:cubicBezTo>
                <a:cubicBezTo>
                  <a:pt x="3612757" y="1496549"/>
                  <a:pt x="3613680" y="1499317"/>
                  <a:pt x="3614141" y="1501624"/>
                </a:cubicBezTo>
                <a:cubicBezTo>
                  <a:pt x="3614603" y="1508545"/>
                  <a:pt x="3618755" y="1514544"/>
                  <a:pt x="3620601" y="1521003"/>
                </a:cubicBezTo>
                <a:cubicBezTo>
                  <a:pt x="3623369" y="1533922"/>
                  <a:pt x="3626599" y="1546380"/>
                  <a:pt x="3627983" y="1559761"/>
                </a:cubicBezTo>
                <a:cubicBezTo>
                  <a:pt x="3628445" y="1582831"/>
                  <a:pt x="3628906" y="1606362"/>
                  <a:pt x="3627522" y="1629432"/>
                </a:cubicBezTo>
                <a:cubicBezTo>
                  <a:pt x="3625215" y="1646965"/>
                  <a:pt x="3614141" y="1657577"/>
                  <a:pt x="3599377" y="1665421"/>
                </a:cubicBezTo>
                <a:cubicBezTo>
                  <a:pt x="3591071" y="1670497"/>
                  <a:pt x="3582305" y="1675572"/>
                  <a:pt x="3574461" y="1681570"/>
                </a:cubicBezTo>
                <a:cubicBezTo>
                  <a:pt x="3572615" y="1682954"/>
                  <a:pt x="3570770" y="1683877"/>
                  <a:pt x="3568463" y="1685261"/>
                </a:cubicBezTo>
                <a:cubicBezTo>
                  <a:pt x="3563387" y="1687568"/>
                  <a:pt x="3559235" y="1691260"/>
                  <a:pt x="3554621" y="1694489"/>
                </a:cubicBezTo>
                <a:cubicBezTo>
                  <a:pt x="3552775" y="1695874"/>
                  <a:pt x="3550930" y="1696796"/>
                  <a:pt x="3549084" y="1698181"/>
                </a:cubicBezTo>
                <a:cubicBezTo>
                  <a:pt x="3545393" y="1700488"/>
                  <a:pt x="3541702" y="1703256"/>
                  <a:pt x="3538010" y="1706024"/>
                </a:cubicBezTo>
                <a:cubicBezTo>
                  <a:pt x="3536165" y="1707409"/>
                  <a:pt x="3534319" y="1708331"/>
                  <a:pt x="3532474" y="1709716"/>
                </a:cubicBezTo>
                <a:cubicBezTo>
                  <a:pt x="3528782" y="1712023"/>
                  <a:pt x="3525091" y="1714791"/>
                  <a:pt x="3521400" y="1717098"/>
                </a:cubicBezTo>
                <a:cubicBezTo>
                  <a:pt x="3517709" y="1719405"/>
                  <a:pt x="3514018" y="1721251"/>
                  <a:pt x="3510326" y="1724019"/>
                </a:cubicBezTo>
                <a:cubicBezTo>
                  <a:pt x="3506174" y="1727249"/>
                  <a:pt x="3502483" y="1731401"/>
                  <a:pt x="3497869" y="1734631"/>
                </a:cubicBezTo>
                <a:cubicBezTo>
                  <a:pt x="3496023" y="1736015"/>
                  <a:pt x="3494177" y="1736938"/>
                  <a:pt x="3492332" y="1737861"/>
                </a:cubicBezTo>
                <a:cubicBezTo>
                  <a:pt x="3487256" y="1740168"/>
                  <a:pt x="3482181" y="1742936"/>
                  <a:pt x="3477567" y="1746166"/>
                </a:cubicBezTo>
                <a:cubicBezTo>
                  <a:pt x="3475721" y="1747550"/>
                  <a:pt x="3473414" y="1748935"/>
                  <a:pt x="3471569" y="1750319"/>
                </a:cubicBezTo>
                <a:cubicBezTo>
                  <a:pt x="3463264" y="1754471"/>
                  <a:pt x="3454958" y="1757701"/>
                  <a:pt x="3445730" y="1759547"/>
                </a:cubicBezTo>
                <a:cubicBezTo>
                  <a:pt x="3441116" y="1760008"/>
                  <a:pt x="3436964" y="1759547"/>
                  <a:pt x="3432350" y="1758624"/>
                </a:cubicBezTo>
                <a:cubicBezTo>
                  <a:pt x="3385287" y="1755856"/>
                  <a:pt x="3338224" y="1758163"/>
                  <a:pt x="3291162" y="1757240"/>
                </a:cubicBezTo>
                <a:cubicBezTo>
                  <a:pt x="3280088" y="1757701"/>
                  <a:pt x="3269476" y="1755394"/>
                  <a:pt x="3259325" y="1750780"/>
                </a:cubicBezTo>
                <a:cubicBezTo>
                  <a:pt x="3249174" y="1744321"/>
                  <a:pt x="3237639" y="1745243"/>
                  <a:pt x="3226104" y="1744782"/>
                </a:cubicBezTo>
                <a:cubicBezTo>
                  <a:pt x="3219183" y="1744321"/>
                  <a:pt x="3212262" y="1742936"/>
                  <a:pt x="3206264" y="1739245"/>
                </a:cubicBezTo>
                <a:cubicBezTo>
                  <a:pt x="3201189" y="1736015"/>
                  <a:pt x="3196575" y="1734170"/>
                  <a:pt x="3190577" y="1735093"/>
                </a:cubicBezTo>
                <a:cubicBezTo>
                  <a:pt x="3182271" y="1736015"/>
                  <a:pt x="3174889" y="1736938"/>
                  <a:pt x="3171198" y="1724942"/>
                </a:cubicBezTo>
                <a:cubicBezTo>
                  <a:pt x="3161970" y="1694028"/>
                  <a:pt x="3161047" y="1694489"/>
                  <a:pt x="3170736" y="1684339"/>
                </a:cubicBezTo>
                <a:cubicBezTo>
                  <a:pt x="3182733" y="1671419"/>
                  <a:pt x="3196575" y="1659884"/>
                  <a:pt x="3209033" y="1646965"/>
                </a:cubicBezTo>
                <a:cubicBezTo>
                  <a:pt x="3210878" y="1645120"/>
                  <a:pt x="3213185" y="1643735"/>
                  <a:pt x="3215031" y="1642813"/>
                </a:cubicBezTo>
                <a:cubicBezTo>
                  <a:pt x="3223797" y="1638199"/>
                  <a:pt x="3231641" y="1632200"/>
                  <a:pt x="3240408" y="1627586"/>
                </a:cubicBezTo>
                <a:cubicBezTo>
                  <a:pt x="3242715" y="1626202"/>
                  <a:pt x="3245022" y="1625279"/>
                  <a:pt x="3247329" y="1624357"/>
                </a:cubicBezTo>
                <a:cubicBezTo>
                  <a:pt x="3255634" y="1621127"/>
                  <a:pt x="3263939" y="1618358"/>
                  <a:pt x="3272244" y="1615129"/>
                </a:cubicBezTo>
                <a:cubicBezTo>
                  <a:pt x="3275935" y="1613744"/>
                  <a:pt x="3279627" y="1613283"/>
                  <a:pt x="3283779" y="1612360"/>
                </a:cubicBezTo>
                <a:cubicBezTo>
                  <a:pt x="3299005" y="1609130"/>
                  <a:pt x="3314693" y="1607285"/>
                  <a:pt x="3330381" y="1604055"/>
                </a:cubicBezTo>
                <a:cubicBezTo>
                  <a:pt x="3340993" y="1601287"/>
                  <a:pt x="3351605" y="1597595"/>
                  <a:pt x="3361294" y="1592059"/>
                </a:cubicBezTo>
                <a:cubicBezTo>
                  <a:pt x="3367754" y="1588829"/>
                  <a:pt x="3371445" y="1583753"/>
                  <a:pt x="3370984" y="1576371"/>
                </a:cubicBezTo>
                <a:cubicBezTo>
                  <a:pt x="3370522" y="1574064"/>
                  <a:pt x="3370061" y="1571757"/>
                  <a:pt x="3369599" y="1569450"/>
                </a:cubicBezTo>
                <a:cubicBezTo>
                  <a:pt x="3362678" y="1557915"/>
                  <a:pt x="3354373" y="1548687"/>
                  <a:pt x="3340070" y="1547303"/>
                </a:cubicBezTo>
                <a:cubicBezTo>
                  <a:pt x="3329458" y="1545919"/>
                  <a:pt x="3319307" y="1542228"/>
                  <a:pt x="3308695" y="1539459"/>
                </a:cubicBezTo>
                <a:cubicBezTo>
                  <a:pt x="3297621" y="1535307"/>
                  <a:pt x="3286548" y="1536691"/>
                  <a:pt x="3275474" y="1536691"/>
                </a:cubicBezTo>
                <a:cubicBezTo>
                  <a:pt x="3236255" y="1536691"/>
                  <a:pt x="3199343" y="1525617"/>
                  <a:pt x="3164738" y="1507623"/>
                </a:cubicBezTo>
                <a:cubicBezTo>
                  <a:pt x="3149512" y="1502086"/>
                  <a:pt x="3136132" y="1492858"/>
                  <a:pt x="3119983" y="1490551"/>
                </a:cubicBezTo>
                <a:cubicBezTo>
                  <a:pt x="3113523" y="1489628"/>
                  <a:pt x="3107525" y="1487321"/>
                  <a:pt x="3101988" y="1483630"/>
                </a:cubicBezTo>
                <a:cubicBezTo>
                  <a:pt x="3093683" y="1478093"/>
                  <a:pt x="3085839" y="1472556"/>
                  <a:pt x="3077534" y="1467019"/>
                </a:cubicBezTo>
                <a:cubicBezTo>
                  <a:pt x="3073381" y="1464712"/>
                  <a:pt x="3069690" y="1461944"/>
                  <a:pt x="3065999" y="1458714"/>
                </a:cubicBezTo>
                <a:cubicBezTo>
                  <a:pt x="3061846" y="1455023"/>
                  <a:pt x="3057694" y="1451793"/>
                  <a:pt x="3052157" y="1449486"/>
                </a:cubicBezTo>
                <a:cubicBezTo>
                  <a:pt x="3048004" y="1447641"/>
                  <a:pt x="3044313" y="1445334"/>
                  <a:pt x="3041083" y="1442104"/>
                </a:cubicBezTo>
                <a:cubicBezTo>
                  <a:pt x="3036931" y="1437028"/>
                  <a:pt x="3030933" y="1433337"/>
                  <a:pt x="3024934" y="1430569"/>
                </a:cubicBezTo>
                <a:cubicBezTo>
                  <a:pt x="3020782" y="1427800"/>
                  <a:pt x="3018475" y="1424109"/>
                  <a:pt x="3016629" y="1419495"/>
                </a:cubicBezTo>
                <a:cubicBezTo>
                  <a:pt x="3014322" y="1413958"/>
                  <a:pt x="3012015" y="1408883"/>
                  <a:pt x="3008785" y="1403808"/>
                </a:cubicBezTo>
                <a:cubicBezTo>
                  <a:pt x="3007401" y="1401962"/>
                  <a:pt x="3006017" y="1400116"/>
                  <a:pt x="3005094" y="1397809"/>
                </a:cubicBezTo>
                <a:cubicBezTo>
                  <a:pt x="3000019" y="1388581"/>
                  <a:pt x="2996328" y="1378431"/>
                  <a:pt x="2988945" y="1370587"/>
                </a:cubicBezTo>
                <a:cubicBezTo>
                  <a:pt x="2987561" y="1368741"/>
                  <a:pt x="2986177" y="1366896"/>
                  <a:pt x="2984793" y="1364589"/>
                </a:cubicBezTo>
                <a:cubicBezTo>
                  <a:pt x="2981101" y="1357206"/>
                  <a:pt x="2977410" y="1349824"/>
                  <a:pt x="2974180" y="1342441"/>
                </a:cubicBezTo>
                <a:cubicBezTo>
                  <a:pt x="2973258" y="1340134"/>
                  <a:pt x="2972335" y="1338289"/>
                  <a:pt x="2971412" y="1335982"/>
                </a:cubicBezTo>
                <a:cubicBezTo>
                  <a:pt x="2953417" y="1326293"/>
                  <a:pt x="2946958" y="1345210"/>
                  <a:pt x="2934500" y="1350285"/>
                </a:cubicBezTo>
                <a:cubicBezTo>
                  <a:pt x="2929425" y="1353515"/>
                  <a:pt x="2923427" y="1354899"/>
                  <a:pt x="2918813" y="1359052"/>
                </a:cubicBezTo>
                <a:cubicBezTo>
                  <a:pt x="2906816" y="1373355"/>
                  <a:pt x="2891129" y="1383967"/>
                  <a:pt x="2877287" y="1396425"/>
                </a:cubicBezTo>
                <a:cubicBezTo>
                  <a:pt x="2867136" y="1401962"/>
                  <a:pt x="2857446" y="1407499"/>
                  <a:pt x="2845911" y="1410267"/>
                </a:cubicBezTo>
                <a:cubicBezTo>
                  <a:pt x="2826533" y="1422264"/>
                  <a:pt x="2813152" y="1440720"/>
                  <a:pt x="2796080" y="1455484"/>
                </a:cubicBezTo>
                <a:cubicBezTo>
                  <a:pt x="2794235" y="1457330"/>
                  <a:pt x="2792389" y="1458714"/>
                  <a:pt x="2790543" y="1460098"/>
                </a:cubicBezTo>
                <a:cubicBezTo>
                  <a:pt x="2783622" y="1465174"/>
                  <a:pt x="2780854" y="1473018"/>
                  <a:pt x="2776240" y="1479939"/>
                </a:cubicBezTo>
                <a:cubicBezTo>
                  <a:pt x="2773933" y="1482707"/>
                  <a:pt x="2771165" y="1485014"/>
                  <a:pt x="2767935" y="1486860"/>
                </a:cubicBezTo>
                <a:cubicBezTo>
                  <a:pt x="2761475" y="1489167"/>
                  <a:pt x="2754093" y="1488244"/>
                  <a:pt x="2749479" y="1494703"/>
                </a:cubicBezTo>
                <a:cubicBezTo>
                  <a:pt x="2748095" y="1496549"/>
                  <a:pt x="2746249" y="1497933"/>
                  <a:pt x="2744403" y="1499317"/>
                </a:cubicBezTo>
                <a:cubicBezTo>
                  <a:pt x="2739789" y="1502547"/>
                  <a:pt x="2735637" y="1507161"/>
                  <a:pt x="2732868" y="1511775"/>
                </a:cubicBezTo>
                <a:cubicBezTo>
                  <a:pt x="2726870" y="1520080"/>
                  <a:pt x="2719949" y="1527001"/>
                  <a:pt x="2709337" y="1528847"/>
                </a:cubicBezTo>
                <a:cubicBezTo>
                  <a:pt x="2690881" y="1542228"/>
                  <a:pt x="2674732" y="1557454"/>
                  <a:pt x="2665043" y="1579139"/>
                </a:cubicBezTo>
                <a:cubicBezTo>
                  <a:pt x="2661813" y="1584676"/>
                  <a:pt x="2657660" y="1589290"/>
                  <a:pt x="2653046" y="1594366"/>
                </a:cubicBezTo>
                <a:cubicBezTo>
                  <a:pt x="2643818" y="1604978"/>
                  <a:pt x="2636436" y="1616974"/>
                  <a:pt x="2626285" y="1626664"/>
                </a:cubicBezTo>
                <a:cubicBezTo>
                  <a:pt x="2623517" y="1629432"/>
                  <a:pt x="2621210" y="1632200"/>
                  <a:pt x="2618441" y="1634507"/>
                </a:cubicBezTo>
                <a:cubicBezTo>
                  <a:pt x="2607829" y="1645120"/>
                  <a:pt x="2596294" y="1654809"/>
                  <a:pt x="2588450" y="1667267"/>
                </a:cubicBezTo>
                <a:cubicBezTo>
                  <a:pt x="2587066" y="1669574"/>
                  <a:pt x="2585682" y="1671419"/>
                  <a:pt x="2584298" y="1673726"/>
                </a:cubicBezTo>
                <a:cubicBezTo>
                  <a:pt x="2564458" y="1692644"/>
                  <a:pt x="2557075" y="1718944"/>
                  <a:pt x="2544617" y="1742475"/>
                </a:cubicBezTo>
                <a:cubicBezTo>
                  <a:pt x="2522932" y="1748012"/>
                  <a:pt x="2501707" y="1754471"/>
                  <a:pt x="2479560" y="1756778"/>
                </a:cubicBezTo>
                <a:cubicBezTo>
                  <a:pt x="2461104" y="1757701"/>
                  <a:pt x="2442648" y="1754933"/>
                  <a:pt x="2424192" y="1759547"/>
                </a:cubicBezTo>
                <a:cubicBezTo>
                  <a:pt x="2413119" y="1760008"/>
                  <a:pt x="2402507" y="1761392"/>
                  <a:pt x="2391433" y="1762315"/>
                </a:cubicBezTo>
                <a:cubicBezTo>
                  <a:pt x="2376207" y="1762776"/>
                  <a:pt x="2360981" y="1760469"/>
                  <a:pt x="2346216" y="1765083"/>
                </a:cubicBezTo>
                <a:cubicBezTo>
                  <a:pt x="2341602" y="1766468"/>
                  <a:pt x="2336988" y="1766929"/>
                  <a:pt x="2332835" y="1767390"/>
                </a:cubicBezTo>
                <a:cubicBezTo>
                  <a:pt x="2318993" y="1767852"/>
                  <a:pt x="2305151" y="1767390"/>
                  <a:pt x="2291771" y="1771082"/>
                </a:cubicBezTo>
                <a:cubicBezTo>
                  <a:pt x="2274238" y="1770620"/>
                  <a:pt x="2256704" y="1773850"/>
                  <a:pt x="2239633" y="1774311"/>
                </a:cubicBezTo>
                <a:cubicBezTo>
                  <a:pt x="2230405" y="1773850"/>
                  <a:pt x="2220715" y="1773850"/>
                  <a:pt x="2211487" y="1773850"/>
                </a:cubicBezTo>
                <a:cubicBezTo>
                  <a:pt x="2181035" y="1773389"/>
                  <a:pt x="2154735" y="1755856"/>
                  <a:pt x="2124744" y="1754010"/>
                </a:cubicBezTo>
                <a:cubicBezTo>
                  <a:pt x="2119669" y="1740629"/>
                  <a:pt x="2107211" y="1746166"/>
                  <a:pt x="2097983" y="1744321"/>
                </a:cubicBezTo>
                <a:cubicBezTo>
                  <a:pt x="2093830" y="1743859"/>
                  <a:pt x="2090139" y="1742475"/>
                  <a:pt x="2086909" y="1740629"/>
                </a:cubicBezTo>
                <a:cubicBezTo>
                  <a:pt x="2079988" y="1730479"/>
                  <a:pt x="2067531" y="1726787"/>
                  <a:pt x="2057841" y="1728633"/>
                </a:cubicBezTo>
                <a:cubicBezTo>
                  <a:pt x="2036155" y="1733247"/>
                  <a:pt x="2031080" y="1720789"/>
                  <a:pt x="2026927" y="1705102"/>
                </a:cubicBezTo>
                <a:cubicBezTo>
                  <a:pt x="2026466" y="1702333"/>
                  <a:pt x="2026466" y="1699565"/>
                  <a:pt x="2027389" y="1697258"/>
                </a:cubicBezTo>
                <a:cubicBezTo>
                  <a:pt x="2035694" y="1684339"/>
                  <a:pt x="2048152" y="1675111"/>
                  <a:pt x="2057841" y="1664037"/>
                </a:cubicBezTo>
                <a:cubicBezTo>
                  <a:pt x="2116900" y="1623895"/>
                  <a:pt x="2181035" y="1600825"/>
                  <a:pt x="2253475" y="1606362"/>
                </a:cubicBezTo>
                <a:cubicBezTo>
                  <a:pt x="2263625" y="1607285"/>
                  <a:pt x="2274238" y="1605901"/>
                  <a:pt x="2284388" y="1604055"/>
                </a:cubicBezTo>
                <a:cubicBezTo>
                  <a:pt x="2304690" y="1599902"/>
                  <a:pt x="2315764" y="1587906"/>
                  <a:pt x="2314841" y="1566682"/>
                </a:cubicBezTo>
                <a:cubicBezTo>
                  <a:pt x="2313457" y="1527463"/>
                  <a:pt x="2311150" y="1487782"/>
                  <a:pt x="2305613" y="1449025"/>
                </a:cubicBezTo>
                <a:cubicBezTo>
                  <a:pt x="2295001" y="1374739"/>
                  <a:pt x="2290848" y="1300454"/>
                  <a:pt x="2300537" y="1225708"/>
                </a:cubicBezTo>
                <a:cubicBezTo>
                  <a:pt x="2301922" y="1213711"/>
                  <a:pt x="2304229" y="1201253"/>
                  <a:pt x="2285311" y="1205406"/>
                </a:cubicBezTo>
                <a:cubicBezTo>
                  <a:pt x="2242862" y="1214173"/>
                  <a:pt x="2201798" y="1205406"/>
                  <a:pt x="2160733" y="1197562"/>
                </a:cubicBezTo>
                <a:cubicBezTo>
                  <a:pt x="2110441" y="1188334"/>
                  <a:pt x="2059687" y="1198024"/>
                  <a:pt x="2009394" y="1192025"/>
                </a:cubicBezTo>
                <a:cubicBezTo>
                  <a:pt x="1991400" y="1189718"/>
                  <a:pt x="1994629" y="1202176"/>
                  <a:pt x="1998321" y="1212327"/>
                </a:cubicBezTo>
                <a:cubicBezTo>
                  <a:pt x="2014931" y="1257083"/>
                  <a:pt x="2033387" y="1301377"/>
                  <a:pt x="2053689" y="1344748"/>
                </a:cubicBezTo>
                <a:cubicBezTo>
                  <a:pt x="2067531" y="1373817"/>
                  <a:pt x="2076759" y="1404269"/>
                  <a:pt x="2088755" y="1433799"/>
                </a:cubicBezTo>
                <a:cubicBezTo>
                  <a:pt x="2098444" y="1456407"/>
                  <a:pt x="2089216" y="1479939"/>
                  <a:pt x="2080450" y="1502086"/>
                </a:cubicBezTo>
                <a:cubicBezTo>
                  <a:pt x="2064301" y="1543612"/>
                  <a:pt x="2038924" y="1579601"/>
                  <a:pt x="2018161" y="1618358"/>
                </a:cubicBezTo>
                <a:cubicBezTo>
                  <a:pt x="2010778" y="1634969"/>
                  <a:pt x="2005703" y="1652502"/>
                  <a:pt x="1994168" y="1666805"/>
                </a:cubicBezTo>
                <a:cubicBezTo>
                  <a:pt x="1987708" y="1674188"/>
                  <a:pt x="1979865" y="1680186"/>
                  <a:pt x="1970175" y="1682493"/>
                </a:cubicBezTo>
                <a:cubicBezTo>
                  <a:pt x="1962793" y="1686184"/>
                  <a:pt x="1954949" y="1689875"/>
                  <a:pt x="1947105" y="1692644"/>
                </a:cubicBezTo>
                <a:cubicBezTo>
                  <a:pt x="1934186" y="1696335"/>
                  <a:pt x="1921267" y="1700026"/>
                  <a:pt x="1907886" y="1700488"/>
                </a:cubicBezTo>
                <a:cubicBezTo>
                  <a:pt x="1889430" y="1700949"/>
                  <a:pt x="1870513" y="1700488"/>
                  <a:pt x="1852057" y="1700488"/>
                </a:cubicBezTo>
                <a:cubicBezTo>
                  <a:pt x="1846059" y="1700488"/>
                  <a:pt x="1840061" y="1699565"/>
                  <a:pt x="1834062" y="1698181"/>
                </a:cubicBezTo>
                <a:cubicBezTo>
                  <a:pt x="1822989" y="1694028"/>
                  <a:pt x="1811915" y="1694028"/>
                  <a:pt x="1800842" y="1698181"/>
                </a:cubicBezTo>
                <a:cubicBezTo>
                  <a:pt x="1787000" y="1697719"/>
                  <a:pt x="1774542" y="1703717"/>
                  <a:pt x="1761161" y="1705563"/>
                </a:cubicBezTo>
                <a:cubicBezTo>
                  <a:pt x="1730248" y="1706947"/>
                  <a:pt x="1699334" y="1704179"/>
                  <a:pt x="1668420" y="1707409"/>
                </a:cubicBezTo>
                <a:cubicBezTo>
                  <a:pt x="1664268" y="1708793"/>
                  <a:pt x="1660115" y="1710177"/>
                  <a:pt x="1655962" y="1711100"/>
                </a:cubicBezTo>
                <a:cubicBezTo>
                  <a:pt x="1635661" y="1713868"/>
                  <a:pt x="1612591" y="1721712"/>
                  <a:pt x="1608900" y="1688953"/>
                </a:cubicBezTo>
                <a:cubicBezTo>
                  <a:pt x="1608438" y="1686646"/>
                  <a:pt x="1608438" y="1684339"/>
                  <a:pt x="1608900" y="1681570"/>
                </a:cubicBezTo>
                <a:cubicBezTo>
                  <a:pt x="1614898" y="1673265"/>
                  <a:pt x="1603824" y="1671419"/>
                  <a:pt x="1602901" y="1665421"/>
                </a:cubicBezTo>
                <a:cubicBezTo>
                  <a:pt x="1602440" y="1652963"/>
                  <a:pt x="1613514" y="1646042"/>
                  <a:pt x="1618128" y="1636353"/>
                </a:cubicBezTo>
                <a:cubicBezTo>
                  <a:pt x="1619512" y="1634046"/>
                  <a:pt x="1620896" y="1632200"/>
                  <a:pt x="1622742" y="1629893"/>
                </a:cubicBezTo>
                <a:cubicBezTo>
                  <a:pt x="1635661" y="1616974"/>
                  <a:pt x="1649964" y="1604516"/>
                  <a:pt x="1660115" y="1589290"/>
                </a:cubicBezTo>
                <a:cubicBezTo>
                  <a:pt x="1692413" y="1563913"/>
                  <a:pt x="1730248" y="1553301"/>
                  <a:pt x="1770389" y="1549610"/>
                </a:cubicBezTo>
                <a:cubicBezTo>
                  <a:pt x="1778695" y="1549610"/>
                  <a:pt x="1787461" y="1550994"/>
                  <a:pt x="1795766" y="1547764"/>
                </a:cubicBezTo>
                <a:cubicBezTo>
                  <a:pt x="1797612" y="1546380"/>
                  <a:pt x="1798996" y="1544535"/>
                  <a:pt x="1800380" y="1542689"/>
                </a:cubicBezTo>
                <a:cubicBezTo>
                  <a:pt x="1804071" y="1528386"/>
                  <a:pt x="1797150" y="1517773"/>
                  <a:pt x="1787000" y="1509007"/>
                </a:cubicBezTo>
                <a:cubicBezTo>
                  <a:pt x="1780079" y="1503009"/>
                  <a:pt x="1772235" y="1497933"/>
                  <a:pt x="1769005" y="1489167"/>
                </a:cubicBezTo>
                <a:lnTo>
                  <a:pt x="1768544" y="1489167"/>
                </a:lnTo>
                <a:cubicBezTo>
                  <a:pt x="1760239" y="1483168"/>
                  <a:pt x="1751011" y="1478554"/>
                  <a:pt x="1743628" y="1471633"/>
                </a:cubicBezTo>
                <a:cubicBezTo>
                  <a:pt x="1740398" y="1469326"/>
                  <a:pt x="1738091" y="1466558"/>
                  <a:pt x="1735323" y="1463328"/>
                </a:cubicBezTo>
                <a:cubicBezTo>
                  <a:pt x="1726556" y="1452716"/>
                  <a:pt x="1718713" y="1441642"/>
                  <a:pt x="1706716" y="1434260"/>
                </a:cubicBezTo>
                <a:cubicBezTo>
                  <a:pt x="1704409" y="1432876"/>
                  <a:pt x="1702564" y="1431492"/>
                  <a:pt x="1700718" y="1430107"/>
                </a:cubicBezTo>
                <a:cubicBezTo>
                  <a:pt x="1696104" y="1426416"/>
                  <a:pt x="1691490" y="1422725"/>
                  <a:pt x="1686415" y="1419957"/>
                </a:cubicBezTo>
                <a:cubicBezTo>
                  <a:pt x="1684108" y="1419034"/>
                  <a:pt x="1682262" y="1417650"/>
                  <a:pt x="1680417" y="1415804"/>
                </a:cubicBezTo>
                <a:cubicBezTo>
                  <a:pt x="1672111" y="1408422"/>
                  <a:pt x="1664729" y="1401039"/>
                  <a:pt x="1655040" y="1395502"/>
                </a:cubicBezTo>
                <a:cubicBezTo>
                  <a:pt x="1650887" y="1392273"/>
                  <a:pt x="1648119" y="1388581"/>
                  <a:pt x="1645812" y="1384429"/>
                </a:cubicBezTo>
                <a:cubicBezTo>
                  <a:pt x="1641659" y="1377046"/>
                  <a:pt x="1638429" y="1369664"/>
                  <a:pt x="1630585" y="1365050"/>
                </a:cubicBezTo>
                <a:cubicBezTo>
                  <a:pt x="1628740" y="1363666"/>
                  <a:pt x="1626433" y="1362282"/>
                  <a:pt x="1624587" y="1360897"/>
                </a:cubicBezTo>
                <a:cubicBezTo>
                  <a:pt x="1615359" y="1353054"/>
                  <a:pt x="1608438" y="1342903"/>
                  <a:pt x="1597826" y="1336905"/>
                </a:cubicBezTo>
                <a:cubicBezTo>
                  <a:pt x="1593673" y="1334136"/>
                  <a:pt x="1589982" y="1331368"/>
                  <a:pt x="1586291" y="1328600"/>
                </a:cubicBezTo>
                <a:cubicBezTo>
                  <a:pt x="1581677" y="1324908"/>
                  <a:pt x="1577063" y="1321679"/>
                  <a:pt x="1571526" y="1318910"/>
                </a:cubicBezTo>
                <a:cubicBezTo>
                  <a:pt x="1566912" y="1316603"/>
                  <a:pt x="1563221" y="1313373"/>
                  <a:pt x="1561376" y="1308759"/>
                </a:cubicBezTo>
                <a:cubicBezTo>
                  <a:pt x="1557223" y="1295379"/>
                  <a:pt x="1550763" y="1283382"/>
                  <a:pt x="1540151" y="1273693"/>
                </a:cubicBezTo>
                <a:cubicBezTo>
                  <a:pt x="1537383" y="1271386"/>
                  <a:pt x="1535076" y="1268156"/>
                  <a:pt x="1533230" y="1264926"/>
                </a:cubicBezTo>
                <a:cubicBezTo>
                  <a:pt x="1529539" y="1257083"/>
                  <a:pt x="1524925" y="1251084"/>
                  <a:pt x="1514774" y="1255237"/>
                </a:cubicBezTo>
                <a:cubicBezTo>
                  <a:pt x="1512929" y="1256621"/>
                  <a:pt x="1510622" y="1257544"/>
                  <a:pt x="1508776" y="1259390"/>
                </a:cubicBezTo>
                <a:cubicBezTo>
                  <a:pt x="1495857" y="1269079"/>
                  <a:pt x="1490320" y="1283382"/>
                  <a:pt x="1482015" y="1295840"/>
                </a:cubicBezTo>
                <a:cubicBezTo>
                  <a:pt x="1480631" y="1298147"/>
                  <a:pt x="1479246" y="1299993"/>
                  <a:pt x="1477401" y="1301838"/>
                </a:cubicBezTo>
                <a:cubicBezTo>
                  <a:pt x="1466327" y="1315219"/>
                  <a:pt x="1457099" y="1329984"/>
                  <a:pt x="1447871" y="1344748"/>
                </a:cubicBezTo>
                <a:cubicBezTo>
                  <a:pt x="1444641" y="1350285"/>
                  <a:pt x="1441873" y="1355822"/>
                  <a:pt x="1438643" y="1360897"/>
                </a:cubicBezTo>
                <a:cubicBezTo>
                  <a:pt x="1429877" y="1371510"/>
                  <a:pt x="1419264" y="1380738"/>
                  <a:pt x="1410036" y="1390888"/>
                </a:cubicBezTo>
                <a:cubicBezTo>
                  <a:pt x="1401270" y="1399655"/>
                  <a:pt x="1400347" y="1413958"/>
                  <a:pt x="1388351" y="1420418"/>
                </a:cubicBezTo>
                <a:cubicBezTo>
                  <a:pt x="1369895" y="1427339"/>
                  <a:pt x="1359283" y="1444411"/>
                  <a:pt x="1343134" y="1454100"/>
                </a:cubicBezTo>
                <a:lnTo>
                  <a:pt x="1341288" y="1454100"/>
                </a:lnTo>
                <a:lnTo>
                  <a:pt x="1340365" y="1455946"/>
                </a:lnTo>
                <a:cubicBezTo>
                  <a:pt x="1336213" y="1464712"/>
                  <a:pt x="1327907" y="1470711"/>
                  <a:pt x="1322371" y="1478554"/>
                </a:cubicBezTo>
                <a:cubicBezTo>
                  <a:pt x="1320064" y="1481323"/>
                  <a:pt x="1317757" y="1483630"/>
                  <a:pt x="1314988" y="1486398"/>
                </a:cubicBezTo>
                <a:cubicBezTo>
                  <a:pt x="1310836" y="1490551"/>
                  <a:pt x="1306683" y="1494703"/>
                  <a:pt x="1301608" y="1497933"/>
                </a:cubicBezTo>
                <a:cubicBezTo>
                  <a:pt x="1297916" y="1500702"/>
                  <a:pt x="1293764" y="1503009"/>
                  <a:pt x="1290073" y="1505777"/>
                </a:cubicBezTo>
                <a:cubicBezTo>
                  <a:pt x="1284536" y="1510391"/>
                  <a:pt x="1278999" y="1514544"/>
                  <a:pt x="1273462" y="1518696"/>
                </a:cubicBezTo>
                <a:cubicBezTo>
                  <a:pt x="1271617" y="1520080"/>
                  <a:pt x="1269771" y="1521465"/>
                  <a:pt x="1267926" y="1522849"/>
                </a:cubicBezTo>
                <a:cubicBezTo>
                  <a:pt x="1264234" y="1525617"/>
                  <a:pt x="1261005" y="1528847"/>
                  <a:pt x="1256852" y="1531154"/>
                </a:cubicBezTo>
                <a:cubicBezTo>
                  <a:pt x="1253161" y="1533461"/>
                  <a:pt x="1249008" y="1535768"/>
                  <a:pt x="1245317" y="1538536"/>
                </a:cubicBezTo>
                <a:cubicBezTo>
                  <a:pt x="1240703" y="1541766"/>
                  <a:pt x="1235628" y="1544996"/>
                  <a:pt x="1231475" y="1548687"/>
                </a:cubicBezTo>
                <a:cubicBezTo>
                  <a:pt x="1229629" y="1550533"/>
                  <a:pt x="1227784" y="1551917"/>
                  <a:pt x="1225938" y="1553301"/>
                </a:cubicBezTo>
                <a:cubicBezTo>
                  <a:pt x="1208866" y="1569450"/>
                  <a:pt x="1186258" y="1579139"/>
                  <a:pt x="1171032" y="1598057"/>
                </a:cubicBezTo>
                <a:cubicBezTo>
                  <a:pt x="1168725" y="1600825"/>
                  <a:pt x="1165956" y="1603594"/>
                  <a:pt x="1163188" y="1605901"/>
                </a:cubicBezTo>
                <a:cubicBezTo>
                  <a:pt x="1156267" y="1610515"/>
                  <a:pt x="1150730" y="1616513"/>
                  <a:pt x="1146116" y="1623434"/>
                </a:cubicBezTo>
                <a:cubicBezTo>
                  <a:pt x="1142425" y="1628509"/>
                  <a:pt x="1138272" y="1632662"/>
                  <a:pt x="1133197" y="1636353"/>
                </a:cubicBezTo>
                <a:cubicBezTo>
                  <a:pt x="1116587" y="1652041"/>
                  <a:pt x="1098131" y="1665421"/>
                  <a:pt x="1078752" y="1677879"/>
                </a:cubicBezTo>
                <a:cubicBezTo>
                  <a:pt x="1073215" y="1682493"/>
                  <a:pt x="1066294" y="1686184"/>
                  <a:pt x="1061219" y="1691260"/>
                </a:cubicBezTo>
                <a:cubicBezTo>
                  <a:pt x="1056143" y="1696796"/>
                  <a:pt x="1052452" y="1703256"/>
                  <a:pt x="1045992" y="1706947"/>
                </a:cubicBezTo>
                <a:cubicBezTo>
                  <a:pt x="1034457" y="1710638"/>
                  <a:pt x="1022461" y="1712023"/>
                  <a:pt x="1014617" y="1722173"/>
                </a:cubicBezTo>
                <a:cubicBezTo>
                  <a:pt x="1004005" y="1728172"/>
                  <a:pt x="992470" y="1733247"/>
                  <a:pt x="982781" y="1740629"/>
                </a:cubicBezTo>
                <a:cubicBezTo>
                  <a:pt x="978628" y="1743398"/>
                  <a:pt x="974475" y="1746166"/>
                  <a:pt x="969861" y="1748473"/>
                </a:cubicBezTo>
                <a:cubicBezTo>
                  <a:pt x="951405" y="1759085"/>
                  <a:pt x="929720" y="1762776"/>
                  <a:pt x="914032" y="1778925"/>
                </a:cubicBezTo>
                <a:cubicBezTo>
                  <a:pt x="911725" y="1780771"/>
                  <a:pt x="909880" y="1782155"/>
                  <a:pt x="907573" y="1783539"/>
                </a:cubicBezTo>
                <a:cubicBezTo>
                  <a:pt x="899267" y="1788615"/>
                  <a:pt x="891424" y="1794613"/>
                  <a:pt x="882196" y="1798304"/>
                </a:cubicBezTo>
                <a:cubicBezTo>
                  <a:pt x="879427" y="1799227"/>
                  <a:pt x="876659" y="1800150"/>
                  <a:pt x="873429" y="1800611"/>
                </a:cubicBezTo>
                <a:cubicBezTo>
                  <a:pt x="835594" y="1803841"/>
                  <a:pt x="797759" y="1798304"/>
                  <a:pt x="760386" y="1804302"/>
                </a:cubicBezTo>
                <a:cubicBezTo>
                  <a:pt x="738700" y="1807994"/>
                  <a:pt x="717476" y="1811685"/>
                  <a:pt x="696252" y="1817222"/>
                </a:cubicBezTo>
                <a:cubicBezTo>
                  <a:pt x="683794" y="1819067"/>
                  <a:pt x="671336" y="1818606"/>
                  <a:pt x="658417" y="1818606"/>
                </a:cubicBezTo>
                <a:cubicBezTo>
                  <a:pt x="648727" y="1818144"/>
                  <a:pt x="639961" y="1815837"/>
                  <a:pt x="631656" y="1811223"/>
                </a:cubicBezTo>
                <a:cubicBezTo>
                  <a:pt x="608124" y="1794613"/>
                  <a:pt x="579518" y="1808916"/>
                  <a:pt x="555063" y="1799227"/>
                </a:cubicBezTo>
                <a:cubicBezTo>
                  <a:pt x="555063" y="1797381"/>
                  <a:pt x="555063" y="1795997"/>
                  <a:pt x="555063" y="1794152"/>
                </a:cubicBezTo>
                <a:cubicBezTo>
                  <a:pt x="556909" y="1771543"/>
                  <a:pt x="543067" y="1780310"/>
                  <a:pt x="531993" y="1782617"/>
                </a:cubicBezTo>
                <a:cubicBezTo>
                  <a:pt x="516767" y="1778003"/>
                  <a:pt x="507078" y="1794152"/>
                  <a:pt x="493236" y="1793690"/>
                </a:cubicBezTo>
                <a:cubicBezTo>
                  <a:pt x="485854" y="1784924"/>
                  <a:pt x="493697" y="1778925"/>
                  <a:pt x="498311" y="1768775"/>
                </a:cubicBezTo>
                <a:cubicBezTo>
                  <a:pt x="482624" y="1772466"/>
                  <a:pt x="471550" y="1772927"/>
                  <a:pt x="460938" y="1776618"/>
                </a:cubicBezTo>
                <a:close/>
              </a:path>
            </a:pathLst>
          </a:custGeom>
          <a:solidFill>
            <a:schemeClr val="bg1">
              <a:alpha val="40000"/>
            </a:schemeClr>
          </a:solidFill>
          <a:ln w="4614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9816630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">
            <a:extLst>
              <a:ext uri="{FF2B5EF4-FFF2-40B4-BE49-F238E27FC236}">
                <a16:creationId xmlns:a16="http://schemas.microsoft.com/office/drawing/2014/main" id="{7AD0779B-3B91-4615-A566-E8E40EC0E675}"/>
              </a:ext>
            </a:extLst>
          </p:cNvPr>
          <p:cNvGrpSpPr/>
          <p:nvPr/>
        </p:nvGrpSpPr>
        <p:grpSpPr>
          <a:xfrm>
            <a:off x="1" y="5244059"/>
            <a:ext cx="12191999" cy="1318987"/>
            <a:chOff x="1" y="4959383"/>
            <a:chExt cx="12191999" cy="1318987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1DF8EF26-7AD5-4E7F-95B3-9A57CF80C483}"/>
                </a:ext>
              </a:extLst>
            </p:cNvPr>
            <p:cNvSpPr txBox="1"/>
            <p:nvPr/>
          </p:nvSpPr>
          <p:spPr>
            <a:xfrm>
              <a:off x="1" y="4959383"/>
              <a:ext cx="12191999" cy="101566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6000" dirty="0">
                  <a:solidFill>
                    <a:schemeClr val="bg1"/>
                  </a:solidFill>
                  <a:cs typeface="Arial" pitchFamily="34" charset="0"/>
                </a:rPr>
                <a:t>THANK YOU</a:t>
              </a:r>
              <a:endParaRPr lang="ko-KR" altLang="en-US" sz="60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BADEB2CA-D11F-4CA5-BC5A-6C38FF4BF392}"/>
                </a:ext>
              </a:extLst>
            </p:cNvPr>
            <p:cNvSpPr txBox="1"/>
            <p:nvPr/>
          </p:nvSpPr>
          <p:spPr>
            <a:xfrm>
              <a:off x="148" y="5898714"/>
              <a:ext cx="12191852" cy="37965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867" dirty="0">
                  <a:solidFill>
                    <a:schemeClr val="bg1"/>
                  </a:solidFill>
                  <a:cs typeface="Arial" pitchFamily="34" charset="0"/>
                </a:rPr>
                <a:t>Insert the Subtitle of Your Presentation</a:t>
              </a:r>
              <a:endParaRPr lang="ko-KR" altLang="en-US" sz="1867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2165651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F009C79-8591-4A58-A9F5-FA2E249DFF6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Fully Editable Shapes</a:t>
            </a:r>
          </a:p>
        </p:txBody>
      </p:sp>
      <p:grpSp>
        <p:nvGrpSpPr>
          <p:cNvPr id="3" name="그룹 2">
            <a:extLst>
              <a:ext uri="{FF2B5EF4-FFF2-40B4-BE49-F238E27FC236}">
                <a16:creationId xmlns:a16="http://schemas.microsoft.com/office/drawing/2014/main" id="{54F33088-319D-4D41-9B26-87B2F0309571}"/>
              </a:ext>
            </a:extLst>
          </p:cNvPr>
          <p:cNvGrpSpPr/>
          <p:nvPr/>
        </p:nvGrpSpPr>
        <p:grpSpPr>
          <a:xfrm>
            <a:off x="7477088" y="2325810"/>
            <a:ext cx="1012044" cy="1193554"/>
            <a:chOff x="2970021" y="1519568"/>
            <a:chExt cx="1948870" cy="2298399"/>
          </a:xfrm>
        </p:grpSpPr>
        <p:sp>
          <p:nvSpPr>
            <p:cNvPr id="4" name="사각형: 모서리가 접힌 도형 3">
              <a:extLst>
                <a:ext uri="{FF2B5EF4-FFF2-40B4-BE49-F238E27FC236}">
                  <a16:creationId xmlns:a16="http://schemas.microsoft.com/office/drawing/2014/main" id="{B34FDE43-FA4C-4B30-983D-0660D89B7F35}"/>
                </a:ext>
              </a:extLst>
            </p:cNvPr>
            <p:cNvSpPr/>
            <p:nvPr/>
          </p:nvSpPr>
          <p:spPr>
            <a:xfrm rot="11795495">
              <a:off x="3406819" y="1711157"/>
              <a:ext cx="1512072" cy="2106810"/>
            </a:xfrm>
            <a:prstGeom prst="foldedCorner">
              <a:avLst>
                <a:gd name="adj" fmla="val 20595"/>
              </a:avLst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" name="사각형: 모서리가 접힌 도형 4">
              <a:extLst>
                <a:ext uri="{FF2B5EF4-FFF2-40B4-BE49-F238E27FC236}">
                  <a16:creationId xmlns:a16="http://schemas.microsoft.com/office/drawing/2014/main" id="{5D34E17B-A242-4974-8AE7-FCF6A142979F}"/>
                </a:ext>
              </a:extLst>
            </p:cNvPr>
            <p:cNvSpPr/>
            <p:nvPr/>
          </p:nvSpPr>
          <p:spPr>
            <a:xfrm rot="11295599">
              <a:off x="3224067" y="1617256"/>
              <a:ext cx="1512072" cy="2106810"/>
            </a:xfrm>
            <a:prstGeom prst="foldedCorner">
              <a:avLst>
                <a:gd name="adj" fmla="val 20595"/>
              </a:avLst>
            </a:prstGeom>
            <a:solidFill>
              <a:schemeClr val="accent2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grpSp>
          <p:nvGrpSpPr>
            <p:cNvPr id="6" name="그룹 5">
              <a:extLst>
                <a:ext uri="{FF2B5EF4-FFF2-40B4-BE49-F238E27FC236}">
                  <a16:creationId xmlns:a16="http://schemas.microsoft.com/office/drawing/2014/main" id="{C38EB643-74AA-47D6-9F8C-EE20A9D5436E}"/>
                </a:ext>
              </a:extLst>
            </p:cNvPr>
            <p:cNvGrpSpPr/>
            <p:nvPr/>
          </p:nvGrpSpPr>
          <p:grpSpPr>
            <a:xfrm>
              <a:off x="2970021" y="1519568"/>
              <a:ext cx="1512072" cy="2106810"/>
              <a:chOff x="4467256" y="2237314"/>
              <a:chExt cx="1512072" cy="2106810"/>
            </a:xfrm>
          </p:grpSpPr>
          <p:sp>
            <p:nvSpPr>
              <p:cNvPr id="7" name="사각형: 모서리가 접힌 도형 6">
                <a:extLst>
                  <a:ext uri="{FF2B5EF4-FFF2-40B4-BE49-F238E27FC236}">
                    <a16:creationId xmlns:a16="http://schemas.microsoft.com/office/drawing/2014/main" id="{4D1F56B2-9A0A-4350-9F1A-77F81CB9E694}"/>
                  </a:ext>
                </a:extLst>
              </p:cNvPr>
              <p:cNvSpPr/>
              <p:nvPr/>
            </p:nvSpPr>
            <p:spPr>
              <a:xfrm rot="10800000">
                <a:off x="4467256" y="2237314"/>
                <a:ext cx="1512072" cy="2106810"/>
              </a:xfrm>
              <a:prstGeom prst="foldedCorner">
                <a:avLst>
                  <a:gd name="adj" fmla="val 20595"/>
                </a:avLst>
              </a:prstGeom>
              <a:solidFill>
                <a:schemeClr val="accent3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grpSp>
            <p:nvGrpSpPr>
              <p:cNvPr id="8" name="그룹 7">
                <a:extLst>
                  <a:ext uri="{FF2B5EF4-FFF2-40B4-BE49-F238E27FC236}">
                    <a16:creationId xmlns:a16="http://schemas.microsoft.com/office/drawing/2014/main" id="{151DA0D3-1E9E-498A-94CD-74F1B79F24F3}"/>
                  </a:ext>
                </a:extLst>
              </p:cNvPr>
              <p:cNvGrpSpPr/>
              <p:nvPr/>
            </p:nvGrpSpPr>
            <p:grpSpPr>
              <a:xfrm>
                <a:off x="4601718" y="2637160"/>
                <a:ext cx="600660" cy="389914"/>
                <a:chOff x="7114897" y="3857313"/>
                <a:chExt cx="600660" cy="389914"/>
              </a:xfrm>
            </p:grpSpPr>
            <p:grpSp>
              <p:nvGrpSpPr>
                <p:cNvPr id="15" name="그룹 14">
                  <a:extLst>
                    <a:ext uri="{FF2B5EF4-FFF2-40B4-BE49-F238E27FC236}">
                      <a16:creationId xmlns:a16="http://schemas.microsoft.com/office/drawing/2014/main" id="{46B25E09-2F6E-4009-A9F9-FEA20440E6C2}"/>
                    </a:ext>
                  </a:extLst>
                </p:cNvPr>
                <p:cNvGrpSpPr/>
                <p:nvPr/>
              </p:nvGrpSpPr>
              <p:grpSpPr>
                <a:xfrm>
                  <a:off x="7141537" y="3857313"/>
                  <a:ext cx="543189" cy="371679"/>
                  <a:chOff x="3447835" y="3794733"/>
                  <a:chExt cx="543189" cy="371679"/>
                </a:xfrm>
              </p:grpSpPr>
              <p:sp>
                <p:nvSpPr>
                  <p:cNvPr id="17" name="직사각형 16">
                    <a:extLst>
                      <a:ext uri="{FF2B5EF4-FFF2-40B4-BE49-F238E27FC236}">
                        <a16:creationId xmlns:a16="http://schemas.microsoft.com/office/drawing/2014/main" id="{35D62FE4-F97C-467A-A1CC-45308A989362}"/>
                      </a:ext>
                    </a:extLst>
                  </p:cNvPr>
                  <p:cNvSpPr/>
                  <p:nvPr/>
                </p:nvSpPr>
                <p:spPr>
                  <a:xfrm>
                    <a:off x="3447835" y="3911359"/>
                    <a:ext cx="81481" cy="255053"/>
                  </a:xfrm>
                  <a:prstGeom prst="rect">
                    <a:avLst/>
                  </a:prstGeom>
                  <a:solidFill>
                    <a:schemeClr val="accent2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/>
                  </a:p>
                </p:txBody>
              </p:sp>
              <p:sp>
                <p:nvSpPr>
                  <p:cNvPr id="18" name="직사각형 17">
                    <a:extLst>
                      <a:ext uri="{FF2B5EF4-FFF2-40B4-BE49-F238E27FC236}">
                        <a16:creationId xmlns:a16="http://schemas.microsoft.com/office/drawing/2014/main" id="{DA07CE62-44AF-485B-8C77-021259944851}"/>
                      </a:ext>
                    </a:extLst>
                  </p:cNvPr>
                  <p:cNvSpPr/>
                  <p:nvPr/>
                </p:nvSpPr>
                <p:spPr>
                  <a:xfrm>
                    <a:off x="3563262" y="3990766"/>
                    <a:ext cx="81481" cy="175646"/>
                  </a:xfrm>
                  <a:prstGeom prst="rect">
                    <a:avLst/>
                  </a:prstGeom>
                  <a:solidFill>
                    <a:schemeClr val="accent2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/>
                  </a:p>
                </p:txBody>
              </p:sp>
              <p:sp>
                <p:nvSpPr>
                  <p:cNvPr id="19" name="직사각형 18">
                    <a:extLst>
                      <a:ext uri="{FF2B5EF4-FFF2-40B4-BE49-F238E27FC236}">
                        <a16:creationId xmlns:a16="http://schemas.microsoft.com/office/drawing/2014/main" id="{A356475C-DBA4-4CDB-B3A5-556226C01955}"/>
                      </a:ext>
                    </a:extLst>
                  </p:cNvPr>
                  <p:cNvSpPr/>
                  <p:nvPr/>
                </p:nvSpPr>
                <p:spPr>
                  <a:xfrm>
                    <a:off x="3678689" y="3893009"/>
                    <a:ext cx="81481" cy="273403"/>
                  </a:xfrm>
                  <a:prstGeom prst="rect">
                    <a:avLst/>
                  </a:prstGeom>
                  <a:solidFill>
                    <a:schemeClr val="accent2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/>
                  </a:p>
                </p:txBody>
              </p:sp>
              <p:sp>
                <p:nvSpPr>
                  <p:cNvPr id="20" name="직사각형 19">
                    <a:extLst>
                      <a:ext uri="{FF2B5EF4-FFF2-40B4-BE49-F238E27FC236}">
                        <a16:creationId xmlns:a16="http://schemas.microsoft.com/office/drawing/2014/main" id="{7AFEA7E5-6AB4-4B51-890A-45D5275A426F}"/>
                      </a:ext>
                    </a:extLst>
                  </p:cNvPr>
                  <p:cNvSpPr/>
                  <p:nvPr/>
                </p:nvSpPr>
                <p:spPr>
                  <a:xfrm>
                    <a:off x="3794116" y="3918124"/>
                    <a:ext cx="81481" cy="248288"/>
                  </a:xfrm>
                  <a:prstGeom prst="rect">
                    <a:avLst/>
                  </a:prstGeom>
                  <a:solidFill>
                    <a:schemeClr val="accent2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/>
                  </a:p>
                </p:txBody>
              </p:sp>
              <p:sp>
                <p:nvSpPr>
                  <p:cNvPr id="21" name="직사각형 20">
                    <a:extLst>
                      <a:ext uri="{FF2B5EF4-FFF2-40B4-BE49-F238E27FC236}">
                        <a16:creationId xmlns:a16="http://schemas.microsoft.com/office/drawing/2014/main" id="{495212D6-1944-40C2-96E6-AFF7E9C33D85}"/>
                      </a:ext>
                    </a:extLst>
                  </p:cNvPr>
                  <p:cNvSpPr/>
                  <p:nvPr/>
                </p:nvSpPr>
                <p:spPr>
                  <a:xfrm>
                    <a:off x="3909543" y="3794733"/>
                    <a:ext cx="81481" cy="371679"/>
                  </a:xfrm>
                  <a:prstGeom prst="rect">
                    <a:avLst/>
                  </a:prstGeom>
                  <a:solidFill>
                    <a:schemeClr val="accent2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/>
                  </a:p>
                </p:txBody>
              </p:sp>
            </p:grpSp>
            <p:sp>
              <p:nvSpPr>
                <p:cNvPr id="16" name="직사각형 15">
                  <a:extLst>
                    <a:ext uri="{FF2B5EF4-FFF2-40B4-BE49-F238E27FC236}">
                      <a16:creationId xmlns:a16="http://schemas.microsoft.com/office/drawing/2014/main" id="{19681556-37C0-449F-B006-56E1FD91721C}"/>
                    </a:ext>
                  </a:extLst>
                </p:cNvPr>
                <p:cNvSpPr/>
                <p:nvPr/>
              </p:nvSpPr>
              <p:spPr>
                <a:xfrm>
                  <a:off x="7114897" y="4229227"/>
                  <a:ext cx="600660" cy="18000"/>
                </a:xfrm>
                <a:prstGeom prst="rect">
                  <a:avLst/>
                </a:prstGeom>
                <a:solidFill>
                  <a:schemeClr val="tx1">
                    <a:alpha val="2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</p:grpSp>
          <p:sp>
            <p:nvSpPr>
              <p:cNvPr id="9" name="Freeform: Shape 127">
                <a:extLst>
                  <a:ext uri="{FF2B5EF4-FFF2-40B4-BE49-F238E27FC236}">
                    <a16:creationId xmlns:a16="http://schemas.microsoft.com/office/drawing/2014/main" id="{2B13BCAB-0B9E-4B81-A826-16D6074B4DFE}"/>
                  </a:ext>
                </a:extLst>
              </p:cNvPr>
              <p:cNvSpPr/>
              <p:nvPr/>
            </p:nvSpPr>
            <p:spPr>
              <a:xfrm>
                <a:off x="5318228" y="2595932"/>
                <a:ext cx="476130" cy="428526"/>
              </a:xfrm>
              <a:custGeom>
                <a:avLst/>
                <a:gdLst>
                  <a:gd name="connsiteX0" fmla="*/ 146903 w 451750"/>
                  <a:gd name="connsiteY0" fmla="*/ 254995 h 301194"/>
                  <a:gd name="connsiteX1" fmla="*/ 442184 w 451750"/>
                  <a:gd name="connsiteY1" fmla="*/ 254995 h 301194"/>
                  <a:gd name="connsiteX2" fmla="*/ 451747 w 451750"/>
                  <a:gd name="connsiteY2" fmla="*/ 264558 h 301194"/>
                  <a:gd name="connsiteX3" fmla="*/ 451747 w 451750"/>
                  <a:gd name="connsiteY3" fmla="*/ 291631 h 301194"/>
                  <a:gd name="connsiteX4" fmla="*/ 442184 w 451750"/>
                  <a:gd name="connsiteY4" fmla="*/ 301194 h 301194"/>
                  <a:gd name="connsiteX5" fmla="*/ 146903 w 451750"/>
                  <a:gd name="connsiteY5" fmla="*/ 301194 h 301194"/>
                  <a:gd name="connsiteX6" fmla="*/ 137340 w 451750"/>
                  <a:gd name="connsiteY6" fmla="*/ 291631 h 301194"/>
                  <a:gd name="connsiteX7" fmla="*/ 137340 w 451750"/>
                  <a:gd name="connsiteY7" fmla="*/ 264558 h 301194"/>
                  <a:gd name="connsiteX8" fmla="*/ 146903 w 451750"/>
                  <a:gd name="connsiteY8" fmla="*/ 254995 h 301194"/>
                  <a:gd name="connsiteX9" fmla="*/ 9563 w 451750"/>
                  <a:gd name="connsiteY9" fmla="*/ 254995 h 301194"/>
                  <a:gd name="connsiteX10" fmla="*/ 83300 w 451750"/>
                  <a:gd name="connsiteY10" fmla="*/ 254995 h 301194"/>
                  <a:gd name="connsiteX11" fmla="*/ 92863 w 451750"/>
                  <a:gd name="connsiteY11" fmla="*/ 264558 h 301194"/>
                  <a:gd name="connsiteX12" fmla="*/ 92863 w 451750"/>
                  <a:gd name="connsiteY12" fmla="*/ 291631 h 301194"/>
                  <a:gd name="connsiteX13" fmla="*/ 83300 w 451750"/>
                  <a:gd name="connsiteY13" fmla="*/ 301194 h 301194"/>
                  <a:gd name="connsiteX14" fmla="*/ 9563 w 451750"/>
                  <a:gd name="connsiteY14" fmla="*/ 301194 h 301194"/>
                  <a:gd name="connsiteX15" fmla="*/ 0 w 451750"/>
                  <a:gd name="connsiteY15" fmla="*/ 291631 h 301194"/>
                  <a:gd name="connsiteX16" fmla="*/ 0 w 451750"/>
                  <a:gd name="connsiteY16" fmla="*/ 264558 h 301194"/>
                  <a:gd name="connsiteX17" fmla="*/ 9563 w 451750"/>
                  <a:gd name="connsiteY17" fmla="*/ 254995 h 301194"/>
                  <a:gd name="connsiteX18" fmla="*/ 146904 w 451750"/>
                  <a:gd name="connsiteY18" fmla="*/ 169997 h 301194"/>
                  <a:gd name="connsiteX19" fmla="*/ 442185 w 451750"/>
                  <a:gd name="connsiteY19" fmla="*/ 169997 h 301194"/>
                  <a:gd name="connsiteX20" fmla="*/ 451748 w 451750"/>
                  <a:gd name="connsiteY20" fmla="*/ 179560 h 301194"/>
                  <a:gd name="connsiteX21" fmla="*/ 451748 w 451750"/>
                  <a:gd name="connsiteY21" fmla="*/ 206633 h 301194"/>
                  <a:gd name="connsiteX22" fmla="*/ 442185 w 451750"/>
                  <a:gd name="connsiteY22" fmla="*/ 216196 h 301194"/>
                  <a:gd name="connsiteX23" fmla="*/ 146904 w 451750"/>
                  <a:gd name="connsiteY23" fmla="*/ 216196 h 301194"/>
                  <a:gd name="connsiteX24" fmla="*/ 137341 w 451750"/>
                  <a:gd name="connsiteY24" fmla="*/ 206633 h 301194"/>
                  <a:gd name="connsiteX25" fmla="*/ 137341 w 451750"/>
                  <a:gd name="connsiteY25" fmla="*/ 179560 h 301194"/>
                  <a:gd name="connsiteX26" fmla="*/ 146904 w 451750"/>
                  <a:gd name="connsiteY26" fmla="*/ 169997 h 301194"/>
                  <a:gd name="connsiteX27" fmla="*/ 9563 w 451750"/>
                  <a:gd name="connsiteY27" fmla="*/ 169997 h 301194"/>
                  <a:gd name="connsiteX28" fmla="*/ 83300 w 451750"/>
                  <a:gd name="connsiteY28" fmla="*/ 169997 h 301194"/>
                  <a:gd name="connsiteX29" fmla="*/ 92863 w 451750"/>
                  <a:gd name="connsiteY29" fmla="*/ 179560 h 301194"/>
                  <a:gd name="connsiteX30" fmla="*/ 92863 w 451750"/>
                  <a:gd name="connsiteY30" fmla="*/ 206633 h 301194"/>
                  <a:gd name="connsiteX31" fmla="*/ 83300 w 451750"/>
                  <a:gd name="connsiteY31" fmla="*/ 216196 h 301194"/>
                  <a:gd name="connsiteX32" fmla="*/ 9563 w 451750"/>
                  <a:gd name="connsiteY32" fmla="*/ 216196 h 301194"/>
                  <a:gd name="connsiteX33" fmla="*/ 0 w 451750"/>
                  <a:gd name="connsiteY33" fmla="*/ 206633 h 301194"/>
                  <a:gd name="connsiteX34" fmla="*/ 0 w 451750"/>
                  <a:gd name="connsiteY34" fmla="*/ 179560 h 301194"/>
                  <a:gd name="connsiteX35" fmla="*/ 9563 w 451750"/>
                  <a:gd name="connsiteY35" fmla="*/ 169997 h 301194"/>
                  <a:gd name="connsiteX36" fmla="*/ 146903 w 451750"/>
                  <a:gd name="connsiteY36" fmla="*/ 84998 h 301194"/>
                  <a:gd name="connsiteX37" fmla="*/ 442184 w 451750"/>
                  <a:gd name="connsiteY37" fmla="*/ 84998 h 301194"/>
                  <a:gd name="connsiteX38" fmla="*/ 451747 w 451750"/>
                  <a:gd name="connsiteY38" fmla="*/ 94561 h 301194"/>
                  <a:gd name="connsiteX39" fmla="*/ 451747 w 451750"/>
                  <a:gd name="connsiteY39" fmla="*/ 121634 h 301194"/>
                  <a:gd name="connsiteX40" fmla="*/ 442184 w 451750"/>
                  <a:gd name="connsiteY40" fmla="*/ 131197 h 301194"/>
                  <a:gd name="connsiteX41" fmla="*/ 146903 w 451750"/>
                  <a:gd name="connsiteY41" fmla="*/ 131197 h 301194"/>
                  <a:gd name="connsiteX42" fmla="*/ 137340 w 451750"/>
                  <a:gd name="connsiteY42" fmla="*/ 121634 h 301194"/>
                  <a:gd name="connsiteX43" fmla="*/ 137340 w 451750"/>
                  <a:gd name="connsiteY43" fmla="*/ 94561 h 301194"/>
                  <a:gd name="connsiteX44" fmla="*/ 146903 w 451750"/>
                  <a:gd name="connsiteY44" fmla="*/ 84998 h 301194"/>
                  <a:gd name="connsiteX45" fmla="*/ 9563 w 451750"/>
                  <a:gd name="connsiteY45" fmla="*/ 84998 h 301194"/>
                  <a:gd name="connsiteX46" fmla="*/ 83300 w 451750"/>
                  <a:gd name="connsiteY46" fmla="*/ 84998 h 301194"/>
                  <a:gd name="connsiteX47" fmla="*/ 92863 w 451750"/>
                  <a:gd name="connsiteY47" fmla="*/ 94561 h 301194"/>
                  <a:gd name="connsiteX48" fmla="*/ 92863 w 451750"/>
                  <a:gd name="connsiteY48" fmla="*/ 121634 h 301194"/>
                  <a:gd name="connsiteX49" fmla="*/ 83300 w 451750"/>
                  <a:gd name="connsiteY49" fmla="*/ 131197 h 301194"/>
                  <a:gd name="connsiteX50" fmla="*/ 9563 w 451750"/>
                  <a:gd name="connsiteY50" fmla="*/ 131197 h 301194"/>
                  <a:gd name="connsiteX51" fmla="*/ 0 w 451750"/>
                  <a:gd name="connsiteY51" fmla="*/ 121634 h 301194"/>
                  <a:gd name="connsiteX52" fmla="*/ 0 w 451750"/>
                  <a:gd name="connsiteY52" fmla="*/ 94561 h 301194"/>
                  <a:gd name="connsiteX53" fmla="*/ 9563 w 451750"/>
                  <a:gd name="connsiteY53" fmla="*/ 84998 h 301194"/>
                  <a:gd name="connsiteX54" fmla="*/ 9564 w 451750"/>
                  <a:gd name="connsiteY54" fmla="*/ 1 h 301194"/>
                  <a:gd name="connsiteX55" fmla="*/ 83301 w 451750"/>
                  <a:gd name="connsiteY55" fmla="*/ 1 h 301194"/>
                  <a:gd name="connsiteX56" fmla="*/ 92864 w 451750"/>
                  <a:gd name="connsiteY56" fmla="*/ 9564 h 301194"/>
                  <a:gd name="connsiteX57" fmla="*/ 92864 w 451750"/>
                  <a:gd name="connsiteY57" fmla="*/ 36637 h 301194"/>
                  <a:gd name="connsiteX58" fmla="*/ 83301 w 451750"/>
                  <a:gd name="connsiteY58" fmla="*/ 46200 h 301194"/>
                  <a:gd name="connsiteX59" fmla="*/ 9564 w 451750"/>
                  <a:gd name="connsiteY59" fmla="*/ 46200 h 301194"/>
                  <a:gd name="connsiteX60" fmla="*/ 1 w 451750"/>
                  <a:gd name="connsiteY60" fmla="*/ 36637 h 301194"/>
                  <a:gd name="connsiteX61" fmla="*/ 1 w 451750"/>
                  <a:gd name="connsiteY61" fmla="*/ 9564 h 301194"/>
                  <a:gd name="connsiteX62" fmla="*/ 9564 w 451750"/>
                  <a:gd name="connsiteY62" fmla="*/ 1 h 301194"/>
                  <a:gd name="connsiteX63" fmla="*/ 146906 w 451750"/>
                  <a:gd name="connsiteY63" fmla="*/ 0 h 301194"/>
                  <a:gd name="connsiteX64" fmla="*/ 442187 w 451750"/>
                  <a:gd name="connsiteY64" fmla="*/ 0 h 301194"/>
                  <a:gd name="connsiteX65" fmla="*/ 451750 w 451750"/>
                  <a:gd name="connsiteY65" fmla="*/ 9563 h 301194"/>
                  <a:gd name="connsiteX66" fmla="*/ 451750 w 451750"/>
                  <a:gd name="connsiteY66" fmla="*/ 36636 h 301194"/>
                  <a:gd name="connsiteX67" fmla="*/ 442187 w 451750"/>
                  <a:gd name="connsiteY67" fmla="*/ 46199 h 301194"/>
                  <a:gd name="connsiteX68" fmla="*/ 146906 w 451750"/>
                  <a:gd name="connsiteY68" fmla="*/ 46199 h 301194"/>
                  <a:gd name="connsiteX69" fmla="*/ 137343 w 451750"/>
                  <a:gd name="connsiteY69" fmla="*/ 36636 h 301194"/>
                  <a:gd name="connsiteX70" fmla="*/ 137343 w 451750"/>
                  <a:gd name="connsiteY70" fmla="*/ 9563 h 301194"/>
                  <a:gd name="connsiteX71" fmla="*/ 146906 w 451750"/>
                  <a:gd name="connsiteY71" fmla="*/ 0 h 3011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</a:cxnLst>
                <a:rect l="l" t="t" r="r" b="b"/>
                <a:pathLst>
                  <a:path w="451750" h="301194">
                    <a:moveTo>
                      <a:pt x="146903" y="254995"/>
                    </a:moveTo>
                    <a:lnTo>
                      <a:pt x="442184" y="254995"/>
                    </a:lnTo>
                    <a:cubicBezTo>
                      <a:pt x="447465" y="254995"/>
                      <a:pt x="451747" y="259277"/>
                      <a:pt x="451747" y="264558"/>
                    </a:cubicBezTo>
                    <a:lnTo>
                      <a:pt x="451747" y="291631"/>
                    </a:lnTo>
                    <a:cubicBezTo>
                      <a:pt x="451747" y="296912"/>
                      <a:pt x="447465" y="301194"/>
                      <a:pt x="442184" y="301194"/>
                    </a:cubicBezTo>
                    <a:lnTo>
                      <a:pt x="146903" y="301194"/>
                    </a:lnTo>
                    <a:cubicBezTo>
                      <a:pt x="141622" y="301194"/>
                      <a:pt x="137340" y="296912"/>
                      <a:pt x="137340" y="291631"/>
                    </a:cubicBezTo>
                    <a:lnTo>
                      <a:pt x="137340" y="264558"/>
                    </a:lnTo>
                    <a:cubicBezTo>
                      <a:pt x="137340" y="259277"/>
                      <a:pt x="141622" y="254995"/>
                      <a:pt x="146903" y="254995"/>
                    </a:cubicBezTo>
                    <a:close/>
                    <a:moveTo>
                      <a:pt x="9563" y="254995"/>
                    </a:moveTo>
                    <a:lnTo>
                      <a:pt x="83300" y="254995"/>
                    </a:lnTo>
                    <a:cubicBezTo>
                      <a:pt x="88581" y="254995"/>
                      <a:pt x="92863" y="259277"/>
                      <a:pt x="92863" y="264558"/>
                    </a:cubicBezTo>
                    <a:lnTo>
                      <a:pt x="92863" y="291631"/>
                    </a:lnTo>
                    <a:cubicBezTo>
                      <a:pt x="92863" y="296912"/>
                      <a:pt x="88581" y="301194"/>
                      <a:pt x="83300" y="301194"/>
                    </a:cubicBezTo>
                    <a:lnTo>
                      <a:pt x="9563" y="301194"/>
                    </a:lnTo>
                    <a:cubicBezTo>
                      <a:pt x="4282" y="301194"/>
                      <a:pt x="0" y="296912"/>
                      <a:pt x="0" y="291631"/>
                    </a:cubicBezTo>
                    <a:lnTo>
                      <a:pt x="0" y="264558"/>
                    </a:lnTo>
                    <a:cubicBezTo>
                      <a:pt x="0" y="259277"/>
                      <a:pt x="4282" y="254995"/>
                      <a:pt x="9563" y="254995"/>
                    </a:cubicBezTo>
                    <a:close/>
                    <a:moveTo>
                      <a:pt x="146904" y="169997"/>
                    </a:moveTo>
                    <a:lnTo>
                      <a:pt x="442185" y="169997"/>
                    </a:lnTo>
                    <a:cubicBezTo>
                      <a:pt x="447466" y="169997"/>
                      <a:pt x="451748" y="174279"/>
                      <a:pt x="451748" y="179560"/>
                    </a:cubicBezTo>
                    <a:lnTo>
                      <a:pt x="451748" y="206633"/>
                    </a:lnTo>
                    <a:cubicBezTo>
                      <a:pt x="451748" y="211914"/>
                      <a:pt x="447466" y="216196"/>
                      <a:pt x="442185" y="216196"/>
                    </a:cubicBezTo>
                    <a:lnTo>
                      <a:pt x="146904" y="216196"/>
                    </a:lnTo>
                    <a:cubicBezTo>
                      <a:pt x="141623" y="216196"/>
                      <a:pt x="137341" y="211914"/>
                      <a:pt x="137341" y="206633"/>
                    </a:cubicBezTo>
                    <a:lnTo>
                      <a:pt x="137341" y="179560"/>
                    </a:lnTo>
                    <a:cubicBezTo>
                      <a:pt x="137341" y="174279"/>
                      <a:pt x="141623" y="169997"/>
                      <a:pt x="146904" y="169997"/>
                    </a:cubicBezTo>
                    <a:close/>
                    <a:moveTo>
                      <a:pt x="9563" y="169997"/>
                    </a:moveTo>
                    <a:lnTo>
                      <a:pt x="83300" y="169997"/>
                    </a:lnTo>
                    <a:cubicBezTo>
                      <a:pt x="88581" y="169997"/>
                      <a:pt x="92863" y="174279"/>
                      <a:pt x="92863" y="179560"/>
                    </a:cubicBezTo>
                    <a:lnTo>
                      <a:pt x="92863" y="206633"/>
                    </a:lnTo>
                    <a:cubicBezTo>
                      <a:pt x="92863" y="211914"/>
                      <a:pt x="88581" y="216196"/>
                      <a:pt x="83300" y="216196"/>
                    </a:cubicBezTo>
                    <a:lnTo>
                      <a:pt x="9563" y="216196"/>
                    </a:lnTo>
                    <a:cubicBezTo>
                      <a:pt x="4282" y="216196"/>
                      <a:pt x="0" y="211914"/>
                      <a:pt x="0" y="206633"/>
                    </a:cubicBezTo>
                    <a:lnTo>
                      <a:pt x="0" y="179560"/>
                    </a:lnTo>
                    <a:cubicBezTo>
                      <a:pt x="0" y="174279"/>
                      <a:pt x="4282" y="169997"/>
                      <a:pt x="9563" y="169997"/>
                    </a:cubicBezTo>
                    <a:close/>
                    <a:moveTo>
                      <a:pt x="146903" y="84998"/>
                    </a:moveTo>
                    <a:lnTo>
                      <a:pt x="442184" y="84998"/>
                    </a:lnTo>
                    <a:cubicBezTo>
                      <a:pt x="447465" y="84998"/>
                      <a:pt x="451747" y="89280"/>
                      <a:pt x="451747" y="94561"/>
                    </a:cubicBezTo>
                    <a:lnTo>
                      <a:pt x="451747" y="121634"/>
                    </a:lnTo>
                    <a:cubicBezTo>
                      <a:pt x="451747" y="126915"/>
                      <a:pt x="447465" y="131197"/>
                      <a:pt x="442184" y="131197"/>
                    </a:cubicBezTo>
                    <a:lnTo>
                      <a:pt x="146903" y="131197"/>
                    </a:lnTo>
                    <a:cubicBezTo>
                      <a:pt x="141622" y="131197"/>
                      <a:pt x="137340" y="126915"/>
                      <a:pt x="137340" y="121634"/>
                    </a:cubicBezTo>
                    <a:lnTo>
                      <a:pt x="137340" y="94561"/>
                    </a:lnTo>
                    <a:cubicBezTo>
                      <a:pt x="137340" y="89280"/>
                      <a:pt x="141622" y="84998"/>
                      <a:pt x="146903" y="84998"/>
                    </a:cubicBezTo>
                    <a:close/>
                    <a:moveTo>
                      <a:pt x="9563" y="84998"/>
                    </a:moveTo>
                    <a:lnTo>
                      <a:pt x="83300" y="84998"/>
                    </a:lnTo>
                    <a:cubicBezTo>
                      <a:pt x="88581" y="84998"/>
                      <a:pt x="92863" y="89280"/>
                      <a:pt x="92863" y="94561"/>
                    </a:cubicBezTo>
                    <a:lnTo>
                      <a:pt x="92863" y="121634"/>
                    </a:lnTo>
                    <a:cubicBezTo>
                      <a:pt x="92863" y="126915"/>
                      <a:pt x="88581" y="131197"/>
                      <a:pt x="83300" y="131197"/>
                    </a:cubicBezTo>
                    <a:lnTo>
                      <a:pt x="9563" y="131197"/>
                    </a:lnTo>
                    <a:cubicBezTo>
                      <a:pt x="4282" y="131197"/>
                      <a:pt x="0" y="126915"/>
                      <a:pt x="0" y="121634"/>
                    </a:cubicBezTo>
                    <a:lnTo>
                      <a:pt x="0" y="94561"/>
                    </a:lnTo>
                    <a:cubicBezTo>
                      <a:pt x="0" y="89280"/>
                      <a:pt x="4282" y="84998"/>
                      <a:pt x="9563" y="84998"/>
                    </a:cubicBezTo>
                    <a:close/>
                    <a:moveTo>
                      <a:pt x="9564" y="1"/>
                    </a:moveTo>
                    <a:lnTo>
                      <a:pt x="83301" y="1"/>
                    </a:lnTo>
                    <a:cubicBezTo>
                      <a:pt x="88582" y="1"/>
                      <a:pt x="92864" y="4283"/>
                      <a:pt x="92864" y="9564"/>
                    </a:cubicBezTo>
                    <a:lnTo>
                      <a:pt x="92864" y="36637"/>
                    </a:lnTo>
                    <a:cubicBezTo>
                      <a:pt x="92864" y="41918"/>
                      <a:pt x="88582" y="46200"/>
                      <a:pt x="83301" y="46200"/>
                    </a:cubicBezTo>
                    <a:lnTo>
                      <a:pt x="9564" y="46200"/>
                    </a:lnTo>
                    <a:cubicBezTo>
                      <a:pt x="4283" y="46200"/>
                      <a:pt x="1" y="41918"/>
                      <a:pt x="1" y="36637"/>
                    </a:cubicBezTo>
                    <a:lnTo>
                      <a:pt x="1" y="9564"/>
                    </a:lnTo>
                    <a:cubicBezTo>
                      <a:pt x="1" y="4283"/>
                      <a:pt x="4283" y="1"/>
                      <a:pt x="9564" y="1"/>
                    </a:cubicBezTo>
                    <a:close/>
                    <a:moveTo>
                      <a:pt x="146906" y="0"/>
                    </a:moveTo>
                    <a:lnTo>
                      <a:pt x="442187" y="0"/>
                    </a:lnTo>
                    <a:cubicBezTo>
                      <a:pt x="447468" y="0"/>
                      <a:pt x="451750" y="4282"/>
                      <a:pt x="451750" y="9563"/>
                    </a:cubicBezTo>
                    <a:lnTo>
                      <a:pt x="451750" y="36636"/>
                    </a:lnTo>
                    <a:cubicBezTo>
                      <a:pt x="451750" y="41917"/>
                      <a:pt x="447468" y="46199"/>
                      <a:pt x="442187" y="46199"/>
                    </a:cubicBezTo>
                    <a:lnTo>
                      <a:pt x="146906" y="46199"/>
                    </a:lnTo>
                    <a:cubicBezTo>
                      <a:pt x="141625" y="46199"/>
                      <a:pt x="137343" y="41917"/>
                      <a:pt x="137343" y="36636"/>
                    </a:cubicBezTo>
                    <a:lnTo>
                      <a:pt x="137343" y="9563"/>
                    </a:lnTo>
                    <a:cubicBezTo>
                      <a:pt x="137343" y="4282"/>
                      <a:pt x="141625" y="0"/>
                      <a:pt x="146906" y="0"/>
                    </a:cubicBezTo>
                    <a:close/>
                  </a:path>
                </a:pathLst>
              </a:custGeom>
              <a:solidFill>
                <a:schemeClr val="tx1">
                  <a:alpha val="2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10" name="부분 원형 9">
                <a:extLst>
                  <a:ext uri="{FF2B5EF4-FFF2-40B4-BE49-F238E27FC236}">
                    <a16:creationId xmlns:a16="http://schemas.microsoft.com/office/drawing/2014/main" id="{5C9D9598-8AD9-4BEC-A3ED-7FA3CD01CBD2}"/>
                  </a:ext>
                </a:extLst>
              </p:cNvPr>
              <p:cNvSpPr/>
              <p:nvPr/>
            </p:nvSpPr>
            <p:spPr>
              <a:xfrm>
                <a:off x="5220892" y="3231249"/>
                <a:ext cx="543189" cy="543189"/>
              </a:xfrm>
              <a:prstGeom prst="pie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1" name="부분 원형 10">
                <a:extLst>
                  <a:ext uri="{FF2B5EF4-FFF2-40B4-BE49-F238E27FC236}">
                    <a16:creationId xmlns:a16="http://schemas.microsoft.com/office/drawing/2014/main" id="{93521ADA-D4A2-4D7E-B1AA-02B4DD173CE0}"/>
                  </a:ext>
                </a:extLst>
              </p:cNvPr>
              <p:cNvSpPr/>
              <p:nvPr/>
            </p:nvSpPr>
            <p:spPr>
              <a:xfrm>
                <a:off x="5259017" y="3210714"/>
                <a:ext cx="543189" cy="543189"/>
              </a:xfrm>
              <a:prstGeom prst="pie">
                <a:avLst>
                  <a:gd name="adj1" fmla="val 16126101"/>
                  <a:gd name="adj2" fmla="val 21411620"/>
                </a:avLst>
              </a:prstGeom>
              <a:solidFill>
                <a:schemeClr val="accent1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2" name="자유형: 도형 11">
                <a:extLst>
                  <a:ext uri="{FF2B5EF4-FFF2-40B4-BE49-F238E27FC236}">
                    <a16:creationId xmlns:a16="http://schemas.microsoft.com/office/drawing/2014/main" id="{DE56C7F3-1A78-41DE-A311-94A7277CE846}"/>
                  </a:ext>
                </a:extLst>
              </p:cNvPr>
              <p:cNvSpPr/>
              <p:nvPr/>
            </p:nvSpPr>
            <p:spPr>
              <a:xfrm>
                <a:off x="5220892" y="3925123"/>
                <a:ext cx="677783" cy="307595"/>
              </a:xfrm>
              <a:custGeom>
                <a:avLst/>
                <a:gdLst>
                  <a:gd name="connsiteX0" fmla="*/ 25698 w 844817"/>
                  <a:gd name="connsiteY0" fmla="*/ 241865 h 307595"/>
                  <a:gd name="connsiteX1" fmla="*/ 513835 w 844817"/>
                  <a:gd name="connsiteY1" fmla="*/ 241865 h 307595"/>
                  <a:gd name="connsiteX2" fmla="*/ 513835 w 844817"/>
                  <a:gd name="connsiteY2" fmla="*/ 307595 h 307595"/>
                  <a:gd name="connsiteX3" fmla="*/ 25698 w 844817"/>
                  <a:gd name="connsiteY3" fmla="*/ 307595 h 307595"/>
                  <a:gd name="connsiteX4" fmla="*/ 2 w 844817"/>
                  <a:gd name="connsiteY4" fmla="*/ 293989 h 307595"/>
                  <a:gd name="connsiteX5" fmla="*/ 2 w 844817"/>
                  <a:gd name="connsiteY5" fmla="*/ 255470 h 307595"/>
                  <a:gd name="connsiteX6" fmla="*/ 25698 w 844817"/>
                  <a:gd name="connsiteY6" fmla="*/ 241865 h 307595"/>
                  <a:gd name="connsiteX7" fmla="*/ 25696 w 844817"/>
                  <a:gd name="connsiteY7" fmla="*/ 120932 h 307595"/>
                  <a:gd name="connsiteX8" fmla="*/ 819121 w 844817"/>
                  <a:gd name="connsiteY8" fmla="*/ 120932 h 307595"/>
                  <a:gd name="connsiteX9" fmla="*/ 844817 w 844817"/>
                  <a:gd name="connsiteY9" fmla="*/ 134537 h 307595"/>
                  <a:gd name="connsiteX10" fmla="*/ 844817 w 844817"/>
                  <a:gd name="connsiteY10" fmla="*/ 173056 h 307595"/>
                  <a:gd name="connsiteX11" fmla="*/ 819121 w 844817"/>
                  <a:gd name="connsiteY11" fmla="*/ 186662 h 307595"/>
                  <a:gd name="connsiteX12" fmla="*/ 25696 w 844817"/>
                  <a:gd name="connsiteY12" fmla="*/ 186662 h 307595"/>
                  <a:gd name="connsiteX13" fmla="*/ 0 w 844817"/>
                  <a:gd name="connsiteY13" fmla="*/ 173056 h 307595"/>
                  <a:gd name="connsiteX14" fmla="*/ 0 w 844817"/>
                  <a:gd name="connsiteY14" fmla="*/ 134537 h 307595"/>
                  <a:gd name="connsiteX15" fmla="*/ 25696 w 844817"/>
                  <a:gd name="connsiteY15" fmla="*/ 120932 h 307595"/>
                  <a:gd name="connsiteX16" fmla="*/ 25704 w 844817"/>
                  <a:gd name="connsiteY16" fmla="*/ 0 h 307595"/>
                  <a:gd name="connsiteX17" fmla="*/ 673882 w 844817"/>
                  <a:gd name="connsiteY17" fmla="*/ 0 h 307595"/>
                  <a:gd name="connsiteX18" fmla="*/ 673882 w 844817"/>
                  <a:gd name="connsiteY18" fmla="*/ 65730 h 307595"/>
                  <a:gd name="connsiteX19" fmla="*/ 25704 w 844817"/>
                  <a:gd name="connsiteY19" fmla="*/ 65730 h 307595"/>
                  <a:gd name="connsiteX20" fmla="*/ 8 w 844817"/>
                  <a:gd name="connsiteY20" fmla="*/ 52124 h 307595"/>
                  <a:gd name="connsiteX21" fmla="*/ 8 w 844817"/>
                  <a:gd name="connsiteY21" fmla="*/ 13606 h 307595"/>
                  <a:gd name="connsiteX22" fmla="*/ 25704 w 844817"/>
                  <a:gd name="connsiteY22" fmla="*/ 0 h 3075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844817" h="307595">
                    <a:moveTo>
                      <a:pt x="25698" y="241865"/>
                    </a:moveTo>
                    <a:lnTo>
                      <a:pt x="513835" y="241865"/>
                    </a:lnTo>
                    <a:lnTo>
                      <a:pt x="513835" y="307595"/>
                    </a:lnTo>
                    <a:lnTo>
                      <a:pt x="25698" y="307595"/>
                    </a:lnTo>
                    <a:cubicBezTo>
                      <a:pt x="11508" y="307595"/>
                      <a:pt x="2" y="301502"/>
                      <a:pt x="2" y="293989"/>
                    </a:cubicBezTo>
                    <a:lnTo>
                      <a:pt x="2" y="255470"/>
                    </a:lnTo>
                    <a:cubicBezTo>
                      <a:pt x="2" y="247957"/>
                      <a:pt x="11508" y="241865"/>
                      <a:pt x="25698" y="241865"/>
                    </a:cubicBezTo>
                    <a:close/>
                    <a:moveTo>
                      <a:pt x="25696" y="120932"/>
                    </a:moveTo>
                    <a:lnTo>
                      <a:pt x="819121" y="120932"/>
                    </a:lnTo>
                    <a:cubicBezTo>
                      <a:pt x="833311" y="120932"/>
                      <a:pt x="844817" y="127024"/>
                      <a:pt x="844817" y="134537"/>
                    </a:cubicBezTo>
                    <a:lnTo>
                      <a:pt x="844817" y="173056"/>
                    </a:lnTo>
                    <a:cubicBezTo>
                      <a:pt x="844817" y="180569"/>
                      <a:pt x="833311" y="186662"/>
                      <a:pt x="819121" y="186662"/>
                    </a:cubicBezTo>
                    <a:lnTo>
                      <a:pt x="25696" y="186662"/>
                    </a:lnTo>
                    <a:cubicBezTo>
                      <a:pt x="11506" y="186662"/>
                      <a:pt x="0" y="180569"/>
                      <a:pt x="0" y="173056"/>
                    </a:cubicBezTo>
                    <a:lnTo>
                      <a:pt x="0" y="134537"/>
                    </a:lnTo>
                    <a:cubicBezTo>
                      <a:pt x="0" y="127024"/>
                      <a:pt x="11506" y="120932"/>
                      <a:pt x="25696" y="120932"/>
                    </a:cubicBezTo>
                    <a:close/>
                    <a:moveTo>
                      <a:pt x="25704" y="0"/>
                    </a:moveTo>
                    <a:lnTo>
                      <a:pt x="673882" y="0"/>
                    </a:lnTo>
                    <a:lnTo>
                      <a:pt x="673882" y="65730"/>
                    </a:lnTo>
                    <a:lnTo>
                      <a:pt x="25704" y="65730"/>
                    </a:lnTo>
                    <a:cubicBezTo>
                      <a:pt x="11514" y="65730"/>
                      <a:pt x="8" y="59638"/>
                      <a:pt x="8" y="52124"/>
                    </a:cubicBezTo>
                    <a:lnTo>
                      <a:pt x="8" y="13606"/>
                    </a:lnTo>
                    <a:cubicBezTo>
                      <a:pt x="8" y="6092"/>
                      <a:pt x="11514" y="0"/>
                      <a:pt x="25704" y="0"/>
                    </a:cubicBezTo>
                    <a:close/>
                  </a:path>
                </a:pathLst>
              </a:custGeom>
              <a:solidFill>
                <a:schemeClr val="tx1">
                  <a:alpha val="2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13" name="자유형: 도형 12">
                <a:extLst>
                  <a:ext uri="{FF2B5EF4-FFF2-40B4-BE49-F238E27FC236}">
                    <a16:creationId xmlns:a16="http://schemas.microsoft.com/office/drawing/2014/main" id="{E832973F-E173-4961-9926-B9D41255560A}"/>
                  </a:ext>
                </a:extLst>
              </p:cNvPr>
              <p:cNvSpPr/>
              <p:nvPr/>
            </p:nvSpPr>
            <p:spPr>
              <a:xfrm>
                <a:off x="4605766" y="3922444"/>
                <a:ext cx="504318" cy="307595"/>
              </a:xfrm>
              <a:custGeom>
                <a:avLst/>
                <a:gdLst>
                  <a:gd name="connsiteX0" fmla="*/ 25698 w 844817"/>
                  <a:gd name="connsiteY0" fmla="*/ 241865 h 307595"/>
                  <a:gd name="connsiteX1" fmla="*/ 513835 w 844817"/>
                  <a:gd name="connsiteY1" fmla="*/ 241865 h 307595"/>
                  <a:gd name="connsiteX2" fmla="*/ 513835 w 844817"/>
                  <a:gd name="connsiteY2" fmla="*/ 307595 h 307595"/>
                  <a:gd name="connsiteX3" fmla="*/ 25698 w 844817"/>
                  <a:gd name="connsiteY3" fmla="*/ 307595 h 307595"/>
                  <a:gd name="connsiteX4" fmla="*/ 2 w 844817"/>
                  <a:gd name="connsiteY4" fmla="*/ 293989 h 307595"/>
                  <a:gd name="connsiteX5" fmla="*/ 2 w 844817"/>
                  <a:gd name="connsiteY5" fmla="*/ 255470 h 307595"/>
                  <a:gd name="connsiteX6" fmla="*/ 25698 w 844817"/>
                  <a:gd name="connsiteY6" fmla="*/ 241865 h 307595"/>
                  <a:gd name="connsiteX7" fmla="*/ 25696 w 844817"/>
                  <a:gd name="connsiteY7" fmla="*/ 120932 h 307595"/>
                  <a:gd name="connsiteX8" fmla="*/ 819121 w 844817"/>
                  <a:gd name="connsiteY8" fmla="*/ 120932 h 307595"/>
                  <a:gd name="connsiteX9" fmla="*/ 844817 w 844817"/>
                  <a:gd name="connsiteY9" fmla="*/ 134537 h 307595"/>
                  <a:gd name="connsiteX10" fmla="*/ 844817 w 844817"/>
                  <a:gd name="connsiteY10" fmla="*/ 173056 h 307595"/>
                  <a:gd name="connsiteX11" fmla="*/ 819121 w 844817"/>
                  <a:gd name="connsiteY11" fmla="*/ 186662 h 307595"/>
                  <a:gd name="connsiteX12" fmla="*/ 25696 w 844817"/>
                  <a:gd name="connsiteY12" fmla="*/ 186662 h 307595"/>
                  <a:gd name="connsiteX13" fmla="*/ 0 w 844817"/>
                  <a:gd name="connsiteY13" fmla="*/ 173056 h 307595"/>
                  <a:gd name="connsiteX14" fmla="*/ 0 w 844817"/>
                  <a:gd name="connsiteY14" fmla="*/ 134537 h 307595"/>
                  <a:gd name="connsiteX15" fmla="*/ 25696 w 844817"/>
                  <a:gd name="connsiteY15" fmla="*/ 120932 h 307595"/>
                  <a:gd name="connsiteX16" fmla="*/ 25704 w 844817"/>
                  <a:gd name="connsiteY16" fmla="*/ 0 h 307595"/>
                  <a:gd name="connsiteX17" fmla="*/ 673882 w 844817"/>
                  <a:gd name="connsiteY17" fmla="*/ 0 h 307595"/>
                  <a:gd name="connsiteX18" fmla="*/ 673882 w 844817"/>
                  <a:gd name="connsiteY18" fmla="*/ 65730 h 307595"/>
                  <a:gd name="connsiteX19" fmla="*/ 25704 w 844817"/>
                  <a:gd name="connsiteY19" fmla="*/ 65730 h 307595"/>
                  <a:gd name="connsiteX20" fmla="*/ 8 w 844817"/>
                  <a:gd name="connsiteY20" fmla="*/ 52124 h 307595"/>
                  <a:gd name="connsiteX21" fmla="*/ 8 w 844817"/>
                  <a:gd name="connsiteY21" fmla="*/ 13606 h 307595"/>
                  <a:gd name="connsiteX22" fmla="*/ 25704 w 844817"/>
                  <a:gd name="connsiteY22" fmla="*/ 0 h 3075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844817" h="307595">
                    <a:moveTo>
                      <a:pt x="25698" y="241865"/>
                    </a:moveTo>
                    <a:lnTo>
                      <a:pt x="513835" y="241865"/>
                    </a:lnTo>
                    <a:lnTo>
                      <a:pt x="513835" y="307595"/>
                    </a:lnTo>
                    <a:lnTo>
                      <a:pt x="25698" y="307595"/>
                    </a:lnTo>
                    <a:cubicBezTo>
                      <a:pt x="11508" y="307595"/>
                      <a:pt x="2" y="301502"/>
                      <a:pt x="2" y="293989"/>
                    </a:cubicBezTo>
                    <a:lnTo>
                      <a:pt x="2" y="255470"/>
                    </a:lnTo>
                    <a:cubicBezTo>
                      <a:pt x="2" y="247957"/>
                      <a:pt x="11508" y="241865"/>
                      <a:pt x="25698" y="241865"/>
                    </a:cubicBezTo>
                    <a:close/>
                    <a:moveTo>
                      <a:pt x="25696" y="120932"/>
                    </a:moveTo>
                    <a:lnTo>
                      <a:pt x="819121" y="120932"/>
                    </a:lnTo>
                    <a:cubicBezTo>
                      <a:pt x="833311" y="120932"/>
                      <a:pt x="844817" y="127024"/>
                      <a:pt x="844817" y="134537"/>
                    </a:cubicBezTo>
                    <a:lnTo>
                      <a:pt x="844817" y="173056"/>
                    </a:lnTo>
                    <a:cubicBezTo>
                      <a:pt x="844817" y="180569"/>
                      <a:pt x="833311" y="186662"/>
                      <a:pt x="819121" y="186662"/>
                    </a:cubicBezTo>
                    <a:lnTo>
                      <a:pt x="25696" y="186662"/>
                    </a:lnTo>
                    <a:cubicBezTo>
                      <a:pt x="11506" y="186662"/>
                      <a:pt x="0" y="180569"/>
                      <a:pt x="0" y="173056"/>
                    </a:cubicBezTo>
                    <a:lnTo>
                      <a:pt x="0" y="134537"/>
                    </a:lnTo>
                    <a:cubicBezTo>
                      <a:pt x="0" y="127024"/>
                      <a:pt x="11506" y="120932"/>
                      <a:pt x="25696" y="120932"/>
                    </a:cubicBezTo>
                    <a:close/>
                    <a:moveTo>
                      <a:pt x="25704" y="0"/>
                    </a:moveTo>
                    <a:lnTo>
                      <a:pt x="673882" y="0"/>
                    </a:lnTo>
                    <a:lnTo>
                      <a:pt x="673882" y="65730"/>
                    </a:lnTo>
                    <a:lnTo>
                      <a:pt x="25704" y="65730"/>
                    </a:lnTo>
                    <a:cubicBezTo>
                      <a:pt x="11514" y="65730"/>
                      <a:pt x="8" y="59638"/>
                      <a:pt x="8" y="52124"/>
                    </a:cubicBezTo>
                    <a:lnTo>
                      <a:pt x="8" y="13606"/>
                    </a:lnTo>
                    <a:cubicBezTo>
                      <a:pt x="8" y="6092"/>
                      <a:pt x="11514" y="0"/>
                      <a:pt x="25704" y="0"/>
                    </a:cubicBezTo>
                    <a:close/>
                  </a:path>
                </a:pathLst>
              </a:custGeom>
              <a:solidFill>
                <a:schemeClr val="tx1">
                  <a:alpha val="2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14" name="Freeform: Shape 127">
                <a:extLst>
                  <a:ext uri="{FF2B5EF4-FFF2-40B4-BE49-F238E27FC236}">
                    <a16:creationId xmlns:a16="http://schemas.microsoft.com/office/drawing/2014/main" id="{6BF13729-6723-46C8-8595-FD96BDB59200}"/>
                  </a:ext>
                </a:extLst>
              </p:cNvPr>
              <p:cNvSpPr/>
              <p:nvPr/>
            </p:nvSpPr>
            <p:spPr>
              <a:xfrm>
                <a:off x="4605765" y="3295334"/>
                <a:ext cx="476130" cy="428526"/>
              </a:xfrm>
              <a:custGeom>
                <a:avLst/>
                <a:gdLst>
                  <a:gd name="connsiteX0" fmla="*/ 146903 w 451750"/>
                  <a:gd name="connsiteY0" fmla="*/ 254995 h 301194"/>
                  <a:gd name="connsiteX1" fmla="*/ 442184 w 451750"/>
                  <a:gd name="connsiteY1" fmla="*/ 254995 h 301194"/>
                  <a:gd name="connsiteX2" fmla="*/ 451747 w 451750"/>
                  <a:gd name="connsiteY2" fmla="*/ 264558 h 301194"/>
                  <a:gd name="connsiteX3" fmla="*/ 451747 w 451750"/>
                  <a:gd name="connsiteY3" fmla="*/ 291631 h 301194"/>
                  <a:gd name="connsiteX4" fmla="*/ 442184 w 451750"/>
                  <a:gd name="connsiteY4" fmla="*/ 301194 h 301194"/>
                  <a:gd name="connsiteX5" fmla="*/ 146903 w 451750"/>
                  <a:gd name="connsiteY5" fmla="*/ 301194 h 301194"/>
                  <a:gd name="connsiteX6" fmla="*/ 137340 w 451750"/>
                  <a:gd name="connsiteY6" fmla="*/ 291631 h 301194"/>
                  <a:gd name="connsiteX7" fmla="*/ 137340 w 451750"/>
                  <a:gd name="connsiteY7" fmla="*/ 264558 h 301194"/>
                  <a:gd name="connsiteX8" fmla="*/ 146903 w 451750"/>
                  <a:gd name="connsiteY8" fmla="*/ 254995 h 301194"/>
                  <a:gd name="connsiteX9" fmla="*/ 9563 w 451750"/>
                  <a:gd name="connsiteY9" fmla="*/ 254995 h 301194"/>
                  <a:gd name="connsiteX10" fmla="*/ 83300 w 451750"/>
                  <a:gd name="connsiteY10" fmla="*/ 254995 h 301194"/>
                  <a:gd name="connsiteX11" fmla="*/ 92863 w 451750"/>
                  <a:gd name="connsiteY11" fmla="*/ 264558 h 301194"/>
                  <a:gd name="connsiteX12" fmla="*/ 92863 w 451750"/>
                  <a:gd name="connsiteY12" fmla="*/ 291631 h 301194"/>
                  <a:gd name="connsiteX13" fmla="*/ 83300 w 451750"/>
                  <a:gd name="connsiteY13" fmla="*/ 301194 h 301194"/>
                  <a:gd name="connsiteX14" fmla="*/ 9563 w 451750"/>
                  <a:gd name="connsiteY14" fmla="*/ 301194 h 301194"/>
                  <a:gd name="connsiteX15" fmla="*/ 0 w 451750"/>
                  <a:gd name="connsiteY15" fmla="*/ 291631 h 301194"/>
                  <a:gd name="connsiteX16" fmla="*/ 0 w 451750"/>
                  <a:gd name="connsiteY16" fmla="*/ 264558 h 301194"/>
                  <a:gd name="connsiteX17" fmla="*/ 9563 w 451750"/>
                  <a:gd name="connsiteY17" fmla="*/ 254995 h 301194"/>
                  <a:gd name="connsiteX18" fmla="*/ 146904 w 451750"/>
                  <a:gd name="connsiteY18" fmla="*/ 169997 h 301194"/>
                  <a:gd name="connsiteX19" fmla="*/ 442185 w 451750"/>
                  <a:gd name="connsiteY19" fmla="*/ 169997 h 301194"/>
                  <a:gd name="connsiteX20" fmla="*/ 451748 w 451750"/>
                  <a:gd name="connsiteY20" fmla="*/ 179560 h 301194"/>
                  <a:gd name="connsiteX21" fmla="*/ 451748 w 451750"/>
                  <a:gd name="connsiteY21" fmla="*/ 206633 h 301194"/>
                  <a:gd name="connsiteX22" fmla="*/ 442185 w 451750"/>
                  <a:gd name="connsiteY22" fmla="*/ 216196 h 301194"/>
                  <a:gd name="connsiteX23" fmla="*/ 146904 w 451750"/>
                  <a:gd name="connsiteY23" fmla="*/ 216196 h 301194"/>
                  <a:gd name="connsiteX24" fmla="*/ 137341 w 451750"/>
                  <a:gd name="connsiteY24" fmla="*/ 206633 h 301194"/>
                  <a:gd name="connsiteX25" fmla="*/ 137341 w 451750"/>
                  <a:gd name="connsiteY25" fmla="*/ 179560 h 301194"/>
                  <a:gd name="connsiteX26" fmla="*/ 146904 w 451750"/>
                  <a:gd name="connsiteY26" fmla="*/ 169997 h 301194"/>
                  <a:gd name="connsiteX27" fmla="*/ 9563 w 451750"/>
                  <a:gd name="connsiteY27" fmla="*/ 169997 h 301194"/>
                  <a:gd name="connsiteX28" fmla="*/ 83300 w 451750"/>
                  <a:gd name="connsiteY28" fmla="*/ 169997 h 301194"/>
                  <a:gd name="connsiteX29" fmla="*/ 92863 w 451750"/>
                  <a:gd name="connsiteY29" fmla="*/ 179560 h 301194"/>
                  <a:gd name="connsiteX30" fmla="*/ 92863 w 451750"/>
                  <a:gd name="connsiteY30" fmla="*/ 206633 h 301194"/>
                  <a:gd name="connsiteX31" fmla="*/ 83300 w 451750"/>
                  <a:gd name="connsiteY31" fmla="*/ 216196 h 301194"/>
                  <a:gd name="connsiteX32" fmla="*/ 9563 w 451750"/>
                  <a:gd name="connsiteY32" fmla="*/ 216196 h 301194"/>
                  <a:gd name="connsiteX33" fmla="*/ 0 w 451750"/>
                  <a:gd name="connsiteY33" fmla="*/ 206633 h 301194"/>
                  <a:gd name="connsiteX34" fmla="*/ 0 w 451750"/>
                  <a:gd name="connsiteY34" fmla="*/ 179560 h 301194"/>
                  <a:gd name="connsiteX35" fmla="*/ 9563 w 451750"/>
                  <a:gd name="connsiteY35" fmla="*/ 169997 h 301194"/>
                  <a:gd name="connsiteX36" fmla="*/ 146903 w 451750"/>
                  <a:gd name="connsiteY36" fmla="*/ 84998 h 301194"/>
                  <a:gd name="connsiteX37" fmla="*/ 442184 w 451750"/>
                  <a:gd name="connsiteY37" fmla="*/ 84998 h 301194"/>
                  <a:gd name="connsiteX38" fmla="*/ 451747 w 451750"/>
                  <a:gd name="connsiteY38" fmla="*/ 94561 h 301194"/>
                  <a:gd name="connsiteX39" fmla="*/ 451747 w 451750"/>
                  <a:gd name="connsiteY39" fmla="*/ 121634 h 301194"/>
                  <a:gd name="connsiteX40" fmla="*/ 442184 w 451750"/>
                  <a:gd name="connsiteY40" fmla="*/ 131197 h 301194"/>
                  <a:gd name="connsiteX41" fmla="*/ 146903 w 451750"/>
                  <a:gd name="connsiteY41" fmla="*/ 131197 h 301194"/>
                  <a:gd name="connsiteX42" fmla="*/ 137340 w 451750"/>
                  <a:gd name="connsiteY42" fmla="*/ 121634 h 301194"/>
                  <a:gd name="connsiteX43" fmla="*/ 137340 w 451750"/>
                  <a:gd name="connsiteY43" fmla="*/ 94561 h 301194"/>
                  <a:gd name="connsiteX44" fmla="*/ 146903 w 451750"/>
                  <a:gd name="connsiteY44" fmla="*/ 84998 h 301194"/>
                  <a:gd name="connsiteX45" fmla="*/ 9563 w 451750"/>
                  <a:gd name="connsiteY45" fmla="*/ 84998 h 301194"/>
                  <a:gd name="connsiteX46" fmla="*/ 83300 w 451750"/>
                  <a:gd name="connsiteY46" fmla="*/ 84998 h 301194"/>
                  <a:gd name="connsiteX47" fmla="*/ 92863 w 451750"/>
                  <a:gd name="connsiteY47" fmla="*/ 94561 h 301194"/>
                  <a:gd name="connsiteX48" fmla="*/ 92863 w 451750"/>
                  <a:gd name="connsiteY48" fmla="*/ 121634 h 301194"/>
                  <a:gd name="connsiteX49" fmla="*/ 83300 w 451750"/>
                  <a:gd name="connsiteY49" fmla="*/ 131197 h 301194"/>
                  <a:gd name="connsiteX50" fmla="*/ 9563 w 451750"/>
                  <a:gd name="connsiteY50" fmla="*/ 131197 h 301194"/>
                  <a:gd name="connsiteX51" fmla="*/ 0 w 451750"/>
                  <a:gd name="connsiteY51" fmla="*/ 121634 h 301194"/>
                  <a:gd name="connsiteX52" fmla="*/ 0 w 451750"/>
                  <a:gd name="connsiteY52" fmla="*/ 94561 h 301194"/>
                  <a:gd name="connsiteX53" fmla="*/ 9563 w 451750"/>
                  <a:gd name="connsiteY53" fmla="*/ 84998 h 301194"/>
                  <a:gd name="connsiteX54" fmla="*/ 9564 w 451750"/>
                  <a:gd name="connsiteY54" fmla="*/ 1 h 301194"/>
                  <a:gd name="connsiteX55" fmla="*/ 83301 w 451750"/>
                  <a:gd name="connsiteY55" fmla="*/ 1 h 301194"/>
                  <a:gd name="connsiteX56" fmla="*/ 92864 w 451750"/>
                  <a:gd name="connsiteY56" fmla="*/ 9564 h 301194"/>
                  <a:gd name="connsiteX57" fmla="*/ 92864 w 451750"/>
                  <a:gd name="connsiteY57" fmla="*/ 36637 h 301194"/>
                  <a:gd name="connsiteX58" fmla="*/ 83301 w 451750"/>
                  <a:gd name="connsiteY58" fmla="*/ 46200 h 301194"/>
                  <a:gd name="connsiteX59" fmla="*/ 9564 w 451750"/>
                  <a:gd name="connsiteY59" fmla="*/ 46200 h 301194"/>
                  <a:gd name="connsiteX60" fmla="*/ 1 w 451750"/>
                  <a:gd name="connsiteY60" fmla="*/ 36637 h 301194"/>
                  <a:gd name="connsiteX61" fmla="*/ 1 w 451750"/>
                  <a:gd name="connsiteY61" fmla="*/ 9564 h 301194"/>
                  <a:gd name="connsiteX62" fmla="*/ 9564 w 451750"/>
                  <a:gd name="connsiteY62" fmla="*/ 1 h 301194"/>
                  <a:gd name="connsiteX63" fmla="*/ 146906 w 451750"/>
                  <a:gd name="connsiteY63" fmla="*/ 0 h 301194"/>
                  <a:gd name="connsiteX64" fmla="*/ 442187 w 451750"/>
                  <a:gd name="connsiteY64" fmla="*/ 0 h 301194"/>
                  <a:gd name="connsiteX65" fmla="*/ 451750 w 451750"/>
                  <a:gd name="connsiteY65" fmla="*/ 9563 h 301194"/>
                  <a:gd name="connsiteX66" fmla="*/ 451750 w 451750"/>
                  <a:gd name="connsiteY66" fmla="*/ 36636 h 301194"/>
                  <a:gd name="connsiteX67" fmla="*/ 442187 w 451750"/>
                  <a:gd name="connsiteY67" fmla="*/ 46199 h 301194"/>
                  <a:gd name="connsiteX68" fmla="*/ 146906 w 451750"/>
                  <a:gd name="connsiteY68" fmla="*/ 46199 h 301194"/>
                  <a:gd name="connsiteX69" fmla="*/ 137343 w 451750"/>
                  <a:gd name="connsiteY69" fmla="*/ 36636 h 301194"/>
                  <a:gd name="connsiteX70" fmla="*/ 137343 w 451750"/>
                  <a:gd name="connsiteY70" fmla="*/ 9563 h 301194"/>
                  <a:gd name="connsiteX71" fmla="*/ 146906 w 451750"/>
                  <a:gd name="connsiteY71" fmla="*/ 0 h 3011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</a:cxnLst>
                <a:rect l="l" t="t" r="r" b="b"/>
                <a:pathLst>
                  <a:path w="451750" h="301194">
                    <a:moveTo>
                      <a:pt x="146903" y="254995"/>
                    </a:moveTo>
                    <a:lnTo>
                      <a:pt x="442184" y="254995"/>
                    </a:lnTo>
                    <a:cubicBezTo>
                      <a:pt x="447465" y="254995"/>
                      <a:pt x="451747" y="259277"/>
                      <a:pt x="451747" y="264558"/>
                    </a:cubicBezTo>
                    <a:lnTo>
                      <a:pt x="451747" y="291631"/>
                    </a:lnTo>
                    <a:cubicBezTo>
                      <a:pt x="451747" y="296912"/>
                      <a:pt x="447465" y="301194"/>
                      <a:pt x="442184" y="301194"/>
                    </a:cubicBezTo>
                    <a:lnTo>
                      <a:pt x="146903" y="301194"/>
                    </a:lnTo>
                    <a:cubicBezTo>
                      <a:pt x="141622" y="301194"/>
                      <a:pt x="137340" y="296912"/>
                      <a:pt x="137340" y="291631"/>
                    </a:cubicBezTo>
                    <a:lnTo>
                      <a:pt x="137340" y="264558"/>
                    </a:lnTo>
                    <a:cubicBezTo>
                      <a:pt x="137340" y="259277"/>
                      <a:pt x="141622" y="254995"/>
                      <a:pt x="146903" y="254995"/>
                    </a:cubicBezTo>
                    <a:close/>
                    <a:moveTo>
                      <a:pt x="9563" y="254995"/>
                    </a:moveTo>
                    <a:lnTo>
                      <a:pt x="83300" y="254995"/>
                    </a:lnTo>
                    <a:cubicBezTo>
                      <a:pt x="88581" y="254995"/>
                      <a:pt x="92863" y="259277"/>
                      <a:pt x="92863" y="264558"/>
                    </a:cubicBezTo>
                    <a:lnTo>
                      <a:pt x="92863" y="291631"/>
                    </a:lnTo>
                    <a:cubicBezTo>
                      <a:pt x="92863" y="296912"/>
                      <a:pt x="88581" y="301194"/>
                      <a:pt x="83300" y="301194"/>
                    </a:cubicBezTo>
                    <a:lnTo>
                      <a:pt x="9563" y="301194"/>
                    </a:lnTo>
                    <a:cubicBezTo>
                      <a:pt x="4282" y="301194"/>
                      <a:pt x="0" y="296912"/>
                      <a:pt x="0" y="291631"/>
                    </a:cubicBezTo>
                    <a:lnTo>
                      <a:pt x="0" y="264558"/>
                    </a:lnTo>
                    <a:cubicBezTo>
                      <a:pt x="0" y="259277"/>
                      <a:pt x="4282" y="254995"/>
                      <a:pt x="9563" y="254995"/>
                    </a:cubicBezTo>
                    <a:close/>
                    <a:moveTo>
                      <a:pt x="146904" y="169997"/>
                    </a:moveTo>
                    <a:lnTo>
                      <a:pt x="442185" y="169997"/>
                    </a:lnTo>
                    <a:cubicBezTo>
                      <a:pt x="447466" y="169997"/>
                      <a:pt x="451748" y="174279"/>
                      <a:pt x="451748" y="179560"/>
                    </a:cubicBezTo>
                    <a:lnTo>
                      <a:pt x="451748" y="206633"/>
                    </a:lnTo>
                    <a:cubicBezTo>
                      <a:pt x="451748" y="211914"/>
                      <a:pt x="447466" y="216196"/>
                      <a:pt x="442185" y="216196"/>
                    </a:cubicBezTo>
                    <a:lnTo>
                      <a:pt x="146904" y="216196"/>
                    </a:lnTo>
                    <a:cubicBezTo>
                      <a:pt x="141623" y="216196"/>
                      <a:pt x="137341" y="211914"/>
                      <a:pt x="137341" y="206633"/>
                    </a:cubicBezTo>
                    <a:lnTo>
                      <a:pt x="137341" y="179560"/>
                    </a:lnTo>
                    <a:cubicBezTo>
                      <a:pt x="137341" y="174279"/>
                      <a:pt x="141623" y="169997"/>
                      <a:pt x="146904" y="169997"/>
                    </a:cubicBezTo>
                    <a:close/>
                    <a:moveTo>
                      <a:pt x="9563" y="169997"/>
                    </a:moveTo>
                    <a:lnTo>
                      <a:pt x="83300" y="169997"/>
                    </a:lnTo>
                    <a:cubicBezTo>
                      <a:pt x="88581" y="169997"/>
                      <a:pt x="92863" y="174279"/>
                      <a:pt x="92863" y="179560"/>
                    </a:cubicBezTo>
                    <a:lnTo>
                      <a:pt x="92863" y="206633"/>
                    </a:lnTo>
                    <a:cubicBezTo>
                      <a:pt x="92863" y="211914"/>
                      <a:pt x="88581" y="216196"/>
                      <a:pt x="83300" y="216196"/>
                    </a:cubicBezTo>
                    <a:lnTo>
                      <a:pt x="9563" y="216196"/>
                    </a:lnTo>
                    <a:cubicBezTo>
                      <a:pt x="4282" y="216196"/>
                      <a:pt x="0" y="211914"/>
                      <a:pt x="0" y="206633"/>
                    </a:cubicBezTo>
                    <a:lnTo>
                      <a:pt x="0" y="179560"/>
                    </a:lnTo>
                    <a:cubicBezTo>
                      <a:pt x="0" y="174279"/>
                      <a:pt x="4282" y="169997"/>
                      <a:pt x="9563" y="169997"/>
                    </a:cubicBezTo>
                    <a:close/>
                    <a:moveTo>
                      <a:pt x="146903" y="84998"/>
                    </a:moveTo>
                    <a:lnTo>
                      <a:pt x="442184" y="84998"/>
                    </a:lnTo>
                    <a:cubicBezTo>
                      <a:pt x="447465" y="84998"/>
                      <a:pt x="451747" y="89280"/>
                      <a:pt x="451747" y="94561"/>
                    </a:cubicBezTo>
                    <a:lnTo>
                      <a:pt x="451747" y="121634"/>
                    </a:lnTo>
                    <a:cubicBezTo>
                      <a:pt x="451747" y="126915"/>
                      <a:pt x="447465" y="131197"/>
                      <a:pt x="442184" y="131197"/>
                    </a:cubicBezTo>
                    <a:lnTo>
                      <a:pt x="146903" y="131197"/>
                    </a:lnTo>
                    <a:cubicBezTo>
                      <a:pt x="141622" y="131197"/>
                      <a:pt x="137340" y="126915"/>
                      <a:pt x="137340" y="121634"/>
                    </a:cubicBezTo>
                    <a:lnTo>
                      <a:pt x="137340" y="94561"/>
                    </a:lnTo>
                    <a:cubicBezTo>
                      <a:pt x="137340" y="89280"/>
                      <a:pt x="141622" y="84998"/>
                      <a:pt x="146903" y="84998"/>
                    </a:cubicBezTo>
                    <a:close/>
                    <a:moveTo>
                      <a:pt x="9563" y="84998"/>
                    </a:moveTo>
                    <a:lnTo>
                      <a:pt x="83300" y="84998"/>
                    </a:lnTo>
                    <a:cubicBezTo>
                      <a:pt x="88581" y="84998"/>
                      <a:pt x="92863" y="89280"/>
                      <a:pt x="92863" y="94561"/>
                    </a:cubicBezTo>
                    <a:lnTo>
                      <a:pt x="92863" y="121634"/>
                    </a:lnTo>
                    <a:cubicBezTo>
                      <a:pt x="92863" y="126915"/>
                      <a:pt x="88581" y="131197"/>
                      <a:pt x="83300" y="131197"/>
                    </a:cubicBezTo>
                    <a:lnTo>
                      <a:pt x="9563" y="131197"/>
                    </a:lnTo>
                    <a:cubicBezTo>
                      <a:pt x="4282" y="131197"/>
                      <a:pt x="0" y="126915"/>
                      <a:pt x="0" y="121634"/>
                    </a:cubicBezTo>
                    <a:lnTo>
                      <a:pt x="0" y="94561"/>
                    </a:lnTo>
                    <a:cubicBezTo>
                      <a:pt x="0" y="89280"/>
                      <a:pt x="4282" y="84998"/>
                      <a:pt x="9563" y="84998"/>
                    </a:cubicBezTo>
                    <a:close/>
                    <a:moveTo>
                      <a:pt x="9564" y="1"/>
                    </a:moveTo>
                    <a:lnTo>
                      <a:pt x="83301" y="1"/>
                    </a:lnTo>
                    <a:cubicBezTo>
                      <a:pt x="88582" y="1"/>
                      <a:pt x="92864" y="4283"/>
                      <a:pt x="92864" y="9564"/>
                    </a:cubicBezTo>
                    <a:lnTo>
                      <a:pt x="92864" y="36637"/>
                    </a:lnTo>
                    <a:cubicBezTo>
                      <a:pt x="92864" y="41918"/>
                      <a:pt x="88582" y="46200"/>
                      <a:pt x="83301" y="46200"/>
                    </a:cubicBezTo>
                    <a:lnTo>
                      <a:pt x="9564" y="46200"/>
                    </a:lnTo>
                    <a:cubicBezTo>
                      <a:pt x="4283" y="46200"/>
                      <a:pt x="1" y="41918"/>
                      <a:pt x="1" y="36637"/>
                    </a:cubicBezTo>
                    <a:lnTo>
                      <a:pt x="1" y="9564"/>
                    </a:lnTo>
                    <a:cubicBezTo>
                      <a:pt x="1" y="4283"/>
                      <a:pt x="4283" y="1"/>
                      <a:pt x="9564" y="1"/>
                    </a:cubicBezTo>
                    <a:close/>
                    <a:moveTo>
                      <a:pt x="146906" y="0"/>
                    </a:moveTo>
                    <a:lnTo>
                      <a:pt x="442187" y="0"/>
                    </a:lnTo>
                    <a:cubicBezTo>
                      <a:pt x="447468" y="0"/>
                      <a:pt x="451750" y="4282"/>
                      <a:pt x="451750" y="9563"/>
                    </a:cubicBezTo>
                    <a:lnTo>
                      <a:pt x="451750" y="36636"/>
                    </a:lnTo>
                    <a:cubicBezTo>
                      <a:pt x="451750" y="41917"/>
                      <a:pt x="447468" y="46199"/>
                      <a:pt x="442187" y="46199"/>
                    </a:cubicBezTo>
                    <a:lnTo>
                      <a:pt x="146906" y="46199"/>
                    </a:lnTo>
                    <a:cubicBezTo>
                      <a:pt x="141625" y="46199"/>
                      <a:pt x="137343" y="41917"/>
                      <a:pt x="137343" y="36636"/>
                    </a:cubicBezTo>
                    <a:lnTo>
                      <a:pt x="137343" y="9563"/>
                    </a:lnTo>
                    <a:cubicBezTo>
                      <a:pt x="137343" y="4282"/>
                      <a:pt x="141625" y="0"/>
                      <a:pt x="146906" y="0"/>
                    </a:cubicBezTo>
                    <a:close/>
                  </a:path>
                </a:pathLst>
              </a:custGeom>
              <a:solidFill>
                <a:schemeClr val="tx1">
                  <a:alpha val="2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22" name="Freeform: Shape 17">
            <a:extLst>
              <a:ext uri="{FF2B5EF4-FFF2-40B4-BE49-F238E27FC236}">
                <a16:creationId xmlns:a16="http://schemas.microsoft.com/office/drawing/2014/main" id="{2441AE55-794B-49D7-A190-0945E01EF64F}"/>
              </a:ext>
            </a:extLst>
          </p:cNvPr>
          <p:cNvSpPr/>
          <p:nvPr/>
        </p:nvSpPr>
        <p:spPr>
          <a:xfrm rot="2838882">
            <a:off x="2646492" y="3902298"/>
            <a:ext cx="1627770" cy="1924257"/>
          </a:xfrm>
          <a:custGeom>
            <a:avLst/>
            <a:gdLst>
              <a:gd name="connsiteX0" fmla="*/ 1697155 w 3375646"/>
              <a:gd name="connsiteY0" fmla="*/ 0 h 3990500"/>
              <a:gd name="connsiteX1" fmla="*/ 3236340 w 3375646"/>
              <a:gd name="connsiteY1" fmla="*/ 0 h 3990500"/>
              <a:gd name="connsiteX2" fmla="*/ 3375646 w 3375646"/>
              <a:gd name="connsiteY2" fmla="*/ 184244 h 3990500"/>
              <a:gd name="connsiteX3" fmla="*/ 3375646 w 3375646"/>
              <a:gd name="connsiteY3" fmla="*/ 3806252 h 3990500"/>
              <a:gd name="connsiteX4" fmla="*/ 3236340 w 3375646"/>
              <a:gd name="connsiteY4" fmla="*/ 3990500 h 3990500"/>
              <a:gd name="connsiteX5" fmla="*/ 0 w 3375646"/>
              <a:gd name="connsiteY5" fmla="*/ 3990500 h 3990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375646" h="3990500">
                <a:moveTo>
                  <a:pt x="1697155" y="0"/>
                </a:moveTo>
                <a:lnTo>
                  <a:pt x="3236340" y="0"/>
                </a:lnTo>
                <a:cubicBezTo>
                  <a:pt x="3312732" y="0"/>
                  <a:pt x="3375646" y="80888"/>
                  <a:pt x="3375646" y="184244"/>
                </a:cubicBezTo>
                <a:lnTo>
                  <a:pt x="3375646" y="3806252"/>
                </a:lnTo>
                <a:cubicBezTo>
                  <a:pt x="3375646" y="3905115"/>
                  <a:pt x="3312732" y="3990500"/>
                  <a:pt x="3236340" y="3990500"/>
                </a:cubicBezTo>
                <a:lnTo>
                  <a:pt x="0" y="3990500"/>
                </a:lnTo>
                <a:close/>
              </a:path>
            </a:pathLst>
          </a:custGeom>
          <a:solidFill>
            <a:schemeClr val="bg1">
              <a:alpha val="10000"/>
            </a:schemeClr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 dirty="0"/>
          </a:p>
        </p:txBody>
      </p:sp>
      <p:grpSp>
        <p:nvGrpSpPr>
          <p:cNvPr id="23" name="그룹 22">
            <a:extLst>
              <a:ext uri="{FF2B5EF4-FFF2-40B4-BE49-F238E27FC236}">
                <a16:creationId xmlns:a16="http://schemas.microsoft.com/office/drawing/2014/main" id="{F4006EA1-D542-4DC6-89B6-89390F36D59D}"/>
              </a:ext>
            </a:extLst>
          </p:cNvPr>
          <p:cNvGrpSpPr/>
          <p:nvPr/>
        </p:nvGrpSpPr>
        <p:grpSpPr>
          <a:xfrm>
            <a:off x="-221295" y="3698275"/>
            <a:ext cx="3332063" cy="3217501"/>
            <a:chOff x="-299663" y="3010459"/>
            <a:chExt cx="4044881" cy="3905812"/>
          </a:xfrm>
        </p:grpSpPr>
        <p:sp>
          <p:nvSpPr>
            <p:cNvPr id="24" name="Freeform: Shape 12">
              <a:extLst>
                <a:ext uri="{FF2B5EF4-FFF2-40B4-BE49-F238E27FC236}">
                  <a16:creationId xmlns:a16="http://schemas.microsoft.com/office/drawing/2014/main" id="{3CA30E6D-7FF2-492A-B0F5-6B5B32EFE1D5}"/>
                </a:ext>
              </a:extLst>
            </p:cNvPr>
            <p:cNvSpPr>
              <a:spLocks/>
            </p:cNvSpPr>
            <p:nvPr/>
          </p:nvSpPr>
          <p:spPr>
            <a:xfrm rot="2838882">
              <a:off x="1244005" y="3525226"/>
              <a:ext cx="3015979" cy="1986446"/>
            </a:xfrm>
            <a:custGeom>
              <a:avLst/>
              <a:gdLst>
                <a:gd name="connsiteX0" fmla="*/ 1311116 w 1314450"/>
                <a:gd name="connsiteY0" fmla="*/ 813911 h 857250"/>
                <a:gd name="connsiteX1" fmla="*/ 1281589 w 1314450"/>
                <a:gd name="connsiteY1" fmla="*/ 852964 h 857250"/>
                <a:gd name="connsiteX2" fmla="*/ 36671 w 1314450"/>
                <a:gd name="connsiteY2" fmla="*/ 852964 h 857250"/>
                <a:gd name="connsiteX3" fmla="*/ 7144 w 1314450"/>
                <a:gd name="connsiteY3" fmla="*/ 813911 h 857250"/>
                <a:gd name="connsiteX4" fmla="*/ 7144 w 1314450"/>
                <a:gd name="connsiteY4" fmla="*/ 46196 h 857250"/>
                <a:gd name="connsiteX5" fmla="*/ 36671 w 1314450"/>
                <a:gd name="connsiteY5" fmla="*/ 7144 h 857250"/>
                <a:gd name="connsiteX6" fmla="*/ 1281589 w 1314450"/>
                <a:gd name="connsiteY6" fmla="*/ 7144 h 857250"/>
                <a:gd name="connsiteX7" fmla="*/ 1311116 w 1314450"/>
                <a:gd name="connsiteY7" fmla="*/ 46196 h 857250"/>
                <a:gd name="connsiteX8" fmla="*/ 1311116 w 1314450"/>
                <a:gd name="connsiteY8" fmla="*/ 813911 h 857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14450" h="857250">
                  <a:moveTo>
                    <a:pt x="1311116" y="813911"/>
                  </a:moveTo>
                  <a:cubicBezTo>
                    <a:pt x="1311116" y="834866"/>
                    <a:pt x="1297781" y="852964"/>
                    <a:pt x="1281589" y="852964"/>
                  </a:cubicBezTo>
                  <a:lnTo>
                    <a:pt x="36671" y="852964"/>
                  </a:lnTo>
                  <a:cubicBezTo>
                    <a:pt x="20479" y="852964"/>
                    <a:pt x="7144" y="835819"/>
                    <a:pt x="7144" y="813911"/>
                  </a:cubicBezTo>
                  <a:lnTo>
                    <a:pt x="7144" y="46196"/>
                  </a:lnTo>
                  <a:cubicBezTo>
                    <a:pt x="7144" y="25241"/>
                    <a:pt x="20479" y="7144"/>
                    <a:pt x="36671" y="7144"/>
                  </a:cubicBezTo>
                  <a:lnTo>
                    <a:pt x="1281589" y="7144"/>
                  </a:lnTo>
                  <a:cubicBezTo>
                    <a:pt x="1297781" y="7144"/>
                    <a:pt x="1311116" y="24289"/>
                    <a:pt x="1311116" y="46196"/>
                  </a:cubicBezTo>
                  <a:lnTo>
                    <a:pt x="1311116" y="813911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13">
              <a:extLst>
                <a:ext uri="{FF2B5EF4-FFF2-40B4-BE49-F238E27FC236}">
                  <a16:creationId xmlns:a16="http://schemas.microsoft.com/office/drawing/2014/main" id="{C6F3AB06-D927-4FB0-BDA4-002C46D58B39}"/>
                </a:ext>
              </a:extLst>
            </p:cNvPr>
            <p:cNvSpPr/>
            <p:nvPr/>
          </p:nvSpPr>
          <p:spPr>
            <a:xfrm rot="2838882">
              <a:off x="1257389" y="3541728"/>
              <a:ext cx="2990401" cy="1950261"/>
            </a:xfrm>
            <a:custGeom>
              <a:avLst/>
              <a:gdLst>
                <a:gd name="connsiteX0" fmla="*/ 1311116 w 1314450"/>
                <a:gd name="connsiteY0" fmla="*/ 813911 h 857250"/>
                <a:gd name="connsiteX1" fmla="*/ 1281589 w 1314450"/>
                <a:gd name="connsiteY1" fmla="*/ 852964 h 857250"/>
                <a:gd name="connsiteX2" fmla="*/ 36671 w 1314450"/>
                <a:gd name="connsiteY2" fmla="*/ 852964 h 857250"/>
                <a:gd name="connsiteX3" fmla="*/ 7144 w 1314450"/>
                <a:gd name="connsiteY3" fmla="*/ 813911 h 857250"/>
                <a:gd name="connsiteX4" fmla="*/ 7144 w 1314450"/>
                <a:gd name="connsiteY4" fmla="*/ 46196 h 857250"/>
                <a:gd name="connsiteX5" fmla="*/ 36671 w 1314450"/>
                <a:gd name="connsiteY5" fmla="*/ 7144 h 857250"/>
                <a:gd name="connsiteX6" fmla="*/ 1281589 w 1314450"/>
                <a:gd name="connsiteY6" fmla="*/ 7144 h 857250"/>
                <a:gd name="connsiteX7" fmla="*/ 1311116 w 1314450"/>
                <a:gd name="connsiteY7" fmla="*/ 46196 h 857250"/>
                <a:gd name="connsiteX8" fmla="*/ 1311116 w 1314450"/>
                <a:gd name="connsiteY8" fmla="*/ 813911 h 857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14450" h="857250">
                  <a:moveTo>
                    <a:pt x="1311116" y="813911"/>
                  </a:moveTo>
                  <a:cubicBezTo>
                    <a:pt x="1311116" y="834866"/>
                    <a:pt x="1297781" y="852964"/>
                    <a:pt x="1281589" y="852964"/>
                  </a:cubicBezTo>
                  <a:lnTo>
                    <a:pt x="36671" y="852964"/>
                  </a:lnTo>
                  <a:cubicBezTo>
                    <a:pt x="20479" y="852964"/>
                    <a:pt x="7144" y="835819"/>
                    <a:pt x="7144" y="813911"/>
                  </a:cubicBezTo>
                  <a:lnTo>
                    <a:pt x="7144" y="46196"/>
                  </a:lnTo>
                  <a:cubicBezTo>
                    <a:pt x="7144" y="25241"/>
                    <a:pt x="20479" y="7144"/>
                    <a:pt x="36671" y="7144"/>
                  </a:cubicBezTo>
                  <a:lnTo>
                    <a:pt x="1281589" y="7144"/>
                  </a:lnTo>
                  <a:cubicBezTo>
                    <a:pt x="1297781" y="7144"/>
                    <a:pt x="1311116" y="24289"/>
                    <a:pt x="1311116" y="46196"/>
                  </a:cubicBezTo>
                  <a:lnTo>
                    <a:pt x="1311116" y="813911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14">
              <a:extLst>
                <a:ext uri="{FF2B5EF4-FFF2-40B4-BE49-F238E27FC236}">
                  <a16:creationId xmlns:a16="http://schemas.microsoft.com/office/drawing/2014/main" id="{2658FAA6-FA2A-46E4-8622-6BBA7C35FAE6}"/>
                </a:ext>
              </a:extLst>
            </p:cNvPr>
            <p:cNvSpPr/>
            <p:nvPr/>
          </p:nvSpPr>
          <p:spPr>
            <a:xfrm rot="2838882">
              <a:off x="1401866" y="3666297"/>
              <a:ext cx="2730365" cy="1668557"/>
            </a:xfrm>
            <a:custGeom>
              <a:avLst/>
              <a:gdLst>
                <a:gd name="connsiteX0" fmla="*/ 7144 w 1200150"/>
                <a:gd name="connsiteY0" fmla="*/ 7144 h 733425"/>
                <a:gd name="connsiteX1" fmla="*/ 1196816 w 1200150"/>
                <a:gd name="connsiteY1" fmla="*/ 7144 h 733425"/>
                <a:gd name="connsiteX2" fmla="*/ 1196816 w 1200150"/>
                <a:gd name="connsiteY2" fmla="*/ 730091 h 733425"/>
                <a:gd name="connsiteX3" fmla="*/ 7144 w 1200150"/>
                <a:gd name="connsiteY3" fmla="*/ 730091 h 733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00150" h="733425">
                  <a:moveTo>
                    <a:pt x="7144" y="7144"/>
                  </a:moveTo>
                  <a:lnTo>
                    <a:pt x="1196816" y="7144"/>
                  </a:lnTo>
                  <a:lnTo>
                    <a:pt x="1196816" y="730091"/>
                  </a:lnTo>
                  <a:lnTo>
                    <a:pt x="7144" y="730091"/>
                  </a:lnTo>
                  <a:close/>
                </a:path>
              </a:pathLst>
            </a:custGeom>
            <a:solidFill>
              <a:schemeClr val="accent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grpSp>
          <p:nvGrpSpPr>
            <p:cNvPr id="27" name="Group 62">
              <a:extLst>
                <a:ext uri="{FF2B5EF4-FFF2-40B4-BE49-F238E27FC236}">
                  <a16:creationId xmlns:a16="http://schemas.microsoft.com/office/drawing/2014/main" id="{9A978437-ED2B-44D9-AB68-1162E613F9B6}"/>
                </a:ext>
              </a:extLst>
            </p:cNvPr>
            <p:cNvGrpSpPr/>
            <p:nvPr/>
          </p:nvGrpSpPr>
          <p:grpSpPr>
            <a:xfrm rot="2835941">
              <a:off x="1558019" y="3891981"/>
              <a:ext cx="2387425" cy="1253861"/>
              <a:chOff x="10931534" y="3573459"/>
              <a:chExt cx="1678028" cy="881290"/>
            </a:xfrm>
          </p:grpSpPr>
          <p:sp>
            <p:nvSpPr>
              <p:cNvPr id="39" name="Rectangle 23">
                <a:extLst>
                  <a:ext uri="{FF2B5EF4-FFF2-40B4-BE49-F238E27FC236}">
                    <a16:creationId xmlns:a16="http://schemas.microsoft.com/office/drawing/2014/main" id="{8973BA6C-1C0C-411C-9CE8-0B1F9D62D2E5}"/>
                  </a:ext>
                </a:extLst>
              </p:cNvPr>
              <p:cNvSpPr/>
              <p:nvPr/>
            </p:nvSpPr>
            <p:spPr>
              <a:xfrm>
                <a:off x="10931534" y="3573459"/>
                <a:ext cx="1678028" cy="138033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" name="Rectangle 24">
                <a:extLst>
                  <a:ext uri="{FF2B5EF4-FFF2-40B4-BE49-F238E27FC236}">
                    <a16:creationId xmlns:a16="http://schemas.microsoft.com/office/drawing/2014/main" id="{9EA0A50C-33C3-4A23-8CD7-C6F9FC830789}"/>
                  </a:ext>
                </a:extLst>
              </p:cNvPr>
              <p:cNvSpPr/>
              <p:nvPr/>
            </p:nvSpPr>
            <p:spPr>
              <a:xfrm>
                <a:off x="11505826" y="3825575"/>
                <a:ext cx="531363" cy="397885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" name="Freeform: Shape 127">
                <a:extLst>
                  <a:ext uri="{FF2B5EF4-FFF2-40B4-BE49-F238E27FC236}">
                    <a16:creationId xmlns:a16="http://schemas.microsoft.com/office/drawing/2014/main" id="{FCF763F7-02A6-4AA6-B4C2-90AEB96FECCC}"/>
                  </a:ext>
                </a:extLst>
              </p:cNvPr>
              <p:cNvSpPr/>
              <p:nvPr/>
            </p:nvSpPr>
            <p:spPr>
              <a:xfrm>
                <a:off x="11542085" y="3877305"/>
                <a:ext cx="424126" cy="301194"/>
              </a:xfrm>
              <a:custGeom>
                <a:avLst/>
                <a:gdLst>
                  <a:gd name="connsiteX0" fmla="*/ 146903 w 451750"/>
                  <a:gd name="connsiteY0" fmla="*/ 254995 h 301194"/>
                  <a:gd name="connsiteX1" fmla="*/ 442184 w 451750"/>
                  <a:gd name="connsiteY1" fmla="*/ 254995 h 301194"/>
                  <a:gd name="connsiteX2" fmla="*/ 451747 w 451750"/>
                  <a:gd name="connsiteY2" fmla="*/ 264558 h 301194"/>
                  <a:gd name="connsiteX3" fmla="*/ 451747 w 451750"/>
                  <a:gd name="connsiteY3" fmla="*/ 291631 h 301194"/>
                  <a:gd name="connsiteX4" fmla="*/ 442184 w 451750"/>
                  <a:gd name="connsiteY4" fmla="*/ 301194 h 301194"/>
                  <a:gd name="connsiteX5" fmla="*/ 146903 w 451750"/>
                  <a:gd name="connsiteY5" fmla="*/ 301194 h 301194"/>
                  <a:gd name="connsiteX6" fmla="*/ 137340 w 451750"/>
                  <a:gd name="connsiteY6" fmla="*/ 291631 h 301194"/>
                  <a:gd name="connsiteX7" fmla="*/ 137340 w 451750"/>
                  <a:gd name="connsiteY7" fmla="*/ 264558 h 301194"/>
                  <a:gd name="connsiteX8" fmla="*/ 146903 w 451750"/>
                  <a:gd name="connsiteY8" fmla="*/ 254995 h 301194"/>
                  <a:gd name="connsiteX9" fmla="*/ 9563 w 451750"/>
                  <a:gd name="connsiteY9" fmla="*/ 254995 h 301194"/>
                  <a:gd name="connsiteX10" fmla="*/ 83300 w 451750"/>
                  <a:gd name="connsiteY10" fmla="*/ 254995 h 301194"/>
                  <a:gd name="connsiteX11" fmla="*/ 92863 w 451750"/>
                  <a:gd name="connsiteY11" fmla="*/ 264558 h 301194"/>
                  <a:gd name="connsiteX12" fmla="*/ 92863 w 451750"/>
                  <a:gd name="connsiteY12" fmla="*/ 291631 h 301194"/>
                  <a:gd name="connsiteX13" fmla="*/ 83300 w 451750"/>
                  <a:gd name="connsiteY13" fmla="*/ 301194 h 301194"/>
                  <a:gd name="connsiteX14" fmla="*/ 9563 w 451750"/>
                  <a:gd name="connsiteY14" fmla="*/ 301194 h 301194"/>
                  <a:gd name="connsiteX15" fmla="*/ 0 w 451750"/>
                  <a:gd name="connsiteY15" fmla="*/ 291631 h 301194"/>
                  <a:gd name="connsiteX16" fmla="*/ 0 w 451750"/>
                  <a:gd name="connsiteY16" fmla="*/ 264558 h 301194"/>
                  <a:gd name="connsiteX17" fmla="*/ 9563 w 451750"/>
                  <a:gd name="connsiteY17" fmla="*/ 254995 h 301194"/>
                  <a:gd name="connsiteX18" fmla="*/ 146904 w 451750"/>
                  <a:gd name="connsiteY18" fmla="*/ 169997 h 301194"/>
                  <a:gd name="connsiteX19" fmla="*/ 442185 w 451750"/>
                  <a:gd name="connsiteY19" fmla="*/ 169997 h 301194"/>
                  <a:gd name="connsiteX20" fmla="*/ 451748 w 451750"/>
                  <a:gd name="connsiteY20" fmla="*/ 179560 h 301194"/>
                  <a:gd name="connsiteX21" fmla="*/ 451748 w 451750"/>
                  <a:gd name="connsiteY21" fmla="*/ 206633 h 301194"/>
                  <a:gd name="connsiteX22" fmla="*/ 442185 w 451750"/>
                  <a:gd name="connsiteY22" fmla="*/ 216196 h 301194"/>
                  <a:gd name="connsiteX23" fmla="*/ 146904 w 451750"/>
                  <a:gd name="connsiteY23" fmla="*/ 216196 h 301194"/>
                  <a:gd name="connsiteX24" fmla="*/ 137341 w 451750"/>
                  <a:gd name="connsiteY24" fmla="*/ 206633 h 301194"/>
                  <a:gd name="connsiteX25" fmla="*/ 137341 w 451750"/>
                  <a:gd name="connsiteY25" fmla="*/ 179560 h 301194"/>
                  <a:gd name="connsiteX26" fmla="*/ 146904 w 451750"/>
                  <a:gd name="connsiteY26" fmla="*/ 169997 h 301194"/>
                  <a:gd name="connsiteX27" fmla="*/ 9563 w 451750"/>
                  <a:gd name="connsiteY27" fmla="*/ 169997 h 301194"/>
                  <a:gd name="connsiteX28" fmla="*/ 83300 w 451750"/>
                  <a:gd name="connsiteY28" fmla="*/ 169997 h 301194"/>
                  <a:gd name="connsiteX29" fmla="*/ 92863 w 451750"/>
                  <a:gd name="connsiteY29" fmla="*/ 179560 h 301194"/>
                  <a:gd name="connsiteX30" fmla="*/ 92863 w 451750"/>
                  <a:gd name="connsiteY30" fmla="*/ 206633 h 301194"/>
                  <a:gd name="connsiteX31" fmla="*/ 83300 w 451750"/>
                  <a:gd name="connsiteY31" fmla="*/ 216196 h 301194"/>
                  <a:gd name="connsiteX32" fmla="*/ 9563 w 451750"/>
                  <a:gd name="connsiteY32" fmla="*/ 216196 h 301194"/>
                  <a:gd name="connsiteX33" fmla="*/ 0 w 451750"/>
                  <a:gd name="connsiteY33" fmla="*/ 206633 h 301194"/>
                  <a:gd name="connsiteX34" fmla="*/ 0 w 451750"/>
                  <a:gd name="connsiteY34" fmla="*/ 179560 h 301194"/>
                  <a:gd name="connsiteX35" fmla="*/ 9563 w 451750"/>
                  <a:gd name="connsiteY35" fmla="*/ 169997 h 301194"/>
                  <a:gd name="connsiteX36" fmla="*/ 146903 w 451750"/>
                  <a:gd name="connsiteY36" fmla="*/ 84998 h 301194"/>
                  <a:gd name="connsiteX37" fmla="*/ 442184 w 451750"/>
                  <a:gd name="connsiteY37" fmla="*/ 84998 h 301194"/>
                  <a:gd name="connsiteX38" fmla="*/ 451747 w 451750"/>
                  <a:gd name="connsiteY38" fmla="*/ 94561 h 301194"/>
                  <a:gd name="connsiteX39" fmla="*/ 451747 w 451750"/>
                  <a:gd name="connsiteY39" fmla="*/ 121634 h 301194"/>
                  <a:gd name="connsiteX40" fmla="*/ 442184 w 451750"/>
                  <a:gd name="connsiteY40" fmla="*/ 131197 h 301194"/>
                  <a:gd name="connsiteX41" fmla="*/ 146903 w 451750"/>
                  <a:gd name="connsiteY41" fmla="*/ 131197 h 301194"/>
                  <a:gd name="connsiteX42" fmla="*/ 137340 w 451750"/>
                  <a:gd name="connsiteY42" fmla="*/ 121634 h 301194"/>
                  <a:gd name="connsiteX43" fmla="*/ 137340 w 451750"/>
                  <a:gd name="connsiteY43" fmla="*/ 94561 h 301194"/>
                  <a:gd name="connsiteX44" fmla="*/ 146903 w 451750"/>
                  <a:gd name="connsiteY44" fmla="*/ 84998 h 301194"/>
                  <a:gd name="connsiteX45" fmla="*/ 9563 w 451750"/>
                  <a:gd name="connsiteY45" fmla="*/ 84998 h 301194"/>
                  <a:gd name="connsiteX46" fmla="*/ 83300 w 451750"/>
                  <a:gd name="connsiteY46" fmla="*/ 84998 h 301194"/>
                  <a:gd name="connsiteX47" fmla="*/ 92863 w 451750"/>
                  <a:gd name="connsiteY47" fmla="*/ 94561 h 301194"/>
                  <a:gd name="connsiteX48" fmla="*/ 92863 w 451750"/>
                  <a:gd name="connsiteY48" fmla="*/ 121634 h 301194"/>
                  <a:gd name="connsiteX49" fmla="*/ 83300 w 451750"/>
                  <a:gd name="connsiteY49" fmla="*/ 131197 h 301194"/>
                  <a:gd name="connsiteX50" fmla="*/ 9563 w 451750"/>
                  <a:gd name="connsiteY50" fmla="*/ 131197 h 301194"/>
                  <a:gd name="connsiteX51" fmla="*/ 0 w 451750"/>
                  <a:gd name="connsiteY51" fmla="*/ 121634 h 301194"/>
                  <a:gd name="connsiteX52" fmla="*/ 0 w 451750"/>
                  <a:gd name="connsiteY52" fmla="*/ 94561 h 301194"/>
                  <a:gd name="connsiteX53" fmla="*/ 9563 w 451750"/>
                  <a:gd name="connsiteY53" fmla="*/ 84998 h 301194"/>
                  <a:gd name="connsiteX54" fmla="*/ 9564 w 451750"/>
                  <a:gd name="connsiteY54" fmla="*/ 1 h 301194"/>
                  <a:gd name="connsiteX55" fmla="*/ 83301 w 451750"/>
                  <a:gd name="connsiteY55" fmla="*/ 1 h 301194"/>
                  <a:gd name="connsiteX56" fmla="*/ 92864 w 451750"/>
                  <a:gd name="connsiteY56" fmla="*/ 9564 h 301194"/>
                  <a:gd name="connsiteX57" fmla="*/ 92864 w 451750"/>
                  <a:gd name="connsiteY57" fmla="*/ 36637 h 301194"/>
                  <a:gd name="connsiteX58" fmla="*/ 83301 w 451750"/>
                  <a:gd name="connsiteY58" fmla="*/ 46200 h 301194"/>
                  <a:gd name="connsiteX59" fmla="*/ 9564 w 451750"/>
                  <a:gd name="connsiteY59" fmla="*/ 46200 h 301194"/>
                  <a:gd name="connsiteX60" fmla="*/ 1 w 451750"/>
                  <a:gd name="connsiteY60" fmla="*/ 36637 h 301194"/>
                  <a:gd name="connsiteX61" fmla="*/ 1 w 451750"/>
                  <a:gd name="connsiteY61" fmla="*/ 9564 h 301194"/>
                  <a:gd name="connsiteX62" fmla="*/ 9564 w 451750"/>
                  <a:gd name="connsiteY62" fmla="*/ 1 h 301194"/>
                  <a:gd name="connsiteX63" fmla="*/ 146906 w 451750"/>
                  <a:gd name="connsiteY63" fmla="*/ 0 h 301194"/>
                  <a:gd name="connsiteX64" fmla="*/ 442187 w 451750"/>
                  <a:gd name="connsiteY64" fmla="*/ 0 h 301194"/>
                  <a:gd name="connsiteX65" fmla="*/ 451750 w 451750"/>
                  <a:gd name="connsiteY65" fmla="*/ 9563 h 301194"/>
                  <a:gd name="connsiteX66" fmla="*/ 451750 w 451750"/>
                  <a:gd name="connsiteY66" fmla="*/ 36636 h 301194"/>
                  <a:gd name="connsiteX67" fmla="*/ 442187 w 451750"/>
                  <a:gd name="connsiteY67" fmla="*/ 46199 h 301194"/>
                  <a:gd name="connsiteX68" fmla="*/ 146906 w 451750"/>
                  <a:gd name="connsiteY68" fmla="*/ 46199 h 301194"/>
                  <a:gd name="connsiteX69" fmla="*/ 137343 w 451750"/>
                  <a:gd name="connsiteY69" fmla="*/ 36636 h 301194"/>
                  <a:gd name="connsiteX70" fmla="*/ 137343 w 451750"/>
                  <a:gd name="connsiteY70" fmla="*/ 9563 h 301194"/>
                  <a:gd name="connsiteX71" fmla="*/ 146906 w 451750"/>
                  <a:gd name="connsiteY71" fmla="*/ 0 h 3011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</a:cxnLst>
                <a:rect l="l" t="t" r="r" b="b"/>
                <a:pathLst>
                  <a:path w="451750" h="301194">
                    <a:moveTo>
                      <a:pt x="146903" y="254995"/>
                    </a:moveTo>
                    <a:lnTo>
                      <a:pt x="442184" y="254995"/>
                    </a:lnTo>
                    <a:cubicBezTo>
                      <a:pt x="447465" y="254995"/>
                      <a:pt x="451747" y="259277"/>
                      <a:pt x="451747" y="264558"/>
                    </a:cubicBezTo>
                    <a:lnTo>
                      <a:pt x="451747" y="291631"/>
                    </a:lnTo>
                    <a:cubicBezTo>
                      <a:pt x="451747" y="296912"/>
                      <a:pt x="447465" y="301194"/>
                      <a:pt x="442184" y="301194"/>
                    </a:cubicBezTo>
                    <a:lnTo>
                      <a:pt x="146903" y="301194"/>
                    </a:lnTo>
                    <a:cubicBezTo>
                      <a:pt x="141622" y="301194"/>
                      <a:pt x="137340" y="296912"/>
                      <a:pt x="137340" y="291631"/>
                    </a:cubicBezTo>
                    <a:lnTo>
                      <a:pt x="137340" y="264558"/>
                    </a:lnTo>
                    <a:cubicBezTo>
                      <a:pt x="137340" y="259277"/>
                      <a:pt x="141622" y="254995"/>
                      <a:pt x="146903" y="254995"/>
                    </a:cubicBezTo>
                    <a:close/>
                    <a:moveTo>
                      <a:pt x="9563" y="254995"/>
                    </a:moveTo>
                    <a:lnTo>
                      <a:pt x="83300" y="254995"/>
                    </a:lnTo>
                    <a:cubicBezTo>
                      <a:pt x="88581" y="254995"/>
                      <a:pt x="92863" y="259277"/>
                      <a:pt x="92863" y="264558"/>
                    </a:cubicBezTo>
                    <a:lnTo>
                      <a:pt x="92863" y="291631"/>
                    </a:lnTo>
                    <a:cubicBezTo>
                      <a:pt x="92863" y="296912"/>
                      <a:pt x="88581" y="301194"/>
                      <a:pt x="83300" y="301194"/>
                    </a:cubicBezTo>
                    <a:lnTo>
                      <a:pt x="9563" y="301194"/>
                    </a:lnTo>
                    <a:cubicBezTo>
                      <a:pt x="4282" y="301194"/>
                      <a:pt x="0" y="296912"/>
                      <a:pt x="0" y="291631"/>
                    </a:cubicBezTo>
                    <a:lnTo>
                      <a:pt x="0" y="264558"/>
                    </a:lnTo>
                    <a:cubicBezTo>
                      <a:pt x="0" y="259277"/>
                      <a:pt x="4282" y="254995"/>
                      <a:pt x="9563" y="254995"/>
                    </a:cubicBezTo>
                    <a:close/>
                    <a:moveTo>
                      <a:pt x="146904" y="169997"/>
                    </a:moveTo>
                    <a:lnTo>
                      <a:pt x="442185" y="169997"/>
                    </a:lnTo>
                    <a:cubicBezTo>
                      <a:pt x="447466" y="169997"/>
                      <a:pt x="451748" y="174279"/>
                      <a:pt x="451748" y="179560"/>
                    </a:cubicBezTo>
                    <a:lnTo>
                      <a:pt x="451748" y="206633"/>
                    </a:lnTo>
                    <a:cubicBezTo>
                      <a:pt x="451748" y="211914"/>
                      <a:pt x="447466" y="216196"/>
                      <a:pt x="442185" y="216196"/>
                    </a:cubicBezTo>
                    <a:lnTo>
                      <a:pt x="146904" y="216196"/>
                    </a:lnTo>
                    <a:cubicBezTo>
                      <a:pt x="141623" y="216196"/>
                      <a:pt x="137341" y="211914"/>
                      <a:pt x="137341" y="206633"/>
                    </a:cubicBezTo>
                    <a:lnTo>
                      <a:pt x="137341" y="179560"/>
                    </a:lnTo>
                    <a:cubicBezTo>
                      <a:pt x="137341" y="174279"/>
                      <a:pt x="141623" y="169997"/>
                      <a:pt x="146904" y="169997"/>
                    </a:cubicBezTo>
                    <a:close/>
                    <a:moveTo>
                      <a:pt x="9563" y="169997"/>
                    </a:moveTo>
                    <a:lnTo>
                      <a:pt x="83300" y="169997"/>
                    </a:lnTo>
                    <a:cubicBezTo>
                      <a:pt x="88581" y="169997"/>
                      <a:pt x="92863" y="174279"/>
                      <a:pt x="92863" y="179560"/>
                    </a:cubicBezTo>
                    <a:lnTo>
                      <a:pt x="92863" y="206633"/>
                    </a:lnTo>
                    <a:cubicBezTo>
                      <a:pt x="92863" y="211914"/>
                      <a:pt x="88581" y="216196"/>
                      <a:pt x="83300" y="216196"/>
                    </a:cubicBezTo>
                    <a:lnTo>
                      <a:pt x="9563" y="216196"/>
                    </a:lnTo>
                    <a:cubicBezTo>
                      <a:pt x="4282" y="216196"/>
                      <a:pt x="0" y="211914"/>
                      <a:pt x="0" y="206633"/>
                    </a:cubicBezTo>
                    <a:lnTo>
                      <a:pt x="0" y="179560"/>
                    </a:lnTo>
                    <a:cubicBezTo>
                      <a:pt x="0" y="174279"/>
                      <a:pt x="4282" y="169997"/>
                      <a:pt x="9563" y="169997"/>
                    </a:cubicBezTo>
                    <a:close/>
                    <a:moveTo>
                      <a:pt x="146903" y="84998"/>
                    </a:moveTo>
                    <a:lnTo>
                      <a:pt x="442184" y="84998"/>
                    </a:lnTo>
                    <a:cubicBezTo>
                      <a:pt x="447465" y="84998"/>
                      <a:pt x="451747" y="89280"/>
                      <a:pt x="451747" y="94561"/>
                    </a:cubicBezTo>
                    <a:lnTo>
                      <a:pt x="451747" y="121634"/>
                    </a:lnTo>
                    <a:cubicBezTo>
                      <a:pt x="451747" y="126915"/>
                      <a:pt x="447465" y="131197"/>
                      <a:pt x="442184" y="131197"/>
                    </a:cubicBezTo>
                    <a:lnTo>
                      <a:pt x="146903" y="131197"/>
                    </a:lnTo>
                    <a:cubicBezTo>
                      <a:pt x="141622" y="131197"/>
                      <a:pt x="137340" y="126915"/>
                      <a:pt x="137340" y="121634"/>
                    </a:cubicBezTo>
                    <a:lnTo>
                      <a:pt x="137340" y="94561"/>
                    </a:lnTo>
                    <a:cubicBezTo>
                      <a:pt x="137340" y="89280"/>
                      <a:pt x="141622" y="84998"/>
                      <a:pt x="146903" y="84998"/>
                    </a:cubicBezTo>
                    <a:close/>
                    <a:moveTo>
                      <a:pt x="9563" y="84998"/>
                    </a:moveTo>
                    <a:lnTo>
                      <a:pt x="83300" y="84998"/>
                    </a:lnTo>
                    <a:cubicBezTo>
                      <a:pt x="88581" y="84998"/>
                      <a:pt x="92863" y="89280"/>
                      <a:pt x="92863" y="94561"/>
                    </a:cubicBezTo>
                    <a:lnTo>
                      <a:pt x="92863" y="121634"/>
                    </a:lnTo>
                    <a:cubicBezTo>
                      <a:pt x="92863" y="126915"/>
                      <a:pt x="88581" y="131197"/>
                      <a:pt x="83300" y="131197"/>
                    </a:cubicBezTo>
                    <a:lnTo>
                      <a:pt x="9563" y="131197"/>
                    </a:lnTo>
                    <a:cubicBezTo>
                      <a:pt x="4282" y="131197"/>
                      <a:pt x="0" y="126915"/>
                      <a:pt x="0" y="121634"/>
                    </a:cubicBezTo>
                    <a:lnTo>
                      <a:pt x="0" y="94561"/>
                    </a:lnTo>
                    <a:cubicBezTo>
                      <a:pt x="0" y="89280"/>
                      <a:pt x="4282" y="84998"/>
                      <a:pt x="9563" y="84998"/>
                    </a:cubicBezTo>
                    <a:close/>
                    <a:moveTo>
                      <a:pt x="9564" y="1"/>
                    </a:moveTo>
                    <a:lnTo>
                      <a:pt x="83301" y="1"/>
                    </a:lnTo>
                    <a:cubicBezTo>
                      <a:pt x="88582" y="1"/>
                      <a:pt x="92864" y="4283"/>
                      <a:pt x="92864" y="9564"/>
                    </a:cubicBezTo>
                    <a:lnTo>
                      <a:pt x="92864" y="36637"/>
                    </a:lnTo>
                    <a:cubicBezTo>
                      <a:pt x="92864" y="41918"/>
                      <a:pt x="88582" y="46200"/>
                      <a:pt x="83301" y="46200"/>
                    </a:cubicBezTo>
                    <a:lnTo>
                      <a:pt x="9564" y="46200"/>
                    </a:lnTo>
                    <a:cubicBezTo>
                      <a:pt x="4283" y="46200"/>
                      <a:pt x="1" y="41918"/>
                      <a:pt x="1" y="36637"/>
                    </a:cubicBezTo>
                    <a:lnTo>
                      <a:pt x="1" y="9564"/>
                    </a:lnTo>
                    <a:cubicBezTo>
                      <a:pt x="1" y="4283"/>
                      <a:pt x="4283" y="1"/>
                      <a:pt x="9564" y="1"/>
                    </a:cubicBezTo>
                    <a:close/>
                    <a:moveTo>
                      <a:pt x="146906" y="0"/>
                    </a:moveTo>
                    <a:lnTo>
                      <a:pt x="442187" y="0"/>
                    </a:lnTo>
                    <a:cubicBezTo>
                      <a:pt x="447468" y="0"/>
                      <a:pt x="451750" y="4282"/>
                      <a:pt x="451750" y="9563"/>
                    </a:cubicBezTo>
                    <a:lnTo>
                      <a:pt x="451750" y="36636"/>
                    </a:lnTo>
                    <a:cubicBezTo>
                      <a:pt x="451750" y="41917"/>
                      <a:pt x="447468" y="46199"/>
                      <a:pt x="442187" y="46199"/>
                    </a:cubicBezTo>
                    <a:lnTo>
                      <a:pt x="146906" y="46199"/>
                    </a:lnTo>
                    <a:cubicBezTo>
                      <a:pt x="141625" y="46199"/>
                      <a:pt x="137343" y="41917"/>
                      <a:pt x="137343" y="36636"/>
                    </a:cubicBezTo>
                    <a:lnTo>
                      <a:pt x="137343" y="9563"/>
                    </a:lnTo>
                    <a:cubicBezTo>
                      <a:pt x="137343" y="4282"/>
                      <a:pt x="141625" y="0"/>
                      <a:pt x="146906" y="0"/>
                    </a:cubicBezTo>
                    <a:close/>
                  </a:path>
                </a:pathLst>
              </a:custGeom>
              <a:solidFill>
                <a:schemeClr val="tx1">
                  <a:alpha val="2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42" name="Rectangle 33">
                <a:extLst>
                  <a:ext uri="{FF2B5EF4-FFF2-40B4-BE49-F238E27FC236}">
                    <a16:creationId xmlns:a16="http://schemas.microsoft.com/office/drawing/2014/main" id="{96276F5B-E3B9-4AED-B609-2961A77B2D5A}"/>
                  </a:ext>
                </a:extLst>
              </p:cNvPr>
              <p:cNvSpPr/>
              <p:nvPr/>
            </p:nvSpPr>
            <p:spPr>
              <a:xfrm>
                <a:off x="12073609" y="3822357"/>
                <a:ext cx="531363" cy="397885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" name="Rectangle 50">
                <a:extLst>
                  <a:ext uri="{FF2B5EF4-FFF2-40B4-BE49-F238E27FC236}">
                    <a16:creationId xmlns:a16="http://schemas.microsoft.com/office/drawing/2014/main" id="{1C2C1568-CF49-45D6-84E6-CF4850F5FC1F}"/>
                  </a:ext>
                </a:extLst>
              </p:cNvPr>
              <p:cNvSpPr/>
              <p:nvPr/>
            </p:nvSpPr>
            <p:spPr>
              <a:xfrm>
                <a:off x="11745842" y="4314812"/>
                <a:ext cx="439354" cy="55210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" name="Rectangle 47">
                <a:extLst>
                  <a:ext uri="{FF2B5EF4-FFF2-40B4-BE49-F238E27FC236}">
                    <a16:creationId xmlns:a16="http://schemas.microsoft.com/office/drawing/2014/main" id="{86794246-2ED4-46CB-8C22-1325238ABFB4}"/>
                  </a:ext>
                </a:extLst>
              </p:cNvPr>
              <p:cNvSpPr/>
              <p:nvPr/>
            </p:nvSpPr>
            <p:spPr>
              <a:xfrm>
                <a:off x="12244484" y="4314810"/>
                <a:ext cx="239624" cy="55210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" name="Rectangle 44">
                <a:extLst>
                  <a:ext uri="{FF2B5EF4-FFF2-40B4-BE49-F238E27FC236}">
                    <a16:creationId xmlns:a16="http://schemas.microsoft.com/office/drawing/2014/main" id="{6D895D67-76E8-4846-A66D-B9213E6DAA23}"/>
                  </a:ext>
                </a:extLst>
              </p:cNvPr>
              <p:cNvSpPr/>
              <p:nvPr/>
            </p:nvSpPr>
            <p:spPr>
              <a:xfrm>
                <a:off x="11745842" y="4399539"/>
                <a:ext cx="239624" cy="55210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" name="Rectangle 41">
                <a:extLst>
                  <a:ext uri="{FF2B5EF4-FFF2-40B4-BE49-F238E27FC236}">
                    <a16:creationId xmlns:a16="http://schemas.microsoft.com/office/drawing/2014/main" id="{8FD6E213-C55D-48EA-8960-79999C3363CA}"/>
                  </a:ext>
                </a:extLst>
              </p:cNvPr>
              <p:cNvSpPr/>
              <p:nvPr/>
            </p:nvSpPr>
            <p:spPr>
              <a:xfrm>
                <a:off x="12030922" y="4398532"/>
                <a:ext cx="239624" cy="55210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" name="Freeform: Shape 128">
                <a:extLst>
                  <a:ext uri="{FF2B5EF4-FFF2-40B4-BE49-F238E27FC236}">
                    <a16:creationId xmlns:a16="http://schemas.microsoft.com/office/drawing/2014/main" id="{C8B12BAB-CC1C-4C35-AF80-158F5D7DE043}"/>
                  </a:ext>
                </a:extLst>
              </p:cNvPr>
              <p:cNvSpPr/>
              <p:nvPr/>
            </p:nvSpPr>
            <p:spPr>
              <a:xfrm>
                <a:off x="11772627" y="4331149"/>
                <a:ext cx="686368" cy="105236"/>
              </a:xfrm>
              <a:custGeom>
                <a:avLst/>
                <a:gdLst>
                  <a:gd name="connsiteX0" fmla="*/ 153859 w 686368"/>
                  <a:gd name="connsiteY0" fmla="*/ 84729 h 105236"/>
                  <a:gd name="connsiteX1" fmla="*/ 183481 w 686368"/>
                  <a:gd name="connsiteY1" fmla="*/ 84729 h 105236"/>
                  <a:gd name="connsiteX2" fmla="*/ 187726 w 686368"/>
                  <a:gd name="connsiteY2" fmla="*/ 88974 h 105236"/>
                  <a:gd name="connsiteX3" fmla="*/ 187726 w 686368"/>
                  <a:gd name="connsiteY3" fmla="*/ 100991 h 105236"/>
                  <a:gd name="connsiteX4" fmla="*/ 183481 w 686368"/>
                  <a:gd name="connsiteY4" fmla="*/ 105236 h 105236"/>
                  <a:gd name="connsiteX5" fmla="*/ 153859 w 686368"/>
                  <a:gd name="connsiteY5" fmla="*/ 105236 h 105236"/>
                  <a:gd name="connsiteX6" fmla="*/ 149614 w 686368"/>
                  <a:gd name="connsiteY6" fmla="*/ 100991 h 105236"/>
                  <a:gd name="connsiteX7" fmla="*/ 149614 w 686368"/>
                  <a:gd name="connsiteY7" fmla="*/ 88974 h 105236"/>
                  <a:gd name="connsiteX8" fmla="*/ 153859 w 686368"/>
                  <a:gd name="connsiteY8" fmla="*/ 84729 h 105236"/>
                  <a:gd name="connsiteX9" fmla="*/ 4245 w 686368"/>
                  <a:gd name="connsiteY9" fmla="*/ 84729 h 105236"/>
                  <a:gd name="connsiteX10" fmla="*/ 114508 w 686368"/>
                  <a:gd name="connsiteY10" fmla="*/ 84729 h 105236"/>
                  <a:gd name="connsiteX11" fmla="*/ 118753 w 686368"/>
                  <a:gd name="connsiteY11" fmla="*/ 88974 h 105236"/>
                  <a:gd name="connsiteX12" fmla="*/ 118753 w 686368"/>
                  <a:gd name="connsiteY12" fmla="*/ 100991 h 105236"/>
                  <a:gd name="connsiteX13" fmla="*/ 114508 w 686368"/>
                  <a:gd name="connsiteY13" fmla="*/ 105236 h 105236"/>
                  <a:gd name="connsiteX14" fmla="*/ 4245 w 686368"/>
                  <a:gd name="connsiteY14" fmla="*/ 105236 h 105236"/>
                  <a:gd name="connsiteX15" fmla="*/ 0 w 686368"/>
                  <a:gd name="connsiteY15" fmla="*/ 100991 h 105236"/>
                  <a:gd name="connsiteX16" fmla="*/ 0 w 686368"/>
                  <a:gd name="connsiteY16" fmla="*/ 88974 h 105236"/>
                  <a:gd name="connsiteX17" fmla="*/ 4245 w 686368"/>
                  <a:gd name="connsiteY17" fmla="*/ 84729 h 105236"/>
                  <a:gd name="connsiteX18" fmla="*/ 438939 w 686368"/>
                  <a:gd name="connsiteY18" fmla="*/ 83722 h 105236"/>
                  <a:gd name="connsiteX19" fmla="*/ 468561 w 686368"/>
                  <a:gd name="connsiteY19" fmla="*/ 83722 h 105236"/>
                  <a:gd name="connsiteX20" fmla="*/ 472806 w 686368"/>
                  <a:gd name="connsiteY20" fmla="*/ 87967 h 105236"/>
                  <a:gd name="connsiteX21" fmla="*/ 472806 w 686368"/>
                  <a:gd name="connsiteY21" fmla="*/ 99984 h 105236"/>
                  <a:gd name="connsiteX22" fmla="*/ 468561 w 686368"/>
                  <a:gd name="connsiteY22" fmla="*/ 104229 h 105236"/>
                  <a:gd name="connsiteX23" fmla="*/ 438939 w 686368"/>
                  <a:gd name="connsiteY23" fmla="*/ 104229 h 105236"/>
                  <a:gd name="connsiteX24" fmla="*/ 434694 w 686368"/>
                  <a:gd name="connsiteY24" fmla="*/ 99984 h 105236"/>
                  <a:gd name="connsiteX25" fmla="*/ 434694 w 686368"/>
                  <a:gd name="connsiteY25" fmla="*/ 87967 h 105236"/>
                  <a:gd name="connsiteX26" fmla="*/ 438939 w 686368"/>
                  <a:gd name="connsiteY26" fmla="*/ 83722 h 105236"/>
                  <a:gd name="connsiteX27" fmla="*/ 289325 w 686368"/>
                  <a:gd name="connsiteY27" fmla="*/ 83722 h 105236"/>
                  <a:gd name="connsiteX28" fmla="*/ 399588 w 686368"/>
                  <a:gd name="connsiteY28" fmla="*/ 83722 h 105236"/>
                  <a:gd name="connsiteX29" fmla="*/ 403833 w 686368"/>
                  <a:gd name="connsiteY29" fmla="*/ 87967 h 105236"/>
                  <a:gd name="connsiteX30" fmla="*/ 403833 w 686368"/>
                  <a:gd name="connsiteY30" fmla="*/ 99984 h 105236"/>
                  <a:gd name="connsiteX31" fmla="*/ 399588 w 686368"/>
                  <a:gd name="connsiteY31" fmla="*/ 104229 h 105236"/>
                  <a:gd name="connsiteX32" fmla="*/ 289325 w 686368"/>
                  <a:gd name="connsiteY32" fmla="*/ 104229 h 105236"/>
                  <a:gd name="connsiteX33" fmla="*/ 285080 w 686368"/>
                  <a:gd name="connsiteY33" fmla="*/ 99984 h 105236"/>
                  <a:gd name="connsiteX34" fmla="*/ 285080 w 686368"/>
                  <a:gd name="connsiteY34" fmla="*/ 87967 h 105236"/>
                  <a:gd name="connsiteX35" fmla="*/ 289325 w 686368"/>
                  <a:gd name="connsiteY35" fmla="*/ 83722 h 105236"/>
                  <a:gd name="connsiteX36" fmla="*/ 353589 w 686368"/>
                  <a:gd name="connsiteY36" fmla="*/ 2 h 105236"/>
                  <a:gd name="connsiteX37" fmla="*/ 383211 w 686368"/>
                  <a:gd name="connsiteY37" fmla="*/ 2 h 105236"/>
                  <a:gd name="connsiteX38" fmla="*/ 387456 w 686368"/>
                  <a:gd name="connsiteY38" fmla="*/ 4247 h 105236"/>
                  <a:gd name="connsiteX39" fmla="*/ 387456 w 686368"/>
                  <a:gd name="connsiteY39" fmla="*/ 16264 h 105236"/>
                  <a:gd name="connsiteX40" fmla="*/ 383211 w 686368"/>
                  <a:gd name="connsiteY40" fmla="*/ 20509 h 105236"/>
                  <a:gd name="connsiteX41" fmla="*/ 353589 w 686368"/>
                  <a:gd name="connsiteY41" fmla="*/ 20509 h 105236"/>
                  <a:gd name="connsiteX42" fmla="*/ 349344 w 686368"/>
                  <a:gd name="connsiteY42" fmla="*/ 16264 h 105236"/>
                  <a:gd name="connsiteX43" fmla="*/ 349344 w 686368"/>
                  <a:gd name="connsiteY43" fmla="*/ 4247 h 105236"/>
                  <a:gd name="connsiteX44" fmla="*/ 353589 w 686368"/>
                  <a:gd name="connsiteY44" fmla="*/ 2 h 105236"/>
                  <a:gd name="connsiteX45" fmla="*/ 8320 w 686368"/>
                  <a:gd name="connsiteY45" fmla="*/ 2 h 105236"/>
                  <a:gd name="connsiteX46" fmla="*/ 314237 w 686368"/>
                  <a:gd name="connsiteY46" fmla="*/ 2 h 105236"/>
                  <a:gd name="connsiteX47" fmla="*/ 318482 w 686368"/>
                  <a:gd name="connsiteY47" fmla="*/ 4247 h 105236"/>
                  <a:gd name="connsiteX48" fmla="*/ 318482 w 686368"/>
                  <a:gd name="connsiteY48" fmla="*/ 16264 h 105236"/>
                  <a:gd name="connsiteX49" fmla="*/ 314237 w 686368"/>
                  <a:gd name="connsiteY49" fmla="*/ 20509 h 105236"/>
                  <a:gd name="connsiteX50" fmla="*/ 8320 w 686368"/>
                  <a:gd name="connsiteY50" fmla="*/ 20509 h 105236"/>
                  <a:gd name="connsiteX51" fmla="*/ 4075 w 686368"/>
                  <a:gd name="connsiteY51" fmla="*/ 16264 h 105236"/>
                  <a:gd name="connsiteX52" fmla="*/ 4075 w 686368"/>
                  <a:gd name="connsiteY52" fmla="*/ 4247 h 105236"/>
                  <a:gd name="connsiteX53" fmla="*/ 8320 w 686368"/>
                  <a:gd name="connsiteY53" fmla="*/ 2 h 105236"/>
                  <a:gd name="connsiteX54" fmla="*/ 652501 w 686368"/>
                  <a:gd name="connsiteY54" fmla="*/ 0 h 105236"/>
                  <a:gd name="connsiteX55" fmla="*/ 682123 w 686368"/>
                  <a:gd name="connsiteY55" fmla="*/ 0 h 105236"/>
                  <a:gd name="connsiteX56" fmla="*/ 686368 w 686368"/>
                  <a:gd name="connsiteY56" fmla="*/ 4245 h 105236"/>
                  <a:gd name="connsiteX57" fmla="*/ 686368 w 686368"/>
                  <a:gd name="connsiteY57" fmla="*/ 16262 h 105236"/>
                  <a:gd name="connsiteX58" fmla="*/ 682123 w 686368"/>
                  <a:gd name="connsiteY58" fmla="*/ 20507 h 105236"/>
                  <a:gd name="connsiteX59" fmla="*/ 652501 w 686368"/>
                  <a:gd name="connsiteY59" fmla="*/ 20507 h 105236"/>
                  <a:gd name="connsiteX60" fmla="*/ 648256 w 686368"/>
                  <a:gd name="connsiteY60" fmla="*/ 16262 h 105236"/>
                  <a:gd name="connsiteX61" fmla="*/ 648256 w 686368"/>
                  <a:gd name="connsiteY61" fmla="*/ 4245 h 105236"/>
                  <a:gd name="connsiteX62" fmla="*/ 652501 w 686368"/>
                  <a:gd name="connsiteY62" fmla="*/ 0 h 105236"/>
                  <a:gd name="connsiteX63" fmla="*/ 502887 w 686368"/>
                  <a:gd name="connsiteY63" fmla="*/ 0 h 105236"/>
                  <a:gd name="connsiteX64" fmla="*/ 613150 w 686368"/>
                  <a:gd name="connsiteY64" fmla="*/ 0 h 105236"/>
                  <a:gd name="connsiteX65" fmla="*/ 617395 w 686368"/>
                  <a:gd name="connsiteY65" fmla="*/ 4245 h 105236"/>
                  <a:gd name="connsiteX66" fmla="*/ 617395 w 686368"/>
                  <a:gd name="connsiteY66" fmla="*/ 16262 h 105236"/>
                  <a:gd name="connsiteX67" fmla="*/ 613150 w 686368"/>
                  <a:gd name="connsiteY67" fmla="*/ 20507 h 105236"/>
                  <a:gd name="connsiteX68" fmla="*/ 502887 w 686368"/>
                  <a:gd name="connsiteY68" fmla="*/ 20507 h 105236"/>
                  <a:gd name="connsiteX69" fmla="*/ 498642 w 686368"/>
                  <a:gd name="connsiteY69" fmla="*/ 16262 h 105236"/>
                  <a:gd name="connsiteX70" fmla="*/ 498642 w 686368"/>
                  <a:gd name="connsiteY70" fmla="*/ 4245 h 105236"/>
                  <a:gd name="connsiteX71" fmla="*/ 502887 w 686368"/>
                  <a:gd name="connsiteY71" fmla="*/ 0 h 1052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</a:cxnLst>
                <a:rect l="l" t="t" r="r" b="b"/>
                <a:pathLst>
                  <a:path w="686368" h="105236">
                    <a:moveTo>
                      <a:pt x="153859" y="84729"/>
                    </a:moveTo>
                    <a:lnTo>
                      <a:pt x="183481" y="84729"/>
                    </a:lnTo>
                    <a:cubicBezTo>
                      <a:pt x="185825" y="84729"/>
                      <a:pt x="187726" y="86630"/>
                      <a:pt x="187726" y="88974"/>
                    </a:cubicBezTo>
                    <a:lnTo>
                      <a:pt x="187726" y="100991"/>
                    </a:lnTo>
                    <a:cubicBezTo>
                      <a:pt x="187726" y="103335"/>
                      <a:pt x="185825" y="105236"/>
                      <a:pt x="183481" y="105236"/>
                    </a:cubicBezTo>
                    <a:lnTo>
                      <a:pt x="153859" y="105236"/>
                    </a:lnTo>
                    <a:cubicBezTo>
                      <a:pt x="151515" y="105236"/>
                      <a:pt x="149614" y="103335"/>
                      <a:pt x="149614" y="100991"/>
                    </a:cubicBezTo>
                    <a:lnTo>
                      <a:pt x="149614" y="88974"/>
                    </a:lnTo>
                    <a:cubicBezTo>
                      <a:pt x="149614" y="86630"/>
                      <a:pt x="151515" y="84729"/>
                      <a:pt x="153859" y="84729"/>
                    </a:cubicBezTo>
                    <a:close/>
                    <a:moveTo>
                      <a:pt x="4245" y="84729"/>
                    </a:moveTo>
                    <a:lnTo>
                      <a:pt x="114508" y="84729"/>
                    </a:lnTo>
                    <a:cubicBezTo>
                      <a:pt x="116852" y="84729"/>
                      <a:pt x="118753" y="86630"/>
                      <a:pt x="118753" y="88974"/>
                    </a:cubicBezTo>
                    <a:lnTo>
                      <a:pt x="118753" y="100991"/>
                    </a:lnTo>
                    <a:cubicBezTo>
                      <a:pt x="118753" y="103335"/>
                      <a:pt x="116852" y="105236"/>
                      <a:pt x="114508" y="105236"/>
                    </a:cubicBezTo>
                    <a:lnTo>
                      <a:pt x="4245" y="105236"/>
                    </a:lnTo>
                    <a:cubicBezTo>
                      <a:pt x="1901" y="105236"/>
                      <a:pt x="0" y="103335"/>
                      <a:pt x="0" y="100991"/>
                    </a:cubicBezTo>
                    <a:lnTo>
                      <a:pt x="0" y="88974"/>
                    </a:lnTo>
                    <a:cubicBezTo>
                      <a:pt x="0" y="86630"/>
                      <a:pt x="1901" y="84729"/>
                      <a:pt x="4245" y="84729"/>
                    </a:cubicBezTo>
                    <a:close/>
                    <a:moveTo>
                      <a:pt x="438939" y="83722"/>
                    </a:moveTo>
                    <a:lnTo>
                      <a:pt x="468561" y="83722"/>
                    </a:lnTo>
                    <a:cubicBezTo>
                      <a:pt x="470905" y="83722"/>
                      <a:pt x="472806" y="85623"/>
                      <a:pt x="472806" y="87967"/>
                    </a:cubicBezTo>
                    <a:lnTo>
                      <a:pt x="472806" y="99984"/>
                    </a:lnTo>
                    <a:cubicBezTo>
                      <a:pt x="472806" y="102328"/>
                      <a:pt x="470905" y="104229"/>
                      <a:pt x="468561" y="104229"/>
                    </a:cubicBezTo>
                    <a:lnTo>
                      <a:pt x="438939" y="104229"/>
                    </a:lnTo>
                    <a:cubicBezTo>
                      <a:pt x="436595" y="104229"/>
                      <a:pt x="434694" y="102328"/>
                      <a:pt x="434694" y="99984"/>
                    </a:cubicBezTo>
                    <a:lnTo>
                      <a:pt x="434694" y="87967"/>
                    </a:lnTo>
                    <a:cubicBezTo>
                      <a:pt x="434694" y="85623"/>
                      <a:pt x="436595" y="83722"/>
                      <a:pt x="438939" y="83722"/>
                    </a:cubicBezTo>
                    <a:close/>
                    <a:moveTo>
                      <a:pt x="289325" y="83722"/>
                    </a:moveTo>
                    <a:lnTo>
                      <a:pt x="399588" y="83722"/>
                    </a:lnTo>
                    <a:cubicBezTo>
                      <a:pt x="401932" y="83722"/>
                      <a:pt x="403833" y="85623"/>
                      <a:pt x="403833" y="87967"/>
                    </a:cubicBezTo>
                    <a:lnTo>
                      <a:pt x="403833" y="99984"/>
                    </a:lnTo>
                    <a:cubicBezTo>
                      <a:pt x="403833" y="102328"/>
                      <a:pt x="401932" y="104229"/>
                      <a:pt x="399588" y="104229"/>
                    </a:cubicBezTo>
                    <a:lnTo>
                      <a:pt x="289325" y="104229"/>
                    </a:lnTo>
                    <a:cubicBezTo>
                      <a:pt x="286981" y="104229"/>
                      <a:pt x="285080" y="102328"/>
                      <a:pt x="285080" y="99984"/>
                    </a:cubicBezTo>
                    <a:lnTo>
                      <a:pt x="285080" y="87967"/>
                    </a:lnTo>
                    <a:cubicBezTo>
                      <a:pt x="285080" y="85623"/>
                      <a:pt x="286981" y="83722"/>
                      <a:pt x="289325" y="83722"/>
                    </a:cubicBezTo>
                    <a:close/>
                    <a:moveTo>
                      <a:pt x="353589" y="2"/>
                    </a:moveTo>
                    <a:lnTo>
                      <a:pt x="383211" y="2"/>
                    </a:lnTo>
                    <a:cubicBezTo>
                      <a:pt x="385555" y="2"/>
                      <a:pt x="387456" y="1903"/>
                      <a:pt x="387456" y="4247"/>
                    </a:cubicBezTo>
                    <a:lnTo>
                      <a:pt x="387456" y="16264"/>
                    </a:lnTo>
                    <a:cubicBezTo>
                      <a:pt x="387456" y="18608"/>
                      <a:pt x="385555" y="20509"/>
                      <a:pt x="383211" y="20509"/>
                    </a:cubicBezTo>
                    <a:lnTo>
                      <a:pt x="353589" y="20509"/>
                    </a:lnTo>
                    <a:cubicBezTo>
                      <a:pt x="351245" y="20509"/>
                      <a:pt x="349344" y="18608"/>
                      <a:pt x="349344" y="16264"/>
                    </a:cubicBezTo>
                    <a:lnTo>
                      <a:pt x="349344" y="4247"/>
                    </a:lnTo>
                    <a:cubicBezTo>
                      <a:pt x="349344" y="1903"/>
                      <a:pt x="351245" y="2"/>
                      <a:pt x="353589" y="2"/>
                    </a:cubicBezTo>
                    <a:close/>
                    <a:moveTo>
                      <a:pt x="8320" y="2"/>
                    </a:moveTo>
                    <a:lnTo>
                      <a:pt x="314237" y="2"/>
                    </a:lnTo>
                    <a:cubicBezTo>
                      <a:pt x="316581" y="2"/>
                      <a:pt x="318482" y="1903"/>
                      <a:pt x="318482" y="4247"/>
                    </a:cubicBezTo>
                    <a:lnTo>
                      <a:pt x="318482" y="16264"/>
                    </a:lnTo>
                    <a:cubicBezTo>
                      <a:pt x="318482" y="18608"/>
                      <a:pt x="316581" y="20509"/>
                      <a:pt x="314237" y="20509"/>
                    </a:cubicBezTo>
                    <a:lnTo>
                      <a:pt x="8320" y="20509"/>
                    </a:lnTo>
                    <a:cubicBezTo>
                      <a:pt x="5976" y="20509"/>
                      <a:pt x="4075" y="18608"/>
                      <a:pt x="4075" y="16264"/>
                    </a:cubicBezTo>
                    <a:lnTo>
                      <a:pt x="4075" y="4247"/>
                    </a:lnTo>
                    <a:cubicBezTo>
                      <a:pt x="4075" y="1903"/>
                      <a:pt x="5976" y="2"/>
                      <a:pt x="8320" y="2"/>
                    </a:cubicBezTo>
                    <a:close/>
                    <a:moveTo>
                      <a:pt x="652501" y="0"/>
                    </a:moveTo>
                    <a:lnTo>
                      <a:pt x="682123" y="0"/>
                    </a:lnTo>
                    <a:cubicBezTo>
                      <a:pt x="684467" y="0"/>
                      <a:pt x="686368" y="1901"/>
                      <a:pt x="686368" y="4245"/>
                    </a:cubicBezTo>
                    <a:lnTo>
                      <a:pt x="686368" y="16262"/>
                    </a:lnTo>
                    <a:cubicBezTo>
                      <a:pt x="686368" y="18606"/>
                      <a:pt x="684467" y="20507"/>
                      <a:pt x="682123" y="20507"/>
                    </a:cubicBezTo>
                    <a:lnTo>
                      <a:pt x="652501" y="20507"/>
                    </a:lnTo>
                    <a:cubicBezTo>
                      <a:pt x="650157" y="20507"/>
                      <a:pt x="648256" y="18606"/>
                      <a:pt x="648256" y="16262"/>
                    </a:cubicBezTo>
                    <a:lnTo>
                      <a:pt x="648256" y="4245"/>
                    </a:lnTo>
                    <a:cubicBezTo>
                      <a:pt x="648256" y="1901"/>
                      <a:pt x="650157" y="0"/>
                      <a:pt x="652501" y="0"/>
                    </a:cubicBezTo>
                    <a:close/>
                    <a:moveTo>
                      <a:pt x="502887" y="0"/>
                    </a:moveTo>
                    <a:lnTo>
                      <a:pt x="613150" y="0"/>
                    </a:lnTo>
                    <a:cubicBezTo>
                      <a:pt x="615494" y="0"/>
                      <a:pt x="617395" y="1901"/>
                      <a:pt x="617395" y="4245"/>
                    </a:cubicBezTo>
                    <a:lnTo>
                      <a:pt x="617395" y="16262"/>
                    </a:lnTo>
                    <a:cubicBezTo>
                      <a:pt x="617395" y="18606"/>
                      <a:pt x="615494" y="20507"/>
                      <a:pt x="613150" y="20507"/>
                    </a:cubicBezTo>
                    <a:lnTo>
                      <a:pt x="502887" y="20507"/>
                    </a:lnTo>
                    <a:cubicBezTo>
                      <a:pt x="500543" y="20507"/>
                      <a:pt x="498642" y="18606"/>
                      <a:pt x="498642" y="16262"/>
                    </a:cubicBezTo>
                    <a:lnTo>
                      <a:pt x="498642" y="4245"/>
                    </a:lnTo>
                    <a:cubicBezTo>
                      <a:pt x="498642" y="1901"/>
                      <a:pt x="500543" y="0"/>
                      <a:pt x="502887" y="0"/>
                    </a:cubicBezTo>
                    <a:close/>
                  </a:path>
                </a:pathLst>
              </a:custGeom>
              <a:solidFill>
                <a:schemeClr val="tx1">
                  <a:alpha val="2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48" name="Rectangle 24">
                <a:extLst>
                  <a:ext uri="{FF2B5EF4-FFF2-40B4-BE49-F238E27FC236}">
                    <a16:creationId xmlns:a16="http://schemas.microsoft.com/office/drawing/2014/main" id="{64466A0A-A01E-42D9-9BE5-0C23F6C024E7}"/>
                  </a:ext>
                </a:extLst>
              </p:cNvPr>
              <p:cNvSpPr/>
              <p:nvPr/>
            </p:nvSpPr>
            <p:spPr>
              <a:xfrm>
                <a:off x="10938042" y="3822356"/>
                <a:ext cx="531363" cy="397885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" name="Freeform: Shape 127">
                <a:extLst>
                  <a:ext uri="{FF2B5EF4-FFF2-40B4-BE49-F238E27FC236}">
                    <a16:creationId xmlns:a16="http://schemas.microsoft.com/office/drawing/2014/main" id="{911F6D19-CB5D-434E-A79B-7680F5AC8D65}"/>
                  </a:ext>
                </a:extLst>
              </p:cNvPr>
              <p:cNvSpPr/>
              <p:nvPr/>
            </p:nvSpPr>
            <p:spPr>
              <a:xfrm>
                <a:off x="10994957" y="3874703"/>
                <a:ext cx="424126" cy="301194"/>
              </a:xfrm>
              <a:custGeom>
                <a:avLst/>
                <a:gdLst>
                  <a:gd name="connsiteX0" fmla="*/ 146903 w 451750"/>
                  <a:gd name="connsiteY0" fmla="*/ 254995 h 301194"/>
                  <a:gd name="connsiteX1" fmla="*/ 442184 w 451750"/>
                  <a:gd name="connsiteY1" fmla="*/ 254995 h 301194"/>
                  <a:gd name="connsiteX2" fmla="*/ 451747 w 451750"/>
                  <a:gd name="connsiteY2" fmla="*/ 264558 h 301194"/>
                  <a:gd name="connsiteX3" fmla="*/ 451747 w 451750"/>
                  <a:gd name="connsiteY3" fmla="*/ 291631 h 301194"/>
                  <a:gd name="connsiteX4" fmla="*/ 442184 w 451750"/>
                  <a:gd name="connsiteY4" fmla="*/ 301194 h 301194"/>
                  <a:gd name="connsiteX5" fmla="*/ 146903 w 451750"/>
                  <a:gd name="connsiteY5" fmla="*/ 301194 h 301194"/>
                  <a:gd name="connsiteX6" fmla="*/ 137340 w 451750"/>
                  <a:gd name="connsiteY6" fmla="*/ 291631 h 301194"/>
                  <a:gd name="connsiteX7" fmla="*/ 137340 w 451750"/>
                  <a:gd name="connsiteY7" fmla="*/ 264558 h 301194"/>
                  <a:gd name="connsiteX8" fmla="*/ 146903 w 451750"/>
                  <a:gd name="connsiteY8" fmla="*/ 254995 h 301194"/>
                  <a:gd name="connsiteX9" fmla="*/ 9563 w 451750"/>
                  <a:gd name="connsiteY9" fmla="*/ 254995 h 301194"/>
                  <a:gd name="connsiteX10" fmla="*/ 83300 w 451750"/>
                  <a:gd name="connsiteY10" fmla="*/ 254995 h 301194"/>
                  <a:gd name="connsiteX11" fmla="*/ 92863 w 451750"/>
                  <a:gd name="connsiteY11" fmla="*/ 264558 h 301194"/>
                  <a:gd name="connsiteX12" fmla="*/ 92863 w 451750"/>
                  <a:gd name="connsiteY12" fmla="*/ 291631 h 301194"/>
                  <a:gd name="connsiteX13" fmla="*/ 83300 w 451750"/>
                  <a:gd name="connsiteY13" fmla="*/ 301194 h 301194"/>
                  <a:gd name="connsiteX14" fmla="*/ 9563 w 451750"/>
                  <a:gd name="connsiteY14" fmla="*/ 301194 h 301194"/>
                  <a:gd name="connsiteX15" fmla="*/ 0 w 451750"/>
                  <a:gd name="connsiteY15" fmla="*/ 291631 h 301194"/>
                  <a:gd name="connsiteX16" fmla="*/ 0 w 451750"/>
                  <a:gd name="connsiteY16" fmla="*/ 264558 h 301194"/>
                  <a:gd name="connsiteX17" fmla="*/ 9563 w 451750"/>
                  <a:gd name="connsiteY17" fmla="*/ 254995 h 301194"/>
                  <a:gd name="connsiteX18" fmla="*/ 146904 w 451750"/>
                  <a:gd name="connsiteY18" fmla="*/ 169997 h 301194"/>
                  <a:gd name="connsiteX19" fmla="*/ 442185 w 451750"/>
                  <a:gd name="connsiteY19" fmla="*/ 169997 h 301194"/>
                  <a:gd name="connsiteX20" fmla="*/ 451748 w 451750"/>
                  <a:gd name="connsiteY20" fmla="*/ 179560 h 301194"/>
                  <a:gd name="connsiteX21" fmla="*/ 451748 w 451750"/>
                  <a:gd name="connsiteY21" fmla="*/ 206633 h 301194"/>
                  <a:gd name="connsiteX22" fmla="*/ 442185 w 451750"/>
                  <a:gd name="connsiteY22" fmla="*/ 216196 h 301194"/>
                  <a:gd name="connsiteX23" fmla="*/ 146904 w 451750"/>
                  <a:gd name="connsiteY23" fmla="*/ 216196 h 301194"/>
                  <a:gd name="connsiteX24" fmla="*/ 137341 w 451750"/>
                  <a:gd name="connsiteY24" fmla="*/ 206633 h 301194"/>
                  <a:gd name="connsiteX25" fmla="*/ 137341 w 451750"/>
                  <a:gd name="connsiteY25" fmla="*/ 179560 h 301194"/>
                  <a:gd name="connsiteX26" fmla="*/ 146904 w 451750"/>
                  <a:gd name="connsiteY26" fmla="*/ 169997 h 301194"/>
                  <a:gd name="connsiteX27" fmla="*/ 9563 w 451750"/>
                  <a:gd name="connsiteY27" fmla="*/ 169997 h 301194"/>
                  <a:gd name="connsiteX28" fmla="*/ 83300 w 451750"/>
                  <a:gd name="connsiteY28" fmla="*/ 169997 h 301194"/>
                  <a:gd name="connsiteX29" fmla="*/ 92863 w 451750"/>
                  <a:gd name="connsiteY29" fmla="*/ 179560 h 301194"/>
                  <a:gd name="connsiteX30" fmla="*/ 92863 w 451750"/>
                  <a:gd name="connsiteY30" fmla="*/ 206633 h 301194"/>
                  <a:gd name="connsiteX31" fmla="*/ 83300 w 451750"/>
                  <a:gd name="connsiteY31" fmla="*/ 216196 h 301194"/>
                  <a:gd name="connsiteX32" fmla="*/ 9563 w 451750"/>
                  <a:gd name="connsiteY32" fmla="*/ 216196 h 301194"/>
                  <a:gd name="connsiteX33" fmla="*/ 0 w 451750"/>
                  <a:gd name="connsiteY33" fmla="*/ 206633 h 301194"/>
                  <a:gd name="connsiteX34" fmla="*/ 0 w 451750"/>
                  <a:gd name="connsiteY34" fmla="*/ 179560 h 301194"/>
                  <a:gd name="connsiteX35" fmla="*/ 9563 w 451750"/>
                  <a:gd name="connsiteY35" fmla="*/ 169997 h 301194"/>
                  <a:gd name="connsiteX36" fmla="*/ 146903 w 451750"/>
                  <a:gd name="connsiteY36" fmla="*/ 84998 h 301194"/>
                  <a:gd name="connsiteX37" fmla="*/ 442184 w 451750"/>
                  <a:gd name="connsiteY37" fmla="*/ 84998 h 301194"/>
                  <a:gd name="connsiteX38" fmla="*/ 451747 w 451750"/>
                  <a:gd name="connsiteY38" fmla="*/ 94561 h 301194"/>
                  <a:gd name="connsiteX39" fmla="*/ 451747 w 451750"/>
                  <a:gd name="connsiteY39" fmla="*/ 121634 h 301194"/>
                  <a:gd name="connsiteX40" fmla="*/ 442184 w 451750"/>
                  <a:gd name="connsiteY40" fmla="*/ 131197 h 301194"/>
                  <a:gd name="connsiteX41" fmla="*/ 146903 w 451750"/>
                  <a:gd name="connsiteY41" fmla="*/ 131197 h 301194"/>
                  <a:gd name="connsiteX42" fmla="*/ 137340 w 451750"/>
                  <a:gd name="connsiteY42" fmla="*/ 121634 h 301194"/>
                  <a:gd name="connsiteX43" fmla="*/ 137340 w 451750"/>
                  <a:gd name="connsiteY43" fmla="*/ 94561 h 301194"/>
                  <a:gd name="connsiteX44" fmla="*/ 146903 w 451750"/>
                  <a:gd name="connsiteY44" fmla="*/ 84998 h 301194"/>
                  <a:gd name="connsiteX45" fmla="*/ 9563 w 451750"/>
                  <a:gd name="connsiteY45" fmla="*/ 84998 h 301194"/>
                  <a:gd name="connsiteX46" fmla="*/ 83300 w 451750"/>
                  <a:gd name="connsiteY46" fmla="*/ 84998 h 301194"/>
                  <a:gd name="connsiteX47" fmla="*/ 92863 w 451750"/>
                  <a:gd name="connsiteY47" fmla="*/ 94561 h 301194"/>
                  <a:gd name="connsiteX48" fmla="*/ 92863 w 451750"/>
                  <a:gd name="connsiteY48" fmla="*/ 121634 h 301194"/>
                  <a:gd name="connsiteX49" fmla="*/ 83300 w 451750"/>
                  <a:gd name="connsiteY49" fmla="*/ 131197 h 301194"/>
                  <a:gd name="connsiteX50" fmla="*/ 9563 w 451750"/>
                  <a:gd name="connsiteY50" fmla="*/ 131197 h 301194"/>
                  <a:gd name="connsiteX51" fmla="*/ 0 w 451750"/>
                  <a:gd name="connsiteY51" fmla="*/ 121634 h 301194"/>
                  <a:gd name="connsiteX52" fmla="*/ 0 w 451750"/>
                  <a:gd name="connsiteY52" fmla="*/ 94561 h 301194"/>
                  <a:gd name="connsiteX53" fmla="*/ 9563 w 451750"/>
                  <a:gd name="connsiteY53" fmla="*/ 84998 h 301194"/>
                  <a:gd name="connsiteX54" fmla="*/ 9564 w 451750"/>
                  <a:gd name="connsiteY54" fmla="*/ 1 h 301194"/>
                  <a:gd name="connsiteX55" fmla="*/ 83301 w 451750"/>
                  <a:gd name="connsiteY55" fmla="*/ 1 h 301194"/>
                  <a:gd name="connsiteX56" fmla="*/ 92864 w 451750"/>
                  <a:gd name="connsiteY56" fmla="*/ 9564 h 301194"/>
                  <a:gd name="connsiteX57" fmla="*/ 92864 w 451750"/>
                  <a:gd name="connsiteY57" fmla="*/ 36637 h 301194"/>
                  <a:gd name="connsiteX58" fmla="*/ 83301 w 451750"/>
                  <a:gd name="connsiteY58" fmla="*/ 46200 h 301194"/>
                  <a:gd name="connsiteX59" fmla="*/ 9564 w 451750"/>
                  <a:gd name="connsiteY59" fmla="*/ 46200 h 301194"/>
                  <a:gd name="connsiteX60" fmla="*/ 1 w 451750"/>
                  <a:gd name="connsiteY60" fmla="*/ 36637 h 301194"/>
                  <a:gd name="connsiteX61" fmla="*/ 1 w 451750"/>
                  <a:gd name="connsiteY61" fmla="*/ 9564 h 301194"/>
                  <a:gd name="connsiteX62" fmla="*/ 9564 w 451750"/>
                  <a:gd name="connsiteY62" fmla="*/ 1 h 301194"/>
                  <a:gd name="connsiteX63" fmla="*/ 146906 w 451750"/>
                  <a:gd name="connsiteY63" fmla="*/ 0 h 301194"/>
                  <a:gd name="connsiteX64" fmla="*/ 442187 w 451750"/>
                  <a:gd name="connsiteY64" fmla="*/ 0 h 301194"/>
                  <a:gd name="connsiteX65" fmla="*/ 451750 w 451750"/>
                  <a:gd name="connsiteY65" fmla="*/ 9563 h 301194"/>
                  <a:gd name="connsiteX66" fmla="*/ 451750 w 451750"/>
                  <a:gd name="connsiteY66" fmla="*/ 36636 h 301194"/>
                  <a:gd name="connsiteX67" fmla="*/ 442187 w 451750"/>
                  <a:gd name="connsiteY67" fmla="*/ 46199 h 301194"/>
                  <a:gd name="connsiteX68" fmla="*/ 146906 w 451750"/>
                  <a:gd name="connsiteY68" fmla="*/ 46199 h 301194"/>
                  <a:gd name="connsiteX69" fmla="*/ 137343 w 451750"/>
                  <a:gd name="connsiteY69" fmla="*/ 36636 h 301194"/>
                  <a:gd name="connsiteX70" fmla="*/ 137343 w 451750"/>
                  <a:gd name="connsiteY70" fmla="*/ 9563 h 301194"/>
                  <a:gd name="connsiteX71" fmla="*/ 146906 w 451750"/>
                  <a:gd name="connsiteY71" fmla="*/ 0 h 3011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</a:cxnLst>
                <a:rect l="l" t="t" r="r" b="b"/>
                <a:pathLst>
                  <a:path w="451750" h="301194">
                    <a:moveTo>
                      <a:pt x="146903" y="254995"/>
                    </a:moveTo>
                    <a:lnTo>
                      <a:pt x="442184" y="254995"/>
                    </a:lnTo>
                    <a:cubicBezTo>
                      <a:pt x="447465" y="254995"/>
                      <a:pt x="451747" y="259277"/>
                      <a:pt x="451747" y="264558"/>
                    </a:cubicBezTo>
                    <a:lnTo>
                      <a:pt x="451747" y="291631"/>
                    </a:lnTo>
                    <a:cubicBezTo>
                      <a:pt x="451747" y="296912"/>
                      <a:pt x="447465" y="301194"/>
                      <a:pt x="442184" y="301194"/>
                    </a:cubicBezTo>
                    <a:lnTo>
                      <a:pt x="146903" y="301194"/>
                    </a:lnTo>
                    <a:cubicBezTo>
                      <a:pt x="141622" y="301194"/>
                      <a:pt x="137340" y="296912"/>
                      <a:pt x="137340" y="291631"/>
                    </a:cubicBezTo>
                    <a:lnTo>
                      <a:pt x="137340" y="264558"/>
                    </a:lnTo>
                    <a:cubicBezTo>
                      <a:pt x="137340" y="259277"/>
                      <a:pt x="141622" y="254995"/>
                      <a:pt x="146903" y="254995"/>
                    </a:cubicBezTo>
                    <a:close/>
                    <a:moveTo>
                      <a:pt x="9563" y="254995"/>
                    </a:moveTo>
                    <a:lnTo>
                      <a:pt x="83300" y="254995"/>
                    </a:lnTo>
                    <a:cubicBezTo>
                      <a:pt x="88581" y="254995"/>
                      <a:pt x="92863" y="259277"/>
                      <a:pt x="92863" y="264558"/>
                    </a:cubicBezTo>
                    <a:lnTo>
                      <a:pt x="92863" y="291631"/>
                    </a:lnTo>
                    <a:cubicBezTo>
                      <a:pt x="92863" y="296912"/>
                      <a:pt x="88581" y="301194"/>
                      <a:pt x="83300" y="301194"/>
                    </a:cubicBezTo>
                    <a:lnTo>
                      <a:pt x="9563" y="301194"/>
                    </a:lnTo>
                    <a:cubicBezTo>
                      <a:pt x="4282" y="301194"/>
                      <a:pt x="0" y="296912"/>
                      <a:pt x="0" y="291631"/>
                    </a:cubicBezTo>
                    <a:lnTo>
                      <a:pt x="0" y="264558"/>
                    </a:lnTo>
                    <a:cubicBezTo>
                      <a:pt x="0" y="259277"/>
                      <a:pt x="4282" y="254995"/>
                      <a:pt x="9563" y="254995"/>
                    </a:cubicBezTo>
                    <a:close/>
                    <a:moveTo>
                      <a:pt x="146904" y="169997"/>
                    </a:moveTo>
                    <a:lnTo>
                      <a:pt x="442185" y="169997"/>
                    </a:lnTo>
                    <a:cubicBezTo>
                      <a:pt x="447466" y="169997"/>
                      <a:pt x="451748" y="174279"/>
                      <a:pt x="451748" y="179560"/>
                    </a:cubicBezTo>
                    <a:lnTo>
                      <a:pt x="451748" y="206633"/>
                    </a:lnTo>
                    <a:cubicBezTo>
                      <a:pt x="451748" y="211914"/>
                      <a:pt x="447466" y="216196"/>
                      <a:pt x="442185" y="216196"/>
                    </a:cubicBezTo>
                    <a:lnTo>
                      <a:pt x="146904" y="216196"/>
                    </a:lnTo>
                    <a:cubicBezTo>
                      <a:pt x="141623" y="216196"/>
                      <a:pt x="137341" y="211914"/>
                      <a:pt x="137341" y="206633"/>
                    </a:cubicBezTo>
                    <a:lnTo>
                      <a:pt x="137341" y="179560"/>
                    </a:lnTo>
                    <a:cubicBezTo>
                      <a:pt x="137341" y="174279"/>
                      <a:pt x="141623" y="169997"/>
                      <a:pt x="146904" y="169997"/>
                    </a:cubicBezTo>
                    <a:close/>
                    <a:moveTo>
                      <a:pt x="9563" y="169997"/>
                    </a:moveTo>
                    <a:lnTo>
                      <a:pt x="83300" y="169997"/>
                    </a:lnTo>
                    <a:cubicBezTo>
                      <a:pt x="88581" y="169997"/>
                      <a:pt x="92863" y="174279"/>
                      <a:pt x="92863" y="179560"/>
                    </a:cubicBezTo>
                    <a:lnTo>
                      <a:pt x="92863" y="206633"/>
                    </a:lnTo>
                    <a:cubicBezTo>
                      <a:pt x="92863" y="211914"/>
                      <a:pt x="88581" y="216196"/>
                      <a:pt x="83300" y="216196"/>
                    </a:cubicBezTo>
                    <a:lnTo>
                      <a:pt x="9563" y="216196"/>
                    </a:lnTo>
                    <a:cubicBezTo>
                      <a:pt x="4282" y="216196"/>
                      <a:pt x="0" y="211914"/>
                      <a:pt x="0" y="206633"/>
                    </a:cubicBezTo>
                    <a:lnTo>
                      <a:pt x="0" y="179560"/>
                    </a:lnTo>
                    <a:cubicBezTo>
                      <a:pt x="0" y="174279"/>
                      <a:pt x="4282" y="169997"/>
                      <a:pt x="9563" y="169997"/>
                    </a:cubicBezTo>
                    <a:close/>
                    <a:moveTo>
                      <a:pt x="146903" y="84998"/>
                    </a:moveTo>
                    <a:lnTo>
                      <a:pt x="442184" y="84998"/>
                    </a:lnTo>
                    <a:cubicBezTo>
                      <a:pt x="447465" y="84998"/>
                      <a:pt x="451747" y="89280"/>
                      <a:pt x="451747" y="94561"/>
                    </a:cubicBezTo>
                    <a:lnTo>
                      <a:pt x="451747" y="121634"/>
                    </a:lnTo>
                    <a:cubicBezTo>
                      <a:pt x="451747" y="126915"/>
                      <a:pt x="447465" y="131197"/>
                      <a:pt x="442184" y="131197"/>
                    </a:cubicBezTo>
                    <a:lnTo>
                      <a:pt x="146903" y="131197"/>
                    </a:lnTo>
                    <a:cubicBezTo>
                      <a:pt x="141622" y="131197"/>
                      <a:pt x="137340" y="126915"/>
                      <a:pt x="137340" y="121634"/>
                    </a:cubicBezTo>
                    <a:lnTo>
                      <a:pt x="137340" y="94561"/>
                    </a:lnTo>
                    <a:cubicBezTo>
                      <a:pt x="137340" y="89280"/>
                      <a:pt x="141622" y="84998"/>
                      <a:pt x="146903" y="84998"/>
                    </a:cubicBezTo>
                    <a:close/>
                    <a:moveTo>
                      <a:pt x="9563" y="84998"/>
                    </a:moveTo>
                    <a:lnTo>
                      <a:pt x="83300" y="84998"/>
                    </a:lnTo>
                    <a:cubicBezTo>
                      <a:pt x="88581" y="84998"/>
                      <a:pt x="92863" y="89280"/>
                      <a:pt x="92863" y="94561"/>
                    </a:cubicBezTo>
                    <a:lnTo>
                      <a:pt x="92863" y="121634"/>
                    </a:lnTo>
                    <a:cubicBezTo>
                      <a:pt x="92863" y="126915"/>
                      <a:pt x="88581" y="131197"/>
                      <a:pt x="83300" y="131197"/>
                    </a:cubicBezTo>
                    <a:lnTo>
                      <a:pt x="9563" y="131197"/>
                    </a:lnTo>
                    <a:cubicBezTo>
                      <a:pt x="4282" y="131197"/>
                      <a:pt x="0" y="126915"/>
                      <a:pt x="0" y="121634"/>
                    </a:cubicBezTo>
                    <a:lnTo>
                      <a:pt x="0" y="94561"/>
                    </a:lnTo>
                    <a:cubicBezTo>
                      <a:pt x="0" y="89280"/>
                      <a:pt x="4282" y="84998"/>
                      <a:pt x="9563" y="84998"/>
                    </a:cubicBezTo>
                    <a:close/>
                    <a:moveTo>
                      <a:pt x="9564" y="1"/>
                    </a:moveTo>
                    <a:lnTo>
                      <a:pt x="83301" y="1"/>
                    </a:lnTo>
                    <a:cubicBezTo>
                      <a:pt x="88582" y="1"/>
                      <a:pt x="92864" y="4283"/>
                      <a:pt x="92864" y="9564"/>
                    </a:cubicBezTo>
                    <a:lnTo>
                      <a:pt x="92864" y="36637"/>
                    </a:lnTo>
                    <a:cubicBezTo>
                      <a:pt x="92864" y="41918"/>
                      <a:pt x="88582" y="46200"/>
                      <a:pt x="83301" y="46200"/>
                    </a:cubicBezTo>
                    <a:lnTo>
                      <a:pt x="9564" y="46200"/>
                    </a:lnTo>
                    <a:cubicBezTo>
                      <a:pt x="4283" y="46200"/>
                      <a:pt x="1" y="41918"/>
                      <a:pt x="1" y="36637"/>
                    </a:cubicBezTo>
                    <a:lnTo>
                      <a:pt x="1" y="9564"/>
                    </a:lnTo>
                    <a:cubicBezTo>
                      <a:pt x="1" y="4283"/>
                      <a:pt x="4283" y="1"/>
                      <a:pt x="9564" y="1"/>
                    </a:cubicBezTo>
                    <a:close/>
                    <a:moveTo>
                      <a:pt x="146906" y="0"/>
                    </a:moveTo>
                    <a:lnTo>
                      <a:pt x="442187" y="0"/>
                    </a:lnTo>
                    <a:cubicBezTo>
                      <a:pt x="447468" y="0"/>
                      <a:pt x="451750" y="4282"/>
                      <a:pt x="451750" y="9563"/>
                    </a:cubicBezTo>
                    <a:lnTo>
                      <a:pt x="451750" y="36636"/>
                    </a:lnTo>
                    <a:cubicBezTo>
                      <a:pt x="451750" y="41917"/>
                      <a:pt x="447468" y="46199"/>
                      <a:pt x="442187" y="46199"/>
                    </a:cubicBezTo>
                    <a:lnTo>
                      <a:pt x="146906" y="46199"/>
                    </a:lnTo>
                    <a:cubicBezTo>
                      <a:pt x="141625" y="46199"/>
                      <a:pt x="137343" y="41917"/>
                      <a:pt x="137343" y="36636"/>
                    </a:cubicBezTo>
                    <a:lnTo>
                      <a:pt x="137343" y="9563"/>
                    </a:lnTo>
                    <a:cubicBezTo>
                      <a:pt x="137343" y="4282"/>
                      <a:pt x="141625" y="0"/>
                      <a:pt x="146906" y="0"/>
                    </a:cubicBezTo>
                    <a:close/>
                  </a:path>
                </a:pathLst>
              </a:custGeom>
              <a:solidFill>
                <a:schemeClr val="tx1">
                  <a:alpha val="2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</p:grpSp>
        <p:sp>
          <p:nvSpPr>
            <p:cNvPr id="28" name="Freeform: Shape 195">
              <a:extLst>
                <a:ext uri="{FF2B5EF4-FFF2-40B4-BE49-F238E27FC236}">
                  <a16:creationId xmlns:a16="http://schemas.microsoft.com/office/drawing/2014/main" id="{0B7EAA56-CD3E-4502-ADFA-433940FBEB55}"/>
                </a:ext>
              </a:extLst>
            </p:cNvPr>
            <p:cNvSpPr/>
            <p:nvPr/>
          </p:nvSpPr>
          <p:spPr>
            <a:xfrm rot="3082831">
              <a:off x="-452824" y="3486426"/>
              <a:ext cx="3767325" cy="2921917"/>
            </a:xfrm>
            <a:custGeom>
              <a:avLst/>
              <a:gdLst>
                <a:gd name="connsiteX0" fmla="*/ 802501 w 2647906"/>
                <a:gd name="connsiteY0" fmla="*/ 64780 h 2053702"/>
                <a:gd name="connsiteX1" fmla="*/ 824412 w 2647906"/>
                <a:gd name="connsiteY1" fmla="*/ 137612 h 2053702"/>
                <a:gd name="connsiteX2" fmla="*/ 735907 w 2647906"/>
                <a:gd name="connsiteY2" fmla="*/ 300638 h 2053702"/>
                <a:gd name="connsiteX3" fmla="*/ 672970 w 2647906"/>
                <a:gd name="connsiteY3" fmla="*/ 375812 h 2053702"/>
                <a:gd name="connsiteX4" fmla="*/ 644123 w 2647906"/>
                <a:gd name="connsiteY4" fmla="*/ 429134 h 2053702"/>
                <a:gd name="connsiteX5" fmla="*/ 630356 w 2647906"/>
                <a:gd name="connsiteY5" fmla="*/ 546704 h 2053702"/>
                <a:gd name="connsiteX6" fmla="*/ 618992 w 2647906"/>
                <a:gd name="connsiteY6" fmla="*/ 620349 h 2053702"/>
                <a:gd name="connsiteX7" fmla="*/ 576379 w 2647906"/>
                <a:gd name="connsiteY7" fmla="*/ 714318 h 2053702"/>
                <a:gd name="connsiteX8" fmla="*/ 559114 w 2647906"/>
                <a:gd name="connsiteY8" fmla="*/ 771355 h 2053702"/>
                <a:gd name="connsiteX9" fmla="*/ 507760 w 2647906"/>
                <a:gd name="connsiteY9" fmla="*/ 891329 h 2053702"/>
                <a:gd name="connsiteX10" fmla="*/ 462960 w 2647906"/>
                <a:gd name="connsiteY10" fmla="*/ 948802 h 2053702"/>
                <a:gd name="connsiteX11" fmla="*/ 412480 w 2647906"/>
                <a:gd name="connsiteY11" fmla="*/ 1078829 h 2053702"/>
                <a:gd name="connsiteX12" fmla="*/ 403301 w 2647906"/>
                <a:gd name="connsiteY12" fmla="*/ 1333200 h 2053702"/>
                <a:gd name="connsiteX13" fmla="*/ 421058 w 2647906"/>
                <a:gd name="connsiteY13" fmla="*/ 1503955 h 2053702"/>
                <a:gd name="connsiteX14" fmla="*/ 425443 w 2647906"/>
                <a:gd name="connsiteY14" fmla="*/ 1540797 h 2053702"/>
                <a:gd name="connsiteX15" fmla="*/ 0 w 2647906"/>
                <a:gd name="connsiteY15" fmla="*/ 1172459 h 2053702"/>
                <a:gd name="connsiteX16" fmla="*/ 16659 w 2647906"/>
                <a:gd name="connsiteY16" fmla="*/ 1116181 h 2053702"/>
                <a:gd name="connsiteX17" fmla="*/ 118337 w 2647906"/>
                <a:gd name="connsiteY17" fmla="*/ 780533 h 2053702"/>
                <a:gd name="connsiteX18" fmla="*/ 209683 w 2647906"/>
                <a:gd name="connsiteY18" fmla="*/ 463662 h 2053702"/>
                <a:gd name="connsiteX19" fmla="*/ 259071 w 2647906"/>
                <a:gd name="connsiteY19" fmla="*/ 293425 h 2053702"/>
                <a:gd name="connsiteX20" fmla="*/ 276772 w 2647906"/>
                <a:gd name="connsiteY20" fmla="*/ 205139 h 2053702"/>
                <a:gd name="connsiteX21" fmla="*/ 329219 w 2647906"/>
                <a:gd name="connsiteY21" fmla="*/ 137394 h 2053702"/>
                <a:gd name="connsiteX22" fmla="*/ 512349 w 2647906"/>
                <a:gd name="connsiteY22" fmla="*/ 41458 h 2053702"/>
                <a:gd name="connsiteX23" fmla="*/ 578564 w 2647906"/>
                <a:gd name="connsiteY23" fmla="*/ 3434 h 2053702"/>
                <a:gd name="connsiteX24" fmla="*/ 598232 w 2647906"/>
                <a:gd name="connsiteY24" fmla="*/ 2123 h 2053702"/>
                <a:gd name="connsiteX25" fmla="*/ 603914 w 2647906"/>
                <a:gd name="connsiteY25" fmla="*/ 16546 h 2053702"/>
                <a:gd name="connsiteX26" fmla="*/ 614402 w 2647906"/>
                <a:gd name="connsiteY26" fmla="*/ 153128 h 2053702"/>
                <a:gd name="connsiteX27" fmla="*/ 624237 w 2647906"/>
                <a:gd name="connsiteY27" fmla="*/ 147446 h 2053702"/>
                <a:gd name="connsiteX28" fmla="*/ 710120 w 2647906"/>
                <a:gd name="connsiteY28" fmla="*/ 63749 h 2053702"/>
                <a:gd name="connsiteX29" fmla="*/ 779832 w 2647906"/>
                <a:gd name="connsiteY29" fmla="*/ 50418 h 2053702"/>
                <a:gd name="connsiteX30" fmla="*/ 802501 w 2647906"/>
                <a:gd name="connsiteY30" fmla="*/ 64780 h 2053702"/>
                <a:gd name="connsiteX31" fmla="*/ 2419034 w 2647906"/>
                <a:gd name="connsiteY31" fmla="*/ 721093 h 2053702"/>
                <a:gd name="connsiteX32" fmla="*/ 2504043 w 2647906"/>
                <a:gd name="connsiteY32" fmla="*/ 904441 h 2053702"/>
                <a:gd name="connsiteX33" fmla="*/ 2545782 w 2647906"/>
                <a:gd name="connsiteY33" fmla="*/ 1068995 h 2053702"/>
                <a:gd name="connsiteX34" fmla="*/ 2540975 w 2647906"/>
                <a:gd name="connsiteY34" fmla="*/ 1200552 h 2053702"/>
                <a:gd name="connsiteX35" fmla="*/ 2527207 w 2647906"/>
                <a:gd name="connsiteY35" fmla="*/ 1309818 h 2053702"/>
                <a:gd name="connsiteX36" fmla="*/ 2533108 w 2647906"/>
                <a:gd name="connsiteY36" fmla="*/ 1417991 h 2053702"/>
                <a:gd name="connsiteX37" fmla="*/ 2647906 w 2647906"/>
                <a:gd name="connsiteY37" fmla="*/ 1623311 h 2053702"/>
                <a:gd name="connsiteX38" fmla="*/ 2238821 w 2647906"/>
                <a:gd name="connsiteY38" fmla="*/ 2053445 h 2053702"/>
                <a:gd name="connsiteX39" fmla="*/ 2107487 w 2647906"/>
                <a:gd name="connsiteY39" fmla="*/ 1625728 h 2053702"/>
                <a:gd name="connsiteX40" fmla="*/ 1832058 w 2647906"/>
                <a:gd name="connsiteY40" fmla="*/ 1241636 h 2053702"/>
                <a:gd name="connsiteX41" fmla="*/ 1746394 w 2647906"/>
                <a:gd name="connsiteY41" fmla="*/ 1095656 h 2053702"/>
                <a:gd name="connsiteX42" fmla="*/ 1701159 w 2647906"/>
                <a:gd name="connsiteY42" fmla="*/ 1015237 h 2053702"/>
                <a:gd name="connsiteX43" fmla="*/ 1666849 w 2647906"/>
                <a:gd name="connsiteY43" fmla="*/ 935910 h 2053702"/>
                <a:gd name="connsiteX44" fmla="*/ 1618990 w 2647906"/>
                <a:gd name="connsiteY44" fmla="*/ 854398 h 2053702"/>
                <a:gd name="connsiteX45" fmla="*/ 1588178 w 2647906"/>
                <a:gd name="connsiteY45" fmla="*/ 825770 h 2053702"/>
                <a:gd name="connsiteX46" fmla="*/ 1612435 w 2647906"/>
                <a:gd name="connsiteY46" fmla="*/ 764145 h 2053702"/>
                <a:gd name="connsiteX47" fmla="*/ 1642592 w 2647906"/>
                <a:gd name="connsiteY47" fmla="*/ 763488 h 2053702"/>
                <a:gd name="connsiteX48" fmla="*/ 1691106 w 2647906"/>
                <a:gd name="connsiteY48" fmla="*/ 775726 h 2053702"/>
                <a:gd name="connsiteX49" fmla="*/ 1749017 w 2647906"/>
                <a:gd name="connsiteY49" fmla="*/ 812658 h 2053702"/>
                <a:gd name="connsiteX50" fmla="*/ 1751420 w 2647906"/>
                <a:gd name="connsiteY50" fmla="*/ 814843 h 2053702"/>
                <a:gd name="connsiteX51" fmla="*/ 1755354 w 2647906"/>
                <a:gd name="connsiteY51" fmla="*/ 815280 h 2053702"/>
                <a:gd name="connsiteX52" fmla="*/ 1638003 w 2647906"/>
                <a:gd name="connsiteY52" fmla="*/ 354397 h 2053702"/>
                <a:gd name="connsiteX53" fmla="*/ 1635598 w 2647906"/>
                <a:gd name="connsiteY53" fmla="*/ 303261 h 2053702"/>
                <a:gd name="connsiteX54" fmla="*/ 1657234 w 2647906"/>
                <a:gd name="connsiteY54" fmla="*/ 263925 h 2053702"/>
                <a:gd name="connsiteX55" fmla="*/ 1707714 w 2647906"/>
                <a:gd name="connsiteY55" fmla="*/ 258243 h 2053702"/>
                <a:gd name="connsiteX56" fmla="*/ 1784419 w 2647906"/>
                <a:gd name="connsiteY56" fmla="*/ 306538 h 2053702"/>
                <a:gd name="connsiteX57" fmla="*/ 1823973 w 2647906"/>
                <a:gd name="connsiteY57" fmla="*/ 408592 h 2053702"/>
                <a:gd name="connsiteX58" fmla="*/ 1907234 w 2647906"/>
                <a:gd name="connsiteY58" fmla="*/ 690280 h 2053702"/>
                <a:gd name="connsiteX59" fmla="*/ 1926465 w 2647906"/>
                <a:gd name="connsiteY59" fmla="*/ 698148 h 2053702"/>
                <a:gd name="connsiteX60" fmla="*/ 2046438 w 2647906"/>
                <a:gd name="connsiteY60" fmla="*/ 694651 h 2053702"/>
                <a:gd name="connsiteX61" fmla="*/ 2065013 w 2647906"/>
                <a:gd name="connsiteY61" fmla="*/ 706014 h 2053702"/>
                <a:gd name="connsiteX62" fmla="*/ 2076595 w 2647906"/>
                <a:gd name="connsiteY62" fmla="*/ 703392 h 2053702"/>
                <a:gd name="connsiteX63" fmla="*/ 2142155 w 2647906"/>
                <a:gd name="connsiteY63" fmla="*/ 667553 h 2053702"/>
                <a:gd name="connsiteX64" fmla="*/ 2230442 w 2647906"/>
                <a:gd name="connsiteY64" fmla="*/ 696399 h 2053702"/>
                <a:gd name="connsiteX65" fmla="*/ 2279612 w 2647906"/>
                <a:gd name="connsiteY65" fmla="*/ 706670 h 2053702"/>
                <a:gd name="connsiteX66" fmla="*/ 2328562 w 2647906"/>
                <a:gd name="connsiteY66" fmla="*/ 691592 h 2053702"/>
                <a:gd name="connsiteX67" fmla="*/ 2419034 w 2647906"/>
                <a:gd name="connsiteY67" fmla="*/ 721093 h 20537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</a:cxnLst>
              <a:rect l="l" t="t" r="r" b="b"/>
              <a:pathLst>
                <a:path w="2647906" h="2053702">
                  <a:moveTo>
                    <a:pt x="802501" y="64780"/>
                  </a:moveTo>
                  <a:cubicBezTo>
                    <a:pt x="822159" y="83035"/>
                    <a:pt x="831951" y="111553"/>
                    <a:pt x="824412" y="137612"/>
                  </a:cubicBezTo>
                  <a:cubicBezTo>
                    <a:pt x="813704" y="174981"/>
                    <a:pt x="750767" y="282281"/>
                    <a:pt x="735907" y="300638"/>
                  </a:cubicBezTo>
                  <a:cubicBezTo>
                    <a:pt x="715146" y="325768"/>
                    <a:pt x="691108" y="348277"/>
                    <a:pt x="672970" y="375812"/>
                  </a:cubicBezTo>
                  <a:cubicBezTo>
                    <a:pt x="665758" y="386739"/>
                    <a:pt x="658546" y="395480"/>
                    <a:pt x="644123" y="429134"/>
                  </a:cubicBezTo>
                  <a:cubicBezTo>
                    <a:pt x="629045" y="467158"/>
                    <a:pt x="625330" y="506275"/>
                    <a:pt x="630356" y="546704"/>
                  </a:cubicBezTo>
                  <a:cubicBezTo>
                    <a:pt x="633634" y="572054"/>
                    <a:pt x="626641" y="596310"/>
                    <a:pt x="618992" y="620349"/>
                  </a:cubicBezTo>
                  <a:cubicBezTo>
                    <a:pt x="608285" y="653348"/>
                    <a:pt x="595391" y="685035"/>
                    <a:pt x="576379" y="714318"/>
                  </a:cubicBezTo>
                  <a:cubicBezTo>
                    <a:pt x="565452" y="731363"/>
                    <a:pt x="563704" y="752124"/>
                    <a:pt x="559114" y="771355"/>
                  </a:cubicBezTo>
                  <a:cubicBezTo>
                    <a:pt x="548625" y="814187"/>
                    <a:pt x="536387" y="856145"/>
                    <a:pt x="507760" y="891329"/>
                  </a:cubicBezTo>
                  <a:cubicBezTo>
                    <a:pt x="492462" y="910122"/>
                    <a:pt x="476947" y="929135"/>
                    <a:pt x="462960" y="948802"/>
                  </a:cubicBezTo>
                  <a:cubicBezTo>
                    <a:pt x="435426" y="987919"/>
                    <a:pt x="422751" y="1032937"/>
                    <a:pt x="412480" y="1078829"/>
                  </a:cubicBezTo>
                  <a:cubicBezTo>
                    <a:pt x="404395" y="1115761"/>
                    <a:pt x="399150" y="1285779"/>
                    <a:pt x="403301" y="1333200"/>
                  </a:cubicBezTo>
                  <a:cubicBezTo>
                    <a:pt x="407890" y="1384883"/>
                    <a:pt x="414447" y="1446399"/>
                    <a:pt x="421058" y="1503955"/>
                  </a:cubicBezTo>
                  <a:lnTo>
                    <a:pt x="425443" y="1540797"/>
                  </a:lnTo>
                  <a:lnTo>
                    <a:pt x="0" y="1172459"/>
                  </a:lnTo>
                  <a:lnTo>
                    <a:pt x="16659" y="1116181"/>
                  </a:lnTo>
                  <a:cubicBezTo>
                    <a:pt x="58412" y="975757"/>
                    <a:pt x="97686" y="845601"/>
                    <a:pt x="118337" y="780533"/>
                  </a:cubicBezTo>
                  <a:cubicBezTo>
                    <a:pt x="151553" y="675857"/>
                    <a:pt x="183240" y="570524"/>
                    <a:pt x="209683" y="463662"/>
                  </a:cubicBezTo>
                  <a:cubicBezTo>
                    <a:pt x="223888" y="406188"/>
                    <a:pt x="240714" y="349588"/>
                    <a:pt x="259071" y="293425"/>
                  </a:cubicBezTo>
                  <a:cubicBezTo>
                    <a:pt x="268467" y="264798"/>
                    <a:pt x="273276" y="234859"/>
                    <a:pt x="276772" y="205139"/>
                  </a:cubicBezTo>
                  <a:cubicBezTo>
                    <a:pt x="280924" y="171922"/>
                    <a:pt x="298407" y="147883"/>
                    <a:pt x="329219" y="137394"/>
                  </a:cubicBezTo>
                  <a:cubicBezTo>
                    <a:pt x="395216" y="114667"/>
                    <a:pt x="452472" y="75550"/>
                    <a:pt x="512349" y="41458"/>
                  </a:cubicBezTo>
                  <a:cubicBezTo>
                    <a:pt x="534421" y="28784"/>
                    <a:pt x="556492" y="16109"/>
                    <a:pt x="578564" y="3434"/>
                  </a:cubicBezTo>
                  <a:cubicBezTo>
                    <a:pt x="584901" y="-282"/>
                    <a:pt x="591457" y="-1374"/>
                    <a:pt x="598232" y="2123"/>
                  </a:cubicBezTo>
                  <a:cubicBezTo>
                    <a:pt x="603477" y="5620"/>
                    <a:pt x="603258" y="11082"/>
                    <a:pt x="603914" y="16546"/>
                  </a:cubicBezTo>
                  <a:cubicBezTo>
                    <a:pt x="605880" y="34466"/>
                    <a:pt x="609159" y="149195"/>
                    <a:pt x="614402" y="153128"/>
                  </a:cubicBezTo>
                  <a:cubicBezTo>
                    <a:pt x="618774" y="152910"/>
                    <a:pt x="621177" y="149413"/>
                    <a:pt x="624237" y="147446"/>
                  </a:cubicBezTo>
                  <a:cubicBezTo>
                    <a:pt x="646309" y="129745"/>
                    <a:pt x="701160" y="71616"/>
                    <a:pt x="710120" y="63749"/>
                  </a:cubicBezTo>
                  <a:cubicBezTo>
                    <a:pt x="730881" y="45829"/>
                    <a:pt x="753827" y="40147"/>
                    <a:pt x="779832" y="50418"/>
                  </a:cubicBezTo>
                  <a:cubicBezTo>
                    <a:pt x="788300" y="53751"/>
                    <a:pt x="795948" y="58695"/>
                    <a:pt x="802501" y="64780"/>
                  </a:cubicBezTo>
                  <a:close/>
                  <a:moveTo>
                    <a:pt x="2419034" y="721093"/>
                  </a:moveTo>
                  <a:cubicBezTo>
                    <a:pt x="2425371" y="728523"/>
                    <a:pt x="2486342" y="856583"/>
                    <a:pt x="2504043" y="904441"/>
                  </a:cubicBezTo>
                  <a:cubicBezTo>
                    <a:pt x="2523711" y="957763"/>
                    <a:pt x="2539227" y="1012396"/>
                    <a:pt x="2545782" y="1068995"/>
                  </a:cubicBezTo>
                  <a:cubicBezTo>
                    <a:pt x="2550809" y="1113139"/>
                    <a:pt x="2547749" y="1156846"/>
                    <a:pt x="2540975" y="1200552"/>
                  </a:cubicBezTo>
                  <a:cubicBezTo>
                    <a:pt x="2535512" y="1236828"/>
                    <a:pt x="2528737" y="1273104"/>
                    <a:pt x="2527207" y="1309818"/>
                  </a:cubicBezTo>
                  <a:cubicBezTo>
                    <a:pt x="2525678" y="1346531"/>
                    <a:pt x="2522181" y="1383026"/>
                    <a:pt x="2533108" y="1417991"/>
                  </a:cubicBezTo>
                  <a:cubicBezTo>
                    <a:pt x="2547750" y="1465631"/>
                    <a:pt x="2626271" y="1578730"/>
                    <a:pt x="2647906" y="1623311"/>
                  </a:cubicBezTo>
                  <a:cubicBezTo>
                    <a:pt x="2530422" y="1724748"/>
                    <a:pt x="2319956" y="2043116"/>
                    <a:pt x="2238821" y="2053445"/>
                  </a:cubicBezTo>
                  <a:cubicBezTo>
                    <a:pt x="2157686" y="2063775"/>
                    <a:pt x="2175281" y="1761030"/>
                    <a:pt x="2107487" y="1625728"/>
                  </a:cubicBezTo>
                  <a:cubicBezTo>
                    <a:pt x="2039693" y="1490426"/>
                    <a:pt x="1892241" y="1329981"/>
                    <a:pt x="1832058" y="1241636"/>
                  </a:cubicBezTo>
                  <a:cubicBezTo>
                    <a:pt x="1771877" y="1153291"/>
                    <a:pt x="1768248" y="1148541"/>
                    <a:pt x="1746394" y="1095656"/>
                  </a:cubicBezTo>
                  <a:cubicBezTo>
                    <a:pt x="1734812" y="1067248"/>
                    <a:pt x="1721044" y="1039494"/>
                    <a:pt x="1701159" y="1015237"/>
                  </a:cubicBezTo>
                  <a:cubicBezTo>
                    <a:pt x="1682365" y="992291"/>
                    <a:pt x="1674716" y="964100"/>
                    <a:pt x="1666849" y="935910"/>
                  </a:cubicBezTo>
                  <a:cubicBezTo>
                    <a:pt x="1658108" y="904878"/>
                    <a:pt x="1643904" y="876251"/>
                    <a:pt x="1618990" y="854398"/>
                  </a:cubicBezTo>
                  <a:cubicBezTo>
                    <a:pt x="1611342" y="850027"/>
                    <a:pt x="1591237" y="830578"/>
                    <a:pt x="1588178" y="825770"/>
                  </a:cubicBezTo>
                  <a:cubicBezTo>
                    <a:pt x="1570913" y="800202"/>
                    <a:pt x="1582277" y="771355"/>
                    <a:pt x="1612435" y="764145"/>
                  </a:cubicBezTo>
                  <a:cubicBezTo>
                    <a:pt x="1622487" y="761740"/>
                    <a:pt x="1632321" y="761303"/>
                    <a:pt x="1642592" y="763488"/>
                  </a:cubicBezTo>
                  <a:cubicBezTo>
                    <a:pt x="1658982" y="766985"/>
                    <a:pt x="1675153" y="770481"/>
                    <a:pt x="1691106" y="775726"/>
                  </a:cubicBezTo>
                  <a:cubicBezTo>
                    <a:pt x="1713614" y="783156"/>
                    <a:pt x="1733719" y="793864"/>
                    <a:pt x="1749017" y="812658"/>
                  </a:cubicBezTo>
                  <a:cubicBezTo>
                    <a:pt x="1749672" y="813532"/>
                    <a:pt x="1750546" y="814188"/>
                    <a:pt x="1751420" y="814843"/>
                  </a:cubicBezTo>
                  <a:cubicBezTo>
                    <a:pt x="1752076" y="815281"/>
                    <a:pt x="1752732" y="815499"/>
                    <a:pt x="1755354" y="815280"/>
                  </a:cubicBezTo>
                  <a:cubicBezTo>
                    <a:pt x="1742242" y="765455"/>
                    <a:pt x="1644559" y="387177"/>
                    <a:pt x="1638003" y="354397"/>
                  </a:cubicBezTo>
                  <a:cubicBezTo>
                    <a:pt x="1637129" y="346749"/>
                    <a:pt x="1635162" y="310909"/>
                    <a:pt x="1635598" y="303261"/>
                  </a:cubicBezTo>
                  <a:cubicBezTo>
                    <a:pt x="1636691" y="286652"/>
                    <a:pt x="1642810" y="273103"/>
                    <a:pt x="1657234" y="263925"/>
                  </a:cubicBezTo>
                  <a:cubicBezTo>
                    <a:pt x="1673186" y="255184"/>
                    <a:pt x="1690451" y="255839"/>
                    <a:pt x="1707714" y="258243"/>
                  </a:cubicBezTo>
                  <a:cubicBezTo>
                    <a:pt x="1739401" y="264580"/>
                    <a:pt x="1764314" y="281845"/>
                    <a:pt x="1784419" y="306538"/>
                  </a:cubicBezTo>
                  <a:cubicBezTo>
                    <a:pt x="1802339" y="328610"/>
                    <a:pt x="1813921" y="382369"/>
                    <a:pt x="1823973" y="408592"/>
                  </a:cubicBezTo>
                  <a:cubicBezTo>
                    <a:pt x="1827469" y="417771"/>
                    <a:pt x="1906797" y="688095"/>
                    <a:pt x="1907234" y="690280"/>
                  </a:cubicBezTo>
                  <a:cubicBezTo>
                    <a:pt x="1911386" y="705140"/>
                    <a:pt x="1912915" y="704266"/>
                    <a:pt x="1926465" y="698148"/>
                  </a:cubicBezTo>
                  <a:cubicBezTo>
                    <a:pt x="1965581" y="680010"/>
                    <a:pt x="2005791" y="670613"/>
                    <a:pt x="2046438" y="694651"/>
                  </a:cubicBezTo>
                  <a:cubicBezTo>
                    <a:pt x="2052776" y="698366"/>
                    <a:pt x="2059113" y="702081"/>
                    <a:pt x="2065013" y="706014"/>
                  </a:cubicBezTo>
                  <a:cubicBezTo>
                    <a:pt x="2069820" y="709293"/>
                    <a:pt x="2073536" y="709074"/>
                    <a:pt x="2076595" y="703392"/>
                  </a:cubicBezTo>
                  <a:cubicBezTo>
                    <a:pt x="2090581" y="677168"/>
                    <a:pt x="2114401" y="669082"/>
                    <a:pt x="2142155" y="667553"/>
                  </a:cubicBezTo>
                  <a:cubicBezTo>
                    <a:pt x="2175371" y="665804"/>
                    <a:pt x="2204873" y="675420"/>
                    <a:pt x="2230442" y="696399"/>
                  </a:cubicBezTo>
                  <a:cubicBezTo>
                    <a:pt x="2245302" y="708637"/>
                    <a:pt x="2261255" y="711259"/>
                    <a:pt x="2279612" y="706670"/>
                  </a:cubicBezTo>
                  <a:cubicBezTo>
                    <a:pt x="2296220" y="702518"/>
                    <a:pt x="2312391" y="696399"/>
                    <a:pt x="2328562" y="691592"/>
                  </a:cubicBezTo>
                  <a:cubicBezTo>
                    <a:pt x="2365712" y="680446"/>
                    <a:pt x="2394996" y="692903"/>
                    <a:pt x="2419034" y="721093"/>
                  </a:cubicBezTo>
                  <a:close/>
                </a:path>
              </a:pathLst>
            </a:custGeom>
            <a:solidFill>
              <a:srgbClr val="FCD9C1"/>
            </a:solidFill>
            <a:ln w="25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143">
              <a:extLst>
                <a:ext uri="{FF2B5EF4-FFF2-40B4-BE49-F238E27FC236}">
                  <a16:creationId xmlns:a16="http://schemas.microsoft.com/office/drawing/2014/main" id="{275DFC90-1022-43C5-8911-2C4B8A5B2902}"/>
                </a:ext>
              </a:extLst>
            </p:cNvPr>
            <p:cNvSpPr/>
            <p:nvPr/>
          </p:nvSpPr>
          <p:spPr>
            <a:xfrm rot="2430447">
              <a:off x="-299663" y="3490369"/>
              <a:ext cx="961706" cy="1092266"/>
            </a:xfrm>
            <a:custGeom>
              <a:avLst/>
              <a:gdLst>
                <a:gd name="connsiteX0" fmla="*/ 627099 w 627402"/>
                <a:gd name="connsiteY0" fmla="*/ 265576 h 671928"/>
                <a:gd name="connsiteX1" fmla="*/ 622871 w 627402"/>
                <a:gd name="connsiteY1" fmla="*/ 282230 h 671928"/>
                <a:gd name="connsiteX2" fmla="*/ 438705 w 627402"/>
                <a:gd name="connsiteY2" fmla="*/ 670937 h 671928"/>
                <a:gd name="connsiteX3" fmla="*/ 438236 w 627402"/>
                <a:gd name="connsiteY3" fmla="*/ 671928 h 671928"/>
                <a:gd name="connsiteX4" fmla="*/ 0 w 627402"/>
                <a:gd name="connsiteY4" fmla="*/ 115864 h 671928"/>
                <a:gd name="connsiteX5" fmla="*/ 52443 w 627402"/>
                <a:gd name="connsiteY5" fmla="*/ 14129 h 671928"/>
                <a:gd name="connsiteX6" fmla="*/ 94818 w 627402"/>
                <a:gd name="connsiteY6" fmla="*/ 9241 h 671928"/>
                <a:gd name="connsiteX7" fmla="*/ 350695 w 627402"/>
                <a:gd name="connsiteY7" fmla="*/ 128216 h 671928"/>
                <a:gd name="connsiteX8" fmla="*/ 556865 w 627402"/>
                <a:gd name="connsiteY8" fmla="*/ 223558 h 671928"/>
                <a:gd name="connsiteX9" fmla="*/ 577237 w 627402"/>
                <a:gd name="connsiteY9" fmla="*/ 239449 h 671928"/>
                <a:gd name="connsiteX10" fmla="*/ 613907 w 627402"/>
                <a:gd name="connsiteY10" fmla="*/ 255339 h 671928"/>
                <a:gd name="connsiteX11" fmla="*/ 627099 w 627402"/>
                <a:gd name="connsiteY11" fmla="*/ 265576 h 671928"/>
                <a:gd name="connsiteX0" fmla="*/ 675643 w 675946"/>
                <a:gd name="connsiteY0" fmla="*/ 265576 h 671928"/>
                <a:gd name="connsiteX1" fmla="*/ 671415 w 675946"/>
                <a:gd name="connsiteY1" fmla="*/ 282230 h 671928"/>
                <a:gd name="connsiteX2" fmla="*/ 487249 w 675946"/>
                <a:gd name="connsiteY2" fmla="*/ 670937 h 671928"/>
                <a:gd name="connsiteX3" fmla="*/ 486780 w 675946"/>
                <a:gd name="connsiteY3" fmla="*/ 671928 h 671928"/>
                <a:gd name="connsiteX4" fmla="*/ 0 w 675946"/>
                <a:gd name="connsiteY4" fmla="*/ 189700 h 671928"/>
                <a:gd name="connsiteX5" fmla="*/ 100987 w 675946"/>
                <a:gd name="connsiteY5" fmla="*/ 14129 h 671928"/>
                <a:gd name="connsiteX6" fmla="*/ 143362 w 675946"/>
                <a:gd name="connsiteY6" fmla="*/ 9241 h 671928"/>
                <a:gd name="connsiteX7" fmla="*/ 399239 w 675946"/>
                <a:gd name="connsiteY7" fmla="*/ 128216 h 671928"/>
                <a:gd name="connsiteX8" fmla="*/ 605409 w 675946"/>
                <a:gd name="connsiteY8" fmla="*/ 223558 h 671928"/>
                <a:gd name="connsiteX9" fmla="*/ 625781 w 675946"/>
                <a:gd name="connsiteY9" fmla="*/ 239449 h 671928"/>
                <a:gd name="connsiteX10" fmla="*/ 662451 w 675946"/>
                <a:gd name="connsiteY10" fmla="*/ 255339 h 671928"/>
                <a:gd name="connsiteX11" fmla="*/ 675643 w 675946"/>
                <a:gd name="connsiteY11" fmla="*/ 265576 h 671928"/>
                <a:gd name="connsiteX0" fmla="*/ 675643 w 675946"/>
                <a:gd name="connsiteY0" fmla="*/ 265576 h 767711"/>
                <a:gd name="connsiteX1" fmla="*/ 671415 w 675946"/>
                <a:gd name="connsiteY1" fmla="*/ 282230 h 767711"/>
                <a:gd name="connsiteX2" fmla="*/ 487249 w 675946"/>
                <a:gd name="connsiteY2" fmla="*/ 670937 h 767711"/>
                <a:gd name="connsiteX3" fmla="*/ 455533 w 675946"/>
                <a:gd name="connsiteY3" fmla="*/ 767711 h 767711"/>
                <a:gd name="connsiteX4" fmla="*/ 0 w 675946"/>
                <a:gd name="connsiteY4" fmla="*/ 189700 h 767711"/>
                <a:gd name="connsiteX5" fmla="*/ 100987 w 675946"/>
                <a:gd name="connsiteY5" fmla="*/ 14129 h 767711"/>
                <a:gd name="connsiteX6" fmla="*/ 143362 w 675946"/>
                <a:gd name="connsiteY6" fmla="*/ 9241 h 767711"/>
                <a:gd name="connsiteX7" fmla="*/ 399239 w 675946"/>
                <a:gd name="connsiteY7" fmla="*/ 128216 h 767711"/>
                <a:gd name="connsiteX8" fmla="*/ 605409 w 675946"/>
                <a:gd name="connsiteY8" fmla="*/ 223558 h 767711"/>
                <a:gd name="connsiteX9" fmla="*/ 625781 w 675946"/>
                <a:gd name="connsiteY9" fmla="*/ 239449 h 767711"/>
                <a:gd name="connsiteX10" fmla="*/ 662451 w 675946"/>
                <a:gd name="connsiteY10" fmla="*/ 255339 h 767711"/>
                <a:gd name="connsiteX11" fmla="*/ 675643 w 675946"/>
                <a:gd name="connsiteY11" fmla="*/ 265576 h 7677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75946" h="767711">
                  <a:moveTo>
                    <a:pt x="675643" y="265576"/>
                  </a:moveTo>
                  <a:cubicBezTo>
                    <a:pt x="676712" y="269906"/>
                    <a:pt x="674878" y="275304"/>
                    <a:pt x="671415" y="282230"/>
                  </a:cubicBezTo>
                  <a:cubicBezTo>
                    <a:pt x="609482" y="411799"/>
                    <a:pt x="548366" y="541369"/>
                    <a:pt x="487249" y="670937"/>
                  </a:cubicBezTo>
                  <a:lnTo>
                    <a:pt x="455533" y="767711"/>
                  </a:lnTo>
                  <a:lnTo>
                    <a:pt x="0" y="189700"/>
                  </a:lnTo>
                  <a:cubicBezTo>
                    <a:pt x="17481" y="155788"/>
                    <a:pt x="83506" y="48041"/>
                    <a:pt x="100987" y="14129"/>
                  </a:cubicBezTo>
                  <a:cubicBezTo>
                    <a:pt x="114841" y="-3798"/>
                    <a:pt x="115655" y="-3798"/>
                    <a:pt x="143362" y="9241"/>
                  </a:cubicBezTo>
                  <a:lnTo>
                    <a:pt x="399239" y="128216"/>
                  </a:lnTo>
                  <a:lnTo>
                    <a:pt x="605409" y="223558"/>
                  </a:lnTo>
                  <a:cubicBezTo>
                    <a:pt x="613966" y="227225"/>
                    <a:pt x="622929" y="229670"/>
                    <a:pt x="625781" y="239449"/>
                  </a:cubicBezTo>
                  <a:cubicBezTo>
                    <a:pt x="638005" y="244745"/>
                    <a:pt x="649820" y="251265"/>
                    <a:pt x="662451" y="255339"/>
                  </a:cubicBezTo>
                  <a:cubicBezTo>
                    <a:pt x="670600" y="257988"/>
                    <a:pt x="674573" y="261247"/>
                    <a:pt x="675643" y="26557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4251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30" name="Freeform: Shape 136">
              <a:extLst>
                <a:ext uri="{FF2B5EF4-FFF2-40B4-BE49-F238E27FC236}">
                  <a16:creationId xmlns:a16="http://schemas.microsoft.com/office/drawing/2014/main" id="{1C614502-9EC1-4057-983E-3B471458E4FA}"/>
                </a:ext>
              </a:extLst>
            </p:cNvPr>
            <p:cNvSpPr/>
            <p:nvPr/>
          </p:nvSpPr>
          <p:spPr>
            <a:xfrm rot="135941">
              <a:off x="1036581" y="6339372"/>
              <a:ext cx="1106738" cy="576899"/>
            </a:xfrm>
            <a:custGeom>
              <a:avLst/>
              <a:gdLst>
                <a:gd name="connsiteX0" fmla="*/ 777580 w 777883"/>
                <a:gd name="connsiteY0" fmla="*/ 265577 h 405480"/>
                <a:gd name="connsiteX1" fmla="*/ 773352 w 777883"/>
                <a:gd name="connsiteY1" fmla="*/ 282231 h 405480"/>
                <a:gd name="connsiteX2" fmla="*/ 714957 w 777883"/>
                <a:gd name="connsiteY2" fmla="*/ 405480 h 405480"/>
                <a:gd name="connsiteX3" fmla="*/ 0 w 777883"/>
                <a:gd name="connsiteY3" fmla="*/ 405480 h 405480"/>
                <a:gd name="connsiteX4" fmla="*/ 128362 w 777883"/>
                <a:gd name="connsiteY4" fmla="*/ 158774 h 405480"/>
                <a:gd name="connsiteX5" fmla="*/ 202924 w 777883"/>
                <a:gd name="connsiteY5" fmla="*/ 14130 h 405480"/>
                <a:gd name="connsiteX6" fmla="*/ 245299 w 777883"/>
                <a:gd name="connsiteY6" fmla="*/ 9241 h 405480"/>
                <a:gd name="connsiteX7" fmla="*/ 501176 w 777883"/>
                <a:gd name="connsiteY7" fmla="*/ 128216 h 405480"/>
                <a:gd name="connsiteX8" fmla="*/ 707346 w 777883"/>
                <a:gd name="connsiteY8" fmla="*/ 223558 h 405480"/>
                <a:gd name="connsiteX9" fmla="*/ 727718 w 777883"/>
                <a:gd name="connsiteY9" fmla="*/ 239449 h 405480"/>
                <a:gd name="connsiteX10" fmla="*/ 764388 w 777883"/>
                <a:gd name="connsiteY10" fmla="*/ 255339 h 405480"/>
                <a:gd name="connsiteX11" fmla="*/ 777580 w 777883"/>
                <a:gd name="connsiteY11" fmla="*/ 265577 h 4054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77883" h="405480">
                  <a:moveTo>
                    <a:pt x="777580" y="265577"/>
                  </a:moveTo>
                  <a:cubicBezTo>
                    <a:pt x="778649" y="269906"/>
                    <a:pt x="776815" y="275305"/>
                    <a:pt x="773352" y="282231"/>
                  </a:cubicBezTo>
                  <a:lnTo>
                    <a:pt x="714957" y="405480"/>
                  </a:lnTo>
                  <a:lnTo>
                    <a:pt x="0" y="405480"/>
                  </a:lnTo>
                  <a:lnTo>
                    <a:pt x="128362" y="158774"/>
                  </a:lnTo>
                  <a:cubicBezTo>
                    <a:pt x="153623" y="110695"/>
                    <a:pt x="178885" y="62617"/>
                    <a:pt x="202924" y="14130"/>
                  </a:cubicBezTo>
                  <a:cubicBezTo>
                    <a:pt x="216778" y="-3799"/>
                    <a:pt x="217592" y="-3799"/>
                    <a:pt x="245299" y="9241"/>
                  </a:cubicBezTo>
                  <a:cubicBezTo>
                    <a:pt x="330863" y="48356"/>
                    <a:pt x="415612" y="89101"/>
                    <a:pt x="501176" y="128216"/>
                  </a:cubicBezTo>
                  <a:cubicBezTo>
                    <a:pt x="570035" y="159589"/>
                    <a:pt x="638487" y="192593"/>
                    <a:pt x="707346" y="223558"/>
                  </a:cubicBezTo>
                  <a:cubicBezTo>
                    <a:pt x="715902" y="227226"/>
                    <a:pt x="724866" y="229670"/>
                    <a:pt x="727718" y="239449"/>
                  </a:cubicBezTo>
                  <a:cubicBezTo>
                    <a:pt x="739942" y="244746"/>
                    <a:pt x="751757" y="251265"/>
                    <a:pt x="764388" y="255339"/>
                  </a:cubicBezTo>
                  <a:cubicBezTo>
                    <a:pt x="772537" y="257988"/>
                    <a:pt x="776510" y="261248"/>
                    <a:pt x="777580" y="26557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4251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grpSp>
          <p:nvGrpSpPr>
            <p:cNvPr id="31" name="그룹 30">
              <a:extLst>
                <a:ext uri="{FF2B5EF4-FFF2-40B4-BE49-F238E27FC236}">
                  <a16:creationId xmlns:a16="http://schemas.microsoft.com/office/drawing/2014/main" id="{21976E17-08C7-4E5B-ABAF-0069E7480579}"/>
                </a:ext>
              </a:extLst>
            </p:cNvPr>
            <p:cNvGrpSpPr/>
            <p:nvPr/>
          </p:nvGrpSpPr>
          <p:grpSpPr>
            <a:xfrm rot="2835941">
              <a:off x="3008676" y="4945062"/>
              <a:ext cx="543189" cy="371679"/>
              <a:chOff x="3447835" y="3794733"/>
              <a:chExt cx="543189" cy="371679"/>
            </a:xfrm>
          </p:grpSpPr>
          <p:sp>
            <p:nvSpPr>
              <p:cNvPr id="34" name="직사각형 33">
                <a:extLst>
                  <a:ext uri="{FF2B5EF4-FFF2-40B4-BE49-F238E27FC236}">
                    <a16:creationId xmlns:a16="http://schemas.microsoft.com/office/drawing/2014/main" id="{50C42E15-92CE-440F-A7B6-9EB5DF4E2E9F}"/>
                  </a:ext>
                </a:extLst>
              </p:cNvPr>
              <p:cNvSpPr/>
              <p:nvPr/>
            </p:nvSpPr>
            <p:spPr>
              <a:xfrm>
                <a:off x="3447835" y="3911359"/>
                <a:ext cx="81481" cy="25505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35" name="직사각형 34">
                <a:extLst>
                  <a:ext uri="{FF2B5EF4-FFF2-40B4-BE49-F238E27FC236}">
                    <a16:creationId xmlns:a16="http://schemas.microsoft.com/office/drawing/2014/main" id="{5D9E29DC-3AFC-48A9-9152-DF37261E4745}"/>
                  </a:ext>
                </a:extLst>
              </p:cNvPr>
              <p:cNvSpPr/>
              <p:nvPr/>
            </p:nvSpPr>
            <p:spPr>
              <a:xfrm>
                <a:off x="3563262" y="3990766"/>
                <a:ext cx="81481" cy="175646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36" name="직사각형 35">
                <a:extLst>
                  <a:ext uri="{FF2B5EF4-FFF2-40B4-BE49-F238E27FC236}">
                    <a16:creationId xmlns:a16="http://schemas.microsoft.com/office/drawing/2014/main" id="{26614DEB-FFF0-4232-88C5-9944A09D6A7C}"/>
                  </a:ext>
                </a:extLst>
              </p:cNvPr>
              <p:cNvSpPr/>
              <p:nvPr/>
            </p:nvSpPr>
            <p:spPr>
              <a:xfrm>
                <a:off x="3678689" y="3893009"/>
                <a:ext cx="81481" cy="27340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37" name="직사각형 36">
                <a:extLst>
                  <a:ext uri="{FF2B5EF4-FFF2-40B4-BE49-F238E27FC236}">
                    <a16:creationId xmlns:a16="http://schemas.microsoft.com/office/drawing/2014/main" id="{EDF6E3D2-1081-4A50-92B1-55A41F9C7927}"/>
                  </a:ext>
                </a:extLst>
              </p:cNvPr>
              <p:cNvSpPr/>
              <p:nvPr/>
            </p:nvSpPr>
            <p:spPr>
              <a:xfrm>
                <a:off x="3794116" y="3918124"/>
                <a:ext cx="81481" cy="248288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38" name="직사각형 37">
                <a:extLst>
                  <a:ext uri="{FF2B5EF4-FFF2-40B4-BE49-F238E27FC236}">
                    <a16:creationId xmlns:a16="http://schemas.microsoft.com/office/drawing/2014/main" id="{1A3DC217-326D-4100-BDBF-3DBC2730AA9B}"/>
                  </a:ext>
                </a:extLst>
              </p:cNvPr>
              <p:cNvSpPr/>
              <p:nvPr/>
            </p:nvSpPr>
            <p:spPr>
              <a:xfrm>
                <a:off x="3909543" y="3794733"/>
                <a:ext cx="81481" cy="371679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32" name="직사각형 31">
              <a:extLst>
                <a:ext uri="{FF2B5EF4-FFF2-40B4-BE49-F238E27FC236}">
                  <a16:creationId xmlns:a16="http://schemas.microsoft.com/office/drawing/2014/main" id="{1432D2C5-787F-45BA-9A96-699A70033A85}"/>
                </a:ext>
              </a:extLst>
            </p:cNvPr>
            <p:cNvSpPr/>
            <p:nvPr/>
          </p:nvSpPr>
          <p:spPr>
            <a:xfrm rot="2835941">
              <a:off x="2843484" y="5261322"/>
              <a:ext cx="600660" cy="18000"/>
            </a:xfrm>
            <a:prstGeom prst="rect">
              <a:avLst/>
            </a:prstGeom>
            <a:solidFill>
              <a:schemeClr val="tx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3" name="자유형: 도형 32">
              <a:extLst>
                <a:ext uri="{FF2B5EF4-FFF2-40B4-BE49-F238E27FC236}">
                  <a16:creationId xmlns:a16="http://schemas.microsoft.com/office/drawing/2014/main" id="{512D0197-1924-4AAA-8C08-4D1790E7EABC}"/>
                </a:ext>
              </a:extLst>
            </p:cNvPr>
            <p:cNvSpPr/>
            <p:nvPr/>
          </p:nvSpPr>
          <p:spPr>
            <a:xfrm rot="2835941">
              <a:off x="1415376" y="4191867"/>
              <a:ext cx="844817" cy="307595"/>
            </a:xfrm>
            <a:custGeom>
              <a:avLst/>
              <a:gdLst>
                <a:gd name="connsiteX0" fmla="*/ 25698 w 844817"/>
                <a:gd name="connsiteY0" fmla="*/ 241865 h 307595"/>
                <a:gd name="connsiteX1" fmla="*/ 513835 w 844817"/>
                <a:gd name="connsiteY1" fmla="*/ 241865 h 307595"/>
                <a:gd name="connsiteX2" fmla="*/ 513835 w 844817"/>
                <a:gd name="connsiteY2" fmla="*/ 307595 h 307595"/>
                <a:gd name="connsiteX3" fmla="*/ 25698 w 844817"/>
                <a:gd name="connsiteY3" fmla="*/ 307595 h 307595"/>
                <a:gd name="connsiteX4" fmla="*/ 2 w 844817"/>
                <a:gd name="connsiteY4" fmla="*/ 293989 h 307595"/>
                <a:gd name="connsiteX5" fmla="*/ 2 w 844817"/>
                <a:gd name="connsiteY5" fmla="*/ 255470 h 307595"/>
                <a:gd name="connsiteX6" fmla="*/ 25698 w 844817"/>
                <a:gd name="connsiteY6" fmla="*/ 241865 h 307595"/>
                <a:gd name="connsiteX7" fmla="*/ 25696 w 844817"/>
                <a:gd name="connsiteY7" fmla="*/ 120932 h 307595"/>
                <a:gd name="connsiteX8" fmla="*/ 819121 w 844817"/>
                <a:gd name="connsiteY8" fmla="*/ 120932 h 307595"/>
                <a:gd name="connsiteX9" fmla="*/ 844817 w 844817"/>
                <a:gd name="connsiteY9" fmla="*/ 134537 h 307595"/>
                <a:gd name="connsiteX10" fmla="*/ 844817 w 844817"/>
                <a:gd name="connsiteY10" fmla="*/ 173056 h 307595"/>
                <a:gd name="connsiteX11" fmla="*/ 819121 w 844817"/>
                <a:gd name="connsiteY11" fmla="*/ 186662 h 307595"/>
                <a:gd name="connsiteX12" fmla="*/ 25696 w 844817"/>
                <a:gd name="connsiteY12" fmla="*/ 186662 h 307595"/>
                <a:gd name="connsiteX13" fmla="*/ 0 w 844817"/>
                <a:gd name="connsiteY13" fmla="*/ 173056 h 307595"/>
                <a:gd name="connsiteX14" fmla="*/ 0 w 844817"/>
                <a:gd name="connsiteY14" fmla="*/ 134537 h 307595"/>
                <a:gd name="connsiteX15" fmla="*/ 25696 w 844817"/>
                <a:gd name="connsiteY15" fmla="*/ 120932 h 307595"/>
                <a:gd name="connsiteX16" fmla="*/ 25704 w 844817"/>
                <a:gd name="connsiteY16" fmla="*/ 0 h 307595"/>
                <a:gd name="connsiteX17" fmla="*/ 673882 w 844817"/>
                <a:gd name="connsiteY17" fmla="*/ 0 h 307595"/>
                <a:gd name="connsiteX18" fmla="*/ 673882 w 844817"/>
                <a:gd name="connsiteY18" fmla="*/ 65730 h 307595"/>
                <a:gd name="connsiteX19" fmla="*/ 25704 w 844817"/>
                <a:gd name="connsiteY19" fmla="*/ 65730 h 307595"/>
                <a:gd name="connsiteX20" fmla="*/ 8 w 844817"/>
                <a:gd name="connsiteY20" fmla="*/ 52124 h 307595"/>
                <a:gd name="connsiteX21" fmla="*/ 8 w 844817"/>
                <a:gd name="connsiteY21" fmla="*/ 13606 h 307595"/>
                <a:gd name="connsiteX22" fmla="*/ 25704 w 844817"/>
                <a:gd name="connsiteY22" fmla="*/ 0 h 3075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844817" h="307595">
                  <a:moveTo>
                    <a:pt x="25698" y="241865"/>
                  </a:moveTo>
                  <a:lnTo>
                    <a:pt x="513835" y="241865"/>
                  </a:lnTo>
                  <a:lnTo>
                    <a:pt x="513835" y="307595"/>
                  </a:lnTo>
                  <a:lnTo>
                    <a:pt x="25698" y="307595"/>
                  </a:lnTo>
                  <a:cubicBezTo>
                    <a:pt x="11508" y="307595"/>
                    <a:pt x="2" y="301502"/>
                    <a:pt x="2" y="293989"/>
                  </a:cubicBezTo>
                  <a:lnTo>
                    <a:pt x="2" y="255470"/>
                  </a:lnTo>
                  <a:cubicBezTo>
                    <a:pt x="2" y="247957"/>
                    <a:pt x="11508" y="241865"/>
                    <a:pt x="25698" y="241865"/>
                  </a:cubicBezTo>
                  <a:close/>
                  <a:moveTo>
                    <a:pt x="25696" y="120932"/>
                  </a:moveTo>
                  <a:lnTo>
                    <a:pt x="819121" y="120932"/>
                  </a:lnTo>
                  <a:cubicBezTo>
                    <a:pt x="833311" y="120932"/>
                    <a:pt x="844817" y="127024"/>
                    <a:pt x="844817" y="134537"/>
                  </a:cubicBezTo>
                  <a:lnTo>
                    <a:pt x="844817" y="173056"/>
                  </a:lnTo>
                  <a:cubicBezTo>
                    <a:pt x="844817" y="180569"/>
                    <a:pt x="833311" y="186662"/>
                    <a:pt x="819121" y="186662"/>
                  </a:cubicBezTo>
                  <a:lnTo>
                    <a:pt x="25696" y="186662"/>
                  </a:lnTo>
                  <a:cubicBezTo>
                    <a:pt x="11506" y="186662"/>
                    <a:pt x="0" y="180569"/>
                    <a:pt x="0" y="173056"/>
                  </a:cubicBezTo>
                  <a:lnTo>
                    <a:pt x="0" y="134537"/>
                  </a:lnTo>
                  <a:cubicBezTo>
                    <a:pt x="0" y="127024"/>
                    <a:pt x="11506" y="120932"/>
                    <a:pt x="25696" y="120932"/>
                  </a:cubicBezTo>
                  <a:close/>
                  <a:moveTo>
                    <a:pt x="25704" y="0"/>
                  </a:moveTo>
                  <a:lnTo>
                    <a:pt x="673882" y="0"/>
                  </a:lnTo>
                  <a:lnTo>
                    <a:pt x="673882" y="65730"/>
                  </a:lnTo>
                  <a:lnTo>
                    <a:pt x="25704" y="65730"/>
                  </a:lnTo>
                  <a:cubicBezTo>
                    <a:pt x="11514" y="65730"/>
                    <a:pt x="8" y="59638"/>
                    <a:pt x="8" y="52124"/>
                  </a:cubicBezTo>
                  <a:lnTo>
                    <a:pt x="8" y="13606"/>
                  </a:lnTo>
                  <a:cubicBezTo>
                    <a:pt x="8" y="6092"/>
                    <a:pt x="11514" y="0"/>
                    <a:pt x="25704" y="0"/>
                  </a:cubicBezTo>
                  <a:close/>
                </a:path>
              </a:pathLst>
            </a:custGeom>
            <a:solidFill>
              <a:schemeClr val="tx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50" name="그룹 49">
            <a:extLst>
              <a:ext uri="{FF2B5EF4-FFF2-40B4-BE49-F238E27FC236}">
                <a16:creationId xmlns:a16="http://schemas.microsoft.com/office/drawing/2014/main" id="{D1A45467-8B9D-4FB1-94CD-08D0F61430DF}"/>
              </a:ext>
            </a:extLst>
          </p:cNvPr>
          <p:cNvGrpSpPr/>
          <p:nvPr/>
        </p:nvGrpSpPr>
        <p:grpSpPr>
          <a:xfrm>
            <a:off x="8737017" y="2539757"/>
            <a:ext cx="687299" cy="991830"/>
            <a:chOff x="11129302" y="4764441"/>
            <a:chExt cx="974778" cy="1406685"/>
          </a:xfrm>
        </p:grpSpPr>
        <p:sp>
          <p:nvSpPr>
            <p:cNvPr id="51" name="사각형: 둥근 모서리 50">
              <a:extLst>
                <a:ext uri="{FF2B5EF4-FFF2-40B4-BE49-F238E27FC236}">
                  <a16:creationId xmlns:a16="http://schemas.microsoft.com/office/drawing/2014/main" id="{F692B2C5-3F3A-427E-B0A4-5491D3F7ED36}"/>
                </a:ext>
              </a:extLst>
            </p:cNvPr>
            <p:cNvSpPr/>
            <p:nvPr/>
          </p:nvSpPr>
          <p:spPr>
            <a:xfrm>
              <a:off x="11129302" y="4764444"/>
              <a:ext cx="974778" cy="1406682"/>
            </a:xfrm>
            <a:prstGeom prst="roundRect">
              <a:avLst>
                <a:gd name="adj" fmla="val 7365"/>
              </a:avLst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2" name="자유형: 도형 51">
              <a:extLst>
                <a:ext uri="{FF2B5EF4-FFF2-40B4-BE49-F238E27FC236}">
                  <a16:creationId xmlns:a16="http://schemas.microsoft.com/office/drawing/2014/main" id="{2FB4044E-EF8C-430E-90D8-7BEB2219B7F1}"/>
                </a:ext>
              </a:extLst>
            </p:cNvPr>
            <p:cNvSpPr/>
            <p:nvPr/>
          </p:nvSpPr>
          <p:spPr>
            <a:xfrm>
              <a:off x="11615497" y="4764441"/>
              <a:ext cx="488577" cy="1406681"/>
            </a:xfrm>
            <a:custGeom>
              <a:avLst/>
              <a:gdLst>
                <a:gd name="connsiteX0" fmla="*/ 0 w 488577"/>
                <a:gd name="connsiteY0" fmla="*/ 0 h 1406682"/>
                <a:gd name="connsiteX1" fmla="*/ 416785 w 488577"/>
                <a:gd name="connsiteY1" fmla="*/ 0 h 1406682"/>
                <a:gd name="connsiteX2" fmla="*/ 488577 w 488577"/>
                <a:gd name="connsiteY2" fmla="*/ 71792 h 1406682"/>
                <a:gd name="connsiteX3" fmla="*/ 488577 w 488577"/>
                <a:gd name="connsiteY3" fmla="*/ 1334890 h 1406682"/>
                <a:gd name="connsiteX4" fmla="*/ 416785 w 488577"/>
                <a:gd name="connsiteY4" fmla="*/ 1406682 h 1406682"/>
                <a:gd name="connsiteX5" fmla="*/ 0 w 488577"/>
                <a:gd name="connsiteY5" fmla="*/ 1406682 h 14066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88577" h="1406682">
                  <a:moveTo>
                    <a:pt x="0" y="0"/>
                  </a:moveTo>
                  <a:lnTo>
                    <a:pt x="416785" y="0"/>
                  </a:lnTo>
                  <a:cubicBezTo>
                    <a:pt x="456435" y="0"/>
                    <a:pt x="488577" y="32142"/>
                    <a:pt x="488577" y="71792"/>
                  </a:cubicBezTo>
                  <a:lnTo>
                    <a:pt x="488577" y="1334890"/>
                  </a:lnTo>
                  <a:cubicBezTo>
                    <a:pt x="488577" y="1374540"/>
                    <a:pt x="456435" y="1406682"/>
                    <a:pt x="416785" y="1406682"/>
                  </a:cubicBezTo>
                  <a:lnTo>
                    <a:pt x="0" y="1406682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53" name="자유형: 도형 52">
              <a:extLst>
                <a:ext uri="{FF2B5EF4-FFF2-40B4-BE49-F238E27FC236}">
                  <a16:creationId xmlns:a16="http://schemas.microsoft.com/office/drawing/2014/main" id="{BF9DF453-AB9F-4A39-A4B7-4D37AADEFD4F}"/>
                </a:ext>
              </a:extLst>
            </p:cNvPr>
            <p:cNvSpPr/>
            <p:nvPr/>
          </p:nvSpPr>
          <p:spPr>
            <a:xfrm>
              <a:off x="11195996" y="4857792"/>
              <a:ext cx="830834" cy="337851"/>
            </a:xfrm>
            <a:custGeom>
              <a:avLst/>
              <a:gdLst>
                <a:gd name="connsiteX0" fmla="*/ 807622 w 830834"/>
                <a:gd name="connsiteY0" fmla="*/ 0 h 337851"/>
                <a:gd name="connsiteX1" fmla="*/ 830833 w 830834"/>
                <a:gd name="connsiteY1" fmla="*/ 40038 h 337851"/>
                <a:gd name="connsiteX2" fmla="*/ 830552 w 830834"/>
                <a:gd name="connsiteY2" fmla="*/ 293195 h 337851"/>
                <a:gd name="connsiteX3" fmla="*/ 786057 w 830834"/>
                <a:gd name="connsiteY3" fmla="*/ 336727 h 337851"/>
                <a:gd name="connsiteX4" fmla="*/ 418167 w 830834"/>
                <a:gd name="connsiteY4" fmla="*/ 337851 h 337851"/>
                <a:gd name="connsiteX5" fmla="*/ 52647 w 830834"/>
                <a:gd name="connsiteY5" fmla="*/ 336927 h 337851"/>
                <a:gd name="connsiteX6" fmla="*/ 121 w 830834"/>
                <a:gd name="connsiteY6" fmla="*/ 285766 h 337851"/>
                <a:gd name="connsiteX7" fmla="*/ 121 w 830834"/>
                <a:gd name="connsiteY7" fmla="*/ 46945 h 337851"/>
                <a:gd name="connsiteX8" fmla="*/ 46985 w 830834"/>
                <a:gd name="connsiteY8" fmla="*/ 361 h 337851"/>
                <a:gd name="connsiteX9" fmla="*/ 772242 w 830834"/>
                <a:gd name="connsiteY9" fmla="*/ 763 h 337851"/>
                <a:gd name="connsiteX10" fmla="*/ 807622 w 830834"/>
                <a:gd name="connsiteY10" fmla="*/ 0 h 3378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30834" h="337851">
                  <a:moveTo>
                    <a:pt x="807622" y="0"/>
                  </a:moveTo>
                  <a:cubicBezTo>
                    <a:pt x="825733" y="7349"/>
                    <a:pt x="830914" y="21565"/>
                    <a:pt x="830833" y="40038"/>
                  </a:cubicBezTo>
                  <a:cubicBezTo>
                    <a:pt x="830472" y="124410"/>
                    <a:pt x="830873" y="208823"/>
                    <a:pt x="830552" y="293195"/>
                  </a:cubicBezTo>
                  <a:cubicBezTo>
                    <a:pt x="830432" y="326526"/>
                    <a:pt x="820151" y="336566"/>
                    <a:pt x="786057" y="336727"/>
                  </a:cubicBezTo>
                  <a:cubicBezTo>
                    <a:pt x="663414" y="337289"/>
                    <a:pt x="540811" y="337490"/>
                    <a:pt x="418167" y="337851"/>
                  </a:cubicBezTo>
                  <a:cubicBezTo>
                    <a:pt x="296328" y="337570"/>
                    <a:pt x="174488" y="337289"/>
                    <a:pt x="52647" y="336927"/>
                  </a:cubicBezTo>
                  <a:cubicBezTo>
                    <a:pt x="9397" y="336807"/>
                    <a:pt x="201" y="327972"/>
                    <a:pt x="121" y="285766"/>
                  </a:cubicBezTo>
                  <a:cubicBezTo>
                    <a:pt x="-40" y="206172"/>
                    <a:pt x="-40" y="126538"/>
                    <a:pt x="121" y="46945"/>
                  </a:cubicBezTo>
                  <a:cubicBezTo>
                    <a:pt x="201" y="8554"/>
                    <a:pt x="8473" y="361"/>
                    <a:pt x="46985" y="361"/>
                  </a:cubicBezTo>
                  <a:cubicBezTo>
                    <a:pt x="288738" y="442"/>
                    <a:pt x="530490" y="642"/>
                    <a:pt x="772242" y="763"/>
                  </a:cubicBezTo>
                  <a:cubicBezTo>
                    <a:pt x="784049" y="763"/>
                    <a:pt x="795815" y="241"/>
                    <a:pt x="807622" y="0"/>
                  </a:cubicBezTo>
                  <a:close/>
                </a:path>
              </a:pathLst>
            </a:custGeom>
            <a:solidFill>
              <a:srgbClr val="FAFAFA"/>
            </a:solidFill>
            <a:ln w="401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9F41D5C3-9A42-4576-AF26-307677233AE0}"/>
                </a:ext>
              </a:extLst>
            </p:cNvPr>
            <p:cNvSpPr/>
            <p:nvPr/>
          </p:nvSpPr>
          <p:spPr>
            <a:xfrm rot="8100000">
              <a:off x="11653410" y="4868899"/>
              <a:ext cx="316832" cy="315634"/>
            </a:xfrm>
            <a:custGeom>
              <a:avLst/>
              <a:gdLst>
                <a:gd name="connsiteX0" fmla="*/ 1237794 w 1325344"/>
                <a:gd name="connsiteY0" fmla="*/ 749543 h 1320328"/>
                <a:gd name="connsiteX1" fmla="*/ 1061075 w 1325344"/>
                <a:gd name="connsiteY1" fmla="*/ 572824 h 1320328"/>
                <a:gd name="connsiteX2" fmla="*/ 1061075 w 1325344"/>
                <a:gd name="connsiteY2" fmla="*/ 485767 h 1320328"/>
                <a:gd name="connsiteX3" fmla="*/ 1150736 w 1325344"/>
                <a:gd name="connsiteY3" fmla="*/ 485766 h 1320328"/>
                <a:gd name="connsiteX4" fmla="*/ 1325343 w 1325344"/>
                <a:gd name="connsiteY4" fmla="*/ 660374 h 1320328"/>
                <a:gd name="connsiteX5" fmla="*/ 1325344 w 1325344"/>
                <a:gd name="connsiteY5" fmla="*/ 749542 h 1320328"/>
                <a:gd name="connsiteX6" fmla="*/ 747433 w 1325344"/>
                <a:gd name="connsiteY6" fmla="*/ 263777 h 1320328"/>
                <a:gd name="connsiteX7" fmla="*/ 570714 w 1325344"/>
                <a:gd name="connsiteY7" fmla="*/ 87058 h 1320328"/>
                <a:gd name="connsiteX8" fmla="*/ 570714 w 1325344"/>
                <a:gd name="connsiteY8" fmla="*/ 0 h 1320328"/>
                <a:gd name="connsiteX9" fmla="*/ 660375 w 1325344"/>
                <a:gd name="connsiteY9" fmla="*/ 0 h 1320328"/>
                <a:gd name="connsiteX10" fmla="*/ 834983 w 1325344"/>
                <a:gd name="connsiteY10" fmla="*/ 174608 h 1320328"/>
                <a:gd name="connsiteX11" fmla="*/ 834983 w 1325344"/>
                <a:gd name="connsiteY11" fmla="*/ 263776 h 1320328"/>
                <a:gd name="connsiteX12" fmla="*/ 572210 w 1325344"/>
                <a:gd name="connsiteY12" fmla="*/ 542717 h 1320328"/>
                <a:gd name="connsiteX13" fmla="*/ 572210 w 1325344"/>
                <a:gd name="connsiteY13" fmla="*/ 455167 h 1320328"/>
                <a:gd name="connsiteX14" fmla="*/ 748929 w 1325344"/>
                <a:gd name="connsiteY14" fmla="*/ 278448 h 1320328"/>
                <a:gd name="connsiteX15" fmla="*/ 835986 w 1325344"/>
                <a:gd name="connsiteY15" fmla="*/ 278448 h 1320328"/>
                <a:gd name="connsiteX16" fmla="*/ 835986 w 1325344"/>
                <a:gd name="connsiteY16" fmla="*/ 368110 h 1320328"/>
                <a:gd name="connsiteX17" fmla="*/ 661379 w 1325344"/>
                <a:gd name="connsiteY17" fmla="*/ 542717 h 1320328"/>
                <a:gd name="connsiteX18" fmla="*/ 778914 w 1325344"/>
                <a:gd name="connsiteY18" fmla="*/ 752324 h 1320328"/>
                <a:gd name="connsiteX19" fmla="*/ 778914 w 1325344"/>
                <a:gd name="connsiteY19" fmla="*/ 664774 h 1320328"/>
                <a:gd name="connsiteX20" fmla="*/ 955633 w 1325344"/>
                <a:gd name="connsiteY20" fmla="*/ 488056 h 1320328"/>
                <a:gd name="connsiteX21" fmla="*/ 1042690 w 1325344"/>
                <a:gd name="connsiteY21" fmla="*/ 488056 h 1320328"/>
                <a:gd name="connsiteX22" fmla="*/ 1042690 w 1325344"/>
                <a:gd name="connsiteY22" fmla="*/ 577717 h 1320328"/>
                <a:gd name="connsiteX23" fmla="*/ 868083 w 1325344"/>
                <a:gd name="connsiteY23" fmla="*/ 752325 h 1320328"/>
                <a:gd name="connsiteX24" fmla="*/ 288553 w 1325344"/>
                <a:gd name="connsiteY24" fmla="*/ 266558 h 1320328"/>
                <a:gd name="connsiteX25" fmla="*/ 288553 w 1325344"/>
                <a:gd name="connsiteY25" fmla="*/ 179008 h 1320328"/>
                <a:gd name="connsiteX26" fmla="*/ 465272 w 1325344"/>
                <a:gd name="connsiteY26" fmla="*/ 2290 h 1320328"/>
                <a:gd name="connsiteX27" fmla="*/ 552330 w 1325344"/>
                <a:gd name="connsiteY27" fmla="*/ 2290 h 1320328"/>
                <a:gd name="connsiteX28" fmla="*/ 552329 w 1325344"/>
                <a:gd name="connsiteY28" fmla="*/ 91951 h 1320328"/>
                <a:gd name="connsiteX29" fmla="*/ 377722 w 1325344"/>
                <a:gd name="connsiteY29" fmla="*/ 266558 h 1320328"/>
                <a:gd name="connsiteX30" fmla="*/ 952478 w 1325344"/>
                <a:gd name="connsiteY30" fmla="*/ 1034930 h 1320328"/>
                <a:gd name="connsiteX31" fmla="*/ 775759 w 1325344"/>
                <a:gd name="connsiteY31" fmla="*/ 858211 h 1320328"/>
                <a:gd name="connsiteX32" fmla="*/ 775759 w 1325344"/>
                <a:gd name="connsiteY32" fmla="*/ 771153 h 1320328"/>
                <a:gd name="connsiteX33" fmla="*/ 865420 w 1325344"/>
                <a:gd name="connsiteY33" fmla="*/ 771153 h 1320328"/>
                <a:gd name="connsiteX34" fmla="*/ 1040027 w 1325344"/>
                <a:gd name="connsiteY34" fmla="*/ 945761 h 1320328"/>
                <a:gd name="connsiteX35" fmla="*/ 1040028 w 1325344"/>
                <a:gd name="connsiteY35" fmla="*/ 1034929 h 1320328"/>
                <a:gd name="connsiteX36" fmla="*/ 286894 w 1325344"/>
                <a:gd name="connsiteY36" fmla="*/ 828104 h 1320328"/>
                <a:gd name="connsiteX37" fmla="*/ 286894 w 1325344"/>
                <a:gd name="connsiteY37" fmla="*/ 740554 h 1320328"/>
                <a:gd name="connsiteX38" fmla="*/ 463613 w 1325344"/>
                <a:gd name="connsiteY38" fmla="*/ 563835 h 1320328"/>
                <a:gd name="connsiteX39" fmla="*/ 550670 w 1325344"/>
                <a:gd name="connsiteY39" fmla="*/ 563835 h 1320328"/>
                <a:gd name="connsiteX40" fmla="*/ 550670 w 1325344"/>
                <a:gd name="connsiteY40" fmla="*/ 653496 h 1320328"/>
                <a:gd name="connsiteX41" fmla="*/ 376063 w 1325344"/>
                <a:gd name="connsiteY41" fmla="*/ 828104 h 1320328"/>
                <a:gd name="connsiteX42" fmla="*/ 493598 w 1325344"/>
                <a:gd name="connsiteY42" fmla="*/ 1037711 h 1320328"/>
                <a:gd name="connsiteX43" fmla="*/ 493598 w 1325344"/>
                <a:gd name="connsiteY43" fmla="*/ 950161 h 1320328"/>
                <a:gd name="connsiteX44" fmla="*/ 670317 w 1325344"/>
                <a:gd name="connsiteY44" fmla="*/ 773443 h 1320328"/>
                <a:gd name="connsiteX45" fmla="*/ 757374 w 1325344"/>
                <a:gd name="connsiteY45" fmla="*/ 773443 h 1320328"/>
                <a:gd name="connsiteX46" fmla="*/ 757374 w 1325344"/>
                <a:gd name="connsiteY46" fmla="*/ 863104 h 1320328"/>
                <a:gd name="connsiteX47" fmla="*/ 582767 w 1325344"/>
                <a:gd name="connsiteY47" fmla="*/ 1037711 h 1320328"/>
                <a:gd name="connsiteX48" fmla="*/ 772832 w 1325344"/>
                <a:gd name="connsiteY48" fmla="*/ 1316945 h 1320328"/>
                <a:gd name="connsiteX49" fmla="*/ 772832 w 1325344"/>
                <a:gd name="connsiteY49" fmla="*/ 1229395 h 1320328"/>
                <a:gd name="connsiteX50" fmla="*/ 949550 w 1325344"/>
                <a:gd name="connsiteY50" fmla="*/ 1052676 h 1320328"/>
                <a:gd name="connsiteX51" fmla="*/ 1036608 w 1325344"/>
                <a:gd name="connsiteY51" fmla="*/ 1052676 h 1320328"/>
                <a:gd name="connsiteX52" fmla="*/ 1036608 w 1325344"/>
                <a:gd name="connsiteY52" fmla="*/ 1142338 h 1320328"/>
                <a:gd name="connsiteX53" fmla="*/ 862000 w 1325344"/>
                <a:gd name="connsiteY53" fmla="*/ 1316945 h 1320328"/>
                <a:gd name="connsiteX54" fmla="*/ 3237 w 1325344"/>
                <a:gd name="connsiteY54" fmla="*/ 551945 h 1320328"/>
                <a:gd name="connsiteX55" fmla="*/ 3237 w 1325344"/>
                <a:gd name="connsiteY55" fmla="*/ 464395 h 1320328"/>
                <a:gd name="connsiteX56" fmla="*/ 179956 w 1325344"/>
                <a:gd name="connsiteY56" fmla="*/ 287677 h 1320328"/>
                <a:gd name="connsiteX57" fmla="*/ 267013 w 1325344"/>
                <a:gd name="connsiteY57" fmla="*/ 287677 h 1320328"/>
                <a:gd name="connsiteX58" fmla="*/ 267013 w 1325344"/>
                <a:gd name="connsiteY58" fmla="*/ 377338 h 1320328"/>
                <a:gd name="connsiteX59" fmla="*/ 92406 w 1325344"/>
                <a:gd name="connsiteY59" fmla="*/ 551945 h 1320328"/>
                <a:gd name="connsiteX60" fmla="*/ 667080 w 1325344"/>
                <a:gd name="connsiteY60" fmla="*/ 1320328 h 1320328"/>
                <a:gd name="connsiteX61" fmla="*/ 490361 w 1325344"/>
                <a:gd name="connsiteY61" fmla="*/ 1143609 h 1320328"/>
                <a:gd name="connsiteX62" fmla="*/ 490361 w 1325344"/>
                <a:gd name="connsiteY62" fmla="*/ 1056552 h 1320328"/>
                <a:gd name="connsiteX63" fmla="*/ 580022 w 1325344"/>
                <a:gd name="connsiteY63" fmla="*/ 1056551 h 1320328"/>
                <a:gd name="connsiteX64" fmla="*/ 754629 w 1325344"/>
                <a:gd name="connsiteY64" fmla="*/ 1231159 h 1320328"/>
                <a:gd name="connsiteX65" fmla="*/ 754629 w 1325344"/>
                <a:gd name="connsiteY65" fmla="*/ 1320328 h 1320328"/>
                <a:gd name="connsiteX66" fmla="*/ 176719 w 1325344"/>
                <a:gd name="connsiteY66" fmla="*/ 834562 h 1320328"/>
                <a:gd name="connsiteX67" fmla="*/ 0 w 1325344"/>
                <a:gd name="connsiteY67" fmla="*/ 657843 h 1320328"/>
                <a:gd name="connsiteX68" fmla="*/ 0 w 1325344"/>
                <a:gd name="connsiteY68" fmla="*/ 570785 h 1320328"/>
                <a:gd name="connsiteX69" fmla="*/ 89661 w 1325344"/>
                <a:gd name="connsiteY69" fmla="*/ 570785 h 1320328"/>
                <a:gd name="connsiteX70" fmla="*/ 264268 w 1325344"/>
                <a:gd name="connsiteY70" fmla="*/ 745393 h 1320328"/>
                <a:gd name="connsiteX71" fmla="*/ 264269 w 1325344"/>
                <a:gd name="connsiteY71" fmla="*/ 834561 h 13203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1325344" h="1320328">
                  <a:moveTo>
                    <a:pt x="1237794" y="749543"/>
                  </a:moveTo>
                  <a:lnTo>
                    <a:pt x="1061075" y="572824"/>
                  </a:lnTo>
                  <a:lnTo>
                    <a:pt x="1061075" y="485767"/>
                  </a:lnTo>
                  <a:lnTo>
                    <a:pt x="1150736" y="485766"/>
                  </a:lnTo>
                  <a:lnTo>
                    <a:pt x="1325343" y="660374"/>
                  </a:lnTo>
                  <a:lnTo>
                    <a:pt x="1325344" y="749542"/>
                  </a:lnTo>
                  <a:close/>
                  <a:moveTo>
                    <a:pt x="747433" y="263777"/>
                  </a:moveTo>
                  <a:lnTo>
                    <a:pt x="570714" y="87058"/>
                  </a:lnTo>
                  <a:lnTo>
                    <a:pt x="570714" y="0"/>
                  </a:lnTo>
                  <a:lnTo>
                    <a:pt x="660375" y="0"/>
                  </a:lnTo>
                  <a:lnTo>
                    <a:pt x="834983" y="174608"/>
                  </a:lnTo>
                  <a:lnTo>
                    <a:pt x="834983" y="263776"/>
                  </a:lnTo>
                  <a:close/>
                  <a:moveTo>
                    <a:pt x="572210" y="542717"/>
                  </a:moveTo>
                  <a:lnTo>
                    <a:pt x="572210" y="455167"/>
                  </a:lnTo>
                  <a:lnTo>
                    <a:pt x="748929" y="278448"/>
                  </a:lnTo>
                  <a:lnTo>
                    <a:pt x="835986" y="278448"/>
                  </a:lnTo>
                  <a:lnTo>
                    <a:pt x="835986" y="368110"/>
                  </a:lnTo>
                  <a:lnTo>
                    <a:pt x="661379" y="542717"/>
                  </a:lnTo>
                  <a:close/>
                  <a:moveTo>
                    <a:pt x="778914" y="752324"/>
                  </a:moveTo>
                  <a:lnTo>
                    <a:pt x="778914" y="664774"/>
                  </a:lnTo>
                  <a:lnTo>
                    <a:pt x="955633" y="488056"/>
                  </a:lnTo>
                  <a:lnTo>
                    <a:pt x="1042690" y="488056"/>
                  </a:lnTo>
                  <a:lnTo>
                    <a:pt x="1042690" y="577717"/>
                  </a:lnTo>
                  <a:lnTo>
                    <a:pt x="868083" y="752325"/>
                  </a:lnTo>
                  <a:close/>
                  <a:moveTo>
                    <a:pt x="288553" y="266558"/>
                  </a:moveTo>
                  <a:lnTo>
                    <a:pt x="288553" y="179008"/>
                  </a:lnTo>
                  <a:lnTo>
                    <a:pt x="465272" y="2290"/>
                  </a:lnTo>
                  <a:lnTo>
                    <a:pt x="552330" y="2290"/>
                  </a:lnTo>
                  <a:lnTo>
                    <a:pt x="552329" y="91951"/>
                  </a:lnTo>
                  <a:lnTo>
                    <a:pt x="377722" y="266558"/>
                  </a:lnTo>
                  <a:close/>
                  <a:moveTo>
                    <a:pt x="952478" y="1034930"/>
                  </a:moveTo>
                  <a:lnTo>
                    <a:pt x="775759" y="858211"/>
                  </a:lnTo>
                  <a:lnTo>
                    <a:pt x="775759" y="771153"/>
                  </a:lnTo>
                  <a:lnTo>
                    <a:pt x="865420" y="771153"/>
                  </a:lnTo>
                  <a:lnTo>
                    <a:pt x="1040027" y="945761"/>
                  </a:lnTo>
                  <a:lnTo>
                    <a:pt x="1040028" y="1034929"/>
                  </a:lnTo>
                  <a:close/>
                  <a:moveTo>
                    <a:pt x="286894" y="828104"/>
                  </a:moveTo>
                  <a:lnTo>
                    <a:pt x="286894" y="740554"/>
                  </a:lnTo>
                  <a:lnTo>
                    <a:pt x="463613" y="563835"/>
                  </a:lnTo>
                  <a:lnTo>
                    <a:pt x="550670" y="563835"/>
                  </a:lnTo>
                  <a:lnTo>
                    <a:pt x="550670" y="653496"/>
                  </a:lnTo>
                  <a:lnTo>
                    <a:pt x="376063" y="828104"/>
                  </a:lnTo>
                  <a:close/>
                  <a:moveTo>
                    <a:pt x="493598" y="1037711"/>
                  </a:moveTo>
                  <a:lnTo>
                    <a:pt x="493598" y="950161"/>
                  </a:lnTo>
                  <a:lnTo>
                    <a:pt x="670317" y="773443"/>
                  </a:lnTo>
                  <a:lnTo>
                    <a:pt x="757374" y="773443"/>
                  </a:lnTo>
                  <a:lnTo>
                    <a:pt x="757374" y="863104"/>
                  </a:lnTo>
                  <a:lnTo>
                    <a:pt x="582767" y="1037711"/>
                  </a:lnTo>
                  <a:close/>
                  <a:moveTo>
                    <a:pt x="772832" y="1316945"/>
                  </a:moveTo>
                  <a:lnTo>
                    <a:pt x="772832" y="1229395"/>
                  </a:lnTo>
                  <a:lnTo>
                    <a:pt x="949550" y="1052676"/>
                  </a:lnTo>
                  <a:lnTo>
                    <a:pt x="1036608" y="1052676"/>
                  </a:lnTo>
                  <a:lnTo>
                    <a:pt x="1036608" y="1142338"/>
                  </a:lnTo>
                  <a:lnTo>
                    <a:pt x="862000" y="1316945"/>
                  </a:lnTo>
                  <a:close/>
                  <a:moveTo>
                    <a:pt x="3237" y="551945"/>
                  </a:moveTo>
                  <a:lnTo>
                    <a:pt x="3237" y="464395"/>
                  </a:lnTo>
                  <a:lnTo>
                    <a:pt x="179956" y="287677"/>
                  </a:lnTo>
                  <a:lnTo>
                    <a:pt x="267013" y="287677"/>
                  </a:lnTo>
                  <a:lnTo>
                    <a:pt x="267013" y="377338"/>
                  </a:lnTo>
                  <a:lnTo>
                    <a:pt x="92406" y="551945"/>
                  </a:lnTo>
                  <a:close/>
                  <a:moveTo>
                    <a:pt x="667080" y="1320328"/>
                  </a:moveTo>
                  <a:lnTo>
                    <a:pt x="490361" y="1143609"/>
                  </a:lnTo>
                  <a:lnTo>
                    <a:pt x="490361" y="1056552"/>
                  </a:lnTo>
                  <a:lnTo>
                    <a:pt x="580022" y="1056551"/>
                  </a:lnTo>
                  <a:lnTo>
                    <a:pt x="754629" y="1231159"/>
                  </a:lnTo>
                  <a:lnTo>
                    <a:pt x="754629" y="1320328"/>
                  </a:lnTo>
                  <a:close/>
                  <a:moveTo>
                    <a:pt x="176719" y="834562"/>
                  </a:moveTo>
                  <a:lnTo>
                    <a:pt x="0" y="657843"/>
                  </a:lnTo>
                  <a:lnTo>
                    <a:pt x="0" y="570785"/>
                  </a:lnTo>
                  <a:lnTo>
                    <a:pt x="89661" y="570785"/>
                  </a:lnTo>
                  <a:lnTo>
                    <a:pt x="264268" y="745393"/>
                  </a:lnTo>
                  <a:lnTo>
                    <a:pt x="264269" y="83456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grpSp>
          <p:nvGrpSpPr>
            <p:cNvPr id="55" name="그룹 54">
              <a:extLst>
                <a:ext uri="{FF2B5EF4-FFF2-40B4-BE49-F238E27FC236}">
                  <a16:creationId xmlns:a16="http://schemas.microsoft.com/office/drawing/2014/main" id="{EEC26626-DA73-46C3-998A-5B5AB6836A9A}"/>
                </a:ext>
              </a:extLst>
            </p:cNvPr>
            <p:cNvGrpSpPr/>
            <p:nvPr/>
          </p:nvGrpSpPr>
          <p:grpSpPr>
            <a:xfrm>
              <a:off x="11223362" y="5276722"/>
              <a:ext cx="782368" cy="801120"/>
              <a:chOff x="11223362" y="5276722"/>
              <a:chExt cx="782368" cy="801120"/>
            </a:xfrm>
            <a:solidFill>
              <a:schemeClr val="bg1"/>
            </a:solidFill>
          </p:grpSpPr>
          <p:sp>
            <p:nvSpPr>
              <p:cNvPr id="56" name="사각형: 둥근 모서리 55">
                <a:extLst>
                  <a:ext uri="{FF2B5EF4-FFF2-40B4-BE49-F238E27FC236}">
                    <a16:creationId xmlns:a16="http://schemas.microsoft.com/office/drawing/2014/main" id="{EC1BB5BC-6118-4846-8E95-925091F0531F}"/>
                  </a:ext>
                </a:extLst>
              </p:cNvPr>
              <p:cNvSpPr/>
              <p:nvPr/>
            </p:nvSpPr>
            <p:spPr>
              <a:xfrm>
                <a:off x="11223362" y="5276722"/>
                <a:ext cx="208464" cy="208464"/>
              </a:xfrm>
              <a:prstGeom prst="roundRect">
                <a:avLst>
                  <a:gd name="adj" fmla="val 11833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57" name="사각형: 둥근 모서리 56">
                <a:extLst>
                  <a:ext uri="{FF2B5EF4-FFF2-40B4-BE49-F238E27FC236}">
                    <a16:creationId xmlns:a16="http://schemas.microsoft.com/office/drawing/2014/main" id="{F8892DE1-2A84-4064-9537-8E75E4BBCC4C}"/>
                  </a:ext>
                </a:extLst>
              </p:cNvPr>
              <p:cNvSpPr/>
              <p:nvPr/>
            </p:nvSpPr>
            <p:spPr>
              <a:xfrm>
                <a:off x="11223362" y="5573050"/>
                <a:ext cx="208464" cy="208464"/>
              </a:xfrm>
              <a:prstGeom prst="roundRect">
                <a:avLst>
                  <a:gd name="adj" fmla="val 11833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58" name="사각형: 둥근 모서리 57">
                <a:extLst>
                  <a:ext uri="{FF2B5EF4-FFF2-40B4-BE49-F238E27FC236}">
                    <a16:creationId xmlns:a16="http://schemas.microsoft.com/office/drawing/2014/main" id="{184482EC-0E91-4D03-B2A5-FC39D7ED88B1}"/>
                  </a:ext>
                </a:extLst>
              </p:cNvPr>
              <p:cNvSpPr/>
              <p:nvPr/>
            </p:nvSpPr>
            <p:spPr>
              <a:xfrm>
                <a:off x="11223362" y="5869378"/>
                <a:ext cx="208464" cy="208464"/>
              </a:xfrm>
              <a:prstGeom prst="roundRect">
                <a:avLst>
                  <a:gd name="adj" fmla="val 11833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59" name="사각형: 둥근 모서리 58">
                <a:extLst>
                  <a:ext uri="{FF2B5EF4-FFF2-40B4-BE49-F238E27FC236}">
                    <a16:creationId xmlns:a16="http://schemas.microsoft.com/office/drawing/2014/main" id="{716095F1-DBC9-4071-BF36-36E2D9A00355}"/>
                  </a:ext>
                </a:extLst>
              </p:cNvPr>
              <p:cNvSpPr/>
              <p:nvPr/>
            </p:nvSpPr>
            <p:spPr>
              <a:xfrm>
                <a:off x="11510314" y="5276722"/>
                <a:ext cx="208464" cy="208464"/>
              </a:xfrm>
              <a:prstGeom prst="roundRect">
                <a:avLst>
                  <a:gd name="adj" fmla="val 11833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60" name="사각형: 둥근 모서리 59">
                <a:extLst>
                  <a:ext uri="{FF2B5EF4-FFF2-40B4-BE49-F238E27FC236}">
                    <a16:creationId xmlns:a16="http://schemas.microsoft.com/office/drawing/2014/main" id="{53289708-24E1-4AC5-9221-4E68413F1489}"/>
                  </a:ext>
                </a:extLst>
              </p:cNvPr>
              <p:cNvSpPr/>
              <p:nvPr/>
            </p:nvSpPr>
            <p:spPr>
              <a:xfrm>
                <a:off x="11510314" y="5573050"/>
                <a:ext cx="208464" cy="208464"/>
              </a:xfrm>
              <a:prstGeom prst="roundRect">
                <a:avLst>
                  <a:gd name="adj" fmla="val 11833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61" name="사각형: 둥근 모서리 60">
                <a:extLst>
                  <a:ext uri="{FF2B5EF4-FFF2-40B4-BE49-F238E27FC236}">
                    <a16:creationId xmlns:a16="http://schemas.microsoft.com/office/drawing/2014/main" id="{94CB16B2-167B-4BC6-8B8D-8C6C74AF3E00}"/>
                  </a:ext>
                </a:extLst>
              </p:cNvPr>
              <p:cNvSpPr/>
              <p:nvPr/>
            </p:nvSpPr>
            <p:spPr>
              <a:xfrm>
                <a:off x="11510314" y="5869378"/>
                <a:ext cx="208464" cy="208464"/>
              </a:xfrm>
              <a:prstGeom prst="roundRect">
                <a:avLst>
                  <a:gd name="adj" fmla="val 11833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62" name="사각형: 둥근 모서리 61">
                <a:extLst>
                  <a:ext uri="{FF2B5EF4-FFF2-40B4-BE49-F238E27FC236}">
                    <a16:creationId xmlns:a16="http://schemas.microsoft.com/office/drawing/2014/main" id="{EF8D4722-D576-470E-AA42-83E68241F96E}"/>
                  </a:ext>
                </a:extLst>
              </p:cNvPr>
              <p:cNvSpPr/>
              <p:nvPr/>
            </p:nvSpPr>
            <p:spPr>
              <a:xfrm>
                <a:off x="11797266" y="5276722"/>
                <a:ext cx="208464" cy="208464"/>
              </a:xfrm>
              <a:prstGeom prst="roundRect">
                <a:avLst>
                  <a:gd name="adj" fmla="val 11833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63" name="사각형: 둥근 모서리 62">
                <a:extLst>
                  <a:ext uri="{FF2B5EF4-FFF2-40B4-BE49-F238E27FC236}">
                    <a16:creationId xmlns:a16="http://schemas.microsoft.com/office/drawing/2014/main" id="{A1463F2B-BD4E-4784-BD2D-81218A656FFC}"/>
                  </a:ext>
                </a:extLst>
              </p:cNvPr>
              <p:cNvSpPr/>
              <p:nvPr/>
            </p:nvSpPr>
            <p:spPr>
              <a:xfrm>
                <a:off x="11797266" y="5573050"/>
                <a:ext cx="208464" cy="208464"/>
              </a:xfrm>
              <a:prstGeom prst="roundRect">
                <a:avLst>
                  <a:gd name="adj" fmla="val 11833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64" name="사각형: 둥근 모서리 63">
                <a:extLst>
                  <a:ext uri="{FF2B5EF4-FFF2-40B4-BE49-F238E27FC236}">
                    <a16:creationId xmlns:a16="http://schemas.microsoft.com/office/drawing/2014/main" id="{9D6AD942-6DA5-4661-9CB7-30E3B851916E}"/>
                  </a:ext>
                </a:extLst>
              </p:cNvPr>
              <p:cNvSpPr/>
              <p:nvPr/>
            </p:nvSpPr>
            <p:spPr>
              <a:xfrm>
                <a:off x="11797266" y="5869378"/>
                <a:ext cx="208464" cy="208464"/>
              </a:xfrm>
              <a:prstGeom prst="roundRect">
                <a:avLst>
                  <a:gd name="adj" fmla="val 11833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</p:grpSp>
      <p:sp>
        <p:nvSpPr>
          <p:cNvPr id="65" name="자유형: 도형 64">
            <a:extLst>
              <a:ext uri="{FF2B5EF4-FFF2-40B4-BE49-F238E27FC236}">
                <a16:creationId xmlns:a16="http://schemas.microsoft.com/office/drawing/2014/main" id="{8D83910E-3E44-448A-A88E-A96F575224D0}"/>
              </a:ext>
            </a:extLst>
          </p:cNvPr>
          <p:cNvSpPr/>
          <p:nvPr/>
        </p:nvSpPr>
        <p:spPr>
          <a:xfrm>
            <a:off x="497817" y="5296652"/>
            <a:ext cx="180565" cy="1280708"/>
          </a:xfrm>
          <a:custGeom>
            <a:avLst/>
            <a:gdLst>
              <a:gd name="connsiteX0" fmla="*/ 34245 w 158832"/>
              <a:gd name="connsiteY0" fmla="*/ 1033653 h 1126560"/>
              <a:gd name="connsiteX1" fmla="*/ 72221 w 158832"/>
              <a:gd name="connsiteY1" fmla="*/ 1033653 h 1126560"/>
              <a:gd name="connsiteX2" fmla="*/ 57220 w 158832"/>
              <a:gd name="connsiteY2" fmla="*/ 1126323 h 1126560"/>
              <a:gd name="connsiteX3" fmla="*/ 55148 w 158832"/>
              <a:gd name="connsiteY3" fmla="*/ 1126560 h 1126560"/>
              <a:gd name="connsiteX4" fmla="*/ 34245 w 158832"/>
              <a:gd name="connsiteY4" fmla="*/ 1033653 h 1126560"/>
              <a:gd name="connsiteX5" fmla="*/ 0 w 158832"/>
              <a:gd name="connsiteY5" fmla="*/ 860728 h 1126560"/>
              <a:gd name="connsiteX6" fmla="*/ 106171 w 158832"/>
              <a:gd name="connsiteY6" fmla="*/ 860728 h 1126560"/>
              <a:gd name="connsiteX7" fmla="*/ 87302 w 158832"/>
              <a:gd name="connsiteY7" fmla="*/ 1022679 h 1126560"/>
              <a:gd name="connsiteX8" fmla="*/ 21633 w 158832"/>
              <a:gd name="connsiteY8" fmla="*/ 1022679 h 1126560"/>
              <a:gd name="connsiteX9" fmla="*/ 0 w 158832"/>
              <a:gd name="connsiteY9" fmla="*/ 860728 h 1126560"/>
              <a:gd name="connsiteX10" fmla="*/ 135363 w 158832"/>
              <a:gd name="connsiteY10" fmla="*/ 366920 h 1126560"/>
              <a:gd name="connsiteX11" fmla="*/ 135363 w 158832"/>
              <a:gd name="connsiteY11" fmla="*/ 413561 h 1126560"/>
              <a:gd name="connsiteX12" fmla="*/ 132738 w 158832"/>
              <a:gd name="connsiteY12" fmla="*/ 415495 h 1126560"/>
              <a:gd name="connsiteX13" fmla="*/ 129797 w 158832"/>
              <a:gd name="connsiteY13" fmla="*/ 410403 h 1126560"/>
              <a:gd name="connsiteX14" fmla="*/ 135363 w 158832"/>
              <a:gd name="connsiteY14" fmla="*/ 366920 h 1126560"/>
              <a:gd name="connsiteX15" fmla="*/ 139410 w 158832"/>
              <a:gd name="connsiteY15" fmla="*/ 149781 h 1126560"/>
              <a:gd name="connsiteX16" fmla="*/ 158832 w 158832"/>
              <a:gd name="connsiteY16" fmla="*/ 149781 h 1126560"/>
              <a:gd name="connsiteX17" fmla="*/ 158832 w 158832"/>
              <a:gd name="connsiteY17" fmla="*/ 419384 h 1126560"/>
              <a:gd name="connsiteX18" fmla="*/ 139410 w 158832"/>
              <a:gd name="connsiteY18" fmla="*/ 419384 h 1126560"/>
              <a:gd name="connsiteX19" fmla="*/ 139410 w 158832"/>
              <a:gd name="connsiteY19" fmla="*/ 149781 h 1126560"/>
              <a:gd name="connsiteX20" fmla="*/ 111125 w 158832"/>
              <a:gd name="connsiteY20" fmla="*/ 149584 h 1126560"/>
              <a:gd name="connsiteX21" fmla="*/ 132876 w 158832"/>
              <a:gd name="connsiteY21" fmla="*/ 149584 h 1126560"/>
              <a:gd name="connsiteX22" fmla="*/ 132876 w 158832"/>
              <a:gd name="connsiteY22" fmla="*/ 175382 h 1126560"/>
              <a:gd name="connsiteX23" fmla="*/ 111125 w 158832"/>
              <a:gd name="connsiteY23" fmla="*/ 175382 h 1126560"/>
              <a:gd name="connsiteX24" fmla="*/ 111125 w 158832"/>
              <a:gd name="connsiteY24" fmla="*/ 149584 h 1126560"/>
              <a:gd name="connsiteX25" fmla="*/ 888 w 158832"/>
              <a:gd name="connsiteY25" fmla="*/ 148873 h 1126560"/>
              <a:gd name="connsiteX26" fmla="*/ 105559 w 158832"/>
              <a:gd name="connsiteY26" fmla="*/ 148873 h 1126560"/>
              <a:gd name="connsiteX27" fmla="*/ 105559 w 158832"/>
              <a:gd name="connsiteY27" fmla="*/ 852260 h 1126560"/>
              <a:gd name="connsiteX28" fmla="*/ 888 w 158832"/>
              <a:gd name="connsiteY28" fmla="*/ 852260 h 1126560"/>
              <a:gd name="connsiteX29" fmla="*/ 888 w 158832"/>
              <a:gd name="connsiteY29" fmla="*/ 148873 h 1126560"/>
              <a:gd name="connsiteX30" fmla="*/ 58188 w 158832"/>
              <a:gd name="connsiteY30" fmla="*/ 582 h 1126560"/>
              <a:gd name="connsiteX31" fmla="*/ 73900 w 158832"/>
              <a:gd name="connsiteY31" fmla="*/ 19905 h 1126560"/>
              <a:gd name="connsiteX32" fmla="*/ 73446 w 158832"/>
              <a:gd name="connsiteY32" fmla="*/ 128169 h 1126560"/>
              <a:gd name="connsiteX33" fmla="*/ 73446 w 158832"/>
              <a:gd name="connsiteY33" fmla="*/ 139321 h 1126560"/>
              <a:gd name="connsiteX34" fmla="*/ 33298 w 158832"/>
              <a:gd name="connsiteY34" fmla="*/ 139321 h 1126560"/>
              <a:gd name="connsiteX35" fmla="*/ 33298 w 158832"/>
              <a:gd name="connsiteY35" fmla="*/ 128425 h 1126560"/>
              <a:gd name="connsiteX36" fmla="*/ 32943 w 158832"/>
              <a:gd name="connsiteY36" fmla="*/ 20162 h 1126560"/>
              <a:gd name="connsiteX37" fmla="*/ 58188 w 158832"/>
              <a:gd name="connsiteY37" fmla="*/ 582 h 11265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158832" h="1126560">
                <a:moveTo>
                  <a:pt x="34245" y="1033653"/>
                </a:moveTo>
                <a:cubicBezTo>
                  <a:pt x="47450" y="1033653"/>
                  <a:pt x="59115" y="1033653"/>
                  <a:pt x="72221" y="1033653"/>
                </a:cubicBezTo>
                <a:cubicBezTo>
                  <a:pt x="67208" y="1064622"/>
                  <a:pt x="62214" y="1095473"/>
                  <a:pt x="57220" y="1126323"/>
                </a:cubicBezTo>
                <a:cubicBezTo>
                  <a:pt x="56529" y="1126402"/>
                  <a:pt x="55838" y="1126481"/>
                  <a:pt x="55148" y="1126560"/>
                </a:cubicBezTo>
                <a:cubicBezTo>
                  <a:pt x="48239" y="1095946"/>
                  <a:pt x="41351" y="1065313"/>
                  <a:pt x="34245" y="1033653"/>
                </a:cubicBezTo>
                <a:close/>
                <a:moveTo>
                  <a:pt x="0" y="860728"/>
                </a:moveTo>
                <a:cubicBezTo>
                  <a:pt x="35568" y="860728"/>
                  <a:pt x="70386" y="860728"/>
                  <a:pt x="106171" y="860728"/>
                </a:cubicBezTo>
                <a:cubicBezTo>
                  <a:pt x="99816" y="915264"/>
                  <a:pt x="93598" y="968617"/>
                  <a:pt x="87302" y="1022679"/>
                </a:cubicBezTo>
                <a:cubicBezTo>
                  <a:pt x="64899" y="1022679"/>
                  <a:pt x="43957" y="1022679"/>
                  <a:pt x="21633" y="1022679"/>
                </a:cubicBezTo>
                <a:cubicBezTo>
                  <a:pt x="14429" y="968755"/>
                  <a:pt x="7244" y="914988"/>
                  <a:pt x="0" y="860728"/>
                </a:cubicBezTo>
                <a:close/>
                <a:moveTo>
                  <a:pt x="135363" y="366920"/>
                </a:moveTo>
                <a:cubicBezTo>
                  <a:pt x="135363" y="382829"/>
                  <a:pt x="135363" y="398205"/>
                  <a:pt x="135363" y="413561"/>
                </a:cubicBezTo>
                <a:cubicBezTo>
                  <a:pt x="134495" y="414193"/>
                  <a:pt x="133606" y="414844"/>
                  <a:pt x="132738" y="415495"/>
                </a:cubicBezTo>
                <a:cubicBezTo>
                  <a:pt x="131771" y="413778"/>
                  <a:pt x="131080" y="411824"/>
                  <a:pt x="129797" y="410403"/>
                </a:cubicBezTo>
                <a:cubicBezTo>
                  <a:pt x="110829" y="389402"/>
                  <a:pt x="111243" y="385513"/>
                  <a:pt x="135363" y="366920"/>
                </a:cubicBezTo>
                <a:close/>
                <a:moveTo>
                  <a:pt x="139410" y="149781"/>
                </a:moveTo>
                <a:cubicBezTo>
                  <a:pt x="145864" y="149781"/>
                  <a:pt x="151944" y="149781"/>
                  <a:pt x="158832" y="149781"/>
                </a:cubicBezTo>
                <a:cubicBezTo>
                  <a:pt x="158832" y="239352"/>
                  <a:pt x="158832" y="329121"/>
                  <a:pt x="158832" y="419384"/>
                </a:cubicBezTo>
                <a:cubicBezTo>
                  <a:pt x="152477" y="419384"/>
                  <a:pt x="146358" y="419384"/>
                  <a:pt x="139410" y="419384"/>
                </a:cubicBezTo>
                <a:cubicBezTo>
                  <a:pt x="139410" y="329556"/>
                  <a:pt x="139410" y="240043"/>
                  <a:pt x="139410" y="149781"/>
                </a:cubicBezTo>
                <a:close/>
                <a:moveTo>
                  <a:pt x="111125" y="149584"/>
                </a:moveTo>
                <a:cubicBezTo>
                  <a:pt x="118566" y="149584"/>
                  <a:pt x="125297" y="149584"/>
                  <a:pt x="132876" y="149584"/>
                </a:cubicBezTo>
                <a:cubicBezTo>
                  <a:pt x="132876" y="157933"/>
                  <a:pt x="132876" y="166203"/>
                  <a:pt x="132876" y="175382"/>
                </a:cubicBezTo>
                <a:cubicBezTo>
                  <a:pt x="125988" y="175382"/>
                  <a:pt x="118783" y="175382"/>
                  <a:pt x="111125" y="175382"/>
                </a:cubicBezTo>
                <a:cubicBezTo>
                  <a:pt x="111125" y="166875"/>
                  <a:pt x="111125" y="158841"/>
                  <a:pt x="111125" y="149584"/>
                </a:cubicBezTo>
                <a:close/>
                <a:moveTo>
                  <a:pt x="888" y="148873"/>
                </a:moveTo>
                <a:cubicBezTo>
                  <a:pt x="35923" y="148873"/>
                  <a:pt x="70327" y="148873"/>
                  <a:pt x="105559" y="148873"/>
                </a:cubicBezTo>
                <a:cubicBezTo>
                  <a:pt x="105559" y="383401"/>
                  <a:pt x="105559" y="617535"/>
                  <a:pt x="105559" y="852260"/>
                </a:cubicBezTo>
                <a:cubicBezTo>
                  <a:pt x="70662" y="852260"/>
                  <a:pt x="36042" y="852260"/>
                  <a:pt x="888" y="852260"/>
                </a:cubicBezTo>
                <a:cubicBezTo>
                  <a:pt x="888" y="617515"/>
                  <a:pt x="888" y="383618"/>
                  <a:pt x="888" y="148873"/>
                </a:cubicBezTo>
                <a:close/>
                <a:moveTo>
                  <a:pt x="58188" y="582"/>
                </a:moveTo>
                <a:cubicBezTo>
                  <a:pt x="70209" y="3148"/>
                  <a:pt x="73939" y="7707"/>
                  <a:pt x="73900" y="19905"/>
                </a:cubicBezTo>
                <a:cubicBezTo>
                  <a:pt x="73761" y="55987"/>
                  <a:pt x="73584" y="92088"/>
                  <a:pt x="73446" y="128169"/>
                </a:cubicBezTo>
                <a:cubicBezTo>
                  <a:pt x="73426" y="131682"/>
                  <a:pt x="73446" y="135215"/>
                  <a:pt x="73446" y="139321"/>
                </a:cubicBezTo>
                <a:cubicBezTo>
                  <a:pt x="59747" y="139321"/>
                  <a:pt x="47155" y="139321"/>
                  <a:pt x="33298" y="139321"/>
                </a:cubicBezTo>
                <a:cubicBezTo>
                  <a:pt x="33298" y="135413"/>
                  <a:pt x="33298" y="131919"/>
                  <a:pt x="33298" y="128425"/>
                </a:cubicBezTo>
                <a:cubicBezTo>
                  <a:pt x="33180" y="92344"/>
                  <a:pt x="33062" y="56243"/>
                  <a:pt x="32943" y="20162"/>
                </a:cubicBezTo>
                <a:cubicBezTo>
                  <a:pt x="32904" y="6345"/>
                  <a:pt x="44194" y="-2399"/>
                  <a:pt x="58188" y="582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 w="1972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66" name="그룹 65">
            <a:extLst>
              <a:ext uri="{FF2B5EF4-FFF2-40B4-BE49-F238E27FC236}">
                <a16:creationId xmlns:a16="http://schemas.microsoft.com/office/drawing/2014/main" id="{DFE7528D-C3A4-47CE-9D6C-C7BC2C169FF2}"/>
              </a:ext>
            </a:extLst>
          </p:cNvPr>
          <p:cNvGrpSpPr/>
          <p:nvPr/>
        </p:nvGrpSpPr>
        <p:grpSpPr>
          <a:xfrm>
            <a:off x="3772116" y="4767508"/>
            <a:ext cx="2131079" cy="2058928"/>
            <a:chOff x="1993785" y="613120"/>
            <a:chExt cx="3212321" cy="3103561"/>
          </a:xfrm>
        </p:grpSpPr>
        <p:grpSp>
          <p:nvGrpSpPr>
            <p:cNvPr id="67" name="그룹 66">
              <a:extLst>
                <a:ext uri="{FF2B5EF4-FFF2-40B4-BE49-F238E27FC236}">
                  <a16:creationId xmlns:a16="http://schemas.microsoft.com/office/drawing/2014/main" id="{59F42344-56B6-44AA-9C02-7A4DF4E3EA81}"/>
                </a:ext>
              </a:extLst>
            </p:cNvPr>
            <p:cNvGrpSpPr/>
            <p:nvPr/>
          </p:nvGrpSpPr>
          <p:grpSpPr>
            <a:xfrm>
              <a:off x="3239026" y="1994031"/>
              <a:ext cx="1967080" cy="1722650"/>
              <a:chOff x="9415872" y="4574240"/>
              <a:chExt cx="3305533" cy="2894786"/>
            </a:xfrm>
          </p:grpSpPr>
          <p:sp>
            <p:nvSpPr>
              <p:cNvPr id="70" name="자유형: 도형 69">
                <a:extLst>
                  <a:ext uri="{FF2B5EF4-FFF2-40B4-BE49-F238E27FC236}">
                    <a16:creationId xmlns:a16="http://schemas.microsoft.com/office/drawing/2014/main" id="{03624F66-8942-46B0-97F6-212C67D57B80}"/>
                  </a:ext>
                </a:extLst>
              </p:cNvPr>
              <p:cNvSpPr/>
              <p:nvPr/>
            </p:nvSpPr>
            <p:spPr>
              <a:xfrm rot="1018244">
                <a:off x="9415872" y="4574240"/>
                <a:ext cx="1958939" cy="1440413"/>
              </a:xfrm>
              <a:custGeom>
                <a:avLst/>
                <a:gdLst>
                  <a:gd name="connsiteX0" fmla="*/ 3036847 w 3036846"/>
                  <a:gd name="connsiteY0" fmla="*/ 1161150 h 2233002"/>
                  <a:gd name="connsiteX1" fmla="*/ 2799007 w 3036846"/>
                  <a:gd name="connsiteY1" fmla="*/ 997606 h 2233002"/>
                  <a:gd name="connsiteX2" fmla="*/ 1575997 w 3036846"/>
                  <a:gd name="connsiteY2" fmla="*/ 257894 h 2233002"/>
                  <a:gd name="connsiteX3" fmla="*/ 856384 w 3036846"/>
                  <a:gd name="connsiteY3" fmla="*/ 17102 h 2233002"/>
                  <a:gd name="connsiteX4" fmla="*/ 665026 w 3036846"/>
                  <a:gd name="connsiteY4" fmla="*/ 719 h 2233002"/>
                  <a:gd name="connsiteX5" fmla="*/ 338224 w 3036846"/>
                  <a:gd name="connsiteY5" fmla="*/ 86158 h 2233002"/>
                  <a:gd name="connsiteX6" fmla="*/ 146962 w 3036846"/>
                  <a:gd name="connsiteY6" fmla="*/ 242559 h 2233002"/>
                  <a:gd name="connsiteX7" fmla="*/ 4468 w 3036846"/>
                  <a:gd name="connsiteY7" fmla="*/ 715189 h 2233002"/>
                  <a:gd name="connsiteX8" fmla="*/ 25899 w 3036846"/>
                  <a:gd name="connsiteY8" fmla="*/ 1127717 h 2233002"/>
                  <a:gd name="connsiteX9" fmla="*/ 96765 w 3036846"/>
                  <a:gd name="connsiteY9" fmla="*/ 1256971 h 2233002"/>
                  <a:gd name="connsiteX10" fmla="*/ 281359 w 3036846"/>
                  <a:gd name="connsiteY10" fmla="*/ 1275164 h 2233002"/>
                  <a:gd name="connsiteX11" fmla="*/ 433188 w 3036846"/>
                  <a:gd name="connsiteY11" fmla="*/ 1114668 h 2233002"/>
                  <a:gd name="connsiteX12" fmla="*/ 457000 w 3036846"/>
                  <a:gd name="connsiteY12" fmla="*/ 1015798 h 2233002"/>
                  <a:gd name="connsiteX13" fmla="*/ 602352 w 3036846"/>
                  <a:gd name="connsiteY13" fmla="*/ 1105524 h 2233002"/>
                  <a:gd name="connsiteX14" fmla="*/ 786280 w 3036846"/>
                  <a:gd name="connsiteY14" fmla="*/ 1733888 h 2233002"/>
                  <a:gd name="connsiteX15" fmla="*/ 895531 w 3036846"/>
                  <a:gd name="connsiteY15" fmla="*/ 1866381 h 2233002"/>
                  <a:gd name="connsiteX16" fmla="*/ 1007260 w 3036846"/>
                  <a:gd name="connsiteY16" fmla="*/ 1903528 h 2233002"/>
                  <a:gd name="connsiteX17" fmla="*/ 1085555 w 3036846"/>
                  <a:gd name="connsiteY17" fmla="*/ 1914292 h 2233002"/>
                  <a:gd name="connsiteX18" fmla="*/ 1355970 w 3036846"/>
                  <a:gd name="connsiteY18" fmla="*/ 2018400 h 2233002"/>
                  <a:gd name="connsiteX19" fmla="*/ 1465888 w 3036846"/>
                  <a:gd name="connsiteY19" fmla="*/ 2113650 h 2233002"/>
                  <a:gd name="connsiteX20" fmla="*/ 1466270 w 3036846"/>
                  <a:gd name="connsiteY20" fmla="*/ 2113364 h 2233002"/>
                  <a:gd name="connsiteX21" fmla="*/ 1523134 w 3036846"/>
                  <a:gd name="connsiteY21" fmla="*/ 2132986 h 2233002"/>
                  <a:gd name="connsiteX22" fmla="*/ 1898704 w 3036846"/>
                  <a:gd name="connsiteY22" fmla="*/ 2067358 h 2233002"/>
                  <a:gd name="connsiteX23" fmla="*/ 1980620 w 3036846"/>
                  <a:gd name="connsiteY23" fmla="*/ 2080884 h 2233002"/>
                  <a:gd name="connsiteX24" fmla="*/ 2301802 w 3036846"/>
                  <a:gd name="connsiteY24" fmla="*/ 2232998 h 2233002"/>
                  <a:gd name="connsiteX25" fmla="*/ 2476205 w 3036846"/>
                  <a:gd name="connsiteY25" fmla="*/ 2224045 h 2233002"/>
                  <a:gd name="connsiteX26" fmla="*/ 3036847 w 3036846"/>
                  <a:gd name="connsiteY26" fmla="*/ 1161150 h 22330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3036846" h="2233002">
                    <a:moveTo>
                      <a:pt x="3036847" y="1161150"/>
                    </a:moveTo>
                    <a:cubicBezTo>
                      <a:pt x="2957599" y="1106571"/>
                      <a:pt x="2878827" y="1051327"/>
                      <a:pt x="2799007" y="997606"/>
                    </a:cubicBezTo>
                    <a:cubicBezTo>
                      <a:pt x="2403053" y="731668"/>
                      <a:pt x="2002432" y="473350"/>
                      <a:pt x="1575997" y="257894"/>
                    </a:cubicBezTo>
                    <a:cubicBezTo>
                      <a:pt x="1347874" y="142642"/>
                      <a:pt x="1112130" y="49868"/>
                      <a:pt x="856384" y="17102"/>
                    </a:cubicBezTo>
                    <a:cubicBezTo>
                      <a:pt x="793900" y="-2710"/>
                      <a:pt x="727987" y="-424"/>
                      <a:pt x="665026" y="719"/>
                    </a:cubicBezTo>
                    <a:cubicBezTo>
                      <a:pt x="550917" y="2814"/>
                      <a:pt x="439189" y="28722"/>
                      <a:pt x="338224" y="86158"/>
                    </a:cubicBezTo>
                    <a:cubicBezTo>
                      <a:pt x="266024" y="127306"/>
                      <a:pt x="190205" y="165406"/>
                      <a:pt x="146962" y="242559"/>
                    </a:cubicBezTo>
                    <a:cubicBezTo>
                      <a:pt x="96003" y="330284"/>
                      <a:pt x="25708" y="447537"/>
                      <a:pt x="4468" y="715189"/>
                    </a:cubicBezTo>
                    <a:cubicBezTo>
                      <a:pt x="-6391" y="852826"/>
                      <a:pt x="3229" y="991128"/>
                      <a:pt x="25899" y="1127717"/>
                    </a:cubicBezTo>
                    <a:cubicBezTo>
                      <a:pt x="34281" y="1178485"/>
                      <a:pt x="50188" y="1226491"/>
                      <a:pt x="96765" y="1256971"/>
                    </a:cubicBezTo>
                    <a:cubicBezTo>
                      <a:pt x="154582" y="1300596"/>
                      <a:pt x="216780" y="1299739"/>
                      <a:pt x="281359" y="1275164"/>
                    </a:cubicBezTo>
                    <a:cubicBezTo>
                      <a:pt x="346034" y="1242684"/>
                      <a:pt x="415853" y="1173628"/>
                      <a:pt x="433188" y="1114668"/>
                    </a:cubicBezTo>
                    <a:cubicBezTo>
                      <a:pt x="441665" y="1085998"/>
                      <a:pt x="451381" y="1045326"/>
                      <a:pt x="457000" y="1015798"/>
                    </a:cubicBezTo>
                    <a:cubicBezTo>
                      <a:pt x="516246" y="1050374"/>
                      <a:pt x="572253" y="1081902"/>
                      <a:pt x="602352" y="1105524"/>
                    </a:cubicBezTo>
                    <a:cubicBezTo>
                      <a:pt x="594827" y="1124955"/>
                      <a:pt x="758086" y="1671785"/>
                      <a:pt x="786280" y="1733888"/>
                    </a:cubicBezTo>
                    <a:cubicBezTo>
                      <a:pt x="810568" y="1787514"/>
                      <a:pt x="837334" y="1840282"/>
                      <a:pt x="895531" y="1866381"/>
                    </a:cubicBezTo>
                    <a:cubicBezTo>
                      <a:pt x="931441" y="1882669"/>
                      <a:pt x="967731" y="1898004"/>
                      <a:pt x="1007260" y="1903528"/>
                    </a:cubicBezTo>
                    <a:cubicBezTo>
                      <a:pt x="1032691" y="1912196"/>
                      <a:pt x="1059076" y="1913244"/>
                      <a:pt x="1085555" y="1914292"/>
                    </a:cubicBezTo>
                    <a:cubicBezTo>
                      <a:pt x="1187378" y="1918387"/>
                      <a:pt x="1281389" y="1939247"/>
                      <a:pt x="1355970" y="2018400"/>
                    </a:cubicBezTo>
                    <a:cubicBezTo>
                      <a:pt x="1388926" y="2053357"/>
                      <a:pt x="1418835" y="2094124"/>
                      <a:pt x="1465888" y="2113650"/>
                    </a:cubicBezTo>
                    <a:lnTo>
                      <a:pt x="1466270" y="2113364"/>
                    </a:lnTo>
                    <a:cubicBezTo>
                      <a:pt x="1481224" y="2131652"/>
                      <a:pt x="1505322" y="2123270"/>
                      <a:pt x="1523134" y="2132986"/>
                    </a:cubicBezTo>
                    <a:cubicBezTo>
                      <a:pt x="1654102" y="2144416"/>
                      <a:pt x="1776689" y="2105649"/>
                      <a:pt x="1898704" y="2067358"/>
                    </a:cubicBezTo>
                    <a:cubicBezTo>
                      <a:pt x="1931756" y="2056976"/>
                      <a:pt x="1954426" y="2061548"/>
                      <a:pt x="1980620" y="2080884"/>
                    </a:cubicBezTo>
                    <a:cubicBezTo>
                      <a:pt x="2055867" y="2136605"/>
                      <a:pt x="2173596" y="2233760"/>
                      <a:pt x="2301802" y="2232998"/>
                    </a:cubicBezTo>
                    <a:cubicBezTo>
                      <a:pt x="2360477" y="2232617"/>
                      <a:pt x="2417722" y="2221187"/>
                      <a:pt x="2476205" y="2224045"/>
                    </a:cubicBezTo>
                    <a:cubicBezTo>
                      <a:pt x="2525544" y="2121746"/>
                      <a:pt x="2978077" y="1272307"/>
                      <a:pt x="3036847" y="1161150"/>
                    </a:cubicBezTo>
                    <a:close/>
                  </a:path>
                </a:pathLst>
              </a:custGeom>
              <a:solidFill>
                <a:srgbClr val="FBC39A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71" name="자유형: 도형 70">
                <a:extLst>
                  <a:ext uri="{FF2B5EF4-FFF2-40B4-BE49-F238E27FC236}">
                    <a16:creationId xmlns:a16="http://schemas.microsoft.com/office/drawing/2014/main" id="{16158092-8772-49AF-AF1A-4F339A6AE1B5}"/>
                  </a:ext>
                </a:extLst>
              </p:cNvPr>
              <p:cNvSpPr/>
              <p:nvPr/>
            </p:nvSpPr>
            <p:spPr>
              <a:xfrm rot="1018244">
                <a:off x="10844598" y="5827857"/>
                <a:ext cx="1876807" cy="1641169"/>
              </a:xfrm>
              <a:custGeom>
                <a:avLst/>
                <a:gdLst>
                  <a:gd name="connsiteX0" fmla="*/ 541812 w 1393787"/>
                  <a:gd name="connsiteY0" fmla="*/ 693 h 1220038"/>
                  <a:gd name="connsiteX1" fmla="*/ 561580 w 1393787"/>
                  <a:gd name="connsiteY1" fmla="*/ 5132 h 1220038"/>
                  <a:gd name="connsiteX2" fmla="*/ 1169098 w 1393787"/>
                  <a:gd name="connsiteY2" fmla="*/ 323834 h 1220038"/>
                  <a:gd name="connsiteX3" fmla="*/ 1226623 w 1393787"/>
                  <a:gd name="connsiteY3" fmla="*/ 353962 h 1220038"/>
                  <a:gd name="connsiteX4" fmla="*/ 1393787 w 1393787"/>
                  <a:gd name="connsiteY4" fmla="*/ 901731 h 1220038"/>
                  <a:gd name="connsiteX5" fmla="*/ 350749 w 1393787"/>
                  <a:gd name="connsiteY5" fmla="*/ 1220038 h 1220038"/>
                  <a:gd name="connsiteX6" fmla="*/ 271187 w 1393787"/>
                  <a:gd name="connsiteY6" fmla="*/ 1178263 h 1220038"/>
                  <a:gd name="connsiteX7" fmla="*/ 20279 w 1393787"/>
                  <a:gd name="connsiteY7" fmla="*/ 1046199 h 1220038"/>
                  <a:gd name="connsiteX8" fmla="*/ 6884 w 1393787"/>
                  <a:gd name="connsiteY8" fmla="*/ 998336 h 1220038"/>
                  <a:gd name="connsiteX9" fmla="*/ 529324 w 1393787"/>
                  <a:gd name="connsiteY9" fmla="*/ 15515 h 1220038"/>
                  <a:gd name="connsiteX10" fmla="*/ 541812 w 1393787"/>
                  <a:gd name="connsiteY10" fmla="*/ 693 h 1220038"/>
                  <a:gd name="connsiteX0" fmla="*/ 541812 w 1393787"/>
                  <a:gd name="connsiteY0" fmla="*/ 693 h 1178263"/>
                  <a:gd name="connsiteX1" fmla="*/ 561580 w 1393787"/>
                  <a:gd name="connsiteY1" fmla="*/ 5132 h 1178263"/>
                  <a:gd name="connsiteX2" fmla="*/ 1169098 w 1393787"/>
                  <a:gd name="connsiteY2" fmla="*/ 323834 h 1178263"/>
                  <a:gd name="connsiteX3" fmla="*/ 1226623 w 1393787"/>
                  <a:gd name="connsiteY3" fmla="*/ 353962 h 1178263"/>
                  <a:gd name="connsiteX4" fmla="*/ 1393787 w 1393787"/>
                  <a:gd name="connsiteY4" fmla="*/ 901731 h 1178263"/>
                  <a:gd name="connsiteX5" fmla="*/ 271187 w 1393787"/>
                  <a:gd name="connsiteY5" fmla="*/ 1178263 h 1178263"/>
                  <a:gd name="connsiteX6" fmla="*/ 20279 w 1393787"/>
                  <a:gd name="connsiteY6" fmla="*/ 1046199 h 1178263"/>
                  <a:gd name="connsiteX7" fmla="*/ 6884 w 1393787"/>
                  <a:gd name="connsiteY7" fmla="*/ 998336 h 1178263"/>
                  <a:gd name="connsiteX8" fmla="*/ 529324 w 1393787"/>
                  <a:gd name="connsiteY8" fmla="*/ 15515 h 1178263"/>
                  <a:gd name="connsiteX9" fmla="*/ 541812 w 1393787"/>
                  <a:gd name="connsiteY9" fmla="*/ 693 h 1178263"/>
                  <a:gd name="connsiteX0" fmla="*/ 541812 w 1393787"/>
                  <a:gd name="connsiteY0" fmla="*/ 693 h 1178263"/>
                  <a:gd name="connsiteX1" fmla="*/ 561580 w 1393787"/>
                  <a:gd name="connsiteY1" fmla="*/ 5132 h 1178263"/>
                  <a:gd name="connsiteX2" fmla="*/ 1169098 w 1393787"/>
                  <a:gd name="connsiteY2" fmla="*/ 323834 h 1178263"/>
                  <a:gd name="connsiteX3" fmla="*/ 1393787 w 1393787"/>
                  <a:gd name="connsiteY3" fmla="*/ 901731 h 1178263"/>
                  <a:gd name="connsiteX4" fmla="*/ 271187 w 1393787"/>
                  <a:gd name="connsiteY4" fmla="*/ 1178263 h 1178263"/>
                  <a:gd name="connsiteX5" fmla="*/ 20279 w 1393787"/>
                  <a:gd name="connsiteY5" fmla="*/ 1046199 h 1178263"/>
                  <a:gd name="connsiteX6" fmla="*/ 6884 w 1393787"/>
                  <a:gd name="connsiteY6" fmla="*/ 998336 h 1178263"/>
                  <a:gd name="connsiteX7" fmla="*/ 529324 w 1393787"/>
                  <a:gd name="connsiteY7" fmla="*/ 15515 h 1178263"/>
                  <a:gd name="connsiteX8" fmla="*/ 541812 w 1393787"/>
                  <a:gd name="connsiteY8" fmla="*/ 693 h 1178263"/>
                  <a:gd name="connsiteX0" fmla="*/ 541812 w 1879837"/>
                  <a:gd name="connsiteY0" fmla="*/ 693 h 1390872"/>
                  <a:gd name="connsiteX1" fmla="*/ 561580 w 1879837"/>
                  <a:gd name="connsiteY1" fmla="*/ 5132 h 1390872"/>
                  <a:gd name="connsiteX2" fmla="*/ 1169098 w 1879837"/>
                  <a:gd name="connsiteY2" fmla="*/ 323834 h 1390872"/>
                  <a:gd name="connsiteX3" fmla="*/ 1879836 w 1879837"/>
                  <a:gd name="connsiteY3" fmla="*/ 1390871 h 1390872"/>
                  <a:gd name="connsiteX4" fmla="*/ 271187 w 1879837"/>
                  <a:gd name="connsiteY4" fmla="*/ 1178263 h 1390872"/>
                  <a:gd name="connsiteX5" fmla="*/ 20279 w 1879837"/>
                  <a:gd name="connsiteY5" fmla="*/ 1046199 h 1390872"/>
                  <a:gd name="connsiteX6" fmla="*/ 6884 w 1879837"/>
                  <a:gd name="connsiteY6" fmla="*/ 998336 h 1390872"/>
                  <a:gd name="connsiteX7" fmla="*/ 529324 w 1879837"/>
                  <a:gd name="connsiteY7" fmla="*/ 15515 h 1390872"/>
                  <a:gd name="connsiteX8" fmla="*/ 541812 w 1879837"/>
                  <a:gd name="connsiteY8" fmla="*/ 693 h 1390872"/>
                  <a:gd name="connsiteX0" fmla="*/ 541812 w 1879836"/>
                  <a:gd name="connsiteY0" fmla="*/ 40336 h 1430514"/>
                  <a:gd name="connsiteX1" fmla="*/ 561580 w 1879836"/>
                  <a:gd name="connsiteY1" fmla="*/ 44775 h 1430514"/>
                  <a:gd name="connsiteX2" fmla="*/ 1657367 w 1879836"/>
                  <a:gd name="connsiteY2" fmla="*/ 623413 h 1430514"/>
                  <a:gd name="connsiteX3" fmla="*/ 1879836 w 1879836"/>
                  <a:gd name="connsiteY3" fmla="*/ 1430514 h 1430514"/>
                  <a:gd name="connsiteX4" fmla="*/ 271187 w 1879836"/>
                  <a:gd name="connsiteY4" fmla="*/ 1217906 h 1430514"/>
                  <a:gd name="connsiteX5" fmla="*/ 20279 w 1879836"/>
                  <a:gd name="connsiteY5" fmla="*/ 1085842 h 1430514"/>
                  <a:gd name="connsiteX6" fmla="*/ 6884 w 1879836"/>
                  <a:gd name="connsiteY6" fmla="*/ 1037979 h 1430514"/>
                  <a:gd name="connsiteX7" fmla="*/ 529324 w 1879836"/>
                  <a:gd name="connsiteY7" fmla="*/ 55158 h 1430514"/>
                  <a:gd name="connsiteX8" fmla="*/ 541812 w 1879836"/>
                  <a:gd name="connsiteY8" fmla="*/ 40336 h 1430514"/>
                  <a:gd name="connsiteX0" fmla="*/ 612730 w 1950754"/>
                  <a:gd name="connsiteY0" fmla="*/ 40336 h 1680906"/>
                  <a:gd name="connsiteX1" fmla="*/ 632498 w 1950754"/>
                  <a:gd name="connsiteY1" fmla="*/ 44775 h 1680906"/>
                  <a:gd name="connsiteX2" fmla="*/ 1728285 w 1950754"/>
                  <a:gd name="connsiteY2" fmla="*/ 623413 h 1680906"/>
                  <a:gd name="connsiteX3" fmla="*/ 1950754 w 1950754"/>
                  <a:gd name="connsiteY3" fmla="*/ 1430514 h 1680906"/>
                  <a:gd name="connsiteX4" fmla="*/ 1229119 w 1950754"/>
                  <a:gd name="connsiteY4" fmla="*/ 1680906 h 1680906"/>
                  <a:gd name="connsiteX5" fmla="*/ 91197 w 1950754"/>
                  <a:gd name="connsiteY5" fmla="*/ 1085842 h 1680906"/>
                  <a:gd name="connsiteX6" fmla="*/ 77802 w 1950754"/>
                  <a:gd name="connsiteY6" fmla="*/ 1037979 h 1680906"/>
                  <a:gd name="connsiteX7" fmla="*/ 600242 w 1950754"/>
                  <a:gd name="connsiteY7" fmla="*/ 55158 h 1680906"/>
                  <a:gd name="connsiteX8" fmla="*/ 612730 w 1950754"/>
                  <a:gd name="connsiteY8" fmla="*/ 40336 h 1680906"/>
                  <a:gd name="connsiteX0" fmla="*/ 538605 w 1876629"/>
                  <a:gd name="connsiteY0" fmla="*/ 40336 h 1680906"/>
                  <a:gd name="connsiteX1" fmla="*/ 558373 w 1876629"/>
                  <a:gd name="connsiteY1" fmla="*/ 44775 h 1680906"/>
                  <a:gd name="connsiteX2" fmla="*/ 1654160 w 1876629"/>
                  <a:gd name="connsiteY2" fmla="*/ 623413 h 1680906"/>
                  <a:gd name="connsiteX3" fmla="*/ 1876629 w 1876629"/>
                  <a:gd name="connsiteY3" fmla="*/ 1430514 h 1680906"/>
                  <a:gd name="connsiteX4" fmla="*/ 1154994 w 1876629"/>
                  <a:gd name="connsiteY4" fmla="*/ 1680906 h 1680906"/>
                  <a:gd name="connsiteX5" fmla="*/ 17072 w 1876629"/>
                  <a:gd name="connsiteY5" fmla="*/ 1085842 h 1680906"/>
                  <a:gd name="connsiteX6" fmla="*/ 3677 w 1876629"/>
                  <a:gd name="connsiteY6" fmla="*/ 1037979 h 1680906"/>
                  <a:gd name="connsiteX7" fmla="*/ 526117 w 1876629"/>
                  <a:gd name="connsiteY7" fmla="*/ 55158 h 1680906"/>
                  <a:gd name="connsiteX8" fmla="*/ 538605 w 1876629"/>
                  <a:gd name="connsiteY8" fmla="*/ 40336 h 1680906"/>
                  <a:gd name="connsiteX0" fmla="*/ 538785 w 1876809"/>
                  <a:gd name="connsiteY0" fmla="*/ 40336 h 1680906"/>
                  <a:gd name="connsiteX1" fmla="*/ 558553 w 1876809"/>
                  <a:gd name="connsiteY1" fmla="*/ 44775 h 1680906"/>
                  <a:gd name="connsiteX2" fmla="*/ 1654340 w 1876809"/>
                  <a:gd name="connsiteY2" fmla="*/ 623413 h 1680906"/>
                  <a:gd name="connsiteX3" fmla="*/ 1876809 w 1876809"/>
                  <a:gd name="connsiteY3" fmla="*/ 1430514 h 1680906"/>
                  <a:gd name="connsiteX4" fmla="*/ 1155174 w 1876809"/>
                  <a:gd name="connsiteY4" fmla="*/ 1680906 h 1680906"/>
                  <a:gd name="connsiteX5" fmla="*/ 17252 w 1876809"/>
                  <a:gd name="connsiteY5" fmla="*/ 1085842 h 1680906"/>
                  <a:gd name="connsiteX6" fmla="*/ 3857 w 1876809"/>
                  <a:gd name="connsiteY6" fmla="*/ 1037979 h 1680906"/>
                  <a:gd name="connsiteX7" fmla="*/ 526297 w 1876809"/>
                  <a:gd name="connsiteY7" fmla="*/ 55158 h 1680906"/>
                  <a:gd name="connsiteX8" fmla="*/ 538785 w 1876809"/>
                  <a:gd name="connsiteY8" fmla="*/ 40336 h 1680906"/>
                  <a:gd name="connsiteX0" fmla="*/ 538785 w 1876809"/>
                  <a:gd name="connsiteY0" fmla="*/ 90101 h 1730671"/>
                  <a:gd name="connsiteX1" fmla="*/ 558553 w 1876809"/>
                  <a:gd name="connsiteY1" fmla="*/ 94540 h 1730671"/>
                  <a:gd name="connsiteX2" fmla="*/ 1654340 w 1876809"/>
                  <a:gd name="connsiteY2" fmla="*/ 673178 h 1730671"/>
                  <a:gd name="connsiteX3" fmla="*/ 1876809 w 1876809"/>
                  <a:gd name="connsiteY3" fmla="*/ 1480279 h 1730671"/>
                  <a:gd name="connsiteX4" fmla="*/ 1155174 w 1876809"/>
                  <a:gd name="connsiteY4" fmla="*/ 1730671 h 1730671"/>
                  <a:gd name="connsiteX5" fmla="*/ 17252 w 1876809"/>
                  <a:gd name="connsiteY5" fmla="*/ 1135607 h 1730671"/>
                  <a:gd name="connsiteX6" fmla="*/ 3857 w 1876809"/>
                  <a:gd name="connsiteY6" fmla="*/ 1087744 h 1730671"/>
                  <a:gd name="connsiteX7" fmla="*/ 526297 w 1876809"/>
                  <a:gd name="connsiteY7" fmla="*/ 104923 h 1730671"/>
                  <a:gd name="connsiteX8" fmla="*/ 538785 w 1876809"/>
                  <a:gd name="connsiteY8" fmla="*/ 90101 h 1730671"/>
                  <a:gd name="connsiteX0" fmla="*/ 538785 w 1876809"/>
                  <a:gd name="connsiteY0" fmla="*/ 600 h 1641170"/>
                  <a:gd name="connsiteX1" fmla="*/ 558553 w 1876809"/>
                  <a:gd name="connsiteY1" fmla="*/ 5039 h 1641170"/>
                  <a:gd name="connsiteX2" fmla="*/ 1654340 w 1876809"/>
                  <a:gd name="connsiteY2" fmla="*/ 583677 h 1641170"/>
                  <a:gd name="connsiteX3" fmla="*/ 1876809 w 1876809"/>
                  <a:gd name="connsiteY3" fmla="*/ 1390778 h 1641170"/>
                  <a:gd name="connsiteX4" fmla="*/ 1155174 w 1876809"/>
                  <a:gd name="connsiteY4" fmla="*/ 1641170 h 1641170"/>
                  <a:gd name="connsiteX5" fmla="*/ 17252 w 1876809"/>
                  <a:gd name="connsiteY5" fmla="*/ 1046106 h 1641170"/>
                  <a:gd name="connsiteX6" fmla="*/ 3857 w 1876809"/>
                  <a:gd name="connsiteY6" fmla="*/ 998243 h 1641170"/>
                  <a:gd name="connsiteX7" fmla="*/ 526297 w 1876809"/>
                  <a:gd name="connsiteY7" fmla="*/ 15422 h 1641170"/>
                  <a:gd name="connsiteX8" fmla="*/ 538785 w 1876809"/>
                  <a:gd name="connsiteY8" fmla="*/ 600 h 16411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876809" h="1641170">
                    <a:moveTo>
                      <a:pt x="538785" y="600"/>
                    </a:moveTo>
                    <a:cubicBezTo>
                      <a:pt x="543685" y="-1121"/>
                      <a:pt x="550703" y="1018"/>
                      <a:pt x="558553" y="5039"/>
                    </a:cubicBezTo>
                    <a:cubicBezTo>
                      <a:pt x="1023404" y="243128"/>
                      <a:pt x="1289078" y="390798"/>
                      <a:pt x="1654340" y="583677"/>
                    </a:cubicBezTo>
                    <a:lnTo>
                      <a:pt x="1876809" y="1390778"/>
                    </a:lnTo>
                    <a:lnTo>
                      <a:pt x="1155174" y="1641170"/>
                    </a:lnTo>
                    <a:lnTo>
                      <a:pt x="17252" y="1046106"/>
                    </a:lnTo>
                    <a:cubicBezTo>
                      <a:pt x="3670" y="1038945"/>
                      <a:pt x="-5604" y="1022758"/>
                      <a:pt x="3857" y="998243"/>
                    </a:cubicBezTo>
                    <a:cubicBezTo>
                      <a:pt x="17682" y="965741"/>
                      <a:pt x="513640" y="41965"/>
                      <a:pt x="526297" y="15422"/>
                    </a:cubicBezTo>
                    <a:cubicBezTo>
                      <a:pt x="530198" y="7250"/>
                      <a:pt x="533885" y="2320"/>
                      <a:pt x="538785" y="600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ko-KR" altLang="en-US"/>
              </a:p>
            </p:txBody>
          </p:sp>
          <p:sp>
            <p:nvSpPr>
              <p:cNvPr id="72" name="자유형: 도형 71">
                <a:extLst>
                  <a:ext uri="{FF2B5EF4-FFF2-40B4-BE49-F238E27FC236}">
                    <a16:creationId xmlns:a16="http://schemas.microsoft.com/office/drawing/2014/main" id="{D4370CFA-9796-4989-A809-F3A8404A517C}"/>
                  </a:ext>
                </a:extLst>
              </p:cNvPr>
              <p:cNvSpPr/>
              <p:nvPr/>
            </p:nvSpPr>
            <p:spPr>
              <a:xfrm rot="1018244">
                <a:off x="10759475" y="5554917"/>
                <a:ext cx="718499" cy="975145"/>
              </a:xfrm>
              <a:custGeom>
                <a:avLst/>
                <a:gdLst>
                  <a:gd name="connsiteX0" fmla="*/ 664274 w 1113853"/>
                  <a:gd name="connsiteY0" fmla="*/ 18677 h 1511720"/>
                  <a:gd name="connsiteX1" fmla="*/ 701897 w 1113853"/>
                  <a:gd name="connsiteY1" fmla="*/ 4294 h 1511720"/>
                  <a:gd name="connsiteX2" fmla="*/ 1113853 w 1113853"/>
                  <a:gd name="connsiteY2" fmla="*/ 226703 h 1511720"/>
                  <a:gd name="connsiteX3" fmla="*/ 427196 w 1113853"/>
                  <a:gd name="connsiteY3" fmla="*/ 1511721 h 1511720"/>
                  <a:gd name="connsiteX4" fmla="*/ 14192 w 1113853"/>
                  <a:gd name="connsiteY4" fmla="*/ 1299313 h 1511720"/>
                  <a:gd name="connsiteX5" fmla="*/ 1333 w 1113853"/>
                  <a:gd name="connsiteY5" fmla="*/ 1271119 h 1511720"/>
                  <a:gd name="connsiteX6" fmla="*/ 664274 w 1113853"/>
                  <a:gd name="connsiteY6" fmla="*/ 18677 h 15117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113853" h="1511720">
                    <a:moveTo>
                      <a:pt x="664274" y="18677"/>
                    </a:moveTo>
                    <a:cubicBezTo>
                      <a:pt x="674275" y="7342"/>
                      <a:pt x="680847" y="-7422"/>
                      <a:pt x="701897" y="4294"/>
                    </a:cubicBezTo>
                    <a:cubicBezTo>
                      <a:pt x="838105" y="80494"/>
                      <a:pt x="980408" y="145359"/>
                      <a:pt x="1113853" y="226703"/>
                    </a:cubicBezTo>
                    <a:cubicBezTo>
                      <a:pt x="894302" y="646279"/>
                      <a:pt x="561594" y="1265309"/>
                      <a:pt x="427196" y="1511721"/>
                    </a:cubicBezTo>
                    <a:cubicBezTo>
                      <a:pt x="315373" y="1449522"/>
                      <a:pt x="63055" y="1324173"/>
                      <a:pt x="14192" y="1299313"/>
                    </a:cubicBezTo>
                    <a:cubicBezTo>
                      <a:pt x="4286" y="1294265"/>
                      <a:pt x="-3143" y="1281787"/>
                      <a:pt x="1333" y="1271119"/>
                    </a:cubicBezTo>
                    <a:cubicBezTo>
                      <a:pt x="31051" y="1201301"/>
                      <a:pt x="647890" y="52776"/>
                      <a:pt x="664274" y="18677"/>
                    </a:cubicBezTo>
                    <a:close/>
                  </a:path>
                </a:pathLst>
              </a:custGeom>
              <a:solidFill>
                <a:srgbClr val="00B3B6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  <p:sp>
          <p:nvSpPr>
            <p:cNvPr id="68" name="자유형: 도형 67">
              <a:extLst>
                <a:ext uri="{FF2B5EF4-FFF2-40B4-BE49-F238E27FC236}">
                  <a16:creationId xmlns:a16="http://schemas.microsoft.com/office/drawing/2014/main" id="{B9F09CAA-2DA7-462E-82AB-12EE0C5BAF04}"/>
                </a:ext>
              </a:extLst>
            </p:cNvPr>
            <p:cNvSpPr/>
            <p:nvPr/>
          </p:nvSpPr>
          <p:spPr>
            <a:xfrm rot="1018244">
              <a:off x="1993785" y="613120"/>
              <a:ext cx="1641753" cy="1510714"/>
            </a:xfrm>
            <a:custGeom>
              <a:avLst/>
              <a:gdLst>
                <a:gd name="connsiteX0" fmla="*/ 618884 w 1641753"/>
                <a:gd name="connsiteY0" fmla="*/ 107437 h 1510714"/>
                <a:gd name="connsiteX1" fmla="*/ 98148 w 1641753"/>
                <a:gd name="connsiteY1" fmla="*/ 746359 h 1510714"/>
                <a:gd name="connsiteX2" fmla="*/ 750320 w 1641753"/>
                <a:gd name="connsiteY2" fmla="*/ 1398530 h 1510714"/>
                <a:gd name="connsiteX3" fmla="*/ 1402492 w 1641753"/>
                <a:gd name="connsiteY3" fmla="*/ 746359 h 1510714"/>
                <a:gd name="connsiteX4" fmla="*/ 750320 w 1641753"/>
                <a:gd name="connsiteY4" fmla="*/ 94187 h 1510714"/>
                <a:gd name="connsiteX5" fmla="*/ 618884 w 1641753"/>
                <a:gd name="connsiteY5" fmla="*/ 107437 h 1510714"/>
                <a:gd name="connsiteX6" fmla="*/ 530736 w 1641753"/>
                <a:gd name="connsiteY6" fmla="*/ 33959 h 1510714"/>
                <a:gd name="connsiteX7" fmla="*/ 755357 w 1641753"/>
                <a:gd name="connsiteY7" fmla="*/ 0 h 1510714"/>
                <a:gd name="connsiteX8" fmla="*/ 1510715 w 1641753"/>
                <a:gd name="connsiteY8" fmla="*/ 755401 h 1510714"/>
                <a:gd name="connsiteX9" fmla="*/ 1449933 w 1641753"/>
                <a:gd name="connsiteY9" fmla="*/ 1052671 h 1510714"/>
                <a:gd name="connsiteX10" fmla="*/ 1641753 w 1641753"/>
                <a:gd name="connsiteY10" fmla="*/ 1163405 h 1510714"/>
                <a:gd name="connsiteX11" fmla="*/ 1547000 w 1641753"/>
                <a:gd name="connsiteY11" fmla="*/ 1327453 h 1510714"/>
                <a:gd name="connsiteX12" fmla="*/ 1353958 w 1641753"/>
                <a:gd name="connsiteY12" fmla="*/ 1216020 h 1510714"/>
                <a:gd name="connsiteX13" fmla="*/ 755357 w 1641753"/>
                <a:gd name="connsiteY13" fmla="*/ 1510714 h 1510714"/>
                <a:gd name="connsiteX14" fmla="*/ 0 w 1641753"/>
                <a:gd name="connsiteY14" fmla="*/ 755357 h 1510714"/>
                <a:gd name="connsiteX15" fmla="*/ 530736 w 1641753"/>
                <a:gd name="connsiteY15" fmla="*/ 33959 h 15107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641753" h="1510714">
                  <a:moveTo>
                    <a:pt x="618884" y="107437"/>
                  </a:moveTo>
                  <a:cubicBezTo>
                    <a:pt x="321701" y="168250"/>
                    <a:pt x="98148" y="431197"/>
                    <a:pt x="98148" y="746359"/>
                  </a:cubicBezTo>
                  <a:cubicBezTo>
                    <a:pt x="98148" y="1106543"/>
                    <a:pt x="390135" y="1398530"/>
                    <a:pt x="750320" y="1398530"/>
                  </a:cubicBezTo>
                  <a:cubicBezTo>
                    <a:pt x="1110504" y="1398530"/>
                    <a:pt x="1402492" y="1106543"/>
                    <a:pt x="1402492" y="746359"/>
                  </a:cubicBezTo>
                  <a:cubicBezTo>
                    <a:pt x="1402492" y="386174"/>
                    <a:pt x="1110504" y="94187"/>
                    <a:pt x="750320" y="94187"/>
                  </a:cubicBezTo>
                  <a:cubicBezTo>
                    <a:pt x="705297" y="94187"/>
                    <a:pt x="661339" y="98750"/>
                    <a:pt x="618884" y="107437"/>
                  </a:cubicBezTo>
                  <a:close/>
                  <a:moveTo>
                    <a:pt x="530736" y="33959"/>
                  </a:moveTo>
                  <a:cubicBezTo>
                    <a:pt x="601694" y="11889"/>
                    <a:pt x="677137" y="0"/>
                    <a:pt x="755357" y="0"/>
                  </a:cubicBezTo>
                  <a:cubicBezTo>
                    <a:pt x="1172530" y="0"/>
                    <a:pt x="1510715" y="338184"/>
                    <a:pt x="1510715" y="755401"/>
                  </a:cubicBezTo>
                  <a:cubicBezTo>
                    <a:pt x="1510714" y="860938"/>
                    <a:pt x="1489057" y="961411"/>
                    <a:pt x="1449933" y="1052671"/>
                  </a:cubicBezTo>
                  <a:lnTo>
                    <a:pt x="1641753" y="1163405"/>
                  </a:lnTo>
                  <a:lnTo>
                    <a:pt x="1547000" y="1327453"/>
                  </a:lnTo>
                  <a:lnTo>
                    <a:pt x="1353958" y="1216020"/>
                  </a:lnTo>
                  <a:cubicBezTo>
                    <a:pt x="1215846" y="1395221"/>
                    <a:pt x="999094" y="1510715"/>
                    <a:pt x="755357" y="1510714"/>
                  </a:cubicBezTo>
                  <a:cubicBezTo>
                    <a:pt x="338184" y="1510714"/>
                    <a:pt x="0" y="1172530"/>
                    <a:pt x="0" y="755357"/>
                  </a:cubicBezTo>
                  <a:cubicBezTo>
                    <a:pt x="0" y="416404"/>
                    <a:pt x="223254" y="129596"/>
                    <a:pt x="530736" y="33959"/>
                  </a:cubicBezTo>
                  <a:close/>
                </a:path>
              </a:pathLst>
            </a:custGeom>
            <a:solidFill>
              <a:srgbClr val="010101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ko-KR" altLang="en-US"/>
            </a:p>
          </p:txBody>
        </p:sp>
        <p:sp>
          <p:nvSpPr>
            <p:cNvPr id="69" name="자유형: 도형 68">
              <a:extLst>
                <a:ext uri="{FF2B5EF4-FFF2-40B4-BE49-F238E27FC236}">
                  <a16:creationId xmlns:a16="http://schemas.microsoft.com/office/drawing/2014/main" id="{E57A02F3-060D-4FCF-A022-EDD02D7FAF35}"/>
                </a:ext>
              </a:extLst>
            </p:cNvPr>
            <p:cNvSpPr/>
            <p:nvPr/>
          </p:nvSpPr>
          <p:spPr>
            <a:xfrm rot="1018244">
              <a:off x="3312592" y="2049853"/>
              <a:ext cx="680019" cy="369281"/>
            </a:xfrm>
            <a:custGeom>
              <a:avLst/>
              <a:gdLst>
                <a:gd name="connsiteX0" fmla="*/ 29049 w 1771503"/>
                <a:gd name="connsiteY0" fmla="*/ 514285 h 962012"/>
                <a:gd name="connsiteX1" fmla="*/ 11904 w 1771503"/>
                <a:gd name="connsiteY1" fmla="*/ 444943 h 962012"/>
                <a:gd name="connsiteX2" fmla="*/ 242885 w 1771503"/>
                <a:gd name="connsiteY2" fmla="*/ 45940 h 962012"/>
                <a:gd name="connsiteX3" fmla="*/ 361091 w 1771503"/>
                <a:gd name="connsiteY3" fmla="*/ 27938 h 962012"/>
                <a:gd name="connsiteX4" fmla="*/ 1771457 w 1771503"/>
                <a:gd name="connsiteY4" fmla="*/ 875758 h 962012"/>
                <a:gd name="connsiteX5" fmla="*/ 1681732 w 1771503"/>
                <a:gd name="connsiteY5" fmla="*/ 961769 h 962012"/>
                <a:gd name="connsiteX6" fmla="*/ 1093658 w 1771503"/>
                <a:gd name="connsiteY6" fmla="*/ 820513 h 962012"/>
                <a:gd name="connsiteX7" fmla="*/ 845723 w 1771503"/>
                <a:gd name="connsiteY7" fmla="*/ 726121 h 962012"/>
                <a:gd name="connsiteX8" fmla="*/ 688084 w 1771503"/>
                <a:gd name="connsiteY8" fmla="*/ 819656 h 962012"/>
                <a:gd name="connsiteX9" fmla="*/ 607407 w 1771503"/>
                <a:gd name="connsiteY9" fmla="*/ 853184 h 962012"/>
                <a:gd name="connsiteX10" fmla="*/ 29049 w 1771503"/>
                <a:gd name="connsiteY10" fmla="*/ 514285 h 9620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771503" h="962012">
                  <a:moveTo>
                    <a:pt x="29049" y="514285"/>
                  </a:moveTo>
                  <a:cubicBezTo>
                    <a:pt x="-6289" y="494472"/>
                    <a:pt x="-6003" y="480185"/>
                    <a:pt x="11904" y="444943"/>
                  </a:cubicBezTo>
                  <a:cubicBezTo>
                    <a:pt x="19524" y="429893"/>
                    <a:pt x="242028" y="47083"/>
                    <a:pt x="242885" y="45940"/>
                  </a:cubicBezTo>
                  <a:cubicBezTo>
                    <a:pt x="283367" y="-12829"/>
                    <a:pt x="288701" y="-11114"/>
                    <a:pt x="361091" y="27938"/>
                  </a:cubicBezTo>
                  <a:cubicBezTo>
                    <a:pt x="816386" y="296067"/>
                    <a:pt x="1779172" y="843278"/>
                    <a:pt x="1771457" y="875758"/>
                  </a:cubicBezTo>
                  <a:cubicBezTo>
                    <a:pt x="1758979" y="928241"/>
                    <a:pt x="1719070" y="965388"/>
                    <a:pt x="1681732" y="961769"/>
                  </a:cubicBezTo>
                  <a:cubicBezTo>
                    <a:pt x="1479230" y="941957"/>
                    <a:pt x="1282444" y="898332"/>
                    <a:pt x="1093658" y="820513"/>
                  </a:cubicBezTo>
                  <a:cubicBezTo>
                    <a:pt x="1011934" y="786795"/>
                    <a:pt x="932019" y="747838"/>
                    <a:pt x="845723" y="726121"/>
                  </a:cubicBezTo>
                  <a:cubicBezTo>
                    <a:pt x="755616" y="703546"/>
                    <a:pt x="711992" y="729740"/>
                    <a:pt x="688084" y="819656"/>
                  </a:cubicBezTo>
                  <a:cubicBezTo>
                    <a:pt x="669320" y="890331"/>
                    <a:pt x="669415" y="890236"/>
                    <a:pt x="607407" y="853184"/>
                  </a:cubicBezTo>
                  <a:cubicBezTo>
                    <a:pt x="585690" y="840230"/>
                    <a:pt x="136777" y="574578"/>
                    <a:pt x="29049" y="514285"/>
                  </a:cubicBezTo>
                  <a:close/>
                </a:path>
              </a:pathLst>
            </a:custGeom>
            <a:solidFill>
              <a:srgbClr val="FE000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12" name="그룹 111">
            <a:extLst>
              <a:ext uri="{FF2B5EF4-FFF2-40B4-BE49-F238E27FC236}">
                <a16:creationId xmlns:a16="http://schemas.microsoft.com/office/drawing/2014/main" id="{E613C641-5B55-454D-A997-71BF61E95BEF}"/>
              </a:ext>
            </a:extLst>
          </p:cNvPr>
          <p:cNvGrpSpPr/>
          <p:nvPr/>
        </p:nvGrpSpPr>
        <p:grpSpPr>
          <a:xfrm>
            <a:off x="8361284" y="1090592"/>
            <a:ext cx="3641839" cy="2530303"/>
            <a:chOff x="5580927" y="782949"/>
            <a:chExt cx="5875575" cy="4082274"/>
          </a:xfrm>
        </p:grpSpPr>
        <p:grpSp>
          <p:nvGrpSpPr>
            <p:cNvPr id="74" name="그룹 73">
              <a:extLst>
                <a:ext uri="{FF2B5EF4-FFF2-40B4-BE49-F238E27FC236}">
                  <a16:creationId xmlns:a16="http://schemas.microsoft.com/office/drawing/2014/main" id="{5863A514-E685-46FA-9E71-118820750F31}"/>
                </a:ext>
              </a:extLst>
            </p:cNvPr>
            <p:cNvGrpSpPr/>
            <p:nvPr/>
          </p:nvGrpSpPr>
          <p:grpSpPr>
            <a:xfrm>
              <a:off x="6325439" y="809339"/>
              <a:ext cx="4656997" cy="3617731"/>
              <a:chOff x="1289261" y="1374535"/>
              <a:chExt cx="4656997" cy="3617731"/>
            </a:xfrm>
            <a:solidFill>
              <a:schemeClr val="accent4"/>
            </a:solidFill>
          </p:grpSpPr>
          <p:sp>
            <p:nvSpPr>
              <p:cNvPr id="92" name="자유형: 도형 91">
                <a:extLst>
                  <a:ext uri="{FF2B5EF4-FFF2-40B4-BE49-F238E27FC236}">
                    <a16:creationId xmlns:a16="http://schemas.microsoft.com/office/drawing/2014/main" id="{DF4B804E-8549-4420-9140-85E3A82068E7}"/>
                  </a:ext>
                </a:extLst>
              </p:cNvPr>
              <p:cNvSpPr/>
              <p:nvPr/>
            </p:nvSpPr>
            <p:spPr>
              <a:xfrm flipH="1">
                <a:off x="3527462" y="2900507"/>
                <a:ext cx="205690" cy="1605961"/>
              </a:xfrm>
              <a:custGeom>
                <a:avLst/>
                <a:gdLst>
                  <a:gd name="connsiteX0" fmla="*/ 102842 w 205690"/>
                  <a:gd name="connsiteY0" fmla="*/ 0 h 1605961"/>
                  <a:gd name="connsiteX1" fmla="*/ 91450 w 205690"/>
                  <a:gd name="connsiteY1" fmla="*/ 11392 h 1605961"/>
                  <a:gd name="connsiteX2" fmla="*/ 91450 w 205690"/>
                  <a:gd name="connsiteY2" fmla="*/ 534795 h 1605961"/>
                  <a:gd name="connsiteX3" fmla="*/ 62813 w 205690"/>
                  <a:gd name="connsiteY3" fmla="*/ 540576 h 1605961"/>
                  <a:gd name="connsiteX4" fmla="*/ 0 w 205690"/>
                  <a:gd name="connsiteY4" fmla="*/ 635339 h 1605961"/>
                  <a:gd name="connsiteX5" fmla="*/ 0 w 205690"/>
                  <a:gd name="connsiteY5" fmla="*/ 1281604 h 1605961"/>
                  <a:gd name="connsiteX6" fmla="*/ 62813 w 205690"/>
                  <a:gd name="connsiteY6" fmla="*/ 1376367 h 1605961"/>
                  <a:gd name="connsiteX7" fmla="*/ 91450 w 205690"/>
                  <a:gd name="connsiteY7" fmla="*/ 1382149 h 1605961"/>
                  <a:gd name="connsiteX8" fmla="*/ 91450 w 205690"/>
                  <a:gd name="connsiteY8" fmla="*/ 1594569 h 1605961"/>
                  <a:gd name="connsiteX9" fmla="*/ 102842 w 205690"/>
                  <a:gd name="connsiteY9" fmla="*/ 1605961 h 1605961"/>
                  <a:gd name="connsiteX10" fmla="*/ 114234 w 205690"/>
                  <a:gd name="connsiteY10" fmla="*/ 1594569 h 1605961"/>
                  <a:gd name="connsiteX11" fmla="*/ 114234 w 205690"/>
                  <a:gd name="connsiteY11" fmla="*/ 1382150 h 1605961"/>
                  <a:gd name="connsiteX12" fmla="*/ 142877 w 205690"/>
                  <a:gd name="connsiteY12" fmla="*/ 1376367 h 1605961"/>
                  <a:gd name="connsiteX13" fmla="*/ 205690 w 205690"/>
                  <a:gd name="connsiteY13" fmla="*/ 1281604 h 1605961"/>
                  <a:gd name="connsiteX14" fmla="*/ 205690 w 205690"/>
                  <a:gd name="connsiteY14" fmla="*/ 635339 h 1605961"/>
                  <a:gd name="connsiteX15" fmla="*/ 142877 w 205690"/>
                  <a:gd name="connsiteY15" fmla="*/ 540576 h 1605961"/>
                  <a:gd name="connsiteX16" fmla="*/ 114234 w 205690"/>
                  <a:gd name="connsiteY16" fmla="*/ 534793 h 1605961"/>
                  <a:gd name="connsiteX17" fmla="*/ 114234 w 205690"/>
                  <a:gd name="connsiteY17" fmla="*/ 11392 h 1605961"/>
                  <a:gd name="connsiteX18" fmla="*/ 102842 w 205690"/>
                  <a:gd name="connsiteY18" fmla="*/ 0 h 16059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205690" h="1605961">
                    <a:moveTo>
                      <a:pt x="102842" y="0"/>
                    </a:moveTo>
                    <a:cubicBezTo>
                      <a:pt x="96550" y="0"/>
                      <a:pt x="91450" y="5100"/>
                      <a:pt x="91450" y="11392"/>
                    </a:cubicBezTo>
                    <a:lnTo>
                      <a:pt x="91450" y="534795"/>
                    </a:lnTo>
                    <a:lnTo>
                      <a:pt x="62813" y="540576"/>
                    </a:lnTo>
                    <a:cubicBezTo>
                      <a:pt x="25900" y="556189"/>
                      <a:pt x="0" y="592739"/>
                      <a:pt x="0" y="635339"/>
                    </a:cubicBezTo>
                    <a:lnTo>
                      <a:pt x="0" y="1281604"/>
                    </a:lnTo>
                    <a:cubicBezTo>
                      <a:pt x="0" y="1324204"/>
                      <a:pt x="25900" y="1360755"/>
                      <a:pt x="62813" y="1376367"/>
                    </a:cubicBezTo>
                    <a:lnTo>
                      <a:pt x="91450" y="1382149"/>
                    </a:lnTo>
                    <a:lnTo>
                      <a:pt x="91450" y="1594569"/>
                    </a:lnTo>
                    <a:cubicBezTo>
                      <a:pt x="91450" y="1600861"/>
                      <a:pt x="96550" y="1605961"/>
                      <a:pt x="102842" y="1605961"/>
                    </a:cubicBezTo>
                    <a:cubicBezTo>
                      <a:pt x="109134" y="1605961"/>
                      <a:pt x="114234" y="1600861"/>
                      <a:pt x="114234" y="1594569"/>
                    </a:cubicBezTo>
                    <a:lnTo>
                      <a:pt x="114234" y="1382150"/>
                    </a:lnTo>
                    <a:lnTo>
                      <a:pt x="142877" y="1376367"/>
                    </a:lnTo>
                    <a:cubicBezTo>
                      <a:pt x="179790" y="1360755"/>
                      <a:pt x="205690" y="1324204"/>
                      <a:pt x="205690" y="1281604"/>
                    </a:cubicBezTo>
                    <a:lnTo>
                      <a:pt x="205690" y="635339"/>
                    </a:lnTo>
                    <a:cubicBezTo>
                      <a:pt x="205690" y="592739"/>
                      <a:pt x="179790" y="556189"/>
                      <a:pt x="142877" y="540576"/>
                    </a:cubicBezTo>
                    <a:lnTo>
                      <a:pt x="114234" y="534793"/>
                    </a:lnTo>
                    <a:lnTo>
                      <a:pt x="114234" y="11392"/>
                    </a:lnTo>
                    <a:cubicBezTo>
                      <a:pt x="114234" y="5100"/>
                      <a:pt x="109134" y="0"/>
                      <a:pt x="102842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93" name="자유형: 도형 92">
                <a:extLst>
                  <a:ext uri="{FF2B5EF4-FFF2-40B4-BE49-F238E27FC236}">
                    <a16:creationId xmlns:a16="http://schemas.microsoft.com/office/drawing/2014/main" id="{C3E2470D-CF9D-4806-B1C3-4FADE1F193FF}"/>
                  </a:ext>
                </a:extLst>
              </p:cNvPr>
              <p:cNvSpPr/>
              <p:nvPr/>
            </p:nvSpPr>
            <p:spPr>
              <a:xfrm flipH="1">
                <a:off x="5740568" y="2016782"/>
                <a:ext cx="205690" cy="1518938"/>
              </a:xfrm>
              <a:custGeom>
                <a:avLst/>
                <a:gdLst>
                  <a:gd name="connsiteX0" fmla="*/ 102842 w 205690"/>
                  <a:gd name="connsiteY0" fmla="*/ 0 h 1518938"/>
                  <a:gd name="connsiteX1" fmla="*/ 91450 w 205690"/>
                  <a:gd name="connsiteY1" fmla="*/ 11392 h 1518938"/>
                  <a:gd name="connsiteX2" fmla="*/ 91450 w 205690"/>
                  <a:gd name="connsiteY2" fmla="*/ 505941 h 1518938"/>
                  <a:gd name="connsiteX3" fmla="*/ 62813 w 205690"/>
                  <a:gd name="connsiteY3" fmla="*/ 511722 h 1518938"/>
                  <a:gd name="connsiteX4" fmla="*/ 0 w 205690"/>
                  <a:gd name="connsiteY4" fmla="*/ 606485 h 1518938"/>
                  <a:gd name="connsiteX5" fmla="*/ 0 w 205690"/>
                  <a:gd name="connsiteY5" fmla="*/ 1031925 h 1518938"/>
                  <a:gd name="connsiteX6" fmla="*/ 62813 w 205690"/>
                  <a:gd name="connsiteY6" fmla="*/ 1126688 h 1518938"/>
                  <a:gd name="connsiteX7" fmla="*/ 91450 w 205690"/>
                  <a:gd name="connsiteY7" fmla="*/ 1132470 h 1518938"/>
                  <a:gd name="connsiteX8" fmla="*/ 91450 w 205690"/>
                  <a:gd name="connsiteY8" fmla="*/ 1507546 h 1518938"/>
                  <a:gd name="connsiteX9" fmla="*/ 102842 w 205690"/>
                  <a:gd name="connsiteY9" fmla="*/ 1518938 h 1518938"/>
                  <a:gd name="connsiteX10" fmla="*/ 114234 w 205690"/>
                  <a:gd name="connsiteY10" fmla="*/ 1507546 h 1518938"/>
                  <a:gd name="connsiteX11" fmla="*/ 114234 w 205690"/>
                  <a:gd name="connsiteY11" fmla="*/ 1132471 h 1518938"/>
                  <a:gd name="connsiteX12" fmla="*/ 142877 w 205690"/>
                  <a:gd name="connsiteY12" fmla="*/ 1126688 h 1518938"/>
                  <a:gd name="connsiteX13" fmla="*/ 205690 w 205690"/>
                  <a:gd name="connsiteY13" fmla="*/ 1031925 h 1518938"/>
                  <a:gd name="connsiteX14" fmla="*/ 205690 w 205690"/>
                  <a:gd name="connsiteY14" fmla="*/ 606485 h 1518938"/>
                  <a:gd name="connsiteX15" fmla="*/ 142877 w 205690"/>
                  <a:gd name="connsiteY15" fmla="*/ 511722 h 1518938"/>
                  <a:gd name="connsiteX16" fmla="*/ 114234 w 205690"/>
                  <a:gd name="connsiteY16" fmla="*/ 505939 h 1518938"/>
                  <a:gd name="connsiteX17" fmla="*/ 114234 w 205690"/>
                  <a:gd name="connsiteY17" fmla="*/ 11392 h 1518938"/>
                  <a:gd name="connsiteX18" fmla="*/ 102842 w 205690"/>
                  <a:gd name="connsiteY18" fmla="*/ 0 h 15189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205690" h="1518938">
                    <a:moveTo>
                      <a:pt x="102842" y="0"/>
                    </a:moveTo>
                    <a:cubicBezTo>
                      <a:pt x="96550" y="0"/>
                      <a:pt x="91450" y="5100"/>
                      <a:pt x="91450" y="11392"/>
                    </a:cubicBezTo>
                    <a:lnTo>
                      <a:pt x="91450" y="505941"/>
                    </a:lnTo>
                    <a:lnTo>
                      <a:pt x="62813" y="511722"/>
                    </a:lnTo>
                    <a:cubicBezTo>
                      <a:pt x="25900" y="527335"/>
                      <a:pt x="0" y="563885"/>
                      <a:pt x="0" y="606485"/>
                    </a:cubicBezTo>
                    <a:lnTo>
                      <a:pt x="0" y="1031925"/>
                    </a:lnTo>
                    <a:cubicBezTo>
                      <a:pt x="0" y="1074525"/>
                      <a:pt x="25900" y="1111075"/>
                      <a:pt x="62813" y="1126688"/>
                    </a:cubicBezTo>
                    <a:lnTo>
                      <a:pt x="91450" y="1132470"/>
                    </a:lnTo>
                    <a:lnTo>
                      <a:pt x="91450" y="1507546"/>
                    </a:lnTo>
                    <a:cubicBezTo>
                      <a:pt x="91450" y="1513838"/>
                      <a:pt x="96550" y="1518938"/>
                      <a:pt x="102842" y="1518938"/>
                    </a:cubicBezTo>
                    <a:cubicBezTo>
                      <a:pt x="109134" y="1518938"/>
                      <a:pt x="114234" y="1513838"/>
                      <a:pt x="114234" y="1507546"/>
                    </a:cubicBezTo>
                    <a:lnTo>
                      <a:pt x="114234" y="1132471"/>
                    </a:lnTo>
                    <a:lnTo>
                      <a:pt x="142877" y="1126688"/>
                    </a:lnTo>
                    <a:cubicBezTo>
                      <a:pt x="179790" y="1111075"/>
                      <a:pt x="205690" y="1074525"/>
                      <a:pt x="205690" y="1031925"/>
                    </a:cubicBezTo>
                    <a:lnTo>
                      <a:pt x="205690" y="606485"/>
                    </a:lnTo>
                    <a:cubicBezTo>
                      <a:pt x="205690" y="563885"/>
                      <a:pt x="179790" y="527335"/>
                      <a:pt x="142877" y="511722"/>
                    </a:cubicBezTo>
                    <a:lnTo>
                      <a:pt x="114234" y="505939"/>
                    </a:lnTo>
                    <a:lnTo>
                      <a:pt x="114234" y="11392"/>
                    </a:lnTo>
                    <a:cubicBezTo>
                      <a:pt x="114234" y="5100"/>
                      <a:pt x="109134" y="0"/>
                      <a:pt x="102842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94" name="자유형: 도형 93">
                <a:extLst>
                  <a:ext uri="{FF2B5EF4-FFF2-40B4-BE49-F238E27FC236}">
                    <a16:creationId xmlns:a16="http://schemas.microsoft.com/office/drawing/2014/main" id="{138CA1E2-941A-4FB1-B63A-8C18B0585F7B}"/>
                  </a:ext>
                </a:extLst>
              </p:cNvPr>
              <p:cNvSpPr/>
              <p:nvPr/>
            </p:nvSpPr>
            <p:spPr>
              <a:xfrm flipH="1">
                <a:off x="2303861" y="1949682"/>
                <a:ext cx="205690" cy="1518938"/>
              </a:xfrm>
              <a:custGeom>
                <a:avLst/>
                <a:gdLst>
                  <a:gd name="connsiteX0" fmla="*/ 102842 w 205690"/>
                  <a:gd name="connsiteY0" fmla="*/ 0 h 1518938"/>
                  <a:gd name="connsiteX1" fmla="*/ 91450 w 205690"/>
                  <a:gd name="connsiteY1" fmla="*/ 11392 h 1518938"/>
                  <a:gd name="connsiteX2" fmla="*/ 91450 w 205690"/>
                  <a:gd name="connsiteY2" fmla="*/ 505941 h 1518938"/>
                  <a:gd name="connsiteX3" fmla="*/ 62813 w 205690"/>
                  <a:gd name="connsiteY3" fmla="*/ 511722 h 1518938"/>
                  <a:gd name="connsiteX4" fmla="*/ 0 w 205690"/>
                  <a:gd name="connsiteY4" fmla="*/ 606485 h 1518938"/>
                  <a:gd name="connsiteX5" fmla="*/ 0 w 205690"/>
                  <a:gd name="connsiteY5" fmla="*/ 912452 h 1518938"/>
                  <a:gd name="connsiteX6" fmla="*/ 62813 w 205690"/>
                  <a:gd name="connsiteY6" fmla="*/ 1007215 h 1518938"/>
                  <a:gd name="connsiteX7" fmla="*/ 91450 w 205690"/>
                  <a:gd name="connsiteY7" fmla="*/ 1012997 h 1518938"/>
                  <a:gd name="connsiteX8" fmla="*/ 91450 w 205690"/>
                  <a:gd name="connsiteY8" fmla="*/ 1507546 h 1518938"/>
                  <a:gd name="connsiteX9" fmla="*/ 102842 w 205690"/>
                  <a:gd name="connsiteY9" fmla="*/ 1518938 h 1518938"/>
                  <a:gd name="connsiteX10" fmla="*/ 114234 w 205690"/>
                  <a:gd name="connsiteY10" fmla="*/ 1507546 h 1518938"/>
                  <a:gd name="connsiteX11" fmla="*/ 114234 w 205690"/>
                  <a:gd name="connsiteY11" fmla="*/ 1012998 h 1518938"/>
                  <a:gd name="connsiteX12" fmla="*/ 142877 w 205690"/>
                  <a:gd name="connsiteY12" fmla="*/ 1007215 h 1518938"/>
                  <a:gd name="connsiteX13" fmla="*/ 205690 w 205690"/>
                  <a:gd name="connsiteY13" fmla="*/ 912452 h 1518938"/>
                  <a:gd name="connsiteX14" fmla="*/ 205690 w 205690"/>
                  <a:gd name="connsiteY14" fmla="*/ 606485 h 1518938"/>
                  <a:gd name="connsiteX15" fmla="*/ 142877 w 205690"/>
                  <a:gd name="connsiteY15" fmla="*/ 511722 h 1518938"/>
                  <a:gd name="connsiteX16" fmla="*/ 114234 w 205690"/>
                  <a:gd name="connsiteY16" fmla="*/ 505939 h 1518938"/>
                  <a:gd name="connsiteX17" fmla="*/ 114234 w 205690"/>
                  <a:gd name="connsiteY17" fmla="*/ 11392 h 1518938"/>
                  <a:gd name="connsiteX18" fmla="*/ 102842 w 205690"/>
                  <a:gd name="connsiteY18" fmla="*/ 0 h 15189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205690" h="1518938">
                    <a:moveTo>
                      <a:pt x="102842" y="0"/>
                    </a:moveTo>
                    <a:cubicBezTo>
                      <a:pt x="96550" y="0"/>
                      <a:pt x="91450" y="5100"/>
                      <a:pt x="91450" y="11392"/>
                    </a:cubicBezTo>
                    <a:lnTo>
                      <a:pt x="91450" y="505941"/>
                    </a:lnTo>
                    <a:lnTo>
                      <a:pt x="62813" y="511722"/>
                    </a:lnTo>
                    <a:cubicBezTo>
                      <a:pt x="25900" y="527335"/>
                      <a:pt x="0" y="563885"/>
                      <a:pt x="0" y="606485"/>
                    </a:cubicBezTo>
                    <a:lnTo>
                      <a:pt x="0" y="912452"/>
                    </a:lnTo>
                    <a:cubicBezTo>
                      <a:pt x="0" y="955052"/>
                      <a:pt x="25900" y="991602"/>
                      <a:pt x="62813" y="1007215"/>
                    </a:cubicBezTo>
                    <a:lnTo>
                      <a:pt x="91450" y="1012997"/>
                    </a:lnTo>
                    <a:lnTo>
                      <a:pt x="91450" y="1507546"/>
                    </a:lnTo>
                    <a:cubicBezTo>
                      <a:pt x="91450" y="1513838"/>
                      <a:pt x="96550" y="1518938"/>
                      <a:pt x="102842" y="1518938"/>
                    </a:cubicBezTo>
                    <a:cubicBezTo>
                      <a:pt x="109134" y="1518938"/>
                      <a:pt x="114234" y="1513838"/>
                      <a:pt x="114234" y="1507546"/>
                    </a:cubicBezTo>
                    <a:lnTo>
                      <a:pt x="114234" y="1012998"/>
                    </a:lnTo>
                    <a:lnTo>
                      <a:pt x="142877" y="1007215"/>
                    </a:lnTo>
                    <a:cubicBezTo>
                      <a:pt x="179790" y="991602"/>
                      <a:pt x="205690" y="955052"/>
                      <a:pt x="205690" y="912452"/>
                    </a:cubicBezTo>
                    <a:lnTo>
                      <a:pt x="205690" y="606485"/>
                    </a:lnTo>
                    <a:cubicBezTo>
                      <a:pt x="205690" y="563885"/>
                      <a:pt x="179790" y="527335"/>
                      <a:pt x="142877" y="511722"/>
                    </a:cubicBezTo>
                    <a:lnTo>
                      <a:pt x="114234" y="505939"/>
                    </a:lnTo>
                    <a:lnTo>
                      <a:pt x="114234" y="11392"/>
                    </a:lnTo>
                    <a:cubicBezTo>
                      <a:pt x="114234" y="5100"/>
                      <a:pt x="109134" y="0"/>
                      <a:pt x="102842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95" name="자유형: 도형 94">
                <a:extLst>
                  <a:ext uri="{FF2B5EF4-FFF2-40B4-BE49-F238E27FC236}">
                    <a16:creationId xmlns:a16="http://schemas.microsoft.com/office/drawing/2014/main" id="{75D0A053-5C32-40A2-BA62-8672CE0FABF4}"/>
                  </a:ext>
                </a:extLst>
              </p:cNvPr>
              <p:cNvSpPr/>
              <p:nvPr/>
            </p:nvSpPr>
            <p:spPr>
              <a:xfrm flipH="1">
                <a:off x="4998125" y="3302260"/>
                <a:ext cx="205690" cy="1518938"/>
              </a:xfrm>
              <a:custGeom>
                <a:avLst/>
                <a:gdLst>
                  <a:gd name="connsiteX0" fmla="*/ 92985 w 205690"/>
                  <a:gd name="connsiteY0" fmla="*/ 0 h 1518938"/>
                  <a:gd name="connsiteX1" fmla="*/ 81593 w 205690"/>
                  <a:gd name="connsiteY1" fmla="*/ 11392 h 1518938"/>
                  <a:gd name="connsiteX2" fmla="*/ 81593 w 205690"/>
                  <a:gd name="connsiteY2" fmla="*/ 207647 h 1518938"/>
                  <a:gd name="connsiteX3" fmla="*/ 62813 w 205690"/>
                  <a:gd name="connsiteY3" fmla="*/ 211438 h 1518938"/>
                  <a:gd name="connsiteX4" fmla="*/ 0 w 205690"/>
                  <a:gd name="connsiteY4" fmla="*/ 306201 h 1518938"/>
                  <a:gd name="connsiteX5" fmla="*/ 0 w 205690"/>
                  <a:gd name="connsiteY5" fmla="*/ 978148 h 1518938"/>
                  <a:gd name="connsiteX6" fmla="*/ 62813 w 205690"/>
                  <a:gd name="connsiteY6" fmla="*/ 1072911 h 1518938"/>
                  <a:gd name="connsiteX7" fmla="*/ 81593 w 205690"/>
                  <a:gd name="connsiteY7" fmla="*/ 1076703 h 1518938"/>
                  <a:gd name="connsiteX8" fmla="*/ 81593 w 205690"/>
                  <a:gd name="connsiteY8" fmla="*/ 1507546 h 1518938"/>
                  <a:gd name="connsiteX9" fmla="*/ 92985 w 205690"/>
                  <a:gd name="connsiteY9" fmla="*/ 1518938 h 1518938"/>
                  <a:gd name="connsiteX10" fmla="*/ 104377 w 205690"/>
                  <a:gd name="connsiteY10" fmla="*/ 1507546 h 1518938"/>
                  <a:gd name="connsiteX11" fmla="*/ 104377 w 205690"/>
                  <a:gd name="connsiteY11" fmla="*/ 1080684 h 1518938"/>
                  <a:gd name="connsiteX12" fmla="*/ 142877 w 205690"/>
                  <a:gd name="connsiteY12" fmla="*/ 1072911 h 1518938"/>
                  <a:gd name="connsiteX13" fmla="*/ 205690 w 205690"/>
                  <a:gd name="connsiteY13" fmla="*/ 978148 h 1518938"/>
                  <a:gd name="connsiteX14" fmla="*/ 205690 w 205690"/>
                  <a:gd name="connsiteY14" fmla="*/ 306201 h 1518938"/>
                  <a:gd name="connsiteX15" fmla="*/ 142877 w 205690"/>
                  <a:gd name="connsiteY15" fmla="*/ 211438 h 1518938"/>
                  <a:gd name="connsiteX16" fmla="*/ 104377 w 205690"/>
                  <a:gd name="connsiteY16" fmla="*/ 203665 h 1518938"/>
                  <a:gd name="connsiteX17" fmla="*/ 104377 w 205690"/>
                  <a:gd name="connsiteY17" fmla="*/ 11392 h 1518938"/>
                  <a:gd name="connsiteX18" fmla="*/ 92985 w 205690"/>
                  <a:gd name="connsiteY18" fmla="*/ 0 h 15189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205690" h="1518938">
                    <a:moveTo>
                      <a:pt x="92985" y="0"/>
                    </a:moveTo>
                    <a:cubicBezTo>
                      <a:pt x="86693" y="0"/>
                      <a:pt x="81593" y="5100"/>
                      <a:pt x="81593" y="11392"/>
                    </a:cubicBezTo>
                    <a:lnTo>
                      <a:pt x="81593" y="207647"/>
                    </a:lnTo>
                    <a:lnTo>
                      <a:pt x="62813" y="211438"/>
                    </a:lnTo>
                    <a:cubicBezTo>
                      <a:pt x="25900" y="227051"/>
                      <a:pt x="0" y="263601"/>
                      <a:pt x="0" y="306201"/>
                    </a:cubicBezTo>
                    <a:lnTo>
                      <a:pt x="0" y="978148"/>
                    </a:lnTo>
                    <a:cubicBezTo>
                      <a:pt x="0" y="1020748"/>
                      <a:pt x="25900" y="1057299"/>
                      <a:pt x="62813" y="1072911"/>
                    </a:cubicBezTo>
                    <a:lnTo>
                      <a:pt x="81593" y="1076703"/>
                    </a:lnTo>
                    <a:lnTo>
                      <a:pt x="81593" y="1507546"/>
                    </a:lnTo>
                    <a:cubicBezTo>
                      <a:pt x="81593" y="1513838"/>
                      <a:pt x="86693" y="1518938"/>
                      <a:pt x="92985" y="1518938"/>
                    </a:cubicBezTo>
                    <a:cubicBezTo>
                      <a:pt x="99277" y="1518938"/>
                      <a:pt x="104377" y="1513838"/>
                      <a:pt x="104377" y="1507546"/>
                    </a:cubicBezTo>
                    <a:lnTo>
                      <a:pt x="104377" y="1080684"/>
                    </a:lnTo>
                    <a:lnTo>
                      <a:pt x="142877" y="1072911"/>
                    </a:lnTo>
                    <a:cubicBezTo>
                      <a:pt x="179790" y="1057299"/>
                      <a:pt x="205690" y="1020748"/>
                      <a:pt x="205690" y="978148"/>
                    </a:cubicBezTo>
                    <a:lnTo>
                      <a:pt x="205690" y="306201"/>
                    </a:lnTo>
                    <a:cubicBezTo>
                      <a:pt x="205690" y="263601"/>
                      <a:pt x="179790" y="227051"/>
                      <a:pt x="142877" y="211438"/>
                    </a:cubicBezTo>
                    <a:lnTo>
                      <a:pt x="104377" y="203665"/>
                    </a:lnTo>
                    <a:lnTo>
                      <a:pt x="104377" y="11392"/>
                    </a:lnTo>
                    <a:cubicBezTo>
                      <a:pt x="104377" y="5100"/>
                      <a:pt x="99277" y="0"/>
                      <a:pt x="92985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96" name="자유형: 도형 95">
                <a:extLst>
                  <a:ext uri="{FF2B5EF4-FFF2-40B4-BE49-F238E27FC236}">
                    <a16:creationId xmlns:a16="http://schemas.microsoft.com/office/drawing/2014/main" id="{D32E63B3-B54D-4115-87F9-4275B9362439}"/>
                  </a:ext>
                </a:extLst>
              </p:cNvPr>
              <p:cNvSpPr/>
              <p:nvPr/>
            </p:nvSpPr>
            <p:spPr>
              <a:xfrm flipH="1">
                <a:off x="4754609" y="4080903"/>
                <a:ext cx="205690" cy="911363"/>
              </a:xfrm>
              <a:custGeom>
                <a:avLst/>
                <a:gdLst>
                  <a:gd name="connsiteX0" fmla="*/ 102842 w 205690"/>
                  <a:gd name="connsiteY0" fmla="*/ 0 h 911363"/>
                  <a:gd name="connsiteX1" fmla="*/ 91450 w 205690"/>
                  <a:gd name="connsiteY1" fmla="*/ 11392 h 911363"/>
                  <a:gd name="connsiteX2" fmla="*/ 91450 w 205690"/>
                  <a:gd name="connsiteY2" fmla="*/ 202154 h 911363"/>
                  <a:gd name="connsiteX3" fmla="*/ 62813 w 205690"/>
                  <a:gd name="connsiteY3" fmla="*/ 207935 h 911363"/>
                  <a:gd name="connsiteX4" fmla="*/ 0 w 205690"/>
                  <a:gd name="connsiteY4" fmla="*/ 302698 h 911363"/>
                  <a:gd name="connsiteX5" fmla="*/ 0 w 205690"/>
                  <a:gd name="connsiteY5" fmla="*/ 608665 h 911363"/>
                  <a:gd name="connsiteX6" fmla="*/ 62813 w 205690"/>
                  <a:gd name="connsiteY6" fmla="*/ 703428 h 911363"/>
                  <a:gd name="connsiteX7" fmla="*/ 91450 w 205690"/>
                  <a:gd name="connsiteY7" fmla="*/ 709210 h 911363"/>
                  <a:gd name="connsiteX8" fmla="*/ 91450 w 205690"/>
                  <a:gd name="connsiteY8" fmla="*/ 899971 h 911363"/>
                  <a:gd name="connsiteX9" fmla="*/ 102842 w 205690"/>
                  <a:gd name="connsiteY9" fmla="*/ 911363 h 911363"/>
                  <a:gd name="connsiteX10" fmla="*/ 114234 w 205690"/>
                  <a:gd name="connsiteY10" fmla="*/ 899971 h 911363"/>
                  <a:gd name="connsiteX11" fmla="*/ 114234 w 205690"/>
                  <a:gd name="connsiteY11" fmla="*/ 709211 h 911363"/>
                  <a:gd name="connsiteX12" fmla="*/ 142877 w 205690"/>
                  <a:gd name="connsiteY12" fmla="*/ 703428 h 911363"/>
                  <a:gd name="connsiteX13" fmla="*/ 205690 w 205690"/>
                  <a:gd name="connsiteY13" fmla="*/ 608665 h 911363"/>
                  <a:gd name="connsiteX14" fmla="*/ 205690 w 205690"/>
                  <a:gd name="connsiteY14" fmla="*/ 302698 h 911363"/>
                  <a:gd name="connsiteX15" fmla="*/ 142877 w 205690"/>
                  <a:gd name="connsiteY15" fmla="*/ 207935 h 911363"/>
                  <a:gd name="connsiteX16" fmla="*/ 114234 w 205690"/>
                  <a:gd name="connsiteY16" fmla="*/ 202153 h 911363"/>
                  <a:gd name="connsiteX17" fmla="*/ 114234 w 205690"/>
                  <a:gd name="connsiteY17" fmla="*/ 11392 h 911363"/>
                  <a:gd name="connsiteX18" fmla="*/ 102842 w 205690"/>
                  <a:gd name="connsiteY18" fmla="*/ 0 h 9113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205690" h="911363">
                    <a:moveTo>
                      <a:pt x="102842" y="0"/>
                    </a:moveTo>
                    <a:cubicBezTo>
                      <a:pt x="96550" y="0"/>
                      <a:pt x="91450" y="5100"/>
                      <a:pt x="91450" y="11392"/>
                    </a:cubicBezTo>
                    <a:lnTo>
                      <a:pt x="91450" y="202154"/>
                    </a:lnTo>
                    <a:lnTo>
                      <a:pt x="62813" y="207935"/>
                    </a:lnTo>
                    <a:cubicBezTo>
                      <a:pt x="25900" y="223548"/>
                      <a:pt x="0" y="260098"/>
                      <a:pt x="0" y="302698"/>
                    </a:cubicBezTo>
                    <a:lnTo>
                      <a:pt x="0" y="608665"/>
                    </a:lnTo>
                    <a:cubicBezTo>
                      <a:pt x="0" y="651265"/>
                      <a:pt x="25900" y="687816"/>
                      <a:pt x="62813" y="703428"/>
                    </a:cubicBezTo>
                    <a:lnTo>
                      <a:pt x="91450" y="709210"/>
                    </a:lnTo>
                    <a:lnTo>
                      <a:pt x="91450" y="899971"/>
                    </a:lnTo>
                    <a:cubicBezTo>
                      <a:pt x="91450" y="906263"/>
                      <a:pt x="96550" y="911363"/>
                      <a:pt x="102842" y="911363"/>
                    </a:cubicBezTo>
                    <a:cubicBezTo>
                      <a:pt x="109134" y="911363"/>
                      <a:pt x="114234" y="906263"/>
                      <a:pt x="114234" y="899971"/>
                    </a:cubicBezTo>
                    <a:lnTo>
                      <a:pt x="114234" y="709211"/>
                    </a:lnTo>
                    <a:lnTo>
                      <a:pt x="142877" y="703428"/>
                    </a:lnTo>
                    <a:cubicBezTo>
                      <a:pt x="179790" y="687816"/>
                      <a:pt x="205690" y="651265"/>
                      <a:pt x="205690" y="608665"/>
                    </a:cubicBezTo>
                    <a:lnTo>
                      <a:pt x="205690" y="302698"/>
                    </a:lnTo>
                    <a:cubicBezTo>
                      <a:pt x="205690" y="260098"/>
                      <a:pt x="179790" y="223548"/>
                      <a:pt x="142877" y="207935"/>
                    </a:cubicBezTo>
                    <a:lnTo>
                      <a:pt x="114234" y="202153"/>
                    </a:lnTo>
                    <a:lnTo>
                      <a:pt x="114234" y="11392"/>
                    </a:lnTo>
                    <a:cubicBezTo>
                      <a:pt x="114234" y="5100"/>
                      <a:pt x="109134" y="0"/>
                      <a:pt x="102842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97" name="자유형: 도형 96">
                <a:extLst>
                  <a:ext uri="{FF2B5EF4-FFF2-40B4-BE49-F238E27FC236}">
                    <a16:creationId xmlns:a16="http://schemas.microsoft.com/office/drawing/2014/main" id="{901F39BF-C0E2-4CDD-8608-0347EE632DB3}"/>
                  </a:ext>
                </a:extLst>
              </p:cNvPr>
              <p:cNvSpPr/>
              <p:nvPr/>
            </p:nvSpPr>
            <p:spPr>
              <a:xfrm flipH="1">
                <a:off x="1289261" y="1374535"/>
                <a:ext cx="205690" cy="1605961"/>
              </a:xfrm>
              <a:custGeom>
                <a:avLst/>
                <a:gdLst>
                  <a:gd name="connsiteX0" fmla="*/ 102842 w 205690"/>
                  <a:gd name="connsiteY0" fmla="*/ 0 h 1605961"/>
                  <a:gd name="connsiteX1" fmla="*/ 91450 w 205690"/>
                  <a:gd name="connsiteY1" fmla="*/ 11392 h 1605961"/>
                  <a:gd name="connsiteX2" fmla="*/ 91450 w 205690"/>
                  <a:gd name="connsiteY2" fmla="*/ 534796 h 1605961"/>
                  <a:gd name="connsiteX3" fmla="*/ 62813 w 205690"/>
                  <a:gd name="connsiteY3" fmla="*/ 540577 h 1605961"/>
                  <a:gd name="connsiteX4" fmla="*/ 0 w 205690"/>
                  <a:gd name="connsiteY4" fmla="*/ 635340 h 1605961"/>
                  <a:gd name="connsiteX5" fmla="*/ 0 w 205690"/>
                  <a:gd name="connsiteY5" fmla="*/ 934794 h 1605961"/>
                  <a:gd name="connsiteX6" fmla="*/ 62813 w 205690"/>
                  <a:gd name="connsiteY6" fmla="*/ 1029557 h 1605961"/>
                  <a:gd name="connsiteX7" fmla="*/ 91450 w 205690"/>
                  <a:gd name="connsiteY7" fmla="*/ 1035339 h 1605961"/>
                  <a:gd name="connsiteX8" fmla="*/ 91450 w 205690"/>
                  <a:gd name="connsiteY8" fmla="*/ 1594569 h 1605961"/>
                  <a:gd name="connsiteX9" fmla="*/ 102842 w 205690"/>
                  <a:gd name="connsiteY9" fmla="*/ 1605961 h 1605961"/>
                  <a:gd name="connsiteX10" fmla="*/ 114234 w 205690"/>
                  <a:gd name="connsiteY10" fmla="*/ 1594569 h 1605961"/>
                  <a:gd name="connsiteX11" fmla="*/ 114234 w 205690"/>
                  <a:gd name="connsiteY11" fmla="*/ 1035340 h 1605961"/>
                  <a:gd name="connsiteX12" fmla="*/ 142877 w 205690"/>
                  <a:gd name="connsiteY12" fmla="*/ 1029557 h 1605961"/>
                  <a:gd name="connsiteX13" fmla="*/ 205690 w 205690"/>
                  <a:gd name="connsiteY13" fmla="*/ 934794 h 1605961"/>
                  <a:gd name="connsiteX14" fmla="*/ 205690 w 205690"/>
                  <a:gd name="connsiteY14" fmla="*/ 635340 h 1605961"/>
                  <a:gd name="connsiteX15" fmla="*/ 142877 w 205690"/>
                  <a:gd name="connsiteY15" fmla="*/ 540577 h 1605961"/>
                  <a:gd name="connsiteX16" fmla="*/ 114234 w 205690"/>
                  <a:gd name="connsiteY16" fmla="*/ 534794 h 1605961"/>
                  <a:gd name="connsiteX17" fmla="*/ 114234 w 205690"/>
                  <a:gd name="connsiteY17" fmla="*/ 11392 h 1605961"/>
                  <a:gd name="connsiteX18" fmla="*/ 102842 w 205690"/>
                  <a:gd name="connsiteY18" fmla="*/ 0 h 16059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205690" h="1605961">
                    <a:moveTo>
                      <a:pt x="102842" y="0"/>
                    </a:moveTo>
                    <a:cubicBezTo>
                      <a:pt x="96550" y="0"/>
                      <a:pt x="91450" y="5100"/>
                      <a:pt x="91450" y="11392"/>
                    </a:cubicBezTo>
                    <a:lnTo>
                      <a:pt x="91450" y="534796"/>
                    </a:lnTo>
                    <a:lnTo>
                      <a:pt x="62813" y="540577"/>
                    </a:lnTo>
                    <a:cubicBezTo>
                      <a:pt x="25900" y="556190"/>
                      <a:pt x="0" y="592740"/>
                      <a:pt x="0" y="635340"/>
                    </a:cubicBezTo>
                    <a:lnTo>
                      <a:pt x="0" y="934794"/>
                    </a:lnTo>
                    <a:cubicBezTo>
                      <a:pt x="0" y="977394"/>
                      <a:pt x="25900" y="1013944"/>
                      <a:pt x="62813" y="1029557"/>
                    </a:cubicBezTo>
                    <a:lnTo>
                      <a:pt x="91450" y="1035339"/>
                    </a:lnTo>
                    <a:lnTo>
                      <a:pt x="91450" y="1594569"/>
                    </a:lnTo>
                    <a:cubicBezTo>
                      <a:pt x="91450" y="1600861"/>
                      <a:pt x="96550" y="1605961"/>
                      <a:pt x="102842" y="1605961"/>
                    </a:cubicBezTo>
                    <a:cubicBezTo>
                      <a:pt x="109134" y="1605961"/>
                      <a:pt x="114234" y="1600861"/>
                      <a:pt x="114234" y="1594569"/>
                    </a:cubicBezTo>
                    <a:lnTo>
                      <a:pt x="114234" y="1035340"/>
                    </a:lnTo>
                    <a:lnTo>
                      <a:pt x="142877" y="1029557"/>
                    </a:lnTo>
                    <a:cubicBezTo>
                      <a:pt x="179790" y="1013944"/>
                      <a:pt x="205690" y="977394"/>
                      <a:pt x="205690" y="934794"/>
                    </a:cubicBezTo>
                    <a:lnTo>
                      <a:pt x="205690" y="635340"/>
                    </a:lnTo>
                    <a:cubicBezTo>
                      <a:pt x="205690" y="592740"/>
                      <a:pt x="179790" y="556190"/>
                      <a:pt x="142877" y="540577"/>
                    </a:cubicBezTo>
                    <a:lnTo>
                      <a:pt x="114234" y="534794"/>
                    </a:lnTo>
                    <a:lnTo>
                      <a:pt x="114234" y="11392"/>
                    </a:lnTo>
                    <a:cubicBezTo>
                      <a:pt x="114234" y="5100"/>
                      <a:pt x="109134" y="0"/>
                      <a:pt x="102842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98" name="자유형: 도형 97">
                <a:extLst>
                  <a:ext uri="{FF2B5EF4-FFF2-40B4-BE49-F238E27FC236}">
                    <a16:creationId xmlns:a16="http://schemas.microsoft.com/office/drawing/2014/main" id="{27C123DC-49CA-462A-A615-9C9B552D5E73}"/>
                  </a:ext>
                </a:extLst>
              </p:cNvPr>
              <p:cNvSpPr/>
              <p:nvPr/>
            </p:nvSpPr>
            <p:spPr>
              <a:xfrm flipH="1">
                <a:off x="1547894" y="1676936"/>
                <a:ext cx="205690" cy="911363"/>
              </a:xfrm>
              <a:custGeom>
                <a:avLst/>
                <a:gdLst>
                  <a:gd name="connsiteX0" fmla="*/ 102842 w 205690"/>
                  <a:gd name="connsiteY0" fmla="*/ 0 h 911363"/>
                  <a:gd name="connsiteX1" fmla="*/ 91450 w 205690"/>
                  <a:gd name="connsiteY1" fmla="*/ 11392 h 911363"/>
                  <a:gd name="connsiteX2" fmla="*/ 91450 w 205690"/>
                  <a:gd name="connsiteY2" fmla="*/ 67996 h 911363"/>
                  <a:gd name="connsiteX3" fmla="*/ 62813 w 205690"/>
                  <a:gd name="connsiteY3" fmla="*/ 73777 h 911363"/>
                  <a:gd name="connsiteX4" fmla="*/ 0 w 205690"/>
                  <a:gd name="connsiteY4" fmla="*/ 168540 h 911363"/>
                  <a:gd name="connsiteX5" fmla="*/ 0 w 205690"/>
                  <a:gd name="connsiteY5" fmla="*/ 474507 h 911363"/>
                  <a:gd name="connsiteX6" fmla="*/ 62813 w 205690"/>
                  <a:gd name="connsiteY6" fmla="*/ 569270 h 911363"/>
                  <a:gd name="connsiteX7" fmla="*/ 91450 w 205690"/>
                  <a:gd name="connsiteY7" fmla="*/ 575052 h 911363"/>
                  <a:gd name="connsiteX8" fmla="*/ 91450 w 205690"/>
                  <a:gd name="connsiteY8" fmla="*/ 899971 h 911363"/>
                  <a:gd name="connsiteX9" fmla="*/ 102842 w 205690"/>
                  <a:gd name="connsiteY9" fmla="*/ 911363 h 911363"/>
                  <a:gd name="connsiteX10" fmla="*/ 114234 w 205690"/>
                  <a:gd name="connsiteY10" fmla="*/ 899971 h 911363"/>
                  <a:gd name="connsiteX11" fmla="*/ 114234 w 205690"/>
                  <a:gd name="connsiteY11" fmla="*/ 575053 h 911363"/>
                  <a:gd name="connsiteX12" fmla="*/ 142877 w 205690"/>
                  <a:gd name="connsiteY12" fmla="*/ 569270 h 911363"/>
                  <a:gd name="connsiteX13" fmla="*/ 205690 w 205690"/>
                  <a:gd name="connsiteY13" fmla="*/ 474507 h 911363"/>
                  <a:gd name="connsiteX14" fmla="*/ 205690 w 205690"/>
                  <a:gd name="connsiteY14" fmla="*/ 168540 h 911363"/>
                  <a:gd name="connsiteX15" fmla="*/ 142877 w 205690"/>
                  <a:gd name="connsiteY15" fmla="*/ 73777 h 911363"/>
                  <a:gd name="connsiteX16" fmla="*/ 114234 w 205690"/>
                  <a:gd name="connsiteY16" fmla="*/ 67994 h 911363"/>
                  <a:gd name="connsiteX17" fmla="*/ 114234 w 205690"/>
                  <a:gd name="connsiteY17" fmla="*/ 11392 h 911363"/>
                  <a:gd name="connsiteX18" fmla="*/ 102842 w 205690"/>
                  <a:gd name="connsiteY18" fmla="*/ 0 h 9113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205690" h="911363">
                    <a:moveTo>
                      <a:pt x="102842" y="0"/>
                    </a:moveTo>
                    <a:cubicBezTo>
                      <a:pt x="96550" y="0"/>
                      <a:pt x="91450" y="5100"/>
                      <a:pt x="91450" y="11392"/>
                    </a:cubicBezTo>
                    <a:lnTo>
                      <a:pt x="91450" y="67996"/>
                    </a:lnTo>
                    <a:lnTo>
                      <a:pt x="62813" y="73777"/>
                    </a:lnTo>
                    <a:cubicBezTo>
                      <a:pt x="25900" y="89390"/>
                      <a:pt x="0" y="125940"/>
                      <a:pt x="0" y="168540"/>
                    </a:cubicBezTo>
                    <a:lnTo>
                      <a:pt x="0" y="474507"/>
                    </a:lnTo>
                    <a:cubicBezTo>
                      <a:pt x="0" y="517107"/>
                      <a:pt x="25900" y="553657"/>
                      <a:pt x="62813" y="569270"/>
                    </a:cubicBezTo>
                    <a:lnTo>
                      <a:pt x="91450" y="575052"/>
                    </a:lnTo>
                    <a:lnTo>
                      <a:pt x="91450" y="899971"/>
                    </a:lnTo>
                    <a:cubicBezTo>
                      <a:pt x="91450" y="906263"/>
                      <a:pt x="96550" y="911363"/>
                      <a:pt x="102842" y="911363"/>
                    </a:cubicBezTo>
                    <a:cubicBezTo>
                      <a:pt x="109134" y="911363"/>
                      <a:pt x="114234" y="906263"/>
                      <a:pt x="114234" y="899971"/>
                    </a:cubicBezTo>
                    <a:lnTo>
                      <a:pt x="114234" y="575053"/>
                    </a:lnTo>
                    <a:lnTo>
                      <a:pt x="142877" y="569270"/>
                    </a:lnTo>
                    <a:cubicBezTo>
                      <a:pt x="179790" y="553657"/>
                      <a:pt x="205690" y="517107"/>
                      <a:pt x="205690" y="474507"/>
                    </a:cubicBezTo>
                    <a:lnTo>
                      <a:pt x="205690" y="168540"/>
                    </a:lnTo>
                    <a:cubicBezTo>
                      <a:pt x="205690" y="125940"/>
                      <a:pt x="179790" y="89390"/>
                      <a:pt x="142877" y="73777"/>
                    </a:cubicBezTo>
                    <a:lnTo>
                      <a:pt x="114234" y="67994"/>
                    </a:lnTo>
                    <a:lnTo>
                      <a:pt x="114234" y="11392"/>
                    </a:lnTo>
                    <a:cubicBezTo>
                      <a:pt x="114234" y="5100"/>
                      <a:pt x="109134" y="0"/>
                      <a:pt x="102842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99" name="자유형: 도형 98">
                <a:extLst>
                  <a:ext uri="{FF2B5EF4-FFF2-40B4-BE49-F238E27FC236}">
                    <a16:creationId xmlns:a16="http://schemas.microsoft.com/office/drawing/2014/main" id="{3D7FC8CF-D229-4C30-960C-D49B283295BA}"/>
                  </a:ext>
                </a:extLst>
              </p:cNvPr>
              <p:cNvSpPr/>
              <p:nvPr/>
            </p:nvSpPr>
            <p:spPr>
              <a:xfrm flipH="1">
                <a:off x="3760353" y="3132904"/>
                <a:ext cx="205690" cy="911363"/>
              </a:xfrm>
              <a:custGeom>
                <a:avLst/>
                <a:gdLst>
                  <a:gd name="connsiteX0" fmla="*/ 102842 w 205690"/>
                  <a:gd name="connsiteY0" fmla="*/ 0 h 911363"/>
                  <a:gd name="connsiteX1" fmla="*/ 91450 w 205690"/>
                  <a:gd name="connsiteY1" fmla="*/ 11392 h 911363"/>
                  <a:gd name="connsiteX2" fmla="*/ 91450 w 205690"/>
                  <a:gd name="connsiteY2" fmla="*/ 202154 h 911363"/>
                  <a:gd name="connsiteX3" fmla="*/ 62813 w 205690"/>
                  <a:gd name="connsiteY3" fmla="*/ 207935 h 911363"/>
                  <a:gd name="connsiteX4" fmla="*/ 0 w 205690"/>
                  <a:gd name="connsiteY4" fmla="*/ 302698 h 911363"/>
                  <a:gd name="connsiteX5" fmla="*/ 0 w 205690"/>
                  <a:gd name="connsiteY5" fmla="*/ 608665 h 911363"/>
                  <a:gd name="connsiteX6" fmla="*/ 62813 w 205690"/>
                  <a:gd name="connsiteY6" fmla="*/ 703428 h 911363"/>
                  <a:gd name="connsiteX7" fmla="*/ 91450 w 205690"/>
                  <a:gd name="connsiteY7" fmla="*/ 709210 h 911363"/>
                  <a:gd name="connsiteX8" fmla="*/ 91450 w 205690"/>
                  <a:gd name="connsiteY8" fmla="*/ 899971 h 911363"/>
                  <a:gd name="connsiteX9" fmla="*/ 102842 w 205690"/>
                  <a:gd name="connsiteY9" fmla="*/ 911363 h 911363"/>
                  <a:gd name="connsiteX10" fmla="*/ 114234 w 205690"/>
                  <a:gd name="connsiteY10" fmla="*/ 899971 h 911363"/>
                  <a:gd name="connsiteX11" fmla="*/ 114234 w 205690"/>
                  <a:gd name="connsiteY11" fmla="*/ 709211 h 911363"/>
                  <a:gd name="connsiteX12" fmla="*/ 142877 w 205690"/>
                  <a:gd name="connsiteY12" fmla="*/ 703428 h 911363"/>
                  <a:gd name="connsiteX13" fmla="*/ 205690 w 205690"/>
                  <a:gd name="connsiteY13" fmla="*/ 608665 h 911363"/>
                  <a:gd name="connsiteX14" fmla="*/ 205690 w 205690"/>
                  <a:gd name="connsiteY14" fmla="*/ 302698 h 911363"/>
                  <a:gd name="connsiteX15" fmla="*/ 142877 w 205690"/>
                  <a:gd name="connsiteY15" fmla="*/ 207935 h 911363"/>
                  <a:gd name="connsiteX16" fmla="*/ 114234 w 205690"/>
                  <a:gd name="connsiteY16" fmla="*/ 202152 h 911363"/>
                  <a:gd name="connsiteX17" fmla="*/ 114234 w 205690"/>
                  <a:gd name="connsiteY17" fmla="*/ 11392 h 911363"/>
                  <a:gd name="connsiteX18" fmla="*/ 102842 w 205690"/>
                  <a:gd name="connsiteY18" fmla="*/ 0 h 9113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205690" h="911363">
                    <a:moveTo>
                      <a:pt x="102842" y="0"/>
                    </a:moveTo>
                    <a:cubicBezTo>
                      <a:pt x="96550" y="0"/>
                      <a:pt x="91450" y="5100"/>
                      <a:pt x="91450" y="11392"/>
                    </a:cubicBezTo>
                    <a:lnTo>
                      <a:pt x="91450" y="202154"/>
                    </a:lnTo>
                    <a:lnTo>
                      <a:pt x="62813" y="207935"/>
                    </a:lnTo>
                    <a:cubicBezTo>
                      <a:pt x="25900" y="223548"/>
                      <a:pt x="0" y="260098"/>
                      <a:pt x="0" y="302698"/>
                    </a:cubicBezTo>
                    <a:lnTo>
                      <a:pt x="0" y="608665"/>
                    </a:lnTo>
                    <a:cubicBezTo>
                      <a:pt x="0" y="651265"/>
                      <a:pt x="25900" y="687815"/>
                      <a:pt x="62813" y="703428"/>
                    </a:cubicBezTo>
                    <a:lnTo>
                      <a:pt x="91450" y="709210"/>
                    </a:lnTo>
                    <a:lnTo>
                      <a:pt x="91450" y="899971"/>
                    </a:lnTo>
                    <a:cubicBezTo>
                      <a:pt x="91450" y="906263"/>
                      <a:pt x="96550" y="911363"/>
                      <a:pt x="102842" y="911363"/>
                    </a:cubicBezTo>
                    <a:cubicBezTo>
                      <a:pt x="109134" y="911363"/>
                      <a:pt x="114234" y="906263"/>
                      <a:pt x="114234" y="899971"/>
                    </a:cubicBezTo>
                    <a:lnTo>
                      <a:pt x="114234" y="709211"/>
                    </a:lnTo>
                    <a:lnTo>
                      <a:pt x="142877" y="703428"/>
                    </a:lnTo>
                    <a:cubicBezTo>
                      <a:pt x="179790" y="687815"/>
                      <a:pt x="205690" y="651265"/>
                      <a:pt x="205690" y="608665"/>
                    </a:cubicBezTo>
                    <a:lnTo>
                      <a:pt x="205690" y="302698"/>
                    </a:lnTo>
                    <a:cubicBezTo>
                      <a:pt x="205690" y="260098"/>
                      <a:pt x="179790" y="223548"/>
                      <a:pt x="142877" y="207935"/>
                    </a:cubicBezTo>
                    <a:lnTo>
                      <a:pt x="114234" y="202152"/>
                    </a:lnTo>
                    <a:lnTo>
                      <a:pt x="114234" y="11392"/>
                    </a:lnTo>
                    <a:cubicBezTo>
                      <a:pt x="114234" y="5100"/>
                      <a:pt x="109134" y="0"/>
                      <a:pt x="102842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75" name="그룹 74">
              <a:extLst>
                <a:ext uri="{FF2B5EF4-FFF2-40B4-BE49-F238E27FC236}">
                  <a16:creationId xmlns:a16="http://schemas.microsoft.com/office/drawing/2014/main" id="{F725844D-2E05-407A-86D4-96E8CACC1E68}"/>
                </a:ext>
              </a:extLst>
            </p:cNvPr>
            <p:cNvGrpSpPr/>
            <p:nvPr/>
          </p:nvGrpSpPr>
          <p:grpSpPr>
            <a:xfrm>
              <a:off x="5580927" y="782949"/>
              <a:ext cx="5875575" cy="4082274"/>
              <a:chOff x="544749" y="1348145"/>
              <a:chExt cx="5875575" cy="4082274"/>
            </a:xfrm>
            <a:solidFill>
              <a:schemeClr val="accent1"/>
            </a:solidFill>
          </p:grpSpPr>
          <p:sp>
            <p:nvSpPr>
              <p:cNvPr id="76" name="자유형: 도형 75">
                <a:extLst>
                  <a:ext uri="{FF2B5EF4-FFF2-40B4-BE49-F238E27FC236}">
                    <a16:creationId xmlns:a16="http://schemas.microsoft.com/office/drawing/2014/main" id="{26483BA6-CB9A-42BA-BAB9-826E1815DE6C}"/>
                  </a:ext>
                </a:extLst>
              </p:cNvPr>
              <p:cNvSpPr/>
              <p:nvPr/>
            </p:nvSpPr>
            <p:spPr>
              <a:xfrm flipH="1">
                <a:off x="2785019" y="2334125"/>
                <a:ext cx="205690" cy="1746779"/>
              </a:xfrm>
              <a:custGeom>
                <a:avLst/>
                <a:gdLst>
                  <a:gd name="connsiteX0" fmla="*/ 102845 w 205690"/>
                  <a:gd name="connsiteY0" fmla="*/ 0 h 1746779"/>
                  <a:gd name="connsiteX1" fmla="*/ 91453 w 205690"/>
                  <a:gd name="connsiteY1" fmla="*/ 11392 h 1746779"/>
                  <a:gd name="connsiteX2" fmla="*/ 91453 w 205690"/>
                  <a:gd name="connsiteY2" fmla="*/ 116883 h 1746779"/>
                  <a:gd name="connsiteX3" fmla="*/ 57981 w 205690"/>
                  <a:gd name="connsiteY3" fmla="*/ 123640 h 1746779"/>
                  <a:gd name="connsiteX4" fmla="*/ 0 w 205690"/>
                  <a:gd name="connsiteY4" fmla="*/ 211114 h 1746779"/>
                  <a:gd name="connsiteX5" fmla="*/ 0 w 205690"/>
                  <a:gd name="connsiteY5" fmla="*/ 1436436 h 1746779"/>
                  <a:gd name="connsiteX6" fmla="*/ 57981 w 205690"/>
                  <a:gd name="connsiteY6" fmla="*/ 1523910 h 1746779"/>
                  <a:gd name="connsiteX7" fmla="*/ 91453 w 205690"/>
                  <a:gd name="connsiteY7" fmla="*/ 1530667 h 1746779"/>
                  <a:gd name="connsiteX8" fmla="*/ 91453 w 205690"/>
                  <a:gd name="connsiteY8" fmla="*/ 1735387 h 1746779"/>
                  <a:gd name="connsiteX9" fmla="*/ 102845 w 205690"/>
                  <a:gd name="connsiteY9" fmla="*/ 1746779 h 1746779"/>
                  <a:gd name="connsiteX10" fmla="*/ 114237 w 205690"/>
                  <a:gd name="connsiteY10" fmla="*/ 1735387 h 1746779"/>
                  <a:gd name="connsiteX11" fmla="*/ 114237 w 205690"/>
                  <a:gd name="connsiteY11" fmla="*/ 1530667 h 1746779"/>
                  <a:gd name="connsiteX12" fmla="*/ 147709 w 205690"/>
                  <a:gd name="connsiteY12" fmla="*/ 1523910 h 1746779"/>
                  <a:gd name="connsiteX13" fmla="*/ 205690 w 205690"/>
                  <a:gd name="connsiteY13" fmla="*/ 1436436 h 1746779"/>
                  <a:gd name="connsiteX14" fmla="*/ 205690 w 205690"/>
                  <a:gd name="connsiteY14" fmla="*/ 211114 h 1746779"/>
                  <a:gd name="connsiteX15" fmla="*/ 147709 w 205690"/>
                  <a:gd name="connsiteY15" fmla="*/ 123640 h 1746779"/>
                  <a:gd name="connsiteX16" fmla="*/ 114237 w 205690"/>
                  <a:gd name="connsiteY16" fmla="*/ 116883 h 1746779"/>
                  <a:gd name="connsiteX17" fmla="*/ 114237 w 205690"/>
                  <a:gd name="connsiteY17" fmla="*/ 11392 h 1746779"/>
                  <a:gd name="connsiteX18" fmla="*/ 102845 w 205690"/>
                  <a:gd name="connsiteY18" fmla="*/ 0 h 17467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205690" h="1746779">
                    <a:moveTo>
                      <a:pt x="102845" y="0"/>
                    </a:moveTo>
                    <a:cubicBezTo>
                      <a:pt x="96553" y="0"/>
                      <a:pt x="91453" y="5100"/>
                      <a:pt x="91453" y="11392"/>
                    </a:cubicBezTo>
                    <a:lnTo>
                      <a:pt x="91453" y="116883"/>
                    </a:lnTo>
                    <a:lnTo>
                      <a:pt x="57981" y="123640"/>
                    </a:lnTo>
                    <a:cubicBezTo>
                      <a:pt x="23908" y="138052"/>
                      <a:pt x="0" y="171791"/>
                      <a:pt x="0" y="211114"/>
                    </a:cubicBezTo>
                    <a:lnTo>
                      <a:pt x="0" y="1436436"/>
                    </a:lnTo>
                    <a:cubicBezTo>
                      <a:pt x="0" y="1475759"/>
                      <a:pt x="23908" y="1509498"/>
                      <a:pt x="57981" y="1523910"/>
                    </a:cubicBezTo>
                    <a:lnTo>
                      <a:pt x="91453" y="1530667"/>
                    </a:lnTo>
                    <a:lnTo>
                      <a:pt x="91453" y="1735387"/>
                    </a:lnTo>
                    <a:cubicBezTo>
                      <a:pt x="91453" y="1741679"/>
                      <a:pt x="96553" y="1746779"/>
                      <a:pt x="102845" y="1746779"/>
                    </a:cubicBezTo>
                    <a:cubicBezTo>
                      <a:pt x="109137" y="1746779"/>
                      <a:pt x="114237" y="1741679"/>
                      <a:pt x="114237" y="1735387"/>
                    </a:cubicBezTo>
                    <a:lnTo>
                      <a:pt x="114237" y="1530667"/>
                    </a:lnTo>
                    <a:lnTo>
                      <a:pt x="147709" y="1523910"/>
                    </a:lnTo>
                    <a:cubicBezTo>
                      <a:pt x="181782" y="1509498"/>
                      <a:pt x="205690" y="1475759"/>
                      <a:pt x="205690" y="1436436"/>
                    </a:cubicBezTo>
                    <a:lnTo>
                      <a:pt x="205690" y="211114"/>
                    </a:lnTo>
                    <a:cubicBezTo>
                      <a:pt x="205690" y="171791"/>
                      <a:pt x="181782" y="138052"/>
                      <a:pt x="147709" y="123640"/>
                    </a:cubicBezTo>
                    <a:lnTo>
                      <a:pt x="114237" y="116883"/>
                    </a:lnTo>
                    <a:lnTo>
                      <a:pt x="114237" y="11392"/>
                    </a:lnTo>
                    <a:cubicBezTo>
                      <a:pt x="114237" y="5100"/>
                      <a:pt x="109137" y="0"/>
                      <a:pt x="102845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77" name="자유형: 도형 76">
                <a:extLst>
                  <a:ext uri="{FF2B5EF4-FFF2-40B4-BE49-F238E27FC236}">
                    <a16:creationId xmlns:a16="http://schemas.microsoft.com/office/drawing/2014/main" id="{0CC3F7B0-ACC5-4681-AB12-54C8E4D146AF}"/>
                  </a:ext>
                </a:extLst>
              </p:cNvPr>
              <p:cNvSpPr/>
              <p:nvPr/>
            </p:nvSpPr>
            <p:spPr>
              <a:xfrm flipH="1">
                <a:off x="5261367" y="3033400"/>
                <a:ext cx="205690" cy="911363"/>
              </a:xfrm>
              <a:custGeom>
                <a:avLst/>
                <a:gdLst>
                  <a:gd name="connsiteX0" fmla="*/ 102845 w 205690"/>
                  <a:gd name="connsiteY0" fmla="*/ 0 h 911363"/>
                  <a:gd name="connsiteX1" fmla="*/ 91453 w 205690"/>
                  <a:gd name="connsiteY1" fmla="*/ 11392 h 911363"/>
                  <a:gd name="connsiteX2" fmla="*/ 91453 w 205690"/>
                  <a:gd name="connsiteY2" fmla="*/ 202153 h 911363"/>
                  <a:gd name="connsiteX3" fmla="*/ 62813 w 205690"/>
                  <a:gd name="connsiteY3" fmla="*/ 207935 h 911363"/>
                  <a:gd name="connsiteX4" fmla="*/ 0 w 205690"/>
                  <a:gd name="connsiteY4" fmla="*/ 302698 h 911363"/>
                  <a:gd name="connsiteX5" fmla="*/ 0 w 205690"/>
                  <a:gd name="connsiteY5" fmla="*/ 608665 h 911363"/>
                  <a:gd name="connsiteX6" fmla="*/ 62813 w 205690"/>
                  <a:gd name="connsiteY6" fmla="*/ 703428 h 911363"/>
                  <a:gd name="connsiteX7" fmla="*/ 91453 w 205690"/>
                  <a:gd name="connsiteY7" fmla="*/ 709210 h 911363"/>
                  <a:gd name="connsiteX8" fmla="*/ 91453 w 205690"/>
                  <a:gd name="connsiteY8" fmla="*/ 899971 h 911363"/>
                  <a:gd name="connsiteX9" fmla="*/ 102845 w 205690"/>
                  <a:gd name="connsiteY9" fmla="*/ 911363 h 911363"/>
                  <a:gd name="connsiteX10" fmla="*/ 114237 w 205690"/>
                  <a:gd name="connsiteY10" fmla="*/ 899971 h 911363"/>
                  <a:gd name="connsiteX11" fmla="*/ 114237 w 205690"/>
                  <a:gd name="connsiteY11" fmla="*/ 709210 h 911363"/>
                  <a:gd name="connsiteX12" fmla="*/ 142877 w 205690"/>
                  <a:gd name="connsiteY12" fmla="*/ 703428 h 911363"/>
                  <a:gd name="connsiteX13" fmla="*/ 205690 w 205690"/>
                  <a:gd name="connsiteY13" fmla="*/ 608665 h 911363"/>
                  <a:gd name="connsiteX14" fmla="*/ 205690 w 205690"/>
                  <a:gd name="connsiteY14" fmla="*/ 302698 h 911363"/>
                  <a:gd name="connsiteX15" fmla="*/ 142877 w 205690"/>
                  <a:gd name="connsiteY15" fmla="*/ 207935 h 911363"/>
                  <a:gd name="connsiteX16" fmla="*/ 114237 w 205690"/>
                  <a:gd name="connsiteY16" fmla="*/ 202153 h 911363"/>
                  <a:gd name="connsiteX17" fmla="*/ 114237 w 205690"/>
                  <a:gd name="connsiteY17" fmla="*/ 11392 h 911363"/>
                  <a:gd name="connsiteX18" fmla="*/ 102845 w 205690"/>
                  <a:gd name="connsiteY18" fmla="*/ 0 h 9113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205690" h="911363">
                    <a:moveTo>
                      <a:pt x="102845" y="0"/>
                    </a:moveTo>
                    <a:cubicBezTo>
                      <a:pt x="96553" y="0"/>
                      <a:pt x="91453" y="5100"/>
                      <a:pt x="91453" y="11392"/>
                    </a:cubicBezTo>
                    <a:lnTo>
                      <a:pt x="91453" y="202153"/>
                    </a:lnTo>
                    <a:lnTo>
                      <a:pt x="62813" y="207935"/>
                    </a:lnTo>
                    <a:cubicBezTo>
                      <a:pt x="25901" y="223548"/>
                      <a:pt x="0" y="260098"/>
                      <a:pt x="0" y="302698"/>
                    </a:cubicBezTo>
                    <a:lnTo>
                      <a:pt x="0" y="608665"/>
                    </a:lnTo>
                    <a:cubicBezTo>
                      <a:pt x="0" y="651265"/>
                      <a:pt x="25901" y="687815"/>
                      <a:pt x="62813" y="703428"/>
                    </a:cubicBezTo>
                    <a:lnTo>
                      <a:pt x="91453" y="709210"/>
                    </a:lnTo>
                    <a:lnTo>
                      <a:pt x="91453" y="899971"/>
                    </a:lnTo>
                    <a:cubicBezTo>
                      <a:pt x="91453" y="906263"/>
                      <a:pt x="96553" y="911363"/>
                      <a:pt x="102845" y="911363"/>
                    </a:cubicBezTo>
                    <a:cubicBezTo>
                      <a:pt x="109137" y="911363"/>
                      <a:pt x="114237" y="906263"/>
                      <a:pt x="114237" y="899971"/>
                    </a:cubicBezTo>
                    <a:lnTo>
                      <a:pt x="114237" y="709210"/>
                    </a:lnTo>
                    <a:lnTo>
                      <a:pt x="142877" y="703428"/>
                    </a:lnTo>
                    <a:cubicBezTo>
                      <a:pt x="179790" y="687815"/>
                      <a:pt x="205690" y="651265"/>
                      <a:pt x="205690" y="608665"/>
                    </a:cubicBezTo>
                    <a:lnTo>
                      <a:pt x="205690" y="302698"/>
                    </a:lnTo>
                    <a:cubicBezTo>
                      <a:pt x="205690" y="260098"/>
                      <a:pt x="179790" y="223548"/>
                      <a:pt x="142877" y="207935"/>
                    </a:cubicBezTo>
                    <a:lnTo>
                      <a:pt x="114237" y="202153"/>
                    </a:lnTo>
                    <a:lnTo>
                      <a:pt x="114237" y="11392"/>
                    </a:lnTo>
                    <a:cubicBezTo>
                      <a:pt x="114237" y="5100"/>
                      <a:pt x="109137" y="0"/>
                      <a:pt x="102845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78" name="자유형: 도형 77">
                <a:extLst>
                  <a:ext uri="{FF2B5EF4-FFF2-40B4-BE49-F238E27FC236}">
                    <a16:creationId xmlns:a16="http://schemas.microsoft.com/office/drawing/2014/main" id="{696D4496-D773-40A1-AE36-AB5598E1AD79}"/>
                  </a:ext>
                </a:extLst>
              </p:cNvPr>
              <p:cNvSpPr/>
              <p:nvPr/>
            </p:nvSpPr>
            <p:spPr>
              <a:xfrm flipH="1">
                <a:off x="4500688" y="3911481"/>
                <a:ext cx="205690" cy="1518938"/>
              </a:xfrm>
              <a:custGeom>
                <a:avLst/>
                <a:gdLst>
                  <a:gd name="connsiteX0" fmla="*/ 87590 w 205690"/>
                  <a:gd name="connsiteY0" fmla="*/ 0 h 1518938"/>
                  <a:gd name="connsiteX1" fmla="*/ 76198 w 205690"/>
                  <a:gd name="connsiteY1" fmla="*/ 11392 h 1518938"/>
                  <a:gd name="connsiteX2" fmla="*/ 76198 w 205690"/>
                  <a:gd name="connsiteY2" fmla="*/ 232179 h 1518938"/>
                  <a:gd name="connsiteX3" fmla="*/ 62813 w 205690"/>
                  <a:gd name="connsiteY3" fmla="*/ 234881 h 1518938"/>
                  <a:gd name="connsiteX4" fmla="*/ 0 w 205690"/>
                  <a:gd name="connsiteY4" fmla="*/ 329644 h 1518938"/>
                  <a:gd name="connsiteX5" fmla="*/ 0 w 205690"/>
                  <a:gd name="connsiteY5" fmla="*/ 725488 h 1518938"/>
                  <a:gd name="connsiteX6" fmla="*/ 62813 w 205690"/>
                  <a:gd name="connsiteY6" fmla="*/ 820251 h 1518938"/>
                  <a:gd name="connsiteX7" fmla="*/ 76198 w 205690"/>
                  <a:gd name="connsiteY7" fmla="*/ 822954 h 1518938"/>
                  <a:gd name="connsiteX8" fmla="*/ 76198 w 205690"/>
                  <a:gd name="connsiteY8" fmla="*/ 1507546 h 1518938"/>
                  <a:gd name="connsiteX9" fmla="*/ 87590 w 205690"/>
                  <a:gd name="connsiteY9" fmla="*/ 1518938 h 1518938"/>
                  <a:gd name="connsiteX10" fmla="*/ 98982 w 205690"/>
                  <a:gd name="connsiteY10" fmla="*/ 1507546 h 1518938"/>
                  <a:gd name="connsiteX11" fmla="*/ 98982 w 205690"/>
                  <a:gd name="connsiteY11" fmla="*/ 827553 h 1518938"/>
                  <a:gd name="connsiteX12" fmla="*/ 102845 w 205690"/>
                  <a:gd name="connsiteY12" fmla="*/ 828333 h 1518938"/>
                  <a:gd name="connsiteX13" fmla="*/ 205690 w 205690"/>
                  <a:gd name="connsiteY13" fmla="*/ 725488 h 1518938"/>
                  <a:gd name="connsiteX14" fmla="*/ 205690 w 205690"/>
                  <a:gd name="connsiteY14" fmla="*/ 329644 h 1518938"/>
                  <a:gd name="connsiteX15" fmla="*/ 102845 w 205690"/>
                  <a:gd name="connsiteY15" fmla="*/ 226799 h 1518938"/>
                  <a:gd name="connsiteX16" fmla="*/ 98982 w 205690"/>
                  <a:gd name="connsiteY16" fmla="*/ 227579 h 1518938"/>
                  <a:gd name="connsiteX17" fmla="*/ 98982 w 205690"/>
                  <a:gd name="connsiteY17" fmla="*/ 11392 h 1518938"/>
                  <a:gd name="connsiteX18" fmla="*/ 87590 w 205690"/>
                  <a:gd name="connsiteY18" fmla="*/ 0 h 15189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205690" h="1518938">
                    <a:moveTo>
                      <a:pt x="87590" y="0"/>
                    </a:moveTo>
                    <a:cubicBezTo>
                      <a:pt x="81298" y="0"/>
                      <a:pt x="76198" y="5100"/>
                      <a:pt x="76198" y="11392"/>
                    </a:cubicBezTo>
                    <a:lnTo>
                      <a:pt x="76198" y="232179"/>
                    </a:lnTo>
                    <a:lnTo>
                      <a:pt x="62813" y="234881"/>
                    </a:lnTo>
                    <a:cubicBezTo>
                      <a:pt x="25901" y="250494"/>
                      <a:pt x="0" y="287044"/>
                      <a:pt x="0" y="329644"/>
                    </a:cubicBezTo>
                    <a:lnTo>
                      <a:pt x="0" y="725488"/>
                    </a:lnTo>
                    <a:cubicBezTo>
                      <a:pt x="0" y="768088"/>
                      <a:pt x="25901" y="804639"/>
                      <a:pt x="62813" y="820251"/>
                    </a:cubicBezTo>
                    <a:lnTo>
                      <a:pt x="76198" y="822954"/>
                    </a:lnTo>
                    <a:lnTo>
                      <a:pt x="76198" y="1507546"/>
                    </a:lnTo>
                    <a:cubicBezTo>
                      <a:pt x="76198" y="1513838"/>
                      <a:pt x="81298" y="1518938"/>
                      <a:pt x="87590" y="1518938"/>
                    </a:cubicBezTo>
                    <a:cubicBezTo>
                      <a:pt x="93882" y="1518938"/>
                      <a:pt x="98982" y="1513838"/>
                      <a:pt x="98982" y="1507546"/>
                    </a:cubicBezTo>
                    <a:lnTo>
                      <a:pt x="98982" y="827553"/>
                    </a:lnTo>
                    <a:lnTo>
                      <a:pt x="102845" y="828333"/>
                    </a:lnTo>
                    <a:cubicBezTo>
                      <a:pt x="159645" y="828333"/>
                      <a:pt x="205690" y="782288"/>
                      <a:pt x="205690" y="725488"/>
                    </a:cubicBezTo>
                    <a:lnTo>
                      <a:pt x="205690" y="329644"/>
                    </a:lnTo>
                    <a:cubicBezTo>
                      <a:pt x="205690" y="272844"/>
                      <a:pt x="159645" y="226799"/>
                      <a:pt x="102845" y="226799"/>
                    </a:cubicBezTo>
                    <a:lnTo>
                      <a:pt x="98982" y="227579"/>
                    </a:lnTo>
                    <a:lnTo>
                      <a:pt x="98982" y="11392"/>
                    </a:lnTo>
                    <a:cubicBezTo>
                      <a:pt x="98982" y="5100"/>
                      <a:pt x="93882" y="0"/>
                      <a:pt x="8759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dirty="0"/>
              </a:p>
            </p:txBody>
          </p:sp>
          <p:sp>
            <p:nvSpPr>
              <p:cNvPr id="79" name="자유형: 도형 78">
                <a:extLst>
                  <a:ext uri="{FF2B5EF4-FFF2-40B4-BE49-F238E27FC236}">
                    <a16:creationId xmlns:a16="http://schemas.microsoft.com/office/drawing/2014/main" id="{90646497-954F-4D14-BF40-E16D465CF77F}"/>
                  </a:ext>
                </a:extLst>
              </p:cNvPr>
              <p:cNvSpPr/>
              <p:nvPr/>
            </p:nvSpPr>
            <p:spPr>
              <a:xfrm flipH="1">
                <a:off x="2051752" y="1790691"/>
                <a:ext cx="205690" cy="1518938"/>
              </a:xfrm>
              <a:custGeom>
                <a:avLst/>
                <a:gdLst>
                  <a:gd name="connsiteX0" fmla="*/ 102831 w 205690"/>
                  <a:gd name="connsiteY0" fmla="*/ 0 h 1518938"/>
                  <a:gd name="connsiteX1" fmla="*/ 91439 w 205690"/>
                  <a:gd name="connsiteY1" fmla="*/ 11392 h 1518938"/>
                  <a:gd name="connsiteX2" fmla="*/ 91439 w 205690"/>
                  <a:gd name="connsiteY2" fmla="*/ 250115 h 1518938"/>
                  <a:gd name="connsiteX3" fmla="*/ 62813 w 205690"/>
                  <a:gd name="connsiteY3" fmla="*/ 255894 h 1518938"/>
                  <a:gd name="connsiteX4" fmla="*/ 0 w 205690"/>
                  <a:gd name="connsiteY4" fmla="*/ 350657 h 1518938"/>
                  <a:gd name="connsiteX5" fmla="*/ 0 w 205690"/>
                  <a:gd name="connsiteY5" fmla="*/ 987909 h 1518938"/>
                  <a:gd name="connsiteX6" fmla="*/ 62813 w 205690"/>
                  <a:gd name="connsiteY6" fmla="*/ 1082672 h 1518938"/>
                  <a:gd name="connsiteX7" fmla="*/ 91439 w 205690"/>
                  <a:gd name="connsiteY7" fmla="*/ 1088451 h 1518938"/>
                  <a:gd name="connsiteX8" fmla="*/ 91439 w 205690"/>
                  <a:gd name="connsiteY8" fmla="*/ 1507546 h 1518938"/>
                  <a:gd name="connsiteX9" fmla="*/ 102831 w 205690"/>
                  <a:gd name="connsiteY9" fmla="*/ 1518938 h 1518938"/>
                  <a:gd name="connsiteX10" fmla="*/ 114223 w 205690"/>
                  <a:gd name="connsiteY10" fmla="*/ 1507546 h 1518938"/>
                  <a:gd name="connsiteX11" fmla="*/ 114223 w 205690"/>
                  <a:gd name="connsiteY11" fmla="*/ 1088457 h 1518938"/>
                  <a:gd name="connsiteX12" fmla="*/ 142877 w 205690"/>
                  <a:gd name="connsiteY12" fmla="*/ 1082672 h 1518938"/>
                  <a:gd name="connsiteX13" fmla="*/ 205690 w 205690"/>
                  <a:gd name="connsiteY13" fmla="*/ 987909 h 1518938"/>
                  <a:gd name="connsiteX14" fmla="*/ 205690 w 205690"/>
                  <a:gd name="connsiteY14" fmla="*/ 350657 h 1518938"/>
                  <a:gd name="connsiteX15" fmla="*/ 142877 w 205690"/>
                  <a:gd name="connsiteY15" fmla="*/ 255894 h 1518938"/>
                  <a:gd name="connsiteX16" fmla="*/ 114223 w 205690"/>
                  <a:gd name="connsiteY16" fmla="*/ 250109 h 1518938"/>
                  <a:gd name="connsiteX17" fmla="*/ 114223 w 205690"/>
                  <a:gd name="connsiteY17" fmla="*/ 11392 h 1518938"/>
                  <a:gd name="connsiteX18" fmla="*/ 102831 w 205690"/>
                  <a:gd name="connsiteY18" fmla="*/ 0 h 15189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205690" h="1518938">
                    <a:moveTo>
                      <a:pt x="102831" y="0"/>
                    </a:moveTo>
                    <a:cubicBezTo>
                      <a:pt x="96539" y="0"/>
                      <a:pt x="91439" y="5100"/>
                      <a:pt x="91439" y="11392"/>
                    </a:cubicBezTo>
                    <a:lnTo>
                      <a:pt x="91439" y="250115"/>
                    </a:lnTo>
                    <a:lnTo>
                      <a:pt x="62813" y="255894"/>
                    </a:lnTo>
                    <a:cubicBezTo>
                      <a:pt x="25900" y="271507"/>
                      <a:pt x="0" y="308057"/>
                      <a:pt x="0" y="350657"/>
                    </a:cubicBezTo>
                    <a:lnTo>
                      <a:pt x="0" y="987909"/>
                    </a:lnTo>
                    <a:cubicBezTo>
                      <a:pt x="0" y="1030509"/>
                      <a:pt x="25900" y="1067059"/>
                      <a:pt x="62813" y="1082672"/>
                    </a:cubicBezTo>
                    <a:lnTo>
                      <a:pt x="91439" y="1088451"/>
                    </a:lnTo>
                    <a:lnTo>
                      <a:pt x="91439" y="1507546"/>
                    </a:lnTo>
                    <a:cubicBezTo>
                      <a:pt x="91439" y="1513838"/>
                      <a:pt x="96539" y="1518938"/>
                      <a:pt x="102831" y="1518938"/>
                    </a:cubicBezTo>
                    <a:cubicBezTo>
                      <a:pt x="109123" y="1518938"/>
                      <a:pt x="114223" y="1513838"/>
                      <a:pt x="114223" y="1507546"/>
                    </a:cubicBezTo>
                    <a:lnTo>
                      <a:pt x="114223" y="1088457"/>
                    </a:lnTo>
                    <a:lnTo>
                      <a:pt x="142877" y="1082672"/>
                    </a:lnTo>
                    <a:cubicBezTo>
                      <a:pt x="179790" y="1067059"/>
                      <a:pt x="205690" y="1030509"/>
                      <a:pt x="205690" y="987909"/>
                    </a:cubicBezTo>
                    <a:lnTo>
                      <a:pt x="205690" y="350657"/>
                    </a:lnTo>
                    <a:cubicBezTo>
                      <a:pt x="205690" y="308057"/>
                      <a:pt x="179790" y="271507"/>
                      <a:pt x="142877" y="255894"/>
                    </a:cubicBezTo>
                    <a:lnTo>
                      <a:pt x="114223" y="250109"/>
                    </a:lnTo>
                    <a:lnTo>
                      <a:pt x="114223" y="11392"/>
                    </a:lnTo>
                    <a:cubicBezTo>
                      <a:pt x="114223" y="5100"/>
                      <a:pt x="109123" y="0"/>
                      <a:pt x="102831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dirty="0"/>
              </a:p>
            </p:txBody>
          </p:sp>
          <p:sp>
            <p:nvSpPr>
              <p:cNvPr id="80" name="자유형: 도형 79">
                <a:extLst>
                  <a:ext uri="{FF2B5EF4-FFF2-40B4-BE49-F238E27FC236}">
                    <a16:creationId xmlns:a16="http://schemas.microsoft.com/office/drawing/2014/main" id="{55B5F43D-787D-4A7E-A8FC-08EB47F5645D}"/>
                  </a:ext>
                </a:extLst>
              </p:cNvPr>
              <p:cNvSpPr/>
              <p:nvPr/>
            </p:nvSpPr>
            <p:spPr>
              <a:xfrm flipH="1">
                <a:off x="2540214" y="2052950"/>
                <a:ext cx="205690" cy="911363"/>
              </a:xfrm>
              <a:custGeom>
                <a:avLst/>
                <a:gdLst>
                  <a:gd name="connsiteX0" fmla="*/ 102845 w 205690"/>
                  <a:gd name="connsiteY0" fmla="*/ 0 h 911363"/>
                  <a:gd name="connsiteX1" fmla="*/ 91453 w 205690"/>
                  <a:gd name="connsiteY1" fmla="*/ 11392 h 911363"/>
                  <a:gd name="connsiteX2" fmla="*/ 91453 w 205690"/>
                  <a:gd name="connsiteY2" fmla="*/ 202153 h 911363"/>
                  <a:gd name="connsiteX3" fmla="*/ 62813 w 205690"/>
                  <a:gd name="connsiteY3" fmla="*/ 207935 h 911363"/>
                  <a:gd name="connsiteX4" fmla="*/ 0 w 205690"/>
                  <a:gd name="connsiteY4" fmla="*/ 302698 h 911363"/>
                  <a:gd name="connsiteX5" fmla="*/ 0 w 205690"/>
                  <a:gd name="connsiteY5" fmla="*/ 420411 h 911363"/>
                  <a:gd name="connsiteX6" fmla="*/ 62813 w 205690"/>
                  <a:gd name="connsiteY6" fmla="*/ 515174 h 911363"/>
                  <a:gd name="connsiteX7" fmla="*/ 91453 w 205690"/>
                  <a:gd name="connsiteY7" fmla="*/ 520956 h 911363"/>
                  <a:gd name="connsiteX8" fmla="*/ 91453 w 205690"/>
                  <a:gd name="connsiteY8" fmla="*/ 899971 h 911363"/>
                  <a:gd name="connsiteX9" fmla="*/ 102845 w 205690"/>
                  <a:gd name="connsiteY9" fmla="*/ 911363 h 911363"/>
                  <a:gd name="connsiteX10" fmla="*/ 114237 w 205690"/>
                  <a:gd name="connsiteY10" fmla="*/ 899971 h 911363"/>
                  <a:gd name="connsiteX11" fmla="*/ 114237 w 205690"/>
                  <a:gd name="connsiteY11" fmla="*/ 520956 h 911363"/>
                  <a:gd name="connsiteX12" fmla="*/ 142877 w 205690"/>
                  <a:gd name="connsiteY12" fmla="*/ 515174 h 911363"/>
                  <a:gd name="connsiteX13" fmla="*/ 205690 w 205690"/>
                  <a:gd name="connsiteY13" fmla="*/ 420411 h 911363"/>
                  <a:gd name="connsiteX14" fmla="*/ 205690 w 205690"/>
                  <a:gd name="connsiteY14" fmla="*/ 302698 h 911363"/>
                  <a:gd name="connsiteX15" fmla="*/ 142877 w 205690"/>
                  <a:gd name="connsiteY15" fmla="*/ 207935 h 911363"/>
                  <a:gd name="connsiteX16" fmla="*/ 114237 w 205690"/>
                  <a:gd name="connsiteY16" fmla="*/ 202153 h 911363"/>
                  <a:gd name="connsiteX17" fmla="*/ 114237 w 205690"/>
                  <a:gd name="connsiteY17" fmla="*/ 11392 h 911363"/>
                  <a:gd name="connsiteX18" fmla="*/ 102845 w 205690"/>
                  <a:gd name="connsiteY18" fmla="*/ 0 h 9113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205690" h="911363">
                    <a:moveTo>
                      <a:pt x="102845" y="0"/>
                    </a:moveTo>
                    <a:cubicBezTo>
                      <a:pt x="96553" y="0"/>
                      <a:pt x="91453" y="5100"/>
                      <a:pt x="91453" y="11392"/>
                    </a:cubicBezTo>
                    <a:lnTo>
                      <a:pt x="91453" y="202153"/>
                    </a:lnTo>
                    <a:lnTo>
                      <a:pt x="62813" y="207935"/>
                    </a:lnTo>
                    <a:cubicBezTo>
                      <a:pt x="25900" y="223548"/>
                      <a:pt x="0" y="260098"/>
                      <a:pt x="0" y="302698"/>
                    </a:cubicBezTo>
                    <a:lnTo>
                      <a:pt x="0" y="420411"/>
                    </a:lnTo>
                    <a:cubicBezTo>
                      <a:pt x="0" y="463011"/>
                      <a:pt x="25900" y="499561"/>
                      <a:pt x="62813" y="515174"/>
                    </a:cubicBezTo>
                    <a:lnTo>
                      <a:pt x="91453" y="520956"/>
                    </a:lnTo>
                    <a:lnTo>
                      <a:pt x="91453" y="899971"/>
                    </a:lnTo>
                    <a:cubicBezTo>
                      <a:pt x="91453" y="906263"/>
                      <a:pt x="96553" y="911363"/>
                      <a:pt x="102845" y="911363"/>
                    </a:cubicBezTo>
                    <a:cubicBezTo>
                      <a:pt x="109137" y="911363"/>
                      <a:pt x="114237" y="906263"/>
                      <a:pt x="114237" y="899971"/>
                    </a:cubicBezTo>
                    <a:lnTo>
                      <a:pt x="114237" y="520956"/>
                    </a:lnTo>
                    <a:lnTo>
                      <a:pt x="142877" y="515174"/>
                    </a:lnTo>
                    <a:cubicBezTo>
                      <a:pt x="179790" y="499561"/>
                      <a:pt x="205690" y="463011"/>
                      <a:pt x="205690" y="420411"/>
                    </a:cubicBezTo>
                    <a:lnTo>
                      <a:pt x="205690" y="302698"/>
                    </a:lnTo>
                    <a:cubicBezTo>
                      <a:pt x="205690" y="260098"/>
                      <a:pt x="179790" y="223548"/>
                      <a:pt x="142877" y="207935"/>
                    </a:cubicBezTo>
                    <a:lnTo>
                      <a:pt x="114237" y="202153"/>
                    </a:lnTo>
                    <a:lnTo>
                      <a:pt x="114237" y="11392"/>
                    </a:lnTo>
                    <a:cubicBezTo>
                      <a:pt x="114237" y="5100"/>
                      <a:pt x="109137" y="0"/>
                      <a:pt x="102845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81" name="자유형: 도형 80">
                <a:extLst>
                  <a:ext uri="{FF2B5EF4-FFF2-40B4-BE49-F238E27FC236}">
                    <a16:creationId xmlns:a16="http://schemas.microsoft.com/office/drawing/2014/main" id="{70F19B22-1B80-4788-AECE-8121929B4DAA}"/>
                  </a:ext>
                </a:extLst>
              </p:cNvPr>
              <p:cNvSpPr/>
              <p:nvPr/>
            </p:nvSpPr>
            <p:spPr>
              <a:xfrm flipH="1">
                <a:off x="5980170" y="2344138"/>
                <a:ext cx="205690" cy="911363"/>
              </a:xfrm>
              <a:custGeom>
                <a:avLst/>
                <a:gdLst>
                  <a:gd name="connsiteX0" fmla="*/ 102845 w 205690"/>
                  <a:gd name="connsiteY0" fmla="*/ 0 h 911363"/>
                  <a:gd name="connsiteX1" fmla="*/ 91453 w 205690"/>
                  <a:gd name="connsiteY1" fmla="*/ 11392 h 911363"/>
                  <a:gd name="connsiteX2" fmla="*/ 91453 w 205690"/>
                  <a:gd name="connsiteY2" fmla="*/ 202153 h 911363"/>
                  <a:gd name="connsiteX3" fmla="*/ 62813 w 205690"/>
                  <a:gd name="connsiteY3" fmla="*/ 207935 h 911363"/>
                  <a:gd name="connsiteX4" fmla="*/ 0 w 205690"/>
                  <a:gd name="connsiteY4" fmla="*/ 302698 h 911363"/>
                  <a:gd name="connsiteX5" fmla="*/ 0 w 205690"/>
                  <a:gd name="connsiteY5" fmla="*/ 608666 h 911363"/>
                  <a:gd name="connsiteX6" fmla="*/ 62813 w 205690"/>
                  <a:gd name="connsiteY6" fmla="*/ 703429 h 911363"/>
                  <a:gd name="connsiteX7" fmla="*/ 91453 w 205690"/>
                  <a:gd name="connsiteY7" fmla="*/ 709211 h 911363"/>
                  <a:gd name="connsiteX8" fmla="*/ 91453 w 205690"/>
                  <a:gd name="connsiteY8" fmla="*/ 899971 h 911363"/>
                  <a:gd name="connsiteX9" fmla="*/ 102845 w 205690"/>
                  <a:gd name="connsiteY9" fmla="*/ 911363 h 911363"/>
                  <a:gd name="connsiteX10" fmla="*/ 114237 w 205690"/>
                  <a:gd name="connsiteY10" fmla="*/ 899971 h 911363"/>
                  <a:gd name="connsiteX11" fmla="*/ 114237 w 205690"/>
                  <a:gd name="connsiteY11" fmla="*/ 709211 h 911363"/>
                  <a:gd name="connsiteX12" fmla="*/ 142877 w 205690"/>
                  <a:gd name="connsiteY12" fmla="*/ 703429 h 911363"/>
                  <a:gd name="connsiteX13" fmla="*/ 205690 w 205690"/>
                  <a:gd name="connsiteY13" fmla="*/ 608666 h 911363"/>
                  <a:gd name="connsiteX14" fmla="*/ 205690 w 205690"/>
                  <a:gd name="connsiteY14" fmla="*/ 302698 h 911363"/>
                  <a:gd name="connsiteX15" fmla="*/ 142877 w 205690"/>
                  <a:gd name="connsiteY15" fmla="*/ 207935 h 911363"/>
                  <a:gd name="connsiteX16" fmla="*/ 114237 w 205690"/>
                  <a:gd name="connsiteY16" fmla="*/ 202153 h 911363"/>
                  <a:gd name="connsiteX17" fmla="*/ 114237 w 205690"/>
                  <a:gd name="connsiteY17" fmla="*/ 11392 h 911363"/>
                  <a:gd name="connsiteX18" fmla="*/ 102845 w 205690"/>
                  <a:gd name="connsiteY18" fmla="*/ 0 h 9113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205690" h="911363">
                    <a:moveTo>
                      <a:pt x="102845" y="0"/>
                    </a:moveTo>
                    <a:cubicBezTo>
                      <a:pt x="96553" y="0"/>
                      <a:pt x="91453" y="5100"/>
                      <a:pt x="91453" y="11392"/>
                    </a:cubicBezTo>
                    <a:lnTo>
                      <a:pt x="91453" y="202153"/>
                    </a:lnTo>
                    <a:lnTo>
                      <a:pt x="62813" y="207935"/>
                    </a:lnTo>
                    <a:cubicBezTo>
                      <a:pt x="25901" y="223548"/>
                      <a:pt x="0" y="260098"/>
                      <a:pt x="0" y="302698"/>
                    </a:cubicBezTo>
                    <a:lnTo>
                      <a:pt x="0" y="608666"/>
                    </a:lnTo>
                    <a:cubicBezTo>
                      <a:pt x="0" y="651266"/>
                      <a:pt x="25901" y="687816"/>
                      <a:pt x="62813" y="703429"/>
                    </a:cubicBezTo>
                    <a:lnTo>
                      <a:pt x="91453" y="709211"/>
                    </a:lnTo>
                    <a:lnTo>
                      <a:pt x="91453" y="899971"/>
                    </a:lnTo>
                    <a:cubicBezTo>
                      <a:pt x="91453" y="906263"/>
                      <a:pt x="96553" y="911363"/>
                      <a:pt x="102845" y="911363"/>
                    </a:cubicBezTo>
                    <a:cubicBezTo>
                      <a:pt x="109137" y="911363"/>
                      <a:pt x="114237" y="906263"/>
                      <a:pt x="114237" y="899971"/>
                    </a:cubicBezTo>
                    <a:lnTo>
                      <a:pt x="114237" y="709211"/>
                    </a:lnTo>
                    <a:lnTo>
                      <a:pt x="142877" y="703429"/>
                    </a:lnTo>
                    <a:cubicBezTo>
                      <a:pt x="179790" y="687816"/>
                      <a:pt x="205690" y="651266"/>
                      <a:pt x="205690" y="608666"/>
                    </a:cubicBezTo>
                    <a:lnTo>
                      <a:pt x="205690" y="302698"/>
                    </a:lnTo>
                    <a:cubicBezTo>
                      <a:pt x="205690" y="260098"/>
                      <a:pt x="179790" y="223548"/>
                      <a:pt x="142877" y="207935"/>
                    </a:cubicBezTo>
                    <a:lnTo>
                      <a:pt x="114237" y="202153"/>
                    </a:lnTo>
                    <a:lnTo>
                      <a:pt x="114237" y="11392"/>
                    </a:lnTo>
                    <a:cubicBezTo>
                      <a:pt x="114237" y="5100"/>
                      <a:pt x="109137" y="0"/>
                      <a:pt x="102845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82" name="자유형: 도형 81">
                <a:extLst>
                  <a:ext uri="{FF2B5EF4-FFF2-40B4-BE49-F238E27FC236}">
                    <a16:creationId xmlns:a16="http://schemas.microsoft.com/office/drawing/2014/main" id="{D200D290-79D0-4A14-8C61-167EC01A639F}"/>
                  </a:ext>
                </a:extLst>
              </p:cNvPr>
              <p:cNvSpPr/>
              <p:nvPr/>
            </p:nvSpPr>
            <p:spPr>
              <a:xfrm flipH="1">
                <a:off x="6214634" y="2621164"/>
                <a:ext cx="205690" cy="911363"/>
              </a:xfrm>
              <a:custGeom>
                <a:avLst/>
                <a:gdLst>
                  <a:gd name="connsiteX0" fmla="*/ 102845 w 205690"/>
                  <a:gd name="connsiteY0" fmla="*/ 0 h 911363"/>
                  <a:gd name="connsiteX1" fmla="*/ 91453 w 205690"/>
                  <a:gd name="connsiteY1" fmla="*/ 11392 h 911363"/>
                  <a:gd name="connsiteX2" fmla="*/ 91453 w 205690"/>
                  <a:gd name="connsiteY2" fmla="*/ 67995 h 911363"/>
                  <a:gd name="connsiteX3" fmla="*/ 62813 w 205690"/>
                  <a:gd name="connsiteY3" fmla="*/ 73777 h 911363"/>
                  <a:gd name="connsiteX4" fmla="*/ 0 w 205690"/>
                  <a:gd name="connsiteY4" fmla="*/ 168540 h 911363"/>
                  <a:gd name="connsiteX5" fmla="*/ 0 w 205690"/>
                  <a:gd name="connsiteY5" fmla="*/ 474508 h 911363"/>
                  <a:gd name="connsiteX6" fmla="*/ 62813 w 205690"/>
                  <a:gd name="connsiteY6" fmla="*/ 569271 h 911363"/>
                  <a:gd name="connsiteX7" fmla="*/ 91453 w 205690"/>
                  <a:gd name="connsiteY7" fmla="*/ 575053 h 911363"/>
                  <a:gd name="connsiteX8" fmla="*/ 91453 w 205690"/>
                  <a:gd name="connsiteY8" fmla="*/ 899971 h 911363"/>
                  <a:gd name="connsiteX9" fmla="*/ 102845 w 205690"/>
                  <a:gd name="connsiteY9" fmla="*/ 911363 h 911363"/>
                  <a:gd name="connsiteX10" fmla="*/ 114237 w 205690"/>
                  <a:gd name="connsiteY10" fmla="*/ 899971 h 911363"/>
                  <a:gd name="connsiteX11" fmla="*/ 114237 w 205690"/>
                  <a:gd name="connsiteY11" fmla="*/ 575053 h 911363"/>
                  <a:gd name="connsiteX12" fmla="*/ 142877 w 205690"/>
                  <a:gd name="connsiteY12" fmla="*/ 569271 h 911363"/>
                  <a:gd name="connsiteX13" fmla="*/ 205690 w 205690"/>
                  <a:gd name="connsiteY13" fmla="*/ 474508 h 911363"/>
                  <a:gd name="connsiteX14" fmla="*/ 205690 w 205690"/>
                  <a:gd name="connsiteY14" fmla="*/ 168540 h 911363"/>
                  <a:gd name="connsiteX15" fmla="*/ 142877 w 205690"/>
                  <a:gd name="connsiteY15" fmla="*/ 73777 h 911363"/>
                  <a:gd name="connsiteX16" fmla="*/ 114237 w 205690"/>
                  <a:gd name="connsiteY16" fmla="*/ 67995 h 911363"/>
                  <a:gd name="connsiteX17" fmla="*/ 114237 w 205690"/>
                  <a:gd name="connsiteY17" fmla="*/ 11392 h 911363"/>
                  <a:gd name="connsiteX18" fmla="*/ 102845 w 205690"/>
                  <a:gd name="connsiteY18" fmla="*/ 0 h 9113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205690" h="911363">
                    <a:moveTo>
                      <a:pt x="102845" y="0"/>
                    </a:moveTo>
                    <a:cubicBezTo>
                      <a:pt x="96553" y="0"/>
                      <a:pt x="91453" y="5100"/>
                      <a:pt x="91453" y="11392"/>
                    </a:cubicBezTo>
                    <a:lnTo>
                      <a:pt x="91453" y="67995"/>
                    </a:lnTo>
                    <a:lnTo>
                      <a:pt x="62813" y="73777"/>
                    </a:lnTo>
                    <a:cubicBezTo>
                      <a:pt x="25901" y="89390"/>
                      <a:pt x="0" y="125940"/>
                      <a:pt x="0" y="168540"/>
                    </a:cubicBezTo>
                    <a:lnTo>
                      <a:pt x="0" y="474508"/>
                    </a:lnTo>
                    <a:cubicBezTo>
                      <a:pt x="0" y="517108"/>
                      <a:pt x="25901" y="553658"/>
                      <a:pt x="62813" y="569271"/>
                    </a:cubicBezTo>
                    <a:lnTo>
                      <a:pt x="91453" y="575053"/>
                    </a:lnTo>
                    <a:lnTo>
                      <a:pt x="91453" y="899971"/>
                    </a:lnTo>
                    <a:cubicBezTo>
                      <a:pt x="91453" y="906263"/>
                      <a:pt x="96553" y="911363"/>
                      <a:pt x="102845" y="911363"/>
                    </a:cubicBezTo>
                    <a:cubicBezTo>
                      <a:pt x="109137" y="911363"/>
                      <a:pt x="114237" y="906263"/>
                      <a:pt x="114237" y="899971"/>
                    </a:cubicBezTo>
                    <a:lnTo>
                      <a:pt x="114237" y="575053"/>
                    </a:lnTo>
                    <a:lnTo>
                      <a:pt x="142877" y="569271"/>
                    </a:lnTo>
                    <a:cubicBezTo>
                      <a:pt x="179790" y="553658"/>
                      <a:pt x="205690" y="517108"/>
                      <a:pt x="205690" y="474508"/>
                    </a:cubicBezTo>
                    <a:lnTo>
                      <a:pt x="205690" y="168540"/>
                    </a:lnTo>
                    <a:cubicBezTo>
                      <a:pt x="205690" y="125940"/>
                      <a:pt x="179790" y="89390"/>
                      <a:pt x="142877" y="73777"/>
                    </a:cubicBezTo>
                    <a:lnTo>
                      <a:pt x="114237" y="67995"/>
                    </a:lnTo>
                    <a:lnTo>
                      <a:pt x="114237" y="11392"/>
                    </a:lnTo>
                    <a:cubicBezTo>
                      <a:pt x="114237" y="5100"/>
                      <a:pt x="109137" y="0"/>
                      <a:pt x="102845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83" name="자유형: 도형 82">
                <a:extLst>
                  <a:ext uri="{FF2B5EF4-FFF2-40B4-BE49-F238E27FC236}">
                    <a16:creationId xmlns:a16="http://schemas.microsoft.com/office/drawing/2014/main" id="{9E08C6FD-335B-4C16-9001-0FF0DA7D0D98}"/>
                  </a:ext>
                </a:extLst>
              </p:cNvPr>
              <p:cNvSpPr/>
              <p:nvPr/>
            </p:nvSpPr>
            <p:spPr>
              <a:xfrm flipH="1">
                <a:off x="544749" y="2477852"/>
                <a:ext cx="205690" cy="911363"/>
              </a:xfrm>
              <a:custGeom>
                <a:avLst/>
                <a:gdLst>
                  <a:gd name="connsiteX0" fmla="*/ 102845 w 205690"/>
                  <a:gd name="connsiteY0" fmla="*/ 0 h 911363"/>
                  <a:gd name="connsiteX1" fmla="*/ 91453 w 205690"/>
                  <a:gd name="connsiteY1" fmla="*/ 11392 h 911363"/>
                  <a:gd name="connsiteX2" fmla="*/ 91453 w 205690"/>
                  <a:gd name="connsiteY2" fmla="*/ 67996 h 911363"/>
                  <a:gd name="connsiteX3" fmla="*/ 62813 w 205690"/>
                  <a:gd name="connsiteY3" fmla="*/ 73778 h 911363"/>
                  <a:gd name="connsiteX4" fmla="*/ 0 w 205690"/>
                  <a:gd name="connsiteY4" fmla="*/ 168541 h 911363"/>
                  <a:gd name="connsiteX5" fmla="*/ 0 w 205690"/>
                  <a:gd name="connsiteY5" fmla="*/ 474509 h 911363"/>
                  <a:gd name="connsiteX6" fmla="*/ 62813 w 205690"/>
                  <a:gd name="connsiteY6" fmla="*/ 569272 h 911363"/>
                  <a:gd name="connsiteX7" fmla="*/ 91453 w 205690"/>
                  <a:gd name="connsiteY7" fmla="*/ 575054 h 911363"/>
                  <a:gd name="connsiteX8" fmla="*/ 91453 w 205690"/>
                  <a:gd name="connsiteY8" fmla="*/ 899971 h 911363"/>
                  <a:gd name="connsiteX9" fmla="*/ 102845 w 205690"/>
                  <a:gd name="connsiteY9" fmla="*/ 911363 h 911363"/>
                  <a:gd name="connsiteX10" fmla="*/ 114237 w 205690"/>
                  <a:gd name="connsiteY10" fmla="*/ 899971 h 911363"/>
                  <a:gd name="connsiteX11" fmla="*/ 114237 w 205690"/>
                  <a:gd name="connsiteY11" fmla="*/ 575054 h 911363"/>
                  <a:gd name="connsiteX12" fmla="*/ 142877 w 205690"/>
                  <a:gd name="connsiteY12" fmla="*/ 569272 h 911363"/>
                  <a:gd name="connsiteX13" fmla="*/ 205690 w 205690"/>
                  <a:gd name="connsiteY13" fmla="*/ 474509 h 911363"/>
                  <a:gd name="connsiteX14" fmla="*/ 205690 w 205690"/>
                  <a:gd name="connsiteY14" fmla="*/ 168541 h 911363"/>
                  <a:gd name="connsiteX15" fmla="*/ 142877 w 205690"/>
                  <a:gd name="connsiteY15" fmla="*/ 73778 h 911363"/>
                  <a:gd name="connsiteX16" fmla="*/ 114237 w 205690"/>
                  <a:gd name="connsiteY16" fmla="*/ 67996 h 911363"/>
                  <a:gd name="connsiteX17" fmla="*/ 114237 w 205690"/>
                  <a:gd name="connsiteY17" fmla="*/ 11392 h 911363"/>
                  <a:gd name="connsiteX18" fmla="*/ 102845 w 205690"/>
                  <a:gd name="connsiteY18" fmla="*/ 0 h 9113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205690" h="911363">
                    <a:moveTo>
                      <a:pt x="102845" y="0"/>
                    </a:moveTo>
                    <a:cubicBezTo>
                      <a:pt x="96553" y="0"/>
                      <a:pt x="91453" y="5100"/>
                      <a:pt x="91453" y="11392"/>
                    </a:cubicBezTo>
                    <a:lnTo>
                      <a:pt x="91453" y="67996"/>
                    </a:lnTo>
                    <a:lnTo>
                      <a:pt x="62813" y="73778"/>
                    </a:lnTo>
                    <a:cubicBezTo>
                      <a:pt x="25900" y="89391"/>
                      <a:pt x="0" y="125941"/>
                      <a:pt x="0" y="168541"/>
                    </a:cubicBezTo>
                    <a:lnTo>
                      <a:pt x="0" y="474509"/>
                    </a:lnTo>
                    <a:cubicBezTo>
                      <a:pt x="0" y="517109"/>
                      <a:pt x="25900" y="553659"/>
                      <a:pt x="62813" y="569272"/>
                    </a:cubicBezTo>
                    <a:lnTo>
                      <a:pt x="91453" y="575054"/>
                    </a:lnTo>
                    <a:lnTo>
                      <a:pt x="91453" y="899971"/>
                    </a:lnTo>
                    <a:cubicBezTo>
                      <a:pt x="91453" y="906263"/>
                      <a:pt x="96553" y="911363"/>
                      <a:pt x="102845" y="911363"/>
                    </a:cubicBezTo>
                    <a:cubicBezTo>
                      <a:pt x="109137" y="911363"/>
                      <a:pt x="114237" y="906263"/>
                      <a:pt x="114237" y="899971"/>
                    </a:cubicBezTo>
                    <a:lnTo>
                      <a:pt x="114237" y="575054"/>
                    </a:lnTo>
                    <a:lnTo>
                      <a:pt x="142877" y="569272"/>
                    </a:lnTo>
                    <a:cubicBezTo>
                      <a:pt x="179790" y="553659"/>
                      <a:pt x="205690" y="517109"/>
                      <a:pt x="205690" y="474509"/>
                    </a:cubicBezTo>
                    <a:lnTo>
                      <a:pt x="205690" y="168541"/>
                    </a:lnTo>
                    <a:cubicBezTo>
                      <a:pt x="205690" y="125941"/>
                      <a:pt x="179790" y="89391"/>
                      <a:pt x="142877" y="73778"/>
                    </a:cubicBezTo>
                    <a:lnTo>
                      <a:pt x="114237" y="67996"/>
                    </a:lnTo>
                    <a:lnTo>
                      <a:pt x="114237" y="11392"/>
                    </a:lnTo>
                    <a:cubicBezTo>
                      <a:pt x="114237" y="5100"/>
                      <a:pt x="109137" y="0"/>
                      <a:pt x="102845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84" name="자유형: 도형 83">
                <a:extLst>
                  <a:ext uri="{FF2B5EF4-FFF2-40B4-BE49-F238E27FC236}">
                    <a16:creationId xmlns:a16="http://schemas.microsoft.com/office/drawing/2014/main" id="{DF73BFDC-377A-43E0-860F-09BEF3DBBDB4}"/>
                  </a:ext>
                </a:extLst>
              </p:cNvPr>
              <p:cNvSpPr/>
              <p:nvPr/>
            </p:nvSpPr>
            <p:spPr>
              <a:xfrm flipH="1">
                <a:off x="1048095" y="1766601"/>
                <a:ext cx="205690" cy="911363"/>
              </a:xfrm>
              <a:custGeom>
                <a:avLst/>
                <a:gdLst>
                  <a:gd name="connsiteX0" fmla="*/ 102845 w 205690"/>
                  <a:gd name="connsiteY0" fmla="*/ 0 h 911363"/>
                  <a:gd name="connsiteX1" fmla="*/ 91453 w 205690"/>
                  <a:gd name="connsiteY1" fmla="*/ 11392 h 911363"/>
                  <a:gd name="connsiteX2" fmla="*/ 91453 w 205690"/>
                  <a:gd name="connsiteY2" fmla="*/ 67995 h 911363"/>
                  <a:gd name="connsiteX3" fmla="*/ 62813 w 205690"/>
                  <a:gd name="connsiteY3" fmla="*/ 73777 h 911363"/>
                  <a:gd name="connsiteX4" fmla="*/ 0 w 205690"/>
                  <a:gd name="connsiteY4" fmla="*/ 168540 h 911363"/>
                  <a:gd name="connsiteX5" fmla="*/ 0 w 205690"/>
                  <a:gd name="connsiteY5" fmla="*/ 542727 h 911363"/>
                  <a:gd name="connsiteX6" fmla="*/ 62813 w 205690"/>
                  <a:gd name="connsiteY6" fmla="*/ 637490 h 911363"/>
                  <a:gd name="connsiteX7" fmla="*/ 91453 w 205690"/>
                  <a:gd name="connsiteY7" fmla="*/ 643272 h 911363"/>
                  <a:gd name="connsiteX8" fmla="*/ 91453 w 205690"/>
                  <a:gd name="connsiteY8" fmla="*/ 899971 h 911363"/>
                  <a:gd name="connsiteX9" fmla="*/ 102845 w 205690"/>
                  <a:gd name="connsiteY9" fmla="*/ 911363 h 911363"/>
                  <a:gd name="connsiteX10" fmla="*/ 114237 w 205690"/>
                  <a:gd name="connsiteY10" fmla="*/ 899971 h 911363"/>
                  <a:gd name="connsiteX11" fmla="*/ 114237 w 205690"/>
                  <a:gd name="connsiteY11" fmla="*/ 643272 h 911363"/>
                  <a:gd name="connsiteX12" fmla="*/ 142877 w 205690"/>
                  <a:gd name="connsiteY12" fmla="*/ 637490 h 911363"/>
                  <a:gd name="connsiteX13" fmla="*/ 205690 w 205690"/>
                  <a:gd name="connsiteY13" fmla="*/ 542727 h 911363"/>
                  <a:gd name="connsiteX14" fmla="*/ 205690 w 205690"/>
                  <a:gd name="connsiteY14" fmla="*/ 168540 h 911363"/>
                  <a:gd name="connsiteX15" fmla="*/ 142877 w 205690"/>
                  <a:gd name="connsiteY15" fmla="*/ 73777 h 911363"/>
                  <a:gd name="connsiteX16" fmla="*/ 114237 w 205690"/>
                  <a:gd name="connsiteY16" fmla="*/ 67995 h 911363"/>
                  <a:gd name="connsiteX17" fmla="*/ 114237 w 205690"/>
                  <a:gd name="connsiteY17" fmla="*/ 11392 h 911363"/>
                  <a:gd name="connsiteX18" fmla="*/ 102845 w 205690"/>
                  <a:gd name="connsiteY18" fmla="*/ 0 h 9113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205690" h="911363">
                    <a:moveTo>
                      <a:pt x="102845" y="0"/>
                    </a:moveTo>
                    <a:cubicBezTo>
                      <a:pt x="96553" y="0"/>
                      <a:pt x="91453" y="5100"/>
                      <a:pt x="91453" y="11392"/>
                    </a:cubicBezTo>
                    <a:lnTo>
                      <a:pt x="91453" y="67995"/>
                    </a:lnTo>
                    <a:lnTo>
                      <a:pt x="62813" y="73777"/>
                    </a:lnTo>
                    <a:cubicBezTo>
                      <a:pt x="25900" y="89390"/>
                      <a:pt x="0" y="125940"/>
                      <a:pt x="0" y="168540"/>
                    </a:cubicBezTo>
                    <a:lnTo>
                      <a:pt x="0" y="542727"/>
                    </a:lnTo>
                    <a:cubicBezTo>
                      <a:pt x="0" y="585327"/>
                      <a:pt x="25900" y="621877"/>
                      <a:pt x="62813" y="637490"/>
                    </a:cubicBezTo>
                    <a:lnTo>
                      <a:pt x="91453" y="643272"/>
                    </a:lnTo>
                    <a:lnTo>
                      <a:pt x="91453" y="899971"/>
                    </a:lnTo>
                    <a:cubicBezTo>
                      <a:pt x="91453" y="906263"/>
                      <a:pt x="96553" y="911363"/>
                      <a:pt x="102845" y="911363"/>
                    </a:cubicBezTo>
                    <a:cubicBezTo>
                      <a:pt x="109137" y="911363"/>
                      <a:pt x="114237" y="906263"/>
                      <a:pt x="114237" y="899971"/>
                    </a:cubicBezTo>
                    <a:lnTo>
                      <a:pt x="114237" y="643272"/>
                    </a:lnTo>
                    <a:lnTo>
                      <a:pt x="142877" y="637490"/>
                    </a:lnTo>
                    <a:cubicBezTo>
                      <a:pt x="179790" y="621877"/>
                      <a:pt x="205690" y="585327"/>
                      <a:pt x="205690" y="542727"/>
                    </a:cubicBezTo>
                    <a:lnTo>
                      <a:pt x="205690" y="168540"/>
                    </a:lnTo>
                    <a:cubicBezTo>
                      <a:pt x="205690" y="125940"/>
                      <a:pt x="179790" y="89390"/>
                      <a:pt x="142877" y="73777"/>
                    </a:cubicBezTo>
                    <a:lnTo>
                      <a:pt x="114237" y="67995"/>
                    </a:lnTo>
                    <a:lnTo>
                      <a:pt x="114237" y="11392"/>
                    </a:lnTo>
                    <a:cubicBezTo>
                      <a:pt x="114237" y="5100"/>
                      <a:pt x="109137" y="0"/>
                      <a:pt x="102845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85" name="자유형: 도형 84">
                <a:extLst>
                  <a:ext uri="{FF2B5EF4-FFF2-40B4-BE49-F238E27FC236}">
                    <a16:creationId xmlns:a16="http://schemas.microsoft.com/office/drawing/2014/main" id="{EF758A63-CEEC-4829-9E80-0E54D9069983}"/>
                  </a:ext>
                </a:extLst>
              </p:cNvPr>
              <p:cNvSpPr/>
              <p:nvPr/>
            </p:nvSpPr>
            <p:spPr>
              <a:xfrm flipH="1">
                <a:off x="1784751" y="1348145"/>
                <a:ext cx="205690" cy="1518938"/>
              </a:xfrm>
              <a:custGeom>
                <a:avLst/>
                <a:gdLst>
                  <a:gd name="connsiteX0" fmla="*/ 102845 w 205690"/>
                  <a:gd name="connsiteY0" fmla="*/ 0 h 1518938"/>
                  <a:gd name="connsiteX1" fmla="*/ 91453 w 205690"/>
                  <a:gd name="connsiteY1" fmla="*/ 11392 h 1518938"/>
                  <a:gd name="connsiteX2" fmla="*/ 91453 w 205690"/>
                  <a:gd name="connsiteY2" fmla="*/ 505940 h 1518938"/>
                  <a:gd name="connsiteX3" fmla="*/ 62813 w 205690"/>
                  <a:gd name="connsiteY3" fmla="*/ 511722 h 1518938"/>
                  <a:gd name="connsiteX4" fmla="*/ 0 w 205690"/>
                  <a:gd name="connsiteY4" fmla="*/ 606485 h 1518938"/>
                  <a:gd name="connsiteX5" fmla="*/ 0 w 205690"/>
                  <a:gd name="connsiteY5" fmla="*/ 912452 h 1518938"/>
                  <a:gd name="connsiteX6" fmla="*/ 62813 w 205690"/>
                  <a:gd name="connsiteY6" fmla="*/ 1007215 h 1518938"/>
                  <a:gd name="connsiteX7" fmla="*/ 91453 w 205690"/>
                  <a:gd name="connsiteY7" fmla="*/ 1012997 h 1518938"/>
                  <a:gd name="connsiteX8" fmla="*/ 91453 w 205690"/>
                  <a:gd name="connsiteY8" fmla="*/ 1507546 h 1518938"/>
                  <a:gd name="connsiteX9" fmla="*/ 102845 w 205690"/>
                  <a:gd name="connsiteY9" fmla="*/ 1518938 h 1518938"/>
                  <a:gd name="connsiteX10" fmla="*/ 114237 w 205690"/>
                  <a:gd name="connsiteY10" fmla="*/ 1507546 h 1518938"/>
                  <a:gd name="connsiteX11" fmla="*/ 114237 w 205690"/>
                  <a:gd name="connsiteY11" fmla="*/ 1012997 h 1518938"/>
                  <a:gd name="connsiteX12" fmla="*/ 142877 w 205690"/>
                  <a:gd name="connsiteY12" fmla="*/ 1007215 h 1518938"/>
                  <a:gd name="connsiteX13" fmla="*/ 205690 w 205690"/>
                  <a:gd name="connsiteY13" fmla="*/ 912452 h 1518938"/>
                  <a:gd name="connsiteX14" fmla="*/ 205690 w 205690"/>
                  <a:gd name="connsiteY14" fmla="*/ 606485 h 1518938"/>
                  <a:gd name="connsiteX15" fmla="*/ 142877 w 205690"/>
                  <a:gd name="connsiteY15" fmla="*/ 511722 h 1518938"/>
                  <a:gd name="connsiteX16" fmla="*/ 114237 w 205690"/>
                  <a:gd name="connsiteY16" fmla="*/ 505940 h 1518938"/>
                  <a:gd name="connsiteX17" fmla="*/ 114237 w 205690"/>
                  <a:gd name="connsiteY17" fmla="*/ 11392 h 1518938"/>
                  <a:gd name="connsiteX18" fmla="*/ 102845 w 205690"/>
                  <a:gd name="connsiteY18" fmla="*/ 0 h 15189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205690" h="1518938">
                    <a:moveTo>
                      <a:pt x="102845" y="0"/>
                    </a:moveTo>
                    <a:cubicBezTo>
                      <a:pt x="96553" y="0"/>
                      <a:pt x="91453" y="5100"/>
                      <a:pt x="91453" y="11392"/>
                    </a:cubicBezTo>
                    <a:lnTo>
                      <a:pt x="91453" y="505940"/>
                    </a:lnTo>
                    <a:lnTo>
                      <a:pt x="62813" y="511722"/>
                    </a:lnTo>
                    <a:cubicBezTo>
                      <a:pt x="25900" y="527335"/>
                      <a:pt x="0" y="563885"/>
                      <a:pt x="0" y="606485"/>
                    </a:cubicBezTo>
                    <a:lnTo>
                      <a:pt x="0" y="912452"/>
                    </a:lnTo>
                    <a:cubicBezTo>
                      <a:pt x="0" y="955052"/>
                      <a:pt x="25900" y="991602"/>
                      <a:pt x="62813" y="1007215"/>
                    </a:cubicBezTo>
                    <a:lnTo>
                      <a:pt x="91453" y="1012997"/>
                    </a:lnTo>
                    <a:lnTo>
                      <a:pt x="91453" y="1507546"/>
                    </a:lnTo>
                    <a:cubicBezTo>
                      <a:pt x="91453" y="1513838"/>
                      <a:pt x="96553" y="1518938"/>
                      <a:pt x="102845" y="1518938"/>
                    </a:cubicBezTo>
                    <a:cubicBezTo>
                      <a:pt x="109137" y="1518938"/>
                      <a:pt x="114237" y="1513838"/>
                      <a:pt x="114237" y="1507546"/>
                    </a:cubicBezTo>
                    <a:lnTo>
                      <a:pt x="114237" y="1012997"/>
                    </a:lnTo>
                    <a:lnTo>
                      <a:pt x="142877" y="1007215"/>
                    </a:lnTo>
                    <a:cubicBezTo>
                      <a:pt x="179790" y="991602"/>
                      <a:pt x="205690" y="955052"/>
                      <a:pt x="205690" y="912452"/>
                    </a:cubicBezTo>
                    <a:lnTo>
                      <a:pt x="205690" y="606485"/>
                    </a:lnTo>
                    <a:cubicBezTo>
                      <a:pt x="205690" y="563885"/>
                      <a:pt x="179790" y="527335"/>
                      <a:pt x="142877" y="511722"/>
                    </a:cubicBezTo>
                    <a:lnTo>
                      <a:pt x="114237" y="505940"/>
                    </a:lnTo>
                    <a:lnTo>
                      <a:pt x="114237" y="11392"/>
                    </a:lnTo>
                    <a:cubicBezTo>
                      <a:pt x="114237" y="5100"/>
                      <a:pt x="109137" y="0"/>
                      <a:pt x="102845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86" name="자유형: 도형 85">
                <a:extLst>
                  <a:ext uri="{FF2B5EF4-FFF2-40B4-BE49-F238E27FC236}">
                    <a16:creationId xmlns:a16="http://schemas.microsoft.com/office/drawing/2014/main" id="{ABF9F963-D699-42AD-AE88-4A412314D514}"/>
                  </a:ext>
                </a:extLst>
              </p:cNvPr>
              <p:cNvSpPr/>
              <p:nvPr/>
            </p:nvSpPr>
            <p:spPr>
              <a:xfrm flipH="1">
                <a:off x="5498671" y="2077400"/>
                <a:ext cx="205690" cy="1518938"/>
              </a:xfrm>
              <a:custGeom>
                <a:avLst/>
                <a:gdLst>
                  <a:gd name="connsiteX0" fmla="*/ 102845 w 205690"/>
                  <a:gd name="connsiteY0" fmla="*/ 0 h 1518938"/>
                  <a:gd name="connsiteX1" fmla="*/ 91453 w 205690"/>
                  <a:gd name="connsiteY1" fmla="*/ 11392 h 1518938"/>
                  <a:gd name="connsiteX2" fmla="*/ 91453 w 205690"/>
                  <a:gd name="connsiteY2" fmla="*/ 505940 h 1518938"/>
                  <a:gd name="connsiteX3" fmla="*/ 62813 w 205690"/>
                  <a:gd name="connsiteY3" fmla="*/ 511722 h 1518938"/>
                  <a:gd name="connsiteX4" fmla="*/ 0 w 205690"/>
                  <a:gd name="connsiteY4" fmla="*/ 606485 h 1518938"/>
                  <a:gd name="connsiteX5" fmla="*/ 0 w 205690"/>
                  <a:gd name="connsiteY5" fmla="*/ 1096768 h 1518938"/>
                  <a:gd name="connsiteX6" fmla="*/ 62813 w 205690"/>
                  <a:gd name="connsiteY6" fmla="*/ 1191531 h 1518938"/>
                  <a:gd name="connsiteX7" fmla="*/ 91453 w 205690"/>
                  <a:gd name="connsiteY7" fmla="*/ 1197313 h 1518938"/>
                  <a:gd name="connsiteX8" fmla="*/ 91453 w 205690"/>
                  <a:gd name="connsiteY8" fmla="*/ 1507546 h 1518938"/>
                  <a:gd name="connsiteX9" fmla="*/ 102845 w 205690"/>
                  <a:gd name="connsiteY9" fmla="*/ 1518938 h 1518938"/>
                  <a:gd name="connsiteX10" fmla="*/ 114237 w 205690"/>
                  <a:gd name="connsiteY10" fmla="*/ 1507546 h 1518938"/>
                  <a:gd name="connsiteX11" fmla="*/ 114237 w 205690"/>
                  <a:gd name="connsiteY11" fmla="*/ 1197313 h 1518938"/>
                  <a:gd name="connsiteX12" fmla="*/ 142877 w 205690"/>
                  <a:gd name="connsiteY12" fmla="*/ 1191531 h 1518938"/>
                  <a:gd name="connsiteX13" fmla="*/ 205690 w 205690"/>
                  <a:gd name="connsiteY13" fmla="*/ 1096768 h 1518938"/>
                  <a:gd name="connsiteX14" fmla="*/ 205690 w 205690"/>
                  <a:gd name="connsiteY14" fmla="*/ 606485 h 1518938"/>
                  <a:gd name="connsiteX15" fmla="*/ 142877 w 205690"/>
                  <a:gd name="connsiteY15" fmla="*/ 511722 h 1518938"/>
                  <a:gd name="connsiteX16" fmla="*/ 114237 w 205690"/>
                  <a:gd name="connsiteY16" fmla="*/ 505940 h 1518938"/>
                  <a:gd name="connsiteX17" fmla="*/ 114237 w 205690"/>
                  <a:gd name="connsiteY17" fmla="*/ 11392 h 1518938"/>
                  <a:gd name="connsiteX18" fmla="*/ 102845 w 205690"/>
                  <a:gd name="connsiteY18" fmla="*/ 0 h 15189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205690" h="1518938">
                    <a:moveTo>
                      <a:pt x="102845" y="0"/>
                    </a:moveTo>
                    <a:cubicBezTo>
                      <a:pt x="96553" y="0"/>
                      <a:pt x="91453" y="5100"/>
                      <a:pt x="91453" y="11392"/>
                    </a:cubicBezTo>
                    <a:lnTo>
                      <a:pt x="91453" y="505940"/>
                    </a:lnTo>
                    <a:lnTo>
                      <a:pt x="62813" y="511722"/>
                    </a:lnTo>
                    <a:cubicBezTo>
                      <a:pt x="25900" y="527335"/>
                      <a:pt x="0" y="563885"/>
                      <a:pt x="0" y="606485"/>
                    </a:cubicBezTo>
                    <a:lnTo>
                      <a:pt x="0" y="1096768"/>
                    </a:lnTo>
                    <a:cubicBezTo>
                      <a:pt x="0" y="1139368"/>
                      <a:pt x="25900" y="1175918"/>
                      <a:pt x="62813" y="1191531"/>
                    </a:cubicBezTo>
                    <a:lnTo>
                      <a:pt x="91453" y="1197313"/>
                    </a:lnTo>
                    <a:lnTo>
                      <a:pt x="91453" y="1507546"/>
                    </a:lnTo>
                    <a:cubicBezTo>
                      <a:pt x="91453" y="1513838"/>
                      <a:pt x="96553" y="1518938"/>
                      <a:pt x="102845" y="1518938"/>
                    </a:cubicBezTo>
                    <a:cubicBezTo>
                      <a:pt x="109137" y="1518938"/>
                      <a:pt x="114237" y="1513838"/>
                      <a:pt x="114237" y="1507546"/>
                    </a:cubicBezTo>
                    <a:lnTo>
                      <a:pt x="114237" y="1197313"/>
                    </a:lnTo>
                    <a:lnTo>
                      <a:pt x="142877" y="1191531"/>
                    </a:lnTo>
                    <a:cubicBezTo>
                      <a:pt x="179790" y="1175918"/>
                      <a:pt x="205690" y="1139368"/>
                      <a:pt x="205690" y="1096768"/>
                    </a:cubicBezTo>
                    <a:lnTo>
                      <a:pt x="205690" y="606485"/>
                    </a:lnTo>
                    <a:cubicBezTo>
                      <a:pt x="205690" y="563885"/>
                      <a:pt x="179790" y="527335"/>
                      <a:pt x="142877" y="511722"/>
                    </a:cubicBezTo>
                    <a:lnTo>
                      <a:pt x="114237" y="505940"/>
                    </a:lnTo>
                    <a:lnTo>
                      <a:pt x="114237" y="11392"/>
                    </a:lnTo>
                    <a:cubicBezTo>
                      <a:pt x="114237" y="5100"/>
                      <a:pt x="109137" y="0"/>
                      <a:pt x="102845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87" name="자유형: 도형 86">
                <a:extLst>
                  <a:ext uri="{FF2B5EF4-FFF2-40B4-BE49-F238E27FC236}">
                    <a16:creationId xmlns:a16="http://schemas.microsoft.com/office/drawing/2014/main" id="{C269C02A-5AA2-4B7B-A09E-44A505AF9BFD}"/>
                  </a:ext>
                </a:extLst>
              </p:cNvPr>
              <p:cNvSpPr/>
              <p:nvPr/>
            </p:nvSpPr>
            <p:spPr>
              <a:xfrm flipH="1">
                <a:off x="4263933" y="3815198"/>
                <a:ext cx="205690" cy="911363"/>
              </a:xfrm>
              <a:custGeom>
                <a:avLst/>
                <a:gdLst>
                  <a:gd name="connsiteX0" fmla="*/ 102845 w 205690"/>
                  <a:gd name="connsiteY0" fmla="*/ 0 h 911363"/>
                  <a:gd name="connsiteX1" fmla="*/ 91453 w 205690"/>
                  <a:gd name="connsiteY1" fmla="*/ 11392 h 911363"/>
                  <a:gd name="connsiteX2" fmla="*/ 91453 w 205690"/>
                  <a:gd name="connsiteY2" fmla="*/ 67995 h 911363"/>
                  <a:gd name="connsiteX3" fmla="*/ 62813 w 205690"/>
                  <a:gd name="connsiteY3" fmla="*/ 73777 h 911363"/>
                  <a:gd name="connsiteX4" fmla="*/ 0 w 205690"/>
                  <a:gd name="connsiteY4" fmla="*/ 168540 h 911363"/>
                  <a:gd name="connsiteX5" fmla="*/ 0 w 205690"/>
                  <a:gd name="connsiteY5" fmla="*/ 580898 h 911363"/>
                  <a:gd name="connsiteX6" fmla="*/ 62813 w 205690"/>
                  <a:gd name="connsiteY6" fmla="*/ 675661 h 911363"/>
                  <a:gd name="connsiteX7" fmla="*/ 91453 w 205690"/>
                  <a:gd name="connsiteY7" fmla="*/ 681443 h 911363"/>
                  <a:gd name="connsiteX8" fmla="*/ 91453 w 205690"/>
                  <a:gd name="connsiteY8" fmla="*/ 899971 h 911363"/>
                  <a:gd name="connsiteX9" fmla="*/ 102845 w 205690"/>
                  <a:gd name="connsiteY9" fmla="*/ 911363 h 911363"/>
                  <a:gd name="connsiteX10" fmla="*/ 114237 w 205690"/>
                  <a:gd name="connsiteY10" fmla="*/ 899971 h 911363"/>
                  <a:gd name="connsiteX11" fmla="*/ 114237 w 205690"/>
                  <a:gd name="connsiteY11" fmla="*/ 681443 h 911363"/>
                  <a:gd name="connsiteX12" fmla="*/ 142877 w 205690"/>
                  <a:gd name="connsiteY12" fmla="*/ 675661 h 911363"/>
                  <a:gd name="connsiteX13" fmla="*/ 205690 w 205690"/>
                  <a:gd name="connsiteY13" fmla="*/ 580898 h 911363"/>
                  <a:gd name="connsiteX14" fmla="*/ 205690 w 205690"/>
                  <a:gd name="connsiteY14" fmla="*/ 168540 h 911363"/>
                  <a:gd name="connsiteX15" fmla="*/ 142877 w 205690"/>
                  <a:gd name="connsiteY15" fmla="*/ 73777 h 911363"/>
                  <a:gd name="connsiteX16" fmla="*/ 114237 w 205690"/>
                  <a:gd name="connsiteY16" fmla="*/ 67995 h 911363"/>
                  <a:gd name="connsiteX17" fmla="*/ 114237 w 205690"/>
                  <a:gd name="connsiteY17" fmla="*/ 11392 h 911363"/>
                  <a:gd name="connsiteX18" fmla="*/ 102845 w 205690"/>
                  <a:gd name="connsiteY18" fmla="*/ 0 h 9113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205690" h="911363">
                    <a:moveTo>
                      <a:pt x="102845" y="0"/>
                    </a:moveTo>
                    <a:cubicBezTo>
                      <a:pt x="96553" y="0"/>
                      <a:pt x="91453" y="5100"/>
                      <a:pt x="91453" y="11392"/>
                    </a:cubicBezTo>
                    <a:lnTo>
                      <a:pt x="91453" y="67995"/>
                    </a:lnTo>
                    <a:lnTo>
                      <a:pt x="62813" y="73777"/>
                    </a:lnTo>
                    <a:cubicBezTo>
                      <a:pt x="25901" y="89390"/>
                      <a:pt x="0" y="125940"/>
                      <a:pt x="0" y="168540"/>
                    </a:cubicBezTo>
                    <a:lnTo>
                      <a:pt x="0" y="580898"/>
                    </a:lnTo>
                    <a:cubicBezTo>
                      <a:pt x="0" y="623498"/>
                      <a:pt x="25901" y="660049"/>
                      <a:pt x="62813" y="675661"/>
                    </a:cubicBezTo>
                    <a:lnTo>
                      <a:pt x="91453" y="681443"/>
                    </a:lnTo>
                    <a:lnTo>
                      <a:pt x="91453" y="899971"/>
                    </a:lnTo>
                    <a:cubicBezTo>
                      <a:pt x="91453" y="906263"/>
                      <a:pt x="96553" y="911363"/>
                      <a:pt x="102845" y="911363"/>
                    </a:cubicBezTo>
                    <a:cubicBezTo>
                      <a:pt x="109137" y="911363"/>
                      <a:pt x="114237" y="906263"/>
                      <a:pt x="114237" y="899971"/>
                    </a:cubicBezTo>
                    <a:lnTo>
                      <a:pt x="114237" y="681443"/>
                    </a:lnTo>
                    <a:lnTo>
                      <a:pt x="142877" y="675661"/>
                    </a:lnTo>
                    <a:cubicBezTo>
                      <a:pt x="179790" y="660049"/>
                      <a:pt x="205690" y="623498"/>
                      <a:pt x="205690" y="580898"/>
                    </a:cubicBezTo>
                    <a:lnTo>
                      <a:pt x="205690" y="168540"/>
                    </a:lnTo>
                    <a:cubicBezTo>
                      <a:pt x="205690" y="125940"/>
                      <a:pt x="179790" y="89390"/>
                      <a:pt x="142877" y="73777"/>
                    </a:cubicBezTo>
                    <a:lnTo>
                      <a:pt x="114237" y="67995"/>
                    </a:lnTo>
                    <a:lnTo>
                      <a:pt x="114237" y="11392"/>
                    </a:lnTo>
                    <a:cubicBezTo>
                      <a:pt x="114237" y="5100"/>
                      <a:pt x="109137" y="0"/>
                      <a:pt x="102845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88" name="자유형: 도형 87">
                <a:extLst>
                  <a:ext uri="{FF2B5EF4-FFF2-40B4-BE49-F238E27FC236}">
                    <a16:creationId xmlns:a16="http://schemas.microsoft.com/office/drawing/2014/main" id="{5975C2E7-B035-4922-9CCB-2324501222FB}"/>
                  </a:ext>
                </a:extLst>
              </p:cNvPr>
              <p:cNvSpPr/>
              <p:nvPr/>
            </p:nvSpPr>
            <p:spPr>
              <a:xfrm flipH="1">
                <a:off x="4004757" y="3369394"/>
                <a:ext cx="205690" cy="911363"/>
              </a:xfrm>
              <a:custGeom>
                <a:avLst/>
                <a:gdLst>
                  <a:gd name="connsiteX0" fmla="*/ 102845 w 205690"/>
                  <a:gd name="connsiteY0" fmla="*/ 0 h 911363"/>
                  <a:gd name="connsiteX1" fmla="*/ 91453 w 205690"/>
                  <a:gd name="connsiteY1" fmla="*/ 11392 h 911363"/>
                  <a:gd name="connsiteX2" fmla="*/ 91453 w 205690"/>
                  <a:gd name="connsiteY2" fmla="*/ 67995 h 911363"/>
                  <a:gd name="connsiteX3" fmla="*/ 62813 w 205690"/>
                  <a:gd name="connsiteY3" fmla="*/ 73777 h 911363"/>
                  <a:gd name="connsiteX4" fmla="*/ 0 w 205690"/>
                  <a:gd name="connsiteY4" fmla="*/ 168540 h 911363"/>
                  <a:gd name="connsiteX5" fmla="*/ 0 w 205690"/>
                  <a:gd name="connsiteY5" fmla="*/ 614326 h 911363"/>
                  <a:gd name="connsiteX6" fmla="*/ 62813 w 205690"/>
                  <a:gd name="connsiteY6" fmla="*/ 709089 h 911363"/>
                  <a:gd name="connsiteX7" fmla="*/ 91453 w 205690"/>
                  <a:gd name="connsiteY7" fmla="*/ 714871 h 911363"/>
                  <a:gd name="connsiteX8" fmla="*/ 91453 w 205690"/>
                  <a:gd name="connsiteY8" fmla="*/ 899971 h 911363"/>
                  <a:gd name="connsiteX9" fmla="*/ 102845 w 205690"/>
                  <a:gd name="connsiteY9" fmla="*/ 911363 h 911363"/>
                  <a:gd name="connsiteX10" fmla="*/ 114237 w 205690"/>
                  <a:gd name="connsiteY10" fmla="*/ 899971 h 911363"/>
                  <a:gd name="connsiteX11" fmla="*/ 114237 w 205690"/>
                  <a:gd name="connsiteY11" fmla="*/ 714871 h 911363"/>
                  <a:gd name="connsiteX12" fmla="*/ 142877 w 205690"/>
                  <a:gd name="connsiteY12" fmla="*/ 709089 h 911363"/>
                  <a:gd name="connsiteX13" fmla="*/ 205690 w 205690"/>
                  <a:gd name="connsiteY13" fmla="*/ 614326 h 911363"/>
                  <a:gd name="connsiteX14" fmla="*/ 205690 w 205690"/>
                  <a:gd name="connsiteY14" fmla="*/ 168540 h 911363"/>
                  <a:gd name="connsiteX15" fmla="*/ 142877 w 205690"/>
                  <a:gd name="connsiteY15" fmla="*/ 73777 h 911363"/>
                  <a:gd name="connsiteX16" fmla="*/ 114237 w 205690"/>
                  <a:gd name="connsiteY16" fmla="*/ 67995 h 911363"/>
                  <a:gd name="connsiteX17" fmla="*/ 114237 w 205690"/>
                  <a:gd name="connsiteY17" fmla="*/ 11392 h 911363"/>
                  <a:gd name="connsiteX18" fmla="*/ 102845 w 205690"/>
                  <a:gd name="connsiteY18" fmla="*/ 0 h 9113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205690" h="911363">
                    <a:moveTo>
                      <a:pt x="102845" y="0"/>
                    </a:moveTo>
                    <a:cubicBezTo>
                      <a:pt x="96553" y="0"/>
                      <a:pt x="91453" y="5100"/>
                      <a:pt x="91453" y="11392"/>
                    </a:cubicBezTo>
                    <a:lnTo>
                      <a:pt x="91453" y="67995"/>
                    </a:lnTo>
                    <a:lnTo>
                      <a:pt x="62813" y="73777"/>
                    </a:lnTo>
                    <a:cubicBezTo>
                      <a:pt x="25900" y="89390"/>
                      <a:pt x="0" y="125940"/>
                      <a:pt x="0" y="168540"/>
                    </a:cubicBezTo>
                    <a:lnTo>
                      <a:pt x="0" y="614326"/>
                    </a:lnTo>
                    <a:cubicBezTo>
                      <a:pt x="0" y="656926"/>
                      <a:pt x="25900" y="693476"/>
                      <a:pt x="62813" y="709089"/>
                    </a:cubicBezTo>
                    <a:lnTo>
                      <a:pt x="91453" y="714871"/>
                    </a:lnTo>
                    <a:lnTo>
                      <a:pt x="91453" y="899971"/>
                    </a:lnTo>
                    <a:cubicBezTo>
                      <a:pt x="91453" y="906263"/>
                      <a:pt x="96553" y="911363"/>
                      <a:pt x="102845" y="911363"/>
                    </a:cubicBezTo>
                    <a:cubicBezTo>
                      <a:pt x="109137" y="911363"/>
                      <a:pt x="114237" y="906263"/>
                      <a:pt x="114237" y="899971"/>
                    </a:cubicBezTo>
                    <a:lnTo>
                      <a:pt x="114237" y="714871"/>
                    </a:lnTo>
                    <a:lnTo>
                      <a:pt x="142877" y="709089"/>
                    </a:lnTo>
                    <a:cubicBezTo>
                      <a:pt x="179790" y="693476"/>
                      <a:pt x="205690" y="656926"/>
                      <a:pt x="205690" y="614326"/>
                    </a:cubicBezTo>
                    <a:lnTo>
                      <a:pt x="205690" y="168540"/>
                    </a:lnTo>
                    <a:cubicBezTo>
                      <a:pt x="205690" y="125940"/>
                      <a:pt x="179790" y="89390"/>
                      <a:pt x="142877" y="73777"/>
                    </a:cubicBezTo>
                    <a:lnTo>
                      <a:pt x="114237" y="67995"/>
                    </a:lnTo>
                    <a:lnTo>
                      <a:pt x="114237" y="11392"/>
                    </a:lnTo>
                    <a:cubicBezTo>
                      <a:pt x="114237" y="5100"/>
                      <a:pt x="109137" y="0"/>
                      <a:pt x="102845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89" name="자유형: 도형 88">
                <a:extLst>
                  <a:ext uri="{FF2B5EF4-FFF2-40B4-BE49-F238E27FC236}">
                    <a16:creationId xmlns:a16="http://schemas.microsoft.com/office/drawing/2014/main" id="{6D882D1D-BD01-4AE8-A9EC-14189D9C3794}"/>
                  </a:ext>
                </a:extLst>
              </p:cNvPr>
              <p:cNvSpPr/>
              <p:nvPr/>
            </p:nvSpPr>
            <p:spPr>
              <a:xfrm flipH="1">
                <a:off x="3020871" y="3382543"/>
                <a:ext cx="205690" cy="911363"/>
              </a:xfrm>
              <a:custGeom>
                <a:avLst/>
                <a:gdLst>
                  <a:gd name="connsiteX0" fmla="*/ 102845 w 205690"/>
                  <a:gd name="connsiteY0" fmla="*/ 0 h 911363"/>
                  <a:gd name="connsiteX1" fmla="*/ 91453 w 205690"/>
                  <a:gd name="connsiteY1" fmla="*/ 11392 h 911363"/>
                  <a:gd name="connsiteX2" fmla="*/ 91453 w 205690"/>
                  <a:gd name="connsiteY2" fmla="*/ 202153 h 911363"/>
                  <a:gd name="connsiteX3" fmla="*/ 62813 w 205690"/>
                  <a:gd name="connsiteY3" fmla="*/ 207935 h 911363"/>
                  <a:gd name="connsiteX4" fmla="*/ 0 w 205690"/>
                  <a:gd name="connsiteY4" fmla="*/ 302698 h 911363"/>
                  <a:gd name="connsiteX5" fmla="*/ 0 w 205690"/>
                  <a:gd name="connsiteY5" fmla="*/ 426092 h 911363"/>
                  <a:gd name="connsiteX6" fmla="*/ 62813 w 205690"/>
                  <a:gd name="connsiteY6" fmla="*/ 520855 h 911363"/>
                  <a:gd name="connsiteX7" fmla="*/ 91453 w 205690"/>
                  <a:gd name="connsiteY7" fmla="*/ 526637 h 911363"/>
                  <a:gd name="connsiteX8" fmla="*/ 91453 w 205690"/>
                  <a:gd name="connsiteY8" fmla="*/ 899971 h 911363"/>
                  <a:gd name="connsiteX9" fmla="*/ 102845 w 205690"/>
                  <a:gd name="connsiteY9" fmla="*/ 911363 h 911363"/>
                  <a:gd name="connsiteX10" fmla="*/ 114237 w 205690"/>
                  <a:gd name="connsiteY10" fmla="*/ 899971 h 911363"/>
                  <a:gd name="connsiteX11" fmla="*/ 114237 w 205690"/>
                  <a:gd name="connsiteY11" fmla="*/ 526637 h 911363"/>
                  <a:gd name="connsiteX12" fmla="*/ 142877 w 205690"/>
                  <a:gd name="connsiteY12" fmla="*/ 520855 h 911363"/>
                  <a:gd name="connsiteX13" fmla="*/ 205690 w 205690"/>
                  <a:gd name="connsiteY13" fmla="*/ 426092 h 911363"/>
                  <a:gd name="connsiteX14" fmla="*/ 205690 w 205690"/>
                  <a:gd name="connsiteY14" fmla="*/ 302698 h 911363"/>
                  <a:gd name="connsiteX15" fmla="*/ 142877 w 205690"/>
                  <a:gd name="connsiteY15" fmla="*/ 207935 h 911363"/>
                  <a:gd name="connsiteX16" fmla="*/ 114237 w 205690"/>
                  <a:gd name="connsiteY16" fmla="*/ 202153 h 911363"/>
                  <a:gd name="connsiteX17" fmla="*/ 114237 w 205690"/>
                  <a:gd name="connsiteY17" fmla="*/ 11392 h 911363"/>
                  <a:gd name="connsiteX18" fmla="*/ 102845 w 205690"/>
                  <a:gd name="connsiteY18" fmla="*/ 0 h 9113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205690" h="911363">
                    <a:moveTo>
                      <a:pt x="102845" y="0"/>
                    </a:moveTo>
                    <a:cubicBezTo>
                      <a:pt x="96553" y="0"/>
                      <a:pt x="91453" y="5100"/>
                      <a:pt x="91453" y="11392"/>
                    </a:cubicBezTo>
                    <a:lnTo>
                      <a:pt x="91453" y="202153"/>
                    </a:lnTo>
                    <a:lnTo>
                      <a:pt x="62813" y="207935"/>
                    </a:lnTo>
                    <a:cubicBezTo>
                      <a:pt x="25900" y="223548"/>
                      <a:pt x="0" y="260098"/>
                      <a:pt x="0" y="302698"/>
                    </a:cubicBezTo>
                    <a:lnTo>
                      <a:pt x="0" y="426092"/>
                    </a:lnTo>
                    <a:cubicBezTo>
                      <a:pt x="0" y="468692"/>
                      <a:pt x="25900" y="505242"/>
                      <a:pt x="62813" y="520855"/>
                    </a:cubicBezTo>
                    <a:lnTo>
                      <a:pt x="91453" y="526637"/>
                    </a:lnTo>
                    <a:lnTo>
                      <a:pt x="91453" y="899971"/>
                    </a:lnTo>
                    <a:cubicBezTo>
                      <a:pt x="91453" y="906263"/>
                      <a:pt x="96553" y="911363"/>
                      <a:pt x="102845" y="911363"/>
                    </a:cubicBezTo>
                    <a:cubicBezTo>
                      <a:pt x="109137" y="911363"/>
                      <a:pt x="114237" y="906263"/>
                      <a:pt x="114237" y="899971"/>
                    </a:cubicBezTo>
                    <a:lnTo>
                      <a:pt x="114237" y="526637"/>
                    </a:lnTo>
                    <a:lnTo>
                      <a:pt x="142877" y="520855"/>
                    </a:lnTo>
                    <a:cubicBezTo>
                      <a:pt x="179790" y="505242"/>
                      <a:pt x="205690" y="468692"/>
                      <a:pt x="205690" y="426092"/>
                    </a:cubicBezTo>
                    <a:lnTo>
                      <a:pt x="205690" y="302698"/>
                    </a:lnTo>
                    <a:cubicBezTo>
                      <a:pt x="205690" y="260098"/>
                      <a:pt x="179790" y="223548"/>
                      <a:pt x="142877" y="207935"/>
                    </a:cubicBezTo>
                    <a:lnTo>
                      <a:pt x="114237" y="202153"/>
                    </a:lnTo>
                    <a:lnTo>
                      <a:pt x="114237" y="11392"/>
                    </a:lnTo>
                    <a:cubicBezTo>
                      <a:pt x="114237" y="5100"/>
                      <a:pt x="109137" y="0"/>
                      <a:pt x="102845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90" name="자유형: 도형 89">
                <a:extLst>
                  <a:ext uri="{FF2B5EF4-FFF2-40B4-BE49-F238E27FC236}">
                    <a16:creationId xmlns:a16="http://schemas.microsoft.com/office/drawing/2014/main" id="{E8AE9A3E-0075-4443-ADE3-6EEFFE2E486C}"/>
                  </a:ext>
                </a:extLst>
              </p:cNvPr>
              <p:cNvSpPr/>
              <p:nvPr/>
            </p:nvSpPr>
            <p:spPr>
              <a:xfrm flipH="1">
                <a:off x="3292346" y="3475304"/>
                <a:ext cx="205690" cy="1518938"/>
              </a:xfrm>
              <a:custGeom>
                <a:avLst/>
                <a:gdLst>
                  <a:gd name="connsiteX0" fmla="*/ 102845 w 205690"/>
                  <a:gd name="connsiteY0" fmla="*/ 0 h 1518938"/>
                  <a:gd name="connsiteX1" fmla="*/ 91453 w 205690"/>
                  <a:gd name="connsiteY1" fmla="*/ 11392 h 1518938"/>
                  <a:gd name="connsiteX2" fmla="*/ 91453 w 205690"/>
                  <a:gd name="connsiteY2" fmla="*/ 505941 h 1518938"/>
                  <a:gd name="connsiteX3" fmla="*/ 62813 w 205690"/>
                  <a:gd name="connsiteY3" fmla="*/ 511723 h 1518938"/>
                  <a:gd name="connsiteX4" fmla="*/ 0 w 205690"/>
                  <a:gd name="connsiteY4" fmla="*/ 606486 h 1518938"/>
                  <a:gd name="connsiteX5" fmla="*/ 0 w 205690"/>
                  <a:gd name="connsiteY5" fmla="*/ 702609 h 1518938"/>
                  <a:gd name="connsiteX6" fmla="*/ 62813 w 205690"/>
                  <a:gd name="connsiteY6" fmla="*/ 797372 h 1518938"/>
                  <a:gd name="connsiteX7" fmla="*/ 91453 w 205690"/>
                  <a:gd name="connsiteY7" fmla="*/ 803154 h 1518938"/>
                  <a:gd name="connsiteX8" fmla="*/ 91453 w 205690"/>
                  <a:gd name="connsiteY8" fmla="*/ 1507546 h 1518938"/>
                  <a:gd name="connsiteX9" fmla="*/ 102845 w 205690"/>
                  <a:gd name="connsiteY9" fmla="*/ 1518938 h 1518938"/>
                  <a:gd name="connsiteX10" fmla="*/ 114237 w 205690"/>
                  <a:gd name="connsiteY10" fmla="*/ 1507546 h 1518938"/>
                  <a:gd name="connsiteX11" fmla="*/ 114237 w 205690"/>
                  <a:gd name="connsiteY11" fmla="*/ 803154 h 1518938"/>
                  <a:gd name="connsiteX12" fmla="*/ 142877 w 205690"/>
                  <a:gd name="connsiteY12" fmla="*/ 797372 h 1518938"/>
                  <a:gd name="connsiteX13" fmla="*/ 205690 w 205690"/>
                  <a:gd name="connsiteY13" fmla="*/ 702609 h 1518938"/>
                  <a:gd name="connsiteX14" fmla="*/ 205690 w 205690"/>
                  <a:gd name="connsiteY14" fmla="*/ 606486 h 1518938"/>
                  <a:gd name="connsiteX15" fmla="*/ 142877 w 205690"/>
                  <a:gd name="connsiteY15" fmla="*/ 511723 h 1518938"/>
                  <a:gd name="connsiteX16" fmla="*/ 114237 w 205690"/>
                  <a:gd name="connsiteY16" fmla="*/ 505941 h 1518938"/>
                  <a:gd name="connsiteX17" fmla="*/ 114237 w 205690"/>
                  <a:gd name="connsiteY17" fmla="*/ 11392 h 1518938"/>
                  <a:gd name="connsiteX18" fmla="*/ 102845 w 205690"/>
                  <a:gd name="connsiteY18" fmla="*/ 0 h 15189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205690" h="1518938">
                    <a:moveTo>
                      <a:pt x="102845" y="0"/>
                    </a:moveTo>
                    <a:cubicBezTo>
                      <a:pt x="96553" y="0"/>
                      <a:pt x="91453" y="5100"/>
                      <a:pt x="91453" y="11392"/>
                    </a:cubicBezTo>
                    <a:lnTo>
                      <a:pt x="91453" y="505941"/>
                    </a:lnTo>
                    <a:lnTo>
                      <a:pt x="62813" y="511723"/>
                    </a:lnTo>
                    <a:cubicBezTo>
                      <a:pt x="25900" y="527336"/>
                      <a:pt x="0" y="563886"/>
                      <a:pt x="0" y="606486"/>
                    </a:cubicBezTo>
                    <a:lnTo>
                      <a:pt x="0" y="702609"/>
                    </a:lnTo>
                    <a:cubicBezTo>
                      <a:pt x="0" y="745209"/>
                      <a:pt x="25900" y="781760"/>
                      <a:pt x="62813" y="797372"/>
                    </a:cubicBezTo>
                    <a:lnTo>
                      <a:pt x="91453" y="803154"/>
                    </a:lnTo>
                    <a:lnTo>
                      <a:pt x="91453" y="1507546"/>
                    </a:lnTo>
                    <a:cubicBezTo>
                      <a:pt x="91453" y="1513838"/>
                      <a:pt x="96553" y="1518938"/>
                      <a:pt x="102845" y="1518938"/>
                    </a:cubicBezTo>
                    <a:cubicBezTo>
                      <a:pt x="109137" y="1518938"/>
                      <a:pt x="114237" y="1513838"/>
                      <a:pt x="114237" y="1507546"/>
                    </a:cubicBezTo>
                    <a:lnTo>
                      <a:pt x="114237" y="803154"/>
                    </a:lnTo>
                    <a:lnTo>
                      <a:pt x="142877" y="797372"/>
                    </a:lnTo>
                    <a:cubicBezTo>
                      <a:pt x="179790" y="781760"/>
                      <a:pt x="205690" y="745209"/>
                      <a:pt x="205690" y="702609"/>
                    </a:cubicBezTo>
                    <a:lnTo>
                      <a:pt x="205690" y="606486"/>
                    </a:lnTo>
                    <a:cubicBezTo>
                      <a:pt x="205690" y="563886"/>
                      <a:pt x="179790" y="527336"/>
                      <a:pt x="142877" y="511723"/>
                    </a:cubicBezTo>
                    <a:lnTo>
                      <a:pt x="114237" y="505941"/>
                    </a:lnTo>
                    <a:lnTo>
                      <a:pt x="114237" y="11392"/>
                    </a:lnTo>
                    <a:cubicBezTo>
                      <a:pt x="114237" y="5100"/>
                      <a:pt x="109137" y="0"/>
                      <a:pt x="102845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91" name="자유형: 도형 90">
                <a:extLst>
                  <a:ext uri="{FF2B5EF4-FFF2-40B4-BE49-F238E27FC236}">
                    <a16:creationId xmlns:a16="http://schemas.microsoft.com/office/drawing/2014/main" id="{87B40C47-AE79-4E05-851A-FE5E97ADB02D}"/>
                  </a:ext>
                </a:extLst>
              </p:cNvPr>
              <p:cNvSpPr/>
              <p:nvPr/>
            </p:nvSpPr>
            <p:spPr>
              <a:xfrm flipH="1">
                <a:off x="807815" y="1909443"/>
                <a:ext cx="205690" cy="911363"/>
              </a:xfrm>
              <a:custGeom>
                <a:avLst/>
                <a:gdLst>
                  <a:gd name="connsiteX0" fmla="*/ 102845 w 205690"/>
                  <a:gd name="connsiteY0" fmla="*/ 0 h 911363"/>
                  <a:gd name="connsiteX1" fmla="*/ 91453 w 205690"/>
                  <a:gd name="connsiteY1" fmla="*/ 11392 h 911363"/>
                  <a:gd name="connsiteX2" fmla="*/ 91453 w 205690"/>
                  <a:gd name="connsiteY2" fmla="*/ 67996 h 911363"/>
                  <a:gd name="connsiteX3" fmla="*/ 62813 w 205690"/>
                  <a:gd name="connsiteY3" fmla="*/ 73778 h 911363"/>
                  <a:gd name="connsiteX4" fmla="*/ 0 w 205690"/>
                  <a:gd name="connsiteY4" fmla="*/ 168541 h 911363"/>
                  <a:gd name="connsiteX5" fmla="*/ 0 w 205690"/>
                  <a:gd name="connsiteY5" fmla="*/ 648710 h 911363"/>
                  <a:gd name="connsiteX6" fmla="*/ 62813 w 205690"/>
                  <a:gd name="connsiteY6" fmla="*/ 743473 h 911363"/>
                  <a:gd name="connsiteX7" fmla="*/ 91453 w 205690"/>
                  <a:gd name="connsiteY7" fmla="*/ 749255 h 911363"/>
                  <a:gd name="connsiteX8" fmla="*/ 91453 w 205690"/>
                  <a:gd name="connsiteY8" fmla="*/ 899971 h 911363"/>
                  <a:gd name="connsiteX9" fmla="*/ 102845 w 205690"/>
                  <a:gd name="connsiteY9" fmla="*/ 911363 h 911363"/>
                  <a:gd name="connsiteX10" fmla="*/ 114237 w 205690"/>
                  <a:gd name="connsiteY10" fmla="*/ 899971 h 911363"/>
                  <a:gd name="connsiteX11" fmla="*/ 114237 w 205690"/>
                  <a:gd name="connsiteY11" fmla="*/ 749255 h 911363"/>
                  <a:gd name="connsiteX12" fmla="*/ 142877 w 205690"/>
                  <a:gd name="connsiteY12" fmla="*/ 743473 h 911363"/>
                  <a:gd name="connsiteX13" fmla="*/ 205690 w 205690"/>
                  <a:gd name="connsiteY13" fmla="*/ 648710 h 911363"/>
                  <a:gd name="connsiteX14" fmla="*/ 205690 w 205690"/>
                  <a:gd name="connsiteY14" fmla="*/ 168541 h 911363"/>
                  <a:gd name="connsiteX15" fmla="*/ 142877 w 205690"/>
                  <a:gd name="connsiteY15" fmla="*/ 73778 h 911363"/>
                  <a:gd name="connsiteX16" fmla="*/ 114237 w 205690"/>
                  <a:gd name="connsiteY16" fmla="*/ 67996 h 911363"/>
                  <a:gd name="connsiteX17" fmla="*/ 114237 w 205690"/>
                  <a:gd name="connsiteY17" fmla="*/ 11392 h 911363"/>
                  <a:gd name="connsiteX18" fmla="*/ 102845 w 205690"/>
                  <a:gd name="connsiteY18" fmla="*/ 0 h 9113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205690" h="911363">
                    <a:moveTo>
                      <a:pt x="102845" y="0"/>
                    </a:moveTo>
                    <a:cubicBezTo>
                      <a:pt x="96553" y="0"/>
                      <a:pt x="91453" y="5100"/>
                      <a:pt x="91453" y="11392"/>
                    </a:cubicBezTo>
                    <a:lnTo>
                      <a:pt x="91453" y="67996"/>
                    </a:lnTo>
                    <a:lnTo>
                      <a:pt x="62813" y="73778"/>
                    </a:lnTo>
                    <a:cubicBezTo>
                      <a:pt x="25900" y="89391"/>
                      <a:pt x="0" y="125941"/>
                      <a:pt x="0" y="168541"/>
                    </a:cubicBezTo>
                    <a:lnTo>
                      <a:pt x="0" y="648710"/>
                    </a:lnTo>
                    <a:cubicBezTo>
                      <a:pt x="0" y="691310"/>
                      <a:pt x="25900" y="727860"/>
                      <a:pt x="62813" y="743473"/>
                    </a:cubicBezTo>
                    <a:lnTo>
                      <a:pt x="91453" y="749255"/>
                    </a:lnTo>
                    <a:lnTo>
                      <a:pt x="91453" y="899971"/>
                    </a:lnTo>
                    <a:cubicBezTo>
                      <a:pt x="91453" y="906263"/>
                      <a:pt x="96553" y="911363"/>
                      <a:pt x="102845" y="911363"/>
                    </a:cubicBezTo>
                    <a:cubicBezTo>
                      <a:pt x="109137" y="911363"/>
                      <a:pt x="114237" y="906263"/>
                      <a:pt x="114237" y="899971"/>
                    </a:cubicBezTo>
                    <a:lnTo>
                      <a:pt x="114237" y="749255"/>
                    </a:lnTo>
                    <a:lnTo>
                      <a:pt x="142877" y="743473"/>
                    </a:lnTo>
                    <a:cubicBezTo>
                      <a:pt x="179790" y="727860"/>
                      <a:pt x="205690" y="691310"/>
                      <a:pt x="205690" y="648710"/>
                    </a:cubicBezTo>
                    <a:lnTo>
                      <a:pt x="205690" y="168541"/>
                    </a:lnTo>
                    <a:cubicBezTo>
                      <a:pt x="205690" y="125941"/>
                      <a:pt x="179790" y="89391"/>
                      <a:pt x="142877" y="73778"/>
                    </a:cubicBezTo>
                    <a:lnTo>
                      <a:pt x="114237" y="67996"/>
                    </a:lnTo>
                    <a:lnTo>
                      <a:pt x="114237" y="11392"/>
                    </a:lnTo>
                    <a:cubicBezTo>
                      <a:pt x="114237" y="5100"/>
                      <a:pt x="109137" y="0"/>
                      <a:pt x="102845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</p:grpSp>
      </p:grpSp>
      <p:grpSp>
        <p:nvGrpSpPr>
          <p:cNvPr id="100" name="그룹 99">
            <a:extLst>
              <a:ext uri="{FF2B5EF4-FFF2-40B4-BE49-F238E27FC236}">
                <a16:creationId xmlns:a16="http://schemas.microsoft.com/office/drawing/2014/main" id="{A1F30451-680B-4E6D-B362-85D7056ED4AB}"/>
              </a:ext>
            </a:extLst>
          </p:cNvPr>
          <p:cNvGrpSpPr/>
          <p:nvPr/>
        </p:nvGrpSpPr>
        <p:grpSpPr>
          <a:xfrm>
            <a:off x="75082" y="1331084"/>
            <a:ext cx="6131146" cy="2325354"/>
            <a:chOff x="32" y="1117331"/>
            <a:chExt cx="12193130" cy="4624477"/>
          </a:xfrm>
        </p:grpSpPr>
        <p:sp>
          <p:nvSpPr>
            <p:cNvPr id="101" name="자유형: 도형 100">
              <a:extLst>
                <a:ext uri="{FF2B5EF4-FFF2-40B4-BE49-F238E27FC236}">
                  <a16:creationId xmlns:a16="http://schemas.microsoft.com/office/drawing/2014/main" id="{D77B368C-0992-4B6B-93F7-0FD32B03F760}"/>
                </a:ext>
              </a:extLst>
            </p:cNvPr>
            <p:cNvSpPr/>
            <p:nvPr/>
          </p:nvSpPr>
          <p:spPr>
            <a:xfrm>
              <a:off x="3980213" y="1332521"/>
              <a:ext cx="8212949" cy="2973053"/>
            </a:xfrm>
            <a:custGeom>
              <a:avLst/>
              <a:gdLst>
                <a:gd name="connsiteX0" fmla="*/ 34361 w 8212949"/>
                <a:gd name="connsiteY0" fmla="*/ 2921833 h 2973053"/>
                <a:gd name="connsiteX1" fmla="*/ 2864734 w 8212949"/>
                <a:gd name="connsiteY1" fmla="*/ 909901 h 2973053"/>
                <a:gd name="connsiteX2" fmla="*/ 2960153 w 8212949"/>
                <a:gd name="connsiteY2" fmla="*/ 916454 h 2973053"/>
                <a:gd name="connsiteX3" fmla="*/ 4053976 w 8212949"/>
                <a:gd name="connsiteY3" fmla="*/ 1944600 h 2973053"/>
                <a:gd name="connsiteX4" fmla="*/ 4174600 w 8212949"/>
                <a:gd name="connsiteY4" fmla="*/ 1957419 h 2973053"/>
                <a:gd name="connsiteX5" fmla="*/ 6650952 w 8212949"/>
                <a:gd name="connsiteY5" fmla="*/ 464061 h 2973053"/>
                <a:gd name="connsiteX6" fmla="*/ 6663915 w 8212949"/>
                <a:gd name="connsiteY6" fmla="*/ 423733 h 2973053"/>
                <a:gd name="connsiteX7" fmla="*/ 6504259 w 8212949"/>
                <a:gd name="connsiteY7" fmla="*/ 53796 h 2973053"/>
                <a:gd name="connsiteX8" fmla="*/ 6541922 w 8212949"/>
                <a:gd name="connsiteY8" fmla="*/ 73 h 2973053"/>
                <a:gd name="connsiteX9" fmla="*/ 8176428 w 8212949"/>
                <a:gd name="connsiteY9" fmla="*/ 96068 h 2973053"/>
                <a:gd name="connsiteX10" fmla="*/ 8206314 w 8212949"/>
                <a:gd name="connsiteY10" fmla="*/ 156344 h 2973053"/>
                <a:gd name="connsiteX11" fmla="*/ 7296846 w 8212949"/>
                <a:gd name="connsiteY11" fmla="*/ 1511219 h 2973053"/>
                <a:gd name="connsiteX12" fmla="*/ 7231961 w 8212949"/>
                <a:gd name="connsiteY12" fmla="*/ 1507402 h 2973053"/>
                <a:gd name="connsiteX13" fmla="*/ 7072162 w 8212949"/>
                <a:gd name="connsiteY13" fmla="*/ 1195077 h 2973053"/>
                <a:gd name="connsiteX14" fmla="*/ 6989274 w 8212949"/>
                <a:gd name="connsiteY14" fmla="*/ 1168503 h 2973053"/>
                <a:gd name="connsiteX15" fmla="*/ 4025026 w 8212949"/>
                <a:gd name="connsiteY15" fmla="*/ 2705358 h 2973053"/>
                <a:gd name="connsiteX16" fmla="*/ 3932272 w 8212949"/>
                <a:gd name="connsiteY16" fmla="*/ 2694052 h 2973053"/>
                <a:gd name="connsiteX17" fmla="*/ 2896853 w 8212949"/>
                <a:gd name="connsiteY17" fmla="*/ 1783000 h 2973053"/>
                <a:gd name="connsiteX18" fmla="*/ 2754625 w 8212949"/>
                <a:gd name="connsiteY18" fmla="*/ 1761396 h 2973053"/>
                <a:gd name="connsiteX19" fmla="*/ 56037 w 8212949"/>
                <a:gd name="connsiteY19" fmla="*/ 2964969 h 2973053"/>
                <a:gd name="connsiteX20" fmla="*/ 34361 w 8212949"/>
                <a:gd name="connsiteY20" fmla="*/ 2921833 h 29730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8212949" h="2973053">
                  <a:moveTo>
                    <a:pt x="34361" y="2921833"/>
                  </a:moveTo>
                  <a:lnTo>
                    <a:pt x="2864734" y="909901"/>
                  </a:lnTo>
                  <a:cubicBezTo>
                    <a:pt x="2894044" y="889088"/>
                    <a:pt x="2934012" y="891825"/>
                    <a:pt x="2960153" y="916454"/>
                  </a:cubicBezTo>
                  <a:lnTo>
                    <a:pt x="4053976" y="1944600"/>
                  </a:lnTo>
                  <a:cubicBezTo>
                    <a:pt x="4086742" y="1975422"/>
                    <a:pt x="4136073" y="1980679"/>
                    <a:pt x="4174600" y="1957419"/>
                  </a:cubicBezTo>
                  <a:lnTo>
                    <a:pt x="6650952" y="464061"/>
                  </a:lnTo>
                  <a:cubicBezTo>
                    <a:pt x="6664779" y="455707"/>
                    <a:pt x="6670251" y="438496"/>
                    <a:pt x="6663915" y="423733"/>
                  </a:cubicBezTo>
                  <a:lnTo>
                    <a:pt x="6504259" y="53796"/>
                  </a:lnTo>
                  <a:cubicBezTo>
                    <a:pt x="6492881" y="27439"/>
                    <a:pt x="6513261" y="-1655"/>
                    <a:pt x="6541922" y="73"/>
                  </a:cubicBezTo>
                  <a:lnTo>
                    <a:pt x="8176428" y="96068"/>
                  </a:lnTo>
                  <a:cubicBezTo>
                    <a:pt x="8206386" y="97797"/>
                    <a:pt x="8223021" y="131427"/>
                    <a:pt x="8206314" y="156344"/>
                  </a:cubicBezTo>
                  <a:lnTo>
                    <a:pt x="7296846" y="1511219"/>
                  </a:lnTo>
                  <a:cubicBezTo>
                    <a:pt x="7280859" y="1535056"/>
                    <a:pt x="7245069" y="1532967"/>
                    <a:pt x="7231961" y="1507402"/>
                  </a:cubicBezTo>
                  <a:lnTo>
                    <a:pt x="7072162" y="1195077"/>
                  </a:lnTo>
                  <a:cubicBezTo>
                    <a:pt x="7056679" y="1164759"/>
                    <a:pt x="7019448" y="1152876"/>
                    <a:pt x="6989274" y="1168503"/>
                  </a:cubicBezTo>
                  <a:lnTo>
                    <a:pt x="4025026" y="2705358"/>
                  </a:lnTo>
                  <a:cubicBezTo>
                    <a:pt x="3994709" y="2721057"/>
                    <a:pt x="3957910" y="2716592"/>
                    <a:pt x="3932272" y="2694052"/>
                  </a:cubicBezTo>
                  <a:lnTo>
                    <a:pt x="2896853" y="1783000"/>
                  </a:lnTo>
                  <a:cubicBezTo>
                    <a:pt x="2857749" y="1748578"/>
                    <a:pt x="2802226" y="1740152"/>
                    <a:pt x="2754625" y="1761396"/>
                  </a:cubicBezTo>
                  <a:lnTo>
                    <a:pt x="56037" y="2964969"/>
                  </a:lnTo>
                  <a:cubicBezTo>
                    <a:pt x="20102" y="2979444"/>
                    <a:pt x="-37509" y="2979588"/>
                    <a:pt x="34361" y="2921833"/>
                  </a:cubicBezTo>
                  <a:close/>
                </a:path>
              </a:pathLst>
            </a:custGeom>
            <a:solidFill>
              <a:schemeClr val="accent2">
                <a:lumMod val="50000"/>
              </a:schemeClr>
            </a:solidFill>
            <a:ln w="720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2" name="자유형: 도형 101">
              <a:extLst>
                <a:ext uri="{FF2B5EF4-FFF2-40B4-BE49-F238E27FC236}">
                  <a16:creationId xmlns:a16="http://schemas.microsoft.com/office/drawing/2014/main" id="{5D3B3EFF-6F26-4592-9A1E-82710328828A}"/>
                </a:ext>
              </a:extLst>
            </p:cNvPr>
            <p:cNvSpPr/>
            <p:nvPr/>
          </p:nvSpPr>
          <p:spPr>
            <a:xfrm>
              <a:off x="3908202" y="1259931"/>
              <a:ext cx="8212946" cy="2973053"/>
            </a:xfrm>
            <a:custGeom>
              <a:avLst/>
              <a:gdLst>
                <a:gd name="connsiteX0" fmla="*/ 34358 w 8212946"/>
                <a:gd name="connsiteY0" fmla="*/ 2921833 h 2973053"/>
                <a:gd name="connsiteX1" fmla="*/ 2864731 w 8212946"/>
                <a:gd name="connsiteY1" fmla="*/ 909901 h 2973053"/>
                <a:gd name="connsiteX2" fmla="*/ 2960150 w 8212946"/>
                <a:gd name="connsiteY2" fmla="*/ 916454 h 2973053"/>
                <a:gd name="connsiteX3" fmla="*/ 4053973 w 8212946"/>
                <a:gd name="connsiteY3" fmla="*/ 1944600 h 2973053"/>
                <a:gd name="connsiteX4" fmla="*/ 4174597 w 8212946"/>
                <a:gd name="connsiteY4" fmla="*/ 1957419 h 2973053"/>
                <a:gd name="connsiteX5" fmla="*/ 6650949 w 8212946"/>
                <a:gd name="connsiteY5" fmla="*/ 464061 h 2973053"/>
                <a:gd name="connsiteX6" fmla="*/ 6663911 w 8212946"/>
                <a:gd name="connsiteY6" fmla="*/ 423733 h 2973053"/>
                <a:gd name="connsiteX7" fmla="*/ 6504256 w 8212946"/>
                <a:gd name="connsiteY7" fmla="*/ 53796 h 2973053"/>
                <a:gd name="connsiteX8" fmla="*/ 6541919 w 8212946"/>
                <a:gd name="connsiteY8" fmla="*/ 73 h 2973053"/>
                <a:gd name="connsiteX9" fmla="*/ 8176425 w 8212946"/>
                <a:gd name="connsiteY9" fmla="*/ 96068 h 2973053"/>
                <a:gd name="connsiteX10" fmla="*/ 8206311 w 8212946"/>
                <a:gd name="connsiteY10" fmla="*/ 156344 h 2973053"/>
                <a:gd name="connsiteX11" fmla="*/ 7296843 w 8212946"/>
                <a:gd name="connsiteY11" fmla="*/ 1511219 h 2973053"/>
                <a:gd name="connsiteX12" fmla="*/ 7231958 w 8212946"/>
                <a:gd name="connsiteY12" fmla="*/ 1507402 h 2973053"/>
                <a:gd name="connsiteX13" fmla="*/ 7072159 w 8212946"/>
                <a:gd name="connsiteY13" fmla="*/ 1195077 h 2973053"/>
                <a:gd name="connsiteX14" fmla="*/ 6989271 w 8212946"/>
                <a:gd name="connsiteY14" fmla="*/ 1168503 h 2973053"/>
                <a:gd name="connsiteX15" fmla="*/ 4025023 w 8212946"/>
                <a:gd name="connsiteY15" fmla="*/ 2705358 h 2973053"/>
                <a:gd name="connsiteX16" fmla="*/ 3932269 w 8212946"/>
                <a:gd name="connsiteY16" fmla="*/ 2694052 h 2973053"/>
                <a:gd name="connsiteX17" fmla="*/ 2896921 w 8212946"/>
                <a:gd name="connsiteY17" fmla="*/ 1783001 h 2973053"/>
                <a:gd name="connsiteX18" fmla="*/ 2754693 w 8212946"/>
                <a:gd name="connsiteY18" fmla="*/ 1761396 h 2973053"/>
                <a:gd name="connsiteX19" fmla="*/ 56106 w 8212946"/>
                <a:gd name="connsiteY19" fmla="*/ 2964969 h 2973053"/>
                <a:gd name="connsiteX20" fmla="*/ 34358 w 8212946"/>
                <a:gd name="connsiteY20" fmla="*/ 2921833 h 29730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8212946" h="2973053">
                  <a:moveTo>
                    <a:pt x="34358" y="2921833"/>
                  </a:moveTo>
                  <a:lnTo>
                    <a:pt x="2864731" y="909901"/>
                  </a:lnTo>
                  <a:cubicBezTo>
                    <a:pt x="2894041" y="889088"/>
                    <a:pt x="2934009" y="891825"/>
                    <a:pt x="2960150" y="916454"/>
                  </a:cubicBezTo>
                  <a:lnTo>
                    <a:pt x="4053973" y="1944600"/>
                  </a:lnTo>
                  <a:cubicBezTo>
                    <a:pt x="4086739" y="1975422"/>
                    <a:pt x="4136070" y="1980679"/>
                    <a:pt x="4174597" y="1957419"/>
                  </a:cubicBezTo>
                  <a:lnTo>
                    <a:pt x="6650949" y="464061"/>
                  </a:lnTo>
                  <a:cubicBezTo>
                    <a:pt x="6664776" y="455707"/>
                    <a:pt x="6670248" y="438496"/>
                    <a:pt x="6663911" y="423733"/>
                  </a:cubicBezTo>
                  <a:lnTo>
                    <a:pt x="6504256" y="53796"/>
                  </a:lnTo>
                  <a:cubicBezTo>
                    <a:pt x="6492878" y="27439"/>
                    <a:pt x="6513258" y="-1655"/>
                    <a:pt x="6541919" y="73"/>
                  </a:cubicBezTo>
                  <a:lnTo>
                    <a:pt x="8176425" y="96068"/>
                  </a:lnTo>
                  <a:cubicBezTo>
                    <a:pt x="8206383" y="97797"/>
                    <a:pt x="8223018" y="131427"/>
                    <a:pt x="8206311" y="156344"/>
                  </a:cubicBezTo>
                  <a:lnTo>
                    <a:pt x="7296843" y="1511219"/>
                  </a:lnTo>
                  <a:cubicBezTo>
                    <a:pt x="7280856" y="1535056"/>
                    <a:pt x="7245066" y="1532967"/>
                    <a:pt x="7231958" y="1507402"/>
                  </a:cubicBezTo>
                  <a:lnTo>
                    <a:pt x="7072159" y="1195077"/>
                  </a:lnTo>
                  <a:cubicBezTo>
                    <a:pt x="7056676" y="1164759"/>
                    <a:pt x="7019445" y="1152876"/>
                    <a:pt x="6989271" y="1168503"/>
                  </a:cubicBezTo>
                  <a:lnTo>
                    <a:pt x="4025023" y="2705358"/>
                  </a:lnTo>
                  <a:cubicBezTo>
                    <a:pt x="3994706" y="2721057"/>
                    <a:pt x="3957907" y="2716592"/>
                    <a:pt x="3932269" y="2694052"/>
                  </a:cubicBezTo>
                  <a:lnTo>
                    <a:pt x="2896921" y="1783001"/>
                  </a:lnTo>
                  <a:cubicBezTo>
                    <a:pt x="2857818" y="1748578"/>
                    <a:pt x="2802295" y="1740152"/>
                    <a:pt x="2754693" y="1761396"/>
                  </a:cubicBezTo>
                  <a:lnTo>
                    <a:pt x="56106" y="2964969"/>
                  </a:lnTo>
                  <a:cubicBezTo>
                    <a:pt x="20099" y="2979444"/>
                    <a:pt x="-37512" y="2979588"/>
                    <a:pt x="34358" y="2921833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 w="720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3" name="자유형: 도형 102">
              <a:extLst>
                <a:ext uri="{FF2B5EF4-FFF2-40B4-BE49-F238E27FC236}">
                  <a16:creationId xmlns:a16="http://schemas.microsoft.com/office/drawing/2014/main" id="{2C8514D2-8BCB-4749-9C38-1A47FA36EC34}"/>
                </a:ext>
              </a:extLst>
            </p:cNvPr>
            <p:cNvSpPr/>
            <p:nvPr/>
          </p:nvSpPr>
          <p:spPr>
            <a:xfrm>
              <a:off x="10923038" y="1748693"/>
              <a:ext cx="223243" cy="223243"/>
            </a:xfrm>
            <a:custGeom>
              <a:avLst/>
              <a:gdLst>
                <a:gd name="connsiteX0" fmla="*/ 223244 w 223243"/>
                <a:gd name="connsiteY0" fmla="*/ 111622 h 223243"/>
                <a:gd name="connsiteX1" fmla="*/ 111622 w 223243"/>
                <a:gd name="connsiteY1" fmla="*/ 223244 h 223243"/>
                <a:gd name="connsiteX2" fmla="*/ 0 w 223243"/>
                <a:gd name="connsiteY2" fmla="*/ 111622 h 223243"/>
                <a:gd name="connsiteX3" fmla="*/ 111622 w 223243"/>
                <a:gd name="connsiteY3" fmla="*/ 0 h 223243"/>
                <a:gd name="connsiteX4" fmla="*/ 223244 w 223243"/>
                <a:gd name="connsiteY4" fmla="*/ 111622 h 2232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3243" h="223243">
                  <a:moveTo>
                    <a:pt x="223244" y="111622"/>
                  </a:moveTo>
                  <a:cubicBezTo>
                    <a:pt x="223244" y="173269"/>
                    <a:pt x="173269" y="223244"/>
                    <a:pt x="111622" y="223244"/>
                  </a:cubicBezTo>
                  <a:cubicBezTo>
                    <a:pt x="49975" y="223244"/>
                    <a:pt x="0" y="173269"/>
                    <a:pt x="0" y="111622"/>
                  </a:cubicBezTo>
                  <a:cubicBezTo>
                    <a:pt x="0" y="49975"/>
                    <a:pt x="49975" y="0"/>
                    <a:pt x="111622" y="0"/>
                  </a:cubicBezTo>
                  <a:cubicBezTo>
                    <a:pt x="173269" y="0"/>
                    <a:pt x="223244" y="49975"/>
                    <a:pt x="223244" y="111622"/>
                  </a:cubicBezTo>
                  <a:close/>
                </a:path>
              </a:pathLst>
            </a:custGeom>
            <a:solidFill>
              <a:srgbClr val="175351"/>
            </a:solidFill>
            <a:ln w="720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4" name="자유형: 도형 103">
              <a:extLst>
                <a:ext uri="{FF2B5EF4-FFF2-40B4-BE49-F238E27FC236}">
                  <a16:creationId xmlns:a16="http://schemas.microsoft.com/office/drawing/2014/main" id="{DC020E53-2CB3-41E0-BCDF-BCDC8116B31C}"/>
                </a:ext>
              </a:extLst>
            </p:cNvPr>
            <p:cNvSpPr/>
            <p:nvPr/>
          </p:nvSpPr>
          <p:spPr>
            <a:xfrm>
              <a:off x="71759" y="2712162"/>
              <a:ext cx="8220081" cy="2956839"/>
            </a:xfrm>
            <a:custGeom>
              <a:avLst/>
              <a:gdLst>
                <a:gd name="connsiteX0" fmla="*/ 34462 w 8220081"/>
                <a:gd name="connsiteY0" fmla="*/ 51210 h 2956839"/>
                <a:gd name="connsiteX1" fmla="*/ 2869876 w 8220081"/>
                <a:gd name="connsiteY1" fmla="*/ 2056085 h 2956839"/>
                <a:gd name="connsiteX2" fmla="*/ 2965295 w 8220081"/>
                <a:gd name="connsiteY2" fmla="*/ 2049315 h 2956839"/>
                <a:gd name="connsiteX3" fmla="*/ 4056526 w 8220081"/>
                <a:gd name="connsiteY3" fmla="*/ 1018432 h 2956839"/>
                <a:gd name="connsiteX4" fmla="*/ 4177077 w 8220081"/>
                <a:gd name="connsiteY4" fmla="*/ 1005326 h 2956839"/>
                <a:gd name="connsiteX5" fmla="*/ 6657246 w 8220081"/>
                <a:gd name="connsiteY5" fmla="*/ 2492419 h 2956839"/>
                <a:gd name="connsiteX6" fmla="*/ 6670281 w 8220081"/>
                <a:gd name="connsiteY6" fmla="*/ 2532746 h 2956839"/>
                <a:gd name="connsiteX7" fmla="*/ 6511561 w 8220081"/>
                <a:gd name="connsiteY7" fmla="*/ 2903116 h 2956839"/>
                <a:gd name="connsiteX8" fmla="*/ 6549368 w 8220081"/>
                <a:gd name="connsiteY8" fmla="*/ 2956766 h 2956839"/>
                <a:gd name="connsiteX9" fmla="*/ 8183658 w 8220081"/>
                <a:gd name="connsiteY9" fmla="*/ 2856739 h 2956839"/>
                <a:gd name="connsiteX10" fmla="*/ 8213400 w 8220081"/>
                <a:gd name="connsiteY10" fmla="*/ 2796391 h 2956839"/>
                <a:gd name="connsiteX11" fmla="*/ 7300548 w 8220081"/>
                <a:gd name="connsiteY11" fmla="*/ 1443820 h 2956839"/>
                <a:gd name="connsiteX12" fmla="*/ 7235663 w 8220081"/>
                <a:gd name="connsiteY12" fmla="*/ 1447853 h 2956839"/>
                <a:gd name="connsiteX13" fmla="*/ 7076656 w 8220081"/>
                <a:gd name="connsiteY13" fmla="*/ 1760611 h 2956839"/>
                <a:gd name="connsiteX14" fmla="*/ 6993840 w 8220081"/>
                <a:gd name="connsiteY14" fmla="*/ 1787328 h 2956839"/>
                <a:gd name="connsiteX15" fmla="*/ 4025776 w 8220081"/>
                <a:gd name="connsiteY15" fmla="*/ 257819 h 2956839"/>
                <a:gd name="connsiteX16" fmla="*/ 3933093 w 8220081"/>
                <a:gd name="connsiteY16" fmla="*/ 269413 h 2956839"/>
                <a:gd name="connsiteX17" fmla="*/ 2899834 w 8220081"/>
                <a:gd name="connsiteY17" fmla="*/ 1182841 h 2956839"/>
                <a:gd name="connsiteX18" fmla="*/ 2757678 w 8220081"/>
                <a:gd name="connsiteY18" fmla="*/ 1204805 h 2956839"/>
                <a:gd name="connsiteX19" fmla="*/ 56066 w 8220081"/>
                <a:gd name="connsiteY19" fmla="*/ 8002 h 2956839"/>
                <a:gd name="connsiteX20" fmla="*/ 34462 w 8220081"/>
                <a:gd name="connsiteY20" fmla="*/ 51210 h 29568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8220081" h="2956839">
                  <a:moveTo>
                    <a:pt x="34462" y="51210"/>
                  </a:moveTo>
                  <a:lnTo>
                    <a:pt x="2869876" y="2056085"/>
                  </a:lnTo>
                  <a:cubicBezTo>
                    <a:pt x="2899258" y="2076825"/>
                    <a:pt x="2939154" y="2074016"/>
                    <a:pt x="2965295" y="2049315"/>
                  </a:cubicBezTo>
                  <a:lnTo>
                    <a:pt x="4056526" y="1018432"/>
                  </a:lnTo>
                  <a:cubicBezTo>
                    <a:pt x="4089220" y="987538"/>
                    <a:pt x="4138478" y="982209"/>
                    <a:pt x="4177077" y="1005326"/>
                  </a:cubicBezTo>
                  <a:lnTo>
                    <a:pt x="6657246" y="2492419"/>
                  </a:lnTo>
                  <a:cubicBezTo>
                    <a:pt x="6671073" y="2500700"/>
                    <a:pt x="6676618" y="2517911"/>
                    <a:pt x="6670281" y="2532746"/>
                  </a:cubicBezTo>
                  <a:lnTo>
                    <a:pt x="6511561" y="2903116"/>
                  </a:lnTo>
                  <a:cubicBezTo>
                    <a:pt x="6500255" y="2929473"/>
                    <a:pt x="6520707" y="2958495"/>
                    <a:pt x="6549368" y="2956766"/>
                  </a:cubicBezTo>
                  <a:lnTo>
                    <a:pt x="8183658" y="2856739"/>
                  </a:lnTo>
                  <a:cubicBezTo>
                    <a:pt x="8213544" y="2854938"/>
                    <a:pt x="8230179" y="2821235"/>
                    <a:pt x="8213400" y="2796391"/>
                  </a:cubicBezTo>
                  <a:lnTo>
                    <a:pt x="7300548" y="1443820"/>
                  </a:lnTo>
                  <a:cubicBezTo>
                    <a:pt x="7284489" y="1419984"/>
                    <a:pt x="7248698" y="1422216"/>
                    <a:pt x="7235663" y="1447853"/>
                  </a:cubicBezTo>
                  <a:lnTo>
                    <a:pt x="7076656" y="1760611"/>
                  </a:lnTo>
                  <a:cubicBezTo>
                    <a:pt x="7061245" y="1790928"/>
                    <a:pt x="7024086" y="1802955"/>
                    <a:pt x="6993840" y="1787328"/>
                  </a:cubicBezTo>
                  <a:lnTo>
                    <a:pt x="4025776" y="257819"/>
                  </a:lnTo>
                  <a:cubicBezTo>
                    <a:pt x="3995458" y="242192"/>
                    <a:pt x="3958658" y="246801"/>
                    <a:pt x="3933093" y="269413"/>
                  </a:cubicBezTo>
                  <a:lnTo>
                    <a:pt x="2899834" y="1182841"/>
                  </a:lnTo>
                  <a:cubicBezTo>
                    <a:pt x="2860802" y="1217336"/>
                    <a:pt x="2805279" y="1225905"/>
                    <a:pt x="2757678" y="1204805"/>
                  </a:cubicBezTo>
                  <a:lnTo>
                    <a:pt x="56066" y="8002"/>
                  </a:lnTo>
                  <a:cubicBezTo>
                    <a:pt x="20059" y="-6401"/>
                    <a:pt x="-37552" y="-6401"/>
                    <a:pt x="34462" y="51210"/>
                  </a:cubicBezTo>
                  <a:close/>
                </a:path>
              </a:pathLst>
            </a:custGeom>
            <a:solidFill>
              <a:schemeClr val="accent4">
                <a:lumMod val="50000"/>
              </a:schemeClr>
            </a:solidFill>
            <a:ln w="720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5" name="자유형: 도형 104">
              <a:extLst>
                <a:ext uri="{FF2B5EF4-FFF2-40B4-BE49-F238E27FC236}">
                  <a16:creationId xmlns:a16="http://schemas.microsoft.com/office/drawing/2014/main" id="{FB2A12F0-F394-4CB3-8201-1AC7B9DCB323}"/>
                </a:ext>
              </a:extLst>
            </p:cNvPr>
            <p:cNvSpPr/>
            <p:nvPr/>
          </p:nvSpPr>
          <p:spPr>
            <a:xfrm>
              <a:off x="32" y="2784897"/>
              <a:ext cx="8220009" cy="2956911"/>
            </a:xfrm>
            <a:custGeom>
              <a:avLst/>
              <a:gdLst>
                <a:gd name="connsiteX0" fmla="*/ 34462 w 8220009"/>
                <a:gd name="connsiteY0" fmla="*/ 51210 h 2956911"/>
                <a:gd name="connsiteX1" fmla="*/ 2869876 w 8220009"/>
                <a:gd name="connsiteY1" fmla="*/ 2056085 h 2956911"/>
                <a:gd name="connsiteX2" fmla="*/ 2965295 w 8220009"/>
                <a:gd name="connsiteY2" fmla="*/ 2049315 h 2956911"/>
                <a:gd name="connsiteX3" fmla="*/ 4056526 w 8220009"/>
                <a:gd name="connsiteY3" fmla="*/ 1018433 h 2956911"/>
                <a:gd name="connsiteX4" fmla="*/ 4177077 w 8220009"/>
                <a:gd name="connsiteY4" fmla="*/ 1005326 h 2956911"/>
                <a:gd name="connsiteX5" fmla="*/ 6657174 w 8220009"/>
                <a:gd name="connsiteY5" fmla="*/ 2492491 h 2956911"/>
                <a:gd name="connsiteX6" fmla="*/ 6670208 w 8220009"/>
                <a:gd name="connsiteY6" fmla="*/ 2532819 h 2956911"/>
                <a:gd name="connsiteX7" fmla="*/ 6511489 w 8220009"/>
                <a:gd name="connsiteY7" fmla="*/ 2903188 h 2956911"/>
                <a:gd name="connsiteX8" fmla="*/ 6549297 w 8220009"/>
                <a:gd name="connsiteY8" fmla="*/ 2956838 h 2956911"/>
                <a:gd name="connsiteX9" fmla="*/ 8183586 w 8220009"/>
                <a:gd name="connsiteY9" fmla="*/ 2856811 h 2956911"/>
                <a:gd name="connsiteX10" fmla="*/ 8213328 w 8220009"/>
                <a:gd name="connsiteY10" fmla="*/ 2796463 h 2956911"/>
                <a:gd name="connsiteX11" fmla="*/ 7300477 w 8220009"/>
                <a:gd name="connsiteY11" fmla="*/ 1443892 h 2956911"/>
                <a:gd name="connsiteX12" fmla="*/ 7235592 w 8220009"/>
                <a:gd name="connsiteY12" fmla="*/ 1447925 h 2956911"/>
                <a:gd name="connsiteX13" fmla="*/ 7076584 w 8220009"/>
                <a:gd name="connsiteY13" fmla="*/ 1760683 h 2956911"/>
                <a:gd name="connsiteX14" fmla="*/ 6993768 w 8220009"/>
                <a:gd name="connsiteY14" fmla="*/ 1787400 h 2956911"/>
                <a:gd name="connsiteX15" fmla="*/ 4025704 w 8220009"/>
                <a:gd name="connsiteY15" fmla="*/ 257891 h 2956911"/>
                <a:gd name="connsiteX16" fmla="*/ 3933022 w 8220009"/>
                <a:gd name="connsiteY16" fmla="*/ 269485 h 2956911"/>
                <a:gd name="connsiteX17" fmla="*/ 2899762 w 8220009"/>
                <a:gd name="connsiteY17" fmla="*/ 1182841 h 2956911"/>
                <a:gd name="connsiteX18" fmla="*/ 2757606 w 8220009"/>
                <a:gd name="connsiteY18" fmla="*/ 1204805 h 2956911"/>
                <a:gd name="connsiteX19" fmla="*/ 56066 w 8220009"/>
                <a:gd name="connsiteY19" fmla="*/ 8002 h 2956911"/>
                <a:gd name="connsiteX20" fmla="*/ 34462 w 8220009"/>
                <a:gd name="connsiteY20" fmla="*/ 51210 h 29569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8220009" h="2956911">
                  <a:moveTo>
                    <a:pt x="34462" y="51210"/>
                  </a:moveTo>
                  <a:lnTo>
                    <a:pt x="2869876" y="2056085"/>
                  </a:lnTo>
                  <a:cubicBezTo>
                    <a:pt x="2899258" y="2076825"/>
                    <a:pt x="2939154" y="2074016"/>
                    <a:pt x="2965295" y="2049315"/>
                  </a:cubicBezTo>
                  <a:lnTo>
                    <a:pt x="4056526" y="1018433"/>
                  </a:lnTo>
                  <a:cubicBezTo>
                    <a:pt x="4089220" y="987538"/>
                    <a:pt x="4138478" y="982209"/>
                    <a:pt x="4177077" y="1005326"/>
                  </a:cubicBezTo>
                  <a:lnTo>
                    <a:pt x="6657174" y="2492491"/>
                  </a:lnTo>
                  <a:cubicBezTo>
                    <a:pt x="6671000" y="2500772"/>
                    <a:pt x="6676546" y="2517984"/>
                    <a:pt x="6670208" y="2532819"/>
                  </a:cubicBezTo>
                  <a:lnTo>
                    <a:pt x="6511489" y="2903188"/>
                  </a:lnTo>
                  <a:cubicBezTo>
                    <a:pt x="6500183" y="2929545"/>
                    <a:pt x="6520635" y="2958567"/>
                    <a:pt x="6549297" y="2956838"/>
                  </a:cubicBezTo>
                  <a:lnTo>
                    <a:pt x="8183586" y="2856811"/>
                  </a:lnTo>
                  <a:cubicBezTo>
                    <a:pt x="8213472" y="2855010"/>
                    <a:pt x="8230107" y="2821308"/>
                    <a:pt x="8213328" y="2796463"/>
                  </a:cubicBezTo>
                  <a:lnTo>
                    <a:pt x="7300477" y="1443892"/>
                  </a:lnTo>
                  <a:cubicBezTo>
                    <a:pt x="7284417" y="1420056"/>
                    <a:pt x="7248626" y="1422288"/>
                    <a:pt x="7235592" y="1447925"/>
                  </a:cubicBezTo>
                  <a:lnTo>
                    <a:pt x="7076584" y="1760683"/>
                  </a:lnTo>
                  <a:cubicBezTo>
                    <a:pt x="7061174" y="1791001"/>
                    <a:pt x="7024014" y="1803027"/>
                    <a:pt x="6993768" y="1787400"/>
                  </a:cubicBezTo>
                  <a:lnTo>
                    <a:pt x="4025704" y="257891"/>
                  </a:lnTo>
                  <a:cubicBezTo>
                    <a:pt x="3995386" y="242264"/>
                    <a:pt x="3958587" y="246873"/>
                    <a:pt x="3933022" y="269485"/>
                  </a:cubicBezTo>
                  <a:lnTo>
                    <a:pt x="2899762" y="1182841"/>
                  </a:lnTo>
                  <a:cubicBezTo>
                    <a:pt x="2860730" y="1217336"/>
                    <a:pt x="2805207" y="1225905"/>
                    <a:pt x="2757606" y="1204805"/>
                  </a:cubicBezTo>
                  <a:lnTo>
                    <a:pt x="56066" y="8002"/>
                  </a:lnTo>
                  <a:cubicBezTo>
                    <a:pt x="20059" y="-6401"/>
                    <a:pt x="-37552" y="-6401"/>
                    <a:pt x="34462" y="51210"/>
                  </a:cubicBezTo>
                  <a:close/>
                </a:path>
              </a:pathLst>
            </a:custGeom>
            <a:solidFill>
              <a:schemeClr val="accent4">
                <a:lumMod val="75000"/>
              </a:schemeClr>
            </a:solidFill>
            <a:ln w="720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6" name="자유형: 도형 105">
              <a:extLst>
                <a:ext uri="{FF2B5EF4-FFF2-40B4-BE49-F238E27FC236}">
                  <a16:creationId xmlns:a16="http://schemas.microsoft.com/office/drawing/2014/main" id="{2C104408-684F-4E1E-836B-77E9C185018B}"/>
                </a:ext>
              </a:extLst>
            </p:cNvPr>
            <p:cNvSpPr/>
            <p:nvPr/>
          </p:nvSpPr>
          <p:spPr>
            <a:xfrm>
              <a:off x="7077071" y="1734290"/>
              <a:ext cx="3219960" cy="2515115"/>
            </a:xfrm>
            <a:custGeom>
              <a:avLst/>
              <a:gdLst>
                <a:gd name="connsiteX0" fmla="*/ 2877016 w 3219960"/>
                <a:gd name="connsiteY0" fmla="*/ 2046427 h 2515115"/>
                <a:gd name="connsiteX1" fmla="*/ 2930667 w 3219960"/>
                <a:gd name="connsiteY1" fmla="*/ 2062342 h 2515115"/>
                <a:gd name="connsiteX2" fmla="*/ 3069582 w 3219960"/>
                <a:gd name="connsiteY2" fmla="*/ 1982910 h 2515115"/>
                <a:gd name="connsiteX3" fmla="*/ 3117832 w 3219960"/>
                <a:gd name="connsiteY3" fmla="*/ 1945823 h 2515115"/>
                <a:gd name="connsiteX4" fmla="*/ 3219228 w 3219960"/>
                <a:gd name="connsiteY4" fmla="*/ 1997889 h 2515115"/>
                <a:gd name="connsiteX5" fmla="*/ 3171194 w 3219960"/>
                <a:gd name="connsiteY5" fmla="*/ 2128955 h 2515115"/>
                <a:gd name="connsiteX6" fmla="*/ 2948094 w 3219960"/>
                <a:gd name="connsiteY6" fmla="*/ 2362425 h 2515115"/>
                <a:gd name="connsiteX7" fmla="*/ 2852459 w 3219960"/>
                <a:gd name="connsiteY7" fmla="*/ 2464613 h 2515115"/>
                <a:gd name="connsiteX8" fmla="*/ 2700582 w 3219960"/>
                <a:gd name="connsiteY8" fmla="*/ 2465837 h 2515115"/>
                <a:gd name="connsiteX9" fmla="*/ 2440970 w 3219960"/>
                <a:gd name="connsiteY9" fmla="*/ 2173100 h 2515115"/>
                <a:gd name="connsiteX10" fmla="*/ 1765117 w 3219960"/>
                <a:gd name="connsiteY10" fmla="*/ 1551041 h 2515115"/>
                <a:gd name="connsiteX11" fmla="*/ 1542522 w 3219960"/>
                <a:gd name="connsiteY11" fmla="*/ 1492638 h 2515115"/>
                <a:gd name="connsiteX12" fmla="*/ 1381786 w 3219960"/>
                <a:gd name="connsiteY12" fmla="*/ 1503800 h 2515115"/>
                <a:gd name="connsiteX13" fmla="*/ 1162935 w 3219960"/>
                <a:gd name="connsiteY13" fmla="*/ 1595906 h 2515115"/>
                <a:gd name="connsiteX14" fmla="*/ 1006016 w 3219960"/>
                <a:gd name="connsiteY14" fmla="*/ 1632561 h 2515115"/>
                <a:gd name="connsiteX15" fmla="*/ 929897 w 3219960"/>
                <a:gd name="connsiteY15" fmla="*/ 1615134 h 2515115"/>
                <a:gd name="connsiteX16" fmla="*/ 678495 w 3219960"/>
                <a:gd name="connsiteY16" fmla="*/ 1386273 h 2515115"/>
                <a:gd name="connsiteX17" fmla="*/ 466630 w 3219960"/>
                <a:gd name="connsiteY17" fmla="*/ 1110531 h 2515115"/>
                <a:gd name="connsiteX18" fmla="*/ 166907 w 3219960"/>
                <a:gd name="connsiteY18" fmla="*/ 772208 h 2515115"/>
                <a:gd name="connsiteX19" fmla="*/ 44699 w 3219960"/>
                <a:gd name="connsiteY19" fmla="*/ 538954 h 2515115"/>
                <a:gd name="connsiteX20" fmla="*/ 31952 w 3219960"/>
                <a:gd name="connsiteY20" fmla="*/ 350493 h 2515115"/>
                <a:gd name="connsiteX21" fmla="*/ 48012 w 3219960"/>
                <a:gd name="connsiteY21" fmla="*/ 226125 h 2515115"/>
                <a:gd name="connsiteX22" fmla="*/ 38289 w 3219960"/>
                <a:gd name="connsiteY22" fmla="*/ 177587 h 2515115"/>
                <a:gd name="connsiteX23" fmla="*/ 8332 w 3219960"/>
                <a:gd name="connsiteY23" fmla="*/ 116303 h 2515115"/>
                <a:gd name="connsiteX24" fmla="*/ 41098 w 3219960"/>
                <a:gd name="connsiteY24" fmla="*/ 52426 h 2515115"/>
                <a:gd name="connsiteX25" fmla="*/ 321449 w 3219960"/>
                <a:gd name="connsiteY25" fmla="*/ 0 h 2515115"/>
                <a:gd name="connsiteX26" fmla="*/ 488810 w 3219960"/>
                <a:gd name="connsiteY26" fmla="*/ 93402 h 2515115"/>
                <a:gd name="connsiteX27" fmla="*/ 613395 w 3219960"/>
                <a:gd name="connsiteY27" fmla="*/ 188461 h 2515115"/>
                <a:gd name="connsiteX28" fmla="*/ 687569 w 3219960"/>
                <a:gd name="connsiteY28" fmla="*/ 213522 h 2515115"/>
                <a:gd name="connsiteX29" fmla="*/ 1415273 w 3219960"/>
                <a:gd name="connsiteY29" fmla="*/ 34711 h 2515115"/>
                <a:gd name="connsiteX30" fmla="*/ 1466547 w 3219960"/>
                <a:gd name="connsiteY30" fmla="*/ 41120 h 2515115"/>
                <a:gd name="connsiteX31" fmla="*/ 1453656 w 3219960"/>
                <a:gd name="connsiteY31" fmla="*/ 160232 h 2515115"/>
                <a:gd name="connsiteX32" fmla="*/ 1444870 w 3219960"/>
                <a:gd name="connsiteY32" fmla="*/ 199983 h 2515115"/>
                <a:gd name="connsiteX33" fmla="*/ 1456609 w 3219960"/>
                <a:gd name="connsiteY33" fmla="*/ 435398 h 2515115"/>
                <a:gd name="connsiteX34" fmla="*/ 1415776 w 3219960"/>
                <a:gd name="connsiteY34" fmla="*/ 466076 h 2515115"/>
                <a:gd name="connsiteX35" fmla="*/ 1021283 w 3219960"/>
                <a:gd name="connsiteY35" fmla="*/ 562575 h 2515115"/>
                <a:gd name="connsiteX36" fmla="*/ 927305 w 3219960"/>
                <a:gd name="connsiteY36" fmla="*/ 586844 h 2515115"/>
                <a:gd name="connsiteX37" fmla="*/ 914342 w 3219960"/>
                <a:gd name="connsiteY37" fmla="*/ 617090 h 2515115"/>
                <a:gd name="connsiteX38" fmla="*/ 1120807 w 3219960"/>
                <a:gd name="connsiteY38" fmla="*/ 887863 h 2515115"/>
                <a:gd name="connsiteX39" fmla="*/ 1235741 w 3219960"/>
                <a:gd name="connsiteY39" fmla="*/ 926678 h 2515115"/>
                <a:gd name="connsiteX40" fmla="*/ 1280534 w 3219960"/>
                <a:gd name="connsiteY40" fmla="*/ 946266 h 2515115"/>
                <a:gd name="connsiteX41" fmla="*/ 1308547 w 3219960"/>
                <a:gd name="connsiteY41" fmla="*/ 951883 h 2515115"/>
                <a:gd name="connsiteX42" fmla="*/ 1550947 w 3219960"/>
                <a:gd name="connsiteY42" fmla="*/ 922934 h 2515115"/>
                <a:gd name="connsiteX43" fmla="*/ 1721693 w 3219960"/>
                <a:gd name="connsiteY43" fmla="*/ 938993 h 2515115"/>
                <a:gd name="connsiteX44" fmla="*/ 1885309 w 3219960"/>
                <a:gd name="connsiteY44" fmla="*/ 1003086 h 2515115"/>
                <a:gd name="connsiteX45" fmla="*/ 2877016 w 3219960"/>
                <a:gd name="connsiteY45" fmla="*/ 2046427 h 25151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219960" h="2515115">
                  <a:moveTo>
                    <a:pt x="2877016" y="2046427"/>
                  </a:moveTo>
                  <a:cubicBezTo>
                    <a:pt x="2892859" y="2062774"/>
                    <a:pt x="2907191" y="2068031"/>
                    <a:pt x="2930667" y="2062342"/>
                  </a:cubicBezTo>
                  <a:cubicBezTo>
                    <a:pt x="2985182" y="2049091"/>
                    <a:pt x="3027310" y="2016469"/>
                    <a:pt x="3069582" y="1982910"/>
                  </a:cubicBezTo>
                  <a:cubicBezTo>
                    <a:pt x="3085497" y="1970308"/>
                    <a:pt x="3100980" y="1956985"/>
                    <a:pt x="3117832" y="1945823"/>
                  </a:cubicBezTo>
                  <a:cubicBezTo>
                    <a:pt x="3171338" y="1910464"/>
                    <a:pt x="3212818" y="1933077"/>
                    <a:pt x="3219228" y="1997889"/>
                  </a:cubicBezTo>
                  <a:cubicBezTo>
                    <a:pt x="3224341" y="2050172"/>
                    <a:pt x="3202088" y="2091364"/>
                    <a:pt x="3171194" y="2128955"/>
                  </a:cubicBezTo>
                  <a:cubicBezTo>
                    <a:pt x="3102636" y="2212276"/>
                    <a:pt x="3022773" y="2284866"/>
                    <a:pt x="2948094" y="2362425"/>
                  </a:cubicBezTo>
                  <a:cubicBezTo>
                    <a:pt x="2915760" y="2396056"/>
                    <a:pt x="2883209" y="2429542"/>
                    <a:pt x="2852459" y="2464613"/>
                  </a:cubicBezTo>
                  <a:cubicBezTo>
                    <a:pt x="2794848" y="2530362"/>
                    <a:pt x="2758409" y="2533099"/>
                    <a:pt x="2700582" y="2465837"/>
                  </a:cubicBezTo>
                  <a:cubicBezTo>
                    <a:pt x="2615533" y="2366890"/>
                    <a:pt x="2527316" y="2270823"/>
                    <a:pt x="2440970" y="2173100"/>
                  </a:cubicBezTo>
                  <a:cubicBezTo>
                    <a:pt x="2338710" y="2057373"/>
                    <a:pt x="1930462" y="1584384"/>
                    <a:pt x="1765117" y="1551041"/>
                  </a:cubicBezTo>
                  <a:cubicBezTo>
                    <a:pt x="1690511" y="1533326"/>
                    <a:pt x="1616048" y="1514314"/>
                    <a:pt x="1542522" y="1492638"/>
                  </a:cubicBezTo>
                  <a:cubicBezTo>
                    <a:pt x="1485847" y="1475931"/>
                    <a:pt x="1434357" y="1482556"/>
                    <a:pt x="1381786" y="1503800"/>
                  </a:cubicBezTo>
                  <a:cubicBezTo>
                    <a:pt x="1308404" y="1533470"/>
                    <a:pt x="1236318" y="1566092"/>
                    <a:pt x="1162935" y="1595906"/>
                  </a:cubicBezTo>
                  <a:cubicBezTo>
                    <a:pt x="1112309" y="1616502"/>
                    <a:pt x="1059955" y="1627304"/>
                    <a:pt x="1006016" y="1632561"/>
                  </a:cubicBezTo>
                  <a:cubicBezTo>
                    <a:pt x="978651" y="1635226"/>
                    <a:pt x="953157" y="1628169"/>
                    <a:pt x="929897" y="1615134"/>
                  </a:cubicBezTo>
                  <a:cubicBezTo>
                    <a:pt x="828357" y="1558459"/>
                    <a:pt x="735387" y="1493574"/>
                    <a:pt x="678495" y="1386273"/>
                  </a:cubicBezTo>
                  <a:cubicBezTo>
                    <a:pt x="623692" y="1282861"/>
                    <a:pt x="547933" y="1194427"/>
                    <a:pt x="466630" y="1110531"/>
                  </a:cubicBezTo>
                  <a:cubicBezTo>
                    <a:pt x="384965" y="1026274"/>
                    <a:pt x="188655" y="797341"/>
                    <a:pt x="166907" y="772208"/>
                  </a:cubicBezTo>
                  <a:cubicBezTo>
                    <a:pt x="107783" y="703795"/>
                    <a:pt x="67455" y="625371"/>
                    <a:pt x="44699" y="538954"/>
                  </a:cubicBezTo>
                  <a:cubicBezTo>
                    <a:pt x="28568" y="477670"/>
                    <a:pt x="23310" y="414586"/>
                    <a:pt x="31952" y="350493"/>
                  </a:cubicBezTo>
                  <a:cubicBezTo>
                    <a:pt x="37569" y="309085"/>
                    <a:pt x="39658" y="267245"/>
                    <a:pt x="48012" y="226125"/>
                  </a:cubicBezTo>
                  <a:cubicBezTo>
                    <a:pt x="51468" y="209201"/>
                    <a:pt x="45779" y="193070"/>
                    <a:pt x="38289" y="177587"/>
                  </a:cubicBezTo>
                  <a:cubicBezTo>
                    <a:pt x="28351" y="157135"/>
                    <a:pt x="17333" y="137115"/>
                    <a:pt x="8332" y="116303"/>
                  </a:cubicBezTo>
                  <a:cubicBezTo>
                    <a:pt x="-8448" y="77703"/>
                    <a:pt x="-1030" y="63805"/>
                    <a:pt x="41098" y="52426"/>
                  </a:cubicBezTo>
                  <a:cubicBezTo>
                    <a:pt x="36489" y="79360"/>
                    <a:pt x="187719" y="28950"/>
                    <a:pt x="321449" y="0"/>
                  </a:cubicBezTo>
                  <a:cubicBezTo>
                    <a:pt x="346078" y="36151"/>
                    <a:pt x="440489" y="63084"/>
                    <a:pt x="488810" y="93402"/>
                  </a:cubicBezTo>
                  <a:cubicBezTo>
                    <a:pt x="503501" y="102620"/>
                    <a:pt x="602952" y="171754"/>
                    <a:pt x="613395" y="188461"/>
                  </a:cubicBezTo>
                  <a:cubicBezTo>
                    <a:pt x="631758" y="217915"/>
                    <a:pt x="657035" y="221660"/>
                    <a:pt x="687569" y="213522"/>
                  </a:cubicBezTo>
                  <a:cubicBezTo>
                    <a:pt x="770746" y="191270"/>
                    <a:pt x="1256553" y="74823"/>
                    <a:pt x="1415273" y="34711"/>
                  </a:cubicBezTo>
                  <a:cubicBezTo>
                    <a:pt x="1433132" y="30174"/>
                    <a:pt x="1450775" y="28158"/>
                    <a:pt x="1466547" y="41120"/>
                  </a:cubicBezTo>
                  <a:cubicBezTo>
                    <a:pt x="1497441" y="96643"/>
                    <a:pt x="1495713" y="115007"/>
                    <a:pt x="1453656" y="160232"/>
                  </a:cubicBezTo>
                  <a:cubicBezTo>
                    <a:pt x="1442350" y="172330"/>
                    <a:pt x="1444439" y="185293"/>
                    <a:pt x="1444870" y="199983"/>
                  </a:cubicBezTo>
                  <a:cubicBezTo>
                    <a:pt x="1447174" y="278551"/>
                    <a:pt x="1458409" y="356686"/>
                    <a:pt x="1456609" y="435398"/>
                  </a:cubicBezTo>
                  <a:cubicBezTo>
                    <a:pt x="1451136" y="456354"/>
                    <a:pt x="1433060" y="461755"/>
                    <a:pt x="1415776" y="466076"/>
                  </a:cubicBezTo>
                  <a:cubicBezTo>
                    <a:pt x="1284351" y="498554"/>
                    <a:pt x="1153429" y="532977"/>
                    <a:pt x="1021283" y="562575"/>
                  </a:cubicBezTo>
                  <a:cubicBezTo>
                    <a:pt x="989741" y="569632"/>
                    <a:pt x="958775" y="579282"/>
                    <a:pt x="927305" y="586844"/>
                  </a:cubicBezTo>
                  <a:cubicBezTo>
                    <a:pt x="909589" y="591092"/>
                    <a:pt x="902532" y="598942"/>
                    <a:pt x="914342" y="617090"/>
                  </a:cubicBezTo>
                  <a:cubicBezTo>
                    <a:pt x="976347" y="712580"/>
                    <a:pt x="1036334" y="809511"/>
                    <a:pt x="1120807" y="887863"/>
                  </a:cubicBezTo>
                  <a:cubicBezTo>
                    <a:pt x="1153501" y="918253"/>
                    <a:pt x="1191020" y="932728"/>
                    <a:pt x="1235741" y="926678"/>
                  </a:cubicBezTo>
                  <a:cubicBezTo>
                    <a:pt x="1254609" y="924158"/>
                    <a:pt x="1271820" y="924590"/>
                    <a:pt x="1280534" y="946266"/>
                  </a:cubicBezTo>
                  <a:cubicBezTo>
                    <a:pt x="1286583" y="961317"/>
                    <a:pt x="1299042" y="953900"/>
                    <a:pt x="1308547" y="951883"/>
                  </a:cubicBezTo>
                  <a:cubicBezTo>
                    <a:pt x="1388484" y="934888"/>
                    <a:pt x="1469931" y="931071"/>
                    <a:pt x="1550947" y="922934"/>
                  </a:cubicBezTo>
                  <a:cubicBezTo>
                    <a:pt x="1565350" y="921493"/>
                    <a:pt x="1679205" y="933808"/>
                    <a:pt x="1721693" y="938993"/>
                  </a:cubicBezTo>
                  <a:cubicBezTo>
                    <a:pt x="1781320" y="946266"/>
                    <a:pt x="1839364" y="959733"/>
                    <a:pt x="1885309" y="1003086"/>
                  </a:cubicBezTo>
                  <a:cubicBezTo>
                    <a:pt x="2164436" y="1300648"/>
                    <a:pt x="2742782" y="1908304"/>
                    <a:pt x="2877016" y="2046427"/>
                  </a:cubicBezTo>
                  <a:close/>
                </a:path>
              </a:pathLst>
            </a:custGeom>
            <a:solidFill>
              <a:srgbClr val="000000"/>
            </a:solidFill>
            <a:ln w="720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7" name="자유형: 도형 106">
              <a:extLst>
                <a:ext uri="{FF2B5EF4-FFF2-40B4-BE49-F238E27FC236}">
                  <a16:creationId xmlns:a16="http://schemas.microsoft.com/office/drawing/2014/main" id="{988A267F-4FBD-4F73-A1CE-3A88619471AF}"/>
                </a:ext>
              </a:extLst>
            </p:cNvPr>
            <p:cNvSpPr/>
            <p:nvPr/>
          </p:nvSpPr>
          <p:spPr>
            <a:xfrm>
              <a:off x="8639064" y="1806376"/>
              <a:ext cx="2446186" cy="280855"/>
            </a:xfrm>
            <a:custGeom>
              <a:avLst/>
              <a:gdLst>
                <a:gd name="connsiteX0" fmla="*/ 1004859 w 2446186"/>
                <a:gd name="connsiteY0" fmla="*/ 125881 h 280855"/>
                <a:gd name="connsiteX1" fmla="*/ 1614170 w 2446186"/>
                <a:gd name="connsiteY1" fmla="*/ 136827 h 280855"/>
                <a:gd name="connsiteX2" fmla="*/ 2379465 w 2446186"/>
                <a:gd name="connsiteY2" fmla="*/ 11378 h 280855"/>
                <a:gd name="connsiteX3" fmla="*/ 2444782 w 2446186"/>
                <a:gd name="connsiteY3" fmla="*/ 47745 h 280855"/>
                <a:gd name="connsiteX4" fmla="*/ 2402870 w 2446186"/>
                <a:gd name="connsiteY4" fmla="*/ 113782 h 280855"/>
                <a:gd name="connsiteX5" fmla="*/ 2046328 w 2446186"/>
                <a:gd name="connsiteY5" fmla="*/ 180035 h 280855"/>
                <a:gd name="connsiteX6" fmla="*/ 1455811 w 2446186"/>
                <a:gd name="connsiteY6" fmla="*/ 259251 h 280855"/>
                <a:gd name="connsiteX7" fmla="*/ 1218165 w 2446186"/>
                <a:gd name="connsiteY7" fmla="*/ 280855 h 280855"/>
                <a:gd name="connsiteX8" fmla="*/ 44333 w 2446186"/>
                <a:gd name="connsiteY8" fmla="*/ 136827 h 280855"/>
                <a:gd name="connsiteX9" fmla="*/ 1125 w 2446186"/>
                <a:gd name="connsiteY9" fmla="*/ 86417 h 280855"/>
                <a:gd name="connsiteX10" fmla="*/ 94743 w 2446186"/>
                <a:gd name="connsiteY10" fmla="*/ 64813 h 280855"/>
                <a:gd name="connsiteX11" fmla="*/ 217167 w 2446186"/>
                <a:gd name="connsiteY11" fmla="*/ 93618 h 280855"/>
                <a:gd name="connsiteX12" fmla="*/ 659550 w 2446186"/>
                <a:gd name="connsiteY12" fmla="*/ 167217 h 280855"/>
                <a:gd name="connsiteX13" fmla="*/ 1006515 w 2446186"/>
                <a:gd name="connsiteY13" fmla="*/ 208409 h 280855"/>
                <a:gd name="connsiteX14" fmla="*/ 1006659 w 2446186"/>
                <a:gd name="connsiteY14" fmla="*/ 199839 h 280855"/>
                <a:gd name="connsiteX15" fmla="*/ 224441 w 2446186"/>
                <a:gd name="connsiteY15" fmla="*/ 79216 h 280855"/>
                <a:gd name="connsiteX16" fmla="*/ 181232 w 2446186"/>
                <a:gd name="connsiteY16" fmla="*/ 0 h 280855"/>
                <a:gd name="connsiteX17" fmla="*/ 1004859 w 2446186"/>
                <a:gd name="connsiteY17" fmla="*/ 125881 h 2808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446186" h="280855">
                  <a:moveTo>
                    <a:pt x="1004859" y="125881"/>
                  </a:moveTo>
                  <a:cubicBezTo>
                    <a:pt x="1218093" y="158431"/>
                    <a:pt x="1412531" y="158431"/>
                    <a:pt x="1614170" y="136827"/>
                  </a:cubicBezTo>
                  <a:cubicBezTo>
                    <a:pt x="1952637" y="100820"/>
                    <a:pt x="2347707" y="15483"/>
                    <a:pt x="2379465" y="11378"/>
                  </a:cubicBezTo>
                  <a:cubicBezTo>
                    <a:pt x="2413960" y="6913"/>
                    <a:pt x="2438733" y="21820"/>
                    <a:pt x="2444782" y="47745"/>
                  </a:cubicBezTo>
                  <a:cubicBezTo>
                    <a:pt x="2451263" y="75255"/>
                    <a:pt x="2434988" y="102980"/>
                    <a:pt x="2402870" y="113782"/>
                  </a:cubicBezTo>
                  <a:cubicBezTo>
                    <a:pt x="2371328" y="124440"/>
                    <a:pt x="2133248" y="164336"/>
                    <a:pt x="2046328" y="180035"/>
                  </a:cubicBezTo>
                  <a:cubicBezTo>
                    <a:pt x="1848576" y="215682"/>
                    <a:pt x="1655651" y="237143"/>
                    <a:pt x="1455811" y="259251"/>
                  </a:cubicBezTo>
                  <a:cubicBezTo>
                    <a:pt x="1443929" y="260547"/>
                    <a:pt x="1281321" y="273942"/>
                    <a:pt x="1218165" y="280855"/>
                  </a:cubicBezTo>
                  <a:cubicBezTo>
                    <a:pt x="729476" y="280639"/>
                    <a:pt x="209966" y="180035"/>
                    <a:pt x="44333" y="136827"/>
                  </a:cubicBezTo>
                  <a:cubicBezTo>
                    <a:pt x="8830" y="127537"/>
                    <a:pt x="-4132" y="112054"/>
                    <a:pt x="1125" y="86417"/>
                  </a:cubicBezTo>
                  <a:cubicBezTo>
                    <a:pt x="6310" y="60996"/>
                    <a:pt x="22729" y="43209"/>
                    <a:pt x="94743" y="64813"/>
                  </a:cubicBezTo>
                  <a:cubicBezTo>
                    <a:pt x="134135" y="74895"/>
                    <a:pt x="177991" y="82888"/>
                    <a:pt x="217167" y="93618"/>
                  </a:cubicBezTo>
                  <a:cubicBezTo>
                    <a:pt x="290477" y="115223"/>
                    <a:pt x="586600" y="156271"/>
                    <a:pt x="659550" y="167217"/>
                  </a:cubicBezTo>
                  <a:cubicBezTo>
                    <a:pt x="727604" y="177443"/>
                    <a:pt x="953728" y="205024"/>
                    <a:pt x="1006515" y="208409"/>
                  </a:cubicBezTo>
                  <a:cubicBezTo>
                    <a:pt x="1007379" y="208481"/>
                    <a:pt x="1007451" y="199983"/>
                    <a:pt x="1006659" y="199839"/>
                  </a:cubicBezTo>
                  <a:cubicBezTo>
                    <a:pt x="868104" y="175211"/>
                    <a:pt x="237259" y="84257"/>
                    <a:pt x="224441" y="79216"/>
                  </a:cubicBezTo>
                  <a:cubicBezTo>
                    <a:pt x="210038" y="57611"/>
                    <a:pt x="195635" y="28806"/>
                    <a:pt x="181232" y="0"/>
                  </a:cubicBezTo>
                  <a:cubicBezTo>
                    <a:pt x="417799" y="47745"/>
                    <a:pt x="878329" y="106581"/>
                    <a:pt x="1004859" y="125881"/>
                  </a:cubicBezTo>
                  <a:close/>
                </a:path>
              </a:pathLst>
            </a:custGeom>
            <a:solidFill>
              <a:srgbClr val="212B32"/>
            </a:solidFill>
            <a:ln w="720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8" name="자유형: 도형 107">
              <a:extLst>
                <a:ext uri="{FF2B5EF4-FFF2-40B4-BE49-F238E27FC236}">
                  <a16:creationId xmlns:a16="http://schemas.microsoft.com/office/drawing/2014/main" id="{D75AAA0F-F517-4E8F-A7C8-69766D9CDD95}"/>
                </a:ext>
              </a:extLst>
            </p:cNvPr>
            <p:cNvSpPr/>
            <p:nvPr/>
          </p:nvSpPr>
          <p:spPr>
            <a:xfrm>
              <a:off x="7005185" y="1145340"/>
              <a:ext cx="473012" cy="652538"/>
            </a:xfrm>
            <a:custGeom>
              <a:avLst/>
              <a:gdLst>
                <a:gd name="connsiteX0" fmla="*/ 112839 w 473012"/>
                <a:gd name="connsiteY0" fmla="*/ 652538 h 652538"/>
                <a:gd name="connsiteX1" fmla="*/ 78129 w 473012"/>
                <a:gd name="connsiteY1" fmla="*/ 601336 h 652538"/>
                <a:gd name="connsiteX2" fmla="*/ 82018 w 473012"/>
                <a:gd name="connsiteY2" fmla="*/ 577211 h 652538"/>
                <a:gd name="connsiteX3" fmla="*/ 57893 w 473012"/>
                <a:gd name="connsiteY3" fmla="*/ 438656 h 652538"/>
                <a:gd name="connsiteX4" fmla="*/ 26855 w 473012"/>
                <a:gd name="connsiteY4" fmla="*/ 408770 h 652538"/>
                <a:gd name="connsiteX5" fmla="*/ 7987 w 473012"/>
                <a:gd name="connsiteY5" fmla="*/ 312631 h 652538"/>
                <a:gd name="connsiteX6" fmla="*/ 98581 w 473012"/>
                <a:gd name="connsiteY6" fmla="*/ 298229 h 652538"/>
                <a:gd name="connsiteX7" fmla="*/ 41618 w 473012"/>
                <a:gd name="connsiteY7" fmla="*/ 193520 h 652538"/>
                <a:gd name="connsiteX8" fmla="*/ 67687 w 473012"/>
                <a:gd name="connsiteY8" fmla="*/ 22486 h 652538"/>
                <a:gd name="connsiteX9" fmla="*/ 125010 w 473012"/>
                <a:gd name="connsiteY9" fmla="*/ 2898 h 652538"/>
                <a:gd name="connsiteX10" fmla="*/ 253915 w 473012"/>
                <a:gd name="connsiteY10" fmla="*/ 99253 h 652538"/>
                <a:gd name="connsiteX11" fmla="*/ 305334 w 473012"/>
                <a:gd name="connsiteY11" fmla="*/ 141886 h 652538"/>
                <a:gd name="connsiteX12" fmla="*/ 358840 w 473012"/>
                <a:gd name="connsiteY12" fmla="*/ 160969 h 652538"/>
                <a:gd name="connsiteX13" fmla="*/ 381813 w 473012"/>
                <a:gd name="connsiteY13" fmla="*/ 216852 h 652538"/>
                <a:gd name="connsiteX14" fmla="*/ 387142 w 473012"/>
                <a:gd name="connsiteY14" fmla="*/ 245658 h 652538"/>
                <a:gd name="connsiteX15" fmla="*/ 427325 w 473012"/>
                <a:gd name="connsiteY15" fmla="*/ 323433 h 652538"/>
                <a:gd name="connsiteX16" fmla="*/ 448210 w 473012"/>
                <a:gd name="connsiteY16" fmla="*/ 364266 h 652538"/>
                <a:gd name="connsiteX17" fmla="*/ 433735 w 473012"/>
                <a:gd name="connsiteY17" fmla="*/ 470774 h 652538"/>
                <a:gd name="connsiteX18" fmla="*/ 417604 w 473012"/>
                <a:gd name="connsiteY18" fmla="*/ 478408 h 652538"/>
                <a:gd name="connsiteX19" fmla="*/ 386925 w 473012"/>
                <a:gd name="connsiteY19" fmla="*/ 561224 h 652538"/>
                <a:gd name="connsiteX20" fmla="*/ 393263 w 473012"/>
                <a:gd name="connsiteY20" fmla="*/ 588734 h 652538"/>
                <a:gd name="connsiteX21" fmla="*/ 112839 w 473012"/>
                <a:gd name="connsiteY21" fmla="*/ 652538 h 6525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473012" h="652538">
                  <a:moveTo>
                    <a:pt x="112839" y="652538"/>
                  </a:moveTo>
                  <a:cubicBezTo>
                    <a:pt x="109383" y="629926"/>
                    <a:pt x="88571" y="619196"/>
                    <a:pt x="78129" y="601336"/>
                  </a:cubicBezTo>
                  <a:cubicBezTo>
                    <a:pt x="75320" y="592622"/>
                    <a:pt x="78201" y="584989"/>
                    <a:pt x="82018" y="577211"/>
                  </a:cubicBezTo>
                  <a:cubicBezTo>
                    <a:pt x="108591" y="522769"/>
                    <a:pt x="101677" y="481144"/>
                    <a:pt x="57893" y="438656"/>
                  </a:cubicBezTo>
                  <a:cubicBezTo>
                    <a:pt x="47595" y="428646"/>
                    <a:pt x="36145" y="419788"/>
                    <a:pt x="26855" y="408770"/>
                  </a:cubicBezTo>
                  <a:cubicBezTo>
                    <a:pt x="-79" y="376940"/>
                    <a:pt x="-7496" y="338845"/>
                    <a:pt x="7987" y="312631"/>
                  </a:cubicBezTo>
                  <a:cubicBezTo>
                    <a:pt x="22678" y="287786"/>
                    <a:pt x="45651" y="283754"/>
                    <a:pt x="98581" y="298229"/>
                  </a:cubicBezTo>
                  <a:cubicBezTo>
                    <a:pt x="78489" y="262077"/>
                    <a:pt x="55444" y="230103"/>
                    <a:pt x="41618" y="193520"/>
                  </a:cubicBezTo>
                  <a:cubicBezTo>
                    <a:pt x="18285" y="131876"/>
                    <a:pt x="20589" y="73472"/>
                    <a:pt x="67687" y="22486"/>
                  </a:cubicBezTo>
                  <a:cubicBezTo>
                    <a:pt x="83026" y="5923"/>
                    <a:pt x="100741" y="-5671"/>
                    <a:pt x="125010" y="2898"/>
                  </a:cubicBezTo>
                  <a:cubicBezTo>
                    <a:pt x="178588" y="20974"/>
                    <a:pt x="227198" y="47331"/>
                    <a:pt x="253915" y="99253"/>
                  </a:cubicBezTo>
                  <a:cubicBezTo>
                    <a:pt x="266014" y="122730"/>
                    <a:pt x="281713" y="135044"/>
                    <a:pt x="305334" y="141886"/>
                  </a:cubicBezTo>
                  <a:cubicBezTo>
                    <a:pt x="323553" y="147143"/>
                    <a:pt x="342133" y="152472"/>
                    <a:pt x="358840" y="160969"/>
                  </a:cubicBezTo>
                  <a:cubicBezTo>
                    <a:pt x="381021" y="172348"/>
                    <a:pt x="407449" y="183870"/>
                    <a:pt x="381813" y="216852"/>
                  </a:cubicBezTo>
                  <a:cubicBezTo>
                    <a:pt x="374683" y="225998"/>
                    <a:pt x="379436" y="235864"/>
                    <a:pt x="387142" y="245658"/>
                  </a:cubicBezTo>
                  <a:cubicBezTo>
                    <a:pt x="405289" y="268847"/>
                    <a:pt x="416164" y="296284"/>
                    <a:pt x="427325" y="323433"/>
                  </a:cubicBezTo>
                  <a:cubicBezTo>
                    <a:pt x="433087" y="337476"/>
                    <a:pt x="436112" y="353103"/>
                    <a:pt x="448210" y="364266"/>
                  </a:cubicBezTo>
                  <a:cubicBezTo>
                    <a:pt x="485297" y="398400"/>
                    <a:pt x="481048" y="433543"/>
                    <a:pt x="433735" y="470774"/>
                  </a:cubicBezTo>
                  <a:cubicBezTo>
                    <a:pt x="429198" y="474375"/>
                    <a:pt x="422860" y="475599"/>
                    <a:pt x="417604" y="478408"/>
                  </a:cubicBezTo>
                  <a:cubicBezTo>
                    <a:pt x="367986" y="504909"/>
                    <a:pt x="368058" y="504981"/>
                    <a:pt x="386925" y="561224"/>
                  </a:cubicBezTo>
                  <a:cubicBezTo>
                    <a:pt x="389014" y="570370"/>
                    <a:pt x="391174" y="579588"/>
                    <a:pt x="393263" y="588734"/>
                  </a:cubicBezTo>
                  <a:cubicBezTo>
                    <a:pt x="325209" y="614731"/>
                    <a:pt x="136100" y="648289"/>
                    <a:pt x="112839" y="652538"/>
                  </a:cubicBezTo>
                  <a:close/>
                </a:path>
              </a:pathLst>
            </a:custGeom>
            <a:solidFill>
              <a:srgbClr val="FEB197"/>
            </a:solidFill>
            <a:ln w="720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9" name="자유형: 도형 108">
              <a:extLst>
                <a:ext uri="{FF2B5EF4-FFF2-40B4-BE49-F238E27FC236}">
                  <a16:creationId xmlns:a16="http://schemas.microsoft.com/office/drawing/2014/main" id="{209E1DF0-F80B-45DE-A73A-305D5D815597}"/>
                </a:ext>
              </a:extLst>
            </p:cNvPr>
            <p:cNvSpPr/>
            <p:nvPr/>
          </p:nvSpPr>
          <p:spPr>
            <a:xfrm>
              <a:off x="6756783" y="1117331"/>
              <a:ext cx="385510" cy="629345"/>
            </a:xfrm>
            <a:custGeom>
              <a:avLst/>
              <a:gdLst>
                <a:gd name="connsiteX0" fmla="*/ 385510 w 385510"/>
                <a:gd name="connsiteY0" fmla="*/ 26443 h 629345"/>
                <a:gd name="connsiteX1" fmla="*/ 294772 w 385510"/>
                <a:gd name="connsiteY1" fmla="*/ 192291 h 629345"/>
                <a:gd name="connsiteX2" fmla="*/ 359225 w 385510"/>
                <a:gd name="connsiteY2" fmla="*/ 315580 h 629345"/>
                <a:gd name="connsiteX3" fmla="*/ 380901 w 385510"/>
                <a:gd name="connsiteY3" fmla="*/ 353315 h 629345"/>
                <a:gd name="connsiteX4" fmla="*/ 329699 w 385510"/>
                <a:gd name="connsiteY4" fmla="*/ 336032 h 629345"/>
                <a:gd name="connsiteX5" fmla="*/ 270648 w 385510"/>
                <a:gd name="connsiteY5" fmla="*/ 338048 h 629345"/>
                <a:gd name="connsiteX6" fmla="*/ 269783 w 385510"/>
                <a:gd name="connsiteY6" fmla="*/ 405381 h 629345"/>
                <a:gd name="connsiteX7" fmla="*/ 308239 w 385510"/>
                <a:gd name="connsiteY7" fmla="*/ 447510 h 629345"/>
                <a:gd name="connsiteX8" fmla="*/ 361601 w 385510"/>
                <a:gd name="connsiteY8" fmla="*/ 530614 h 629345"/>
                <a:gd name="connsiteX9" fmla="*/ 326530 w 385510"/>
                <a:gd name="connsiteY9" fmla="*/ 629345 h 629345"/>
                <a:gd name="connsiteX10" fmla="*/ 278497 w 385510"/>
                <a:gd name="connsiteY10" fmla="*/ 615591 h 629345"/>
                <a:gd name="connsiteX11" fmla="*/ 175949 w 385510"/>
                <a:gd name="connsiteY11" fmla="*/ 574183 h 629345"/>
                <a:gd name="connsiteX12" fmla="*/ 39482 w 385510"/>
                <a:gd name="connsiteY12" fmla="*/ 148939 h 629345"/>
                <a:gd name="connsiteX13" fmla="*/ 320697 w 385510"/>
                <a:gd name="connsiteY13" fmla="*/ 4838 h 629345"/>
                <a:gd name="connsiteX14" fmla="*/ 385510 w 385510"/>
                <a:gd name="connsiteY14" fmla="*/ 26443 h 6293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85510" h="629345">
                  <a:moveTo>
                    <a:pt x="385510" y="26443"/>
                  </a:moveTo>
                  <a:cubicBezTo>
                    <a:pt x="320409" y="46463"/>
                    <a:pt x="272160" y="124454"/>
                    <a:pt x="294772" y="192291"/>
                  </a:cubicBezTo>
                  <a:cubicBezTo>
                    <a:pt x="309607" y="236796"/>
                    <a:pt x="334524" y="276188"/>
                    <a:pt x="359225" y="315580"/>
                  </a:cubicBezTo>
                  <a:cubicBezTo>
                    <a:pt x="366067" y="326526"/>
                    <a:pt x="372116" y="337904"/>
                    <a:pt x="380901" y="353315"/>
                  </a:cubicBezTo>
                  <a:cubicBezTo>
                    <a:pt x="358577" y="353171"/>
                    <a:pt x="345038" y="341721"/>
                    <a:pt x="329699" y="336032"/>
                  </a:cubicBezTo>
                  <a:cubicBezTo>
                    <a:pt x="309679" y="328542"/>
                    <a:pt x="287787" y="316732"/>
                    <a:pt x="270648" y="338048"/>
                  </a:cubicBezTo>
                  <a:cubicBezTo>
                    <a:pt x="254013" y="358716"/>
                    <a:pt x="257901" y="383057"/>
                    <a:pt x="269783" y="405381"/>
                  </a:cubicBezTo>
                  <a:cubicBezTo>
                    <a:pt x="278929" y="422449"/>
                    <a:pt x="293548" y="435195"/>
                    <a:pt x="308239" y="447510"/>
                  </a:cubicBezTo>
                  <a:cubicBezTo>
                    <a:pt x="334668" y="469618"/>
                    <a:pt x="353032" y="497559"/>
                    <a:pt x="361601" y="530614"/>
                  </a:cubicBezTo>
                  <a:cubicBezTo>
                    <a:pt x="371900" y="570582"/>
                    <a:pt x="356633" y="602988"/>
                    <a:pt x="326530" y="629345"/>
                  </a:cubicBezTo>
                  <a:cubicBezTo>
                    <a:pt x="310543" y="624736"/>
                    <a:pt x="294556" y="620200"/>
                    <a:pt x="278497" y="615591"/>
                  </a:cubicBezTo>
                  <a:cubicBezTo>
                    <a:pt x="244290" y="601764"/>
                    <a:pt x="210084" y="587937"/>
                    <a:pt x="175949" y="574183"/>
                  </a:cubicBezTo>
                  <a:cubicBezTo>
                    <a:pt x="12117" y="480996"/>
                    <a:pt x="-46575" y="304849"/>
                    <a:pt x="39482" y="148939"/>
                  </a:cubicBezTo>
                  <a:cubicBezTo>
                    <a:pt x="105087" y="30043"/>
                    <a:pt x="203891" y="-15974"/>
                    <a:pt x="320697" y="4838"/>
                  </a:cubicBezTo>
                  <a:cubicBezTo>
                    <a:pt x="330419" y="6567"/>
                    <a:pt x="380253" y="14632"/>
                    <a:pt x="385510" y="26443"/>
                  </a:cubicBezTo>
                  <a:close/>
                </a:path>
              </a:pathLst>
            </a:custGeom>
            <a:solidFill>
              <a:srgbClr val="000201"/>
            </a:solidFill>
            <a:ln w="720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0" name="자유형: 도형 109">
              <a:extLst>
                <a:ext uri="{FF2B5EF4-FFF2-40B4-BE49-F238E27FC236}">
                  <a16:creationId xmlns:a16="http://schemas.microsoft.com/office/drawing/2014/main" id="{129FF1C9-95F6-481B-B6A3-CA169772BF01}"/>
                </a:ext>
              </a:extLst>
            </p:cNvPr>
            <p:cNvSpPr/>
            <p:nvPr/>
          </p:nvSpPr>
          <p:spPr>
            <a:xfrm>
              <a:off x="8502650" y="1678904"/>
              <a:ext cx="382314" cy="503547"/>
            </a:xfrm>
            <a:custGeom>
              <a:avLst/>
              <a:gdLst>
                <a:gd name="connsiteX0" fmla="*/ 32613 w 382314"/>
                <a:gd name="connsiteY0" fmla="*/ 99962 h 503547"/>
                <a:gd name="connsiteX1" fmla="*/ 193061 w 382314"/>
                <a:gd name="connsiteY1" fmla="*/ 11529 h 503547"/>
                <a:gd name="connsiteX2" fmla="*/ 237494 w 382314"/>
                <a:gd name="connsiteY2" fmla="*/ 79 h 503547"/>
                <a:gd name="connsiteX3" fmla="*/ 280126 w 382314"/>
                <a:gd name="connsiteY3" fmla="*/ 58842 h 503547"/>
                <a:gd name="connsiteX4" fmla="*/ 316350 w 382314"/>
                <a:gd name="connsiteY4" fmla="*/ 122791 h 503547"/>
                <a:gd name="connsiteX5" fmla="*/ 362150 w 382314"/>
                <a:gd name="connsiteY5" fmla="*/ 199918 h 503547"/>
                <a:gd name="connsiteX6" fmla="*/ 360711 w 382314"/>
                <a:gd name="connsiteY6" fmla="*/ 228292 h 503547"/>
                <a:gd name="connsiteX7" fmla="*/ 190613 w 382314"/>
                <a:gd name="connsiteY7" fmla="*/ 186235 h 503547"/>
                <a:gd name="connsiteX8" fmla="*/ 138762 w 382314"/>
                <a:gd name="connsiteY8" fmla="*/ 215329 h 503547"/>
                <a:gd name="connsiteX9" fmla="*/ 173474 w 382314"/>
                <a:gd name="connsiteY9" fmla="*/ 260482 h 503547"/>
                <a:gd name="connsiteX10" fmla="*/ 382315 w 382314"/>
                <a:gd name="connsiteY10" fmla="*/ 307435 h 503547"/>
                <a:gd name="connsiteX11" fmla="*/ 308284 w 382314"/>
                <a:gd name="connsiteY11" fmla="*/ 406239 h 503547"/>
                <a:gd name="connsiteX12" fmla="*/ 65740 w 382314"/>
                <a:gd name="connsiteY12" fmla="*/ 498057 h 503547"/>
                <a:gd name="connsiteX13" fmla="*/ 21595 w 382314"/>
                <a:gd name="connsiteY13" fmla="*/ 496616 h 503547"/>
                <a:gd name="connsiteX14" fmla="*/ 207 w 382314"/>
                <a:gd name="connsiteY14" fmla="*/ 224403 h 503547"/>
                <a:gd name="connsiteX15" fmla="*/ 18066 w 382314"/>
                <a:gd name="connsiteY15" fmla="*/ 201862 h 503547"/>
                <a:gd name="connsiteX16" fmla="*/ 43128 w 382314"/>
                <a:gd name="connsiteY16" fmla="*/ 145259 h 503547"/>
                <a:gd name="connsiteX17" fmla="*/ 32613 w 382314"/>
                <a:gd name="connsiteY17" fmla="*/ 99962 h 5035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82314" h="503547">
                  <a:moveTo>
                    <a:pt x="32613" y="99962"/>
                  </a:moveTo>
                  <a:cubicBezTo>
                    <a:pt x="44208" y="84479"/>
                    <a:pt x="159287" y="39903"/>
                    <a:pt x="193061" y="11529"/>
                  </a:cubicBezTo>
                  <a:cubicBezTo>
                    <a:pt x="206024" y="655"/>
                    <a:pt x="221795" y="511"/>
                    <a:pt x="237494" y="79"/>
                  </a:cubicBezTo>
                  <a:cubicBezTo>
                    <a:pt x="259963" y="-2154"/>
                    <a:pt x="259746" y="43719"/>
                    <a:pt x="280126" y="58842"/>
                  </a:cubicBezTo>
                  <a:cubicBezTo>
                    <a:pt x="302595" y="74253"/>
                    <a:pt x="319734" y="92689"/>
                    <a:pt x="316350" y="122791"/>
                  </a:cubicBezTo>
                  <a:cubicBezTo>
                    <a:pt x="331617" y="148500"/>
                    <a:pt x="346883" y="174209"/>
                    <a:pt x="362150" y="199918"/>
                  </a:cubicBezTo>
                  <a:cubicBezTo>
                    <a:pt x="368199" y="211656"/>
                    <a:pt x="372161" y="222386"/>
                    <a:pt x="360711" y="228292"/>
                  </a:cubicBezTo>
                  <a:cubicBezTo>
                    <a:pt x="306484" y="214897"/>
                    <a:pt x="244983" y="199198"/>
                    <a:pt x="190613" y="186235"/>
                  </a:cubicBezTo>
                  <a:cubicBezTo>
                    <a:pt x="164976" y="180114"/>
                    <a:pt x="144163" y="187964"/>
                    <a:pt x="138762" y="215329"/>
                  </a:cubicBezTo>
                  <a:cubicBezTo>
                    <a:pt x="133722" y="240894"/>
                    <a:pt x="149205" y="254793"/>
                    <a:pt x="173474" y="260482"/>
                  </a:cubicBezTo>
                  <a:cubicBezTo>
                    <a:pt x="229068" y="273517"/>
                    <a:pt x="339106" y="300234"/>
                    <a:pt x="382315" y="307435"/>
                  </a:cubicBezTo>
                  <a:cubicBezTo>
                    <a:pt x="382315" y="343442"/>
                    <a:pt x="344075" y="388163"/>
                    <a:pt x="308284" y="406239"/>
                  </a:cubicBezTo>
                  <a:cubicBezTo>
                    <a:pt x="294457" y="413224"/>
                    <a:pt x="133074" y="475156"/>
                    <a:pt x="65740" y="498057"/>
                  </a:cubicBezTo>
                  <a:cubicBezTo>
                    <a:pt x="51481" y="502882"/>
                    <a:pt x="35927" y="508139"/>
                    <a:pt x="21595" y="496616"/>
                  </a:cubicBezTo>
                  <a:cubicBezTo>
                    <a:pt x="7841" y="406383"/>
                    <a:pt x="10865" y="314853"/>
                    <a:pt x="207" y="224403"/>
                  </a:cubicBezTo>
                  <a:cubicBezTo>
                    <a:pt x="-1521" y="209856"/>
                    <a:pt x="7841" y="204527"/>
                    <a:pt x="18066" y="201862"/>
                  </a:cubicBezTo>
                  <a:cubicBezTo>
                    <a:pt x="50977" y="193293"/>
                    <a:pt x="54362" y="173633"/>
                    <a:pt x="43128" y="145259"/>
                  </a:cubicBezTo>
                  <a:cubicBezTo>
                    <a:pt x="37583" y="131000"/>
                    <a:pt x="35998" y="115085"/>
                    <a:pt x="32613" y="99962"/>
                  </a:cubicBezTo>
                  <a:close/>
                </a:path>
              </a:pathLst>
            </a:custGeom>
            <a:solidFill>
              <a:srgbClr val="FDB197"/>
            </a:solidFill>
            <a:ln w="720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1" name="자유형: 도형 110">
              <a:extLst>
                <a:ext uri="{FF2B5EF4-FFF2-40B4-BE49-F238E27FC236}">
                  <a16:creationId xmlns:a16="http://schemas.microsoft.com/office/drawing/2014/main" id="{CBA2042C-515B-414B-BCF9-E83DB37B768D}"/>
                </a:ext>
              </a:extLst>
            </p:cNvPr>
            <p:cNvSpPr/>
            <p:nvPr/>
          </p:nvSpPr>
          <p:spPr>
            <a:xfrm>
              <a:off x="7182553" y="1287802"/>
              <a:ext cx="38956" cy="64812"/>
            </a:xfrm>
            <a:custGeom>
              <a:avLst/>
              <a:gdLst>
                <a:gd name="connsiteX0" fmla="*/ 10151 w 38956"/>
                <a:gd name="connsiteY0" fmla="*/ 64813 h 64812"/>
                <a:gd name="connsiteX1" fmla="*/ 38956 w 38956"/>
                <a:gd name="connsiteY1" fmla="*/ 0 h 64812"/>
                <a:gd name="connsiteX2" fmla="*/ 10151 w 38956"/>
                <a:gd name="connsiteY2" fmla="*/ 64813 h 648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8956" h="64812">
                  <a:moveTo>
                    <a:pt x="10151" y="64813"/>
                  </a:moveTo>
                  <a:cubicBezTo>
                    <a:pt x="-11454" y="28806"/>
                    <a:pt x="2949" y="14403"/>
                    <a:pt x="38956" y="0"/>
                  </a:cubicBezTo>
                  <a:cubicBezTo>
                    <a:pt x="24554" y="21604"/>
                    <a:pt x="2949" y="28806"/>
                    <a:pt x="10151" y="64813"/>
                  </a:cubicBezTo>
                  <a:close/>
                </a:path>
              </a:pathLst>
            </a:custGeom>
            <a:solidFill>
              <a:srgbClr val="502616"/>
            </a:solidFill>
            <a:ln w="720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14" name="그룹 113">
            <a:extLst>
              <a:ext uri="{FF2B5EF4-FFF2-40B4-BE49-F238E27FC236}">
                <a16:creationId xmlns:a16="http://schemas.microsoft.com/office/drawing/2014/main" id="{DF0B264A-A9F7-40D6-9F3E-811F85820CEF}"/>
              </a:ext>
            </a:extLst>
          </p:cNvPr>
          <p:cNvGrpSpPr/>
          <p:nvPr/>
        </p:nvGrpSpPr>
        <p:grpSpPr>
          <a:xfrm flipH="1">
            <a:off x="6295287" y="1104932"/>
            <a:ext cx="1178360" cy="2265048"/>
            <a:chOff x="593371" y="3382197"/>
            <a:chExt cx="1768523" cy="3399461"/>
          </a:xfrm>
        </p:grpSpPr>
        <p:sp>
          <p:nvSpPr>
            <p:cNvPr id="122" name="자유형: 도형 121">
              <a:extLst>
                <a:ext uri="{FF2B5EF4-FFF2-40B4-BE49-F238E27FC236}">
                  <a16:creationId xmlns:a16="http://schemas.microsoft.com/office/drawing/2014/main" id="{0ADB9286-75F1-497B-8DFA-1F231C825413}"/>
                </a:ext>
              </a:extLst>
            </p:cNvPr>
            <p:cNvSpPr/>
            <p:nvPr/>
          </p:nvSpPr>
          <p:spPr>
            <a:xfrm>
              <a:off x="593371" y="3382197"/>
              <a:ext cx="1768523" cy="2335036"/>
            </a:xfrm>
            <a:custGeom>
              <a:avLst/>
              <a:gdLst>
                <a:gd name="connsiteX0" fmla="*/ 1746816 w 1768523"/>
                <a:gd name="connsiteY0" fmla="*/ 629167 h 2335036"/>
                <a:gd name="connsiteX1" fmla="*/ 1276141 w 1768523"/>
                <a:gd name="connsiteY1" fmla="*/ 65891 h 2335036"/>
                <a:gd name="connsiteX2" fmla="*/ 488123 w 1768523"/>
                <a:gd name="connsiteY2" fmla="*/ 73294 h 2335036"/>
                <a:gd name="connsiteX3" fmla="*/ 33167 w 1768523"/>
                <a:gd name="connsiteY3" fmla="*/ 573209 h 2335036"/>
                <a:gd name="connsiteX4" fmla="*/ 14443 w 1768523"/>
                <a:gd name="connsiteY4" fmla="*/ 1033369 h 2335036"/>
                <a:gd name="connsiteX5" fmla="*/ 309681 w 1768523"/>
                <a:gd name="connsiteY5" fmla="*/ 1783457 h 2335036"/>
                <a:gd name="connsiteX6" fmla="*/ 775582 w 1768523"/>
                <a:gd name="connsiteY6" fmla="*/ 2135189 h 2335036"/>
                <a:gd name="connsiteX7" fmla="*/ 724882 w 1768523"/>
                <a:gd name="connsiteY7" fmla="*/ 2287234 h 2335036"/>
                <a:gd name="connsiteX8" fmla="*/ 759326 w 1768523"/>
                <a:gd name="connsiteY8" fmla="*/ 2335037 h 2335036"/>
                <a:gd name="connsiteX9" fmla="*/ 1009176 w 1768523"/>
                <a:gd name="connsiteY9" fmla="*/ 2335037 h 2335036"/>
                <a:gd name="connsiteX10" fmla="*/ 1042815 w 1768523"/>
                <a:gd name="connsiteY10" fmla="*/ 2285088 h 2335036"/>
                <a:gd name="connsiteX11" fmla="*/ 983156 w 1768523"/>
                <a:gd name="connsiteY11" fmla="*/ 2137711 h 2335036"/>
                <a:gd name="connsiteX12" fmla="*/ 1382637 w 1768523"/>
                <a:gd name="connsiteY12" fmla="*/ 1894674 h 2335036"/>
                <a:gd name="connsiteX13" fmla="*/ 1679861 w 1768523"/>
                <a:gd name="connsiteY13" fmla="*/ 1362837 h 2335036"/>
                <a:gd name="connsiteX14" fmla="*/ 1746816 w 1768523"/>
                <a:gd name="connsiteY14" fmla="*/ 629167 h 23350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768523" h="2335036">
                  <a:moveTo>
                    <a:pt x="1746816" y="629167"/>
                  </a:moveTo>
                  <a:cubicBezTo>
                    <a:pt x="1694132" y="355442"/>
                    <a:pt x="1542730" y="159082"/>
                    <a:pt x="1276141" y="65891"/>
                  </a:cubicBezTo>
                  <a:cubicBezTo>
                    <a:pt x="1014112" y="-25744"/>
                    <a:pt x="748328" y="-20433"/>
                    <a:pt x="488123" y="73294"/>
                  </a:cubicBezTo>
                  <a:cubicBezTo>
                    <a:pt x="250880" y="158706"/>
                    <a:pt x="98191" y="328241"/>
                    <a:pt x="33167" y="573209"/>
                  </a:cubicBezTo>
                  <a:cubicBezTo>
                    <a:pt x="-7125" y="724933"/>
                    <a:pt x="-7286" y="878910"/>
                    <a:pt x="14443" y="1033369"/>
                  </a:cubicBezTo>
                  <a:cubicBezTo>
                    <a:pt x="52964" y="1306879"/>
                    <a:pt x="147818" y="1558929"/>
                    <a:pt x="309681" y="1783457"/>
                  </a:cubicBezTo>
                  <a:cubicBezTo>
                    <a:pt x="428464" y="1948217"/>
                    <a:pt x="572891" y="2081324"/>
                    <a:pt x="775582" y="2135189"/>
                  </a:cubicBezTo>
                  <a:lnTo>
                    <a:pt x="724882" y="2287234"/>
                  </a:lnTo>
                  <a:cubicBezTo>
                    <a:pt x="717049" y="2310733"/>
                    <a:pt x="734539" y="2335037"/>
                    <a:pt x="759326" y="2335037"/>
                  </a:cubicBezTo>
                  <a:lnTo>
                    <a:pt x="1009176" y="2335037"/>
                  </a:lnTo>
                  <a:cubicBezTo>
                    <a:pt x="1034928" y="2335037"/>
                    <a:pt x="1052472" y="2308963"/>
                    <a:pt x="1042815" y="2285088"/>
                  </a:cubicBezTo>
                  <a:lnTo>
                    <a:pt x="983156" y="2137711"/>
                  </a:lnTo>
                  <a:cubicBezTo>
                    <a:pt x="1097968" y="2118504"/>
                    <a:pt x="1296313" y="2006052"/>
                    <a:pt x="1382637" y="1894674"/>
                  </a:cubicBezTo>
                  <a:cubicBezTo>
                    <a:pt x="1510003" y="1730396"/>
                    <a:pt x="1615212" y="1558983"/>
                    <a:pt x="1679861" y="1362837"/>
                  </a:cubicBezTo>
                  <a:cubicBezTo>
                    <a:pt x="1758727" y="1123717"/>
                    <a:pt x="1794995" y="879607"/>
                    <a:pt x="1746816" y="629167"/>
                  </a:cubicBezTo>
                  <a:close/>
                </a:path>
              </a:pathLst>
            </a:custGeom>
            <a:solidFill>
              <a:srgbClr val="FBB726"/>
            </a:solidFill>
            <a:ln w="53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3" name="자유형: 도형 122">
              <a:extLst>
                <a:ext uri="{FF2B5EF4-FFF2-40B4-BE49-F238E27FC236}">
                  <a16:creationId xmlns:a16="http://schemas.microsoft.com/office/drawing/2014/main" id="{12E5DC0A-ADD5-4256-B81B-45BE2F359804}"/>
                </a:ext>
              </a:extLst>
            </p:cNvPr>
            <p:cNvSpPr/>
            <p:nvPr/>
          </p:nvSpPr>
          <p:spPr>
            <a:xfrm>
              <a:off x="747627" y="3622883"/>
              <a:ext cx="337288" cy="479190"/>
            </a:xfrm>
            <a:custGeom>
              <a:avLst/>
              <a:gdLst>
                <a:gd name="connsiteX0" fmla="*/ 0 w 337288"/>
                <a:gd name="connsiteY0" fmla="*/ 371259 h 479190"/>
                <a:gd name="connsiteX1" fmla="*/ 106335 w 337288"/>
                <a:gd name="connsiteY1" fmla="*/ 108961 h 479190"/>
                <a:gd name="connsiteX2" fmla="*/ 197541 w 337288"/>
                <a:gd name="connsiteY2" fmla="*/ 23121 h 479190"/>
                <a:gd name="connsiteX3" fmla="*/ 298404 w 337288"/>
                <a:gd name="connsiteY3" fmla="*/ 9708 h 479190"/>
                <a:gd name="connsiteX4" fmla="*/ 336335 w 337288"/>
                <a:gd name="connsiteY4" fmla="*/ 106923 h 479190"/>
                <a:gd name="connsiteX5" fmla="*/ 157625 w 337288"/>
                <a:gd name="connsiteY5" fmla="*/ 443043 h 479190"/>
                <a:gd name="connsiteX6" fmla="*/ 109071 w 337288"/>
                <a:gd name="connsiteY6" fmla="*/ 471156 h 479190"/>
                <a:gd name="connsiteX7" fmla="*/ 3595 w 337288"/>
                <a:gd name="connsiteY7" fmla="*/ 413642 h 479190"/>
                <a:gd name="connsiteX8" fmla="*/ 0 w 337288"/>
                <a:gd name="connsiteY8" fmla="*/ 371259 h 479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7288" h="479190">
                  <a:moveTo>
                    <a:pt x="0" y="371259"/>
                  </a:moveTo>
                  <a:cubicBezTo>
                    <a:pt x="6170" y="273507"/>
                    <a:pt x="47534" y="187720"/>
                    <a:pt x="106335" y="108961"/>
                  </a:cubicBezTo>
                  <a:cubicBezTo>
                    <a:pt x="131658" y="75054"/>
                    <a:pt x="161273" y="45547"/>
                    <a:pt x="197541" y="23121"/>
                  </a:cubicBezTo>
                  <a:cubicBezTo>
                    <a:pt x="229302" y="3431"/>
                    <a:pt x="263477" y="-10089"/>
                    <a:pt x="298404" y="9708"/>
                  </a:cubicBezTo>
                  <a:cubicBezTo>
                    <a:pt x="335154" y="30578"/>
                    <a:pt x="339822" y="70548"/>
                    <a:pt x="336335" y="106923"/>
                  </a:cubicBezTo>
                  <a:cubicBezTo>
                    <a:pt x="323351" y="243088"/>
                    <a:pt x="262726" y="355271"/>
                    <a:pt x="157625" y="443043"/>
                  </a:cubicBezTo>
                  <a:cubicBezTo>
                    <a:pt x="143193" y="455114"/>
                    <a:pt x="126615" y="464181"/>
                    <a:pt x="109071" y="471156"/>
                  </a:cubicBezTo>
                  <a:cubicBezTo>
                    <a:pt x="55421" y="492509"/>
                    <a:pt x="14861" y="470619"/>
                    <a:pt x="3595" y="413642"/>
                  </a:cubicBezTo>
                  <a:cubicBezTo>
                    <a:pt x="966" y="400605"/>
                    <a:pt x="1234" y="387032"/>
                    <a:pt x="0" y="371259"/>
                  </a:cubicBezTo>
                  <a:close/>
                </a:path>
              </a:pathLst>
            </a:custGeom>
            <a:solidFill>
              <a:srgbClr val="FCCE6C"/>
            </a:solidFill>
            <a:ln w="53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4" name="자유형: 도형 123">
              <a:extLst>
                <a:ext uri="{FF2B5EF4-FFF2-40B4-BE49-F238E27FC236}">
                  <a16:creationId xmlns:a16="http://schemas.microsoft.com/office/drawing/2014/main" id="{06492508-B128-47DE-8AA1-92D2BEEB4E3C}"/>
                </a:ext>
              </a:extLst>
            </p:cNvPr>
            <p:cNvSpPr/>
            <p:nvPr/>
          </p:nvSpPr>
          <p:spPr>
            <a:xfrm>
              <a:off x="1319060" y="5508196"/>
              <a:ext cx="320740" cy="1273462"/>
            </a:xfrm>
            <a:custGeom>
              <a:avLst/>
              <a:gdLst>
                <a:gd name="connsiteX0" fmla="*/ 312136 w 320740"/>
                <a:gd name="connsiteY0" fmla="*/ 95244 h 1273462"/>
                <a:gd name="connsiteX1" fmla="*/ 275868 w 320740"/>
                <a:gd name="connsiteY1" fmla="*/ 10423 h 1273462"/>
                <a:gd name="connsiteX2" fmla="*/ 245448 w 320740"/>
                <a:gd name="connsiteY2" fmla="*/ 873 h 1273462"/>
                <a:gd name="connsiteX3" fmla="*/ 47371 w 320740"/>
                <a:gd name="connsiteY3" fmla="*/ 11067 h 1273462"/>
                <a:gd name="connsiteX4" fmla="*/ 6757 w 320740"/>
                <a:gd name="connsiteY4" fmla="*/ 117348 h 1273462"/>
                <a:gd name="connsiteX5" fmla="*/ 8689 w 320740"/>
                <a:gd name="connsiteY5" fmla="*/ 175827 h 1273462"/>
                <a:gd name="connsiteX6" fmla="*/ 49141 w 320740"/>
                <a:gd name="connsiteY6" fmla="*/ 184250 h 1273462"/>
                <a:gd name="connsiteX7" fmla="*/ 112771 w 320740"/>
                <a:gd name="connsiteY7" fmla="*/ 151148 h 1273462"/>
                <a:gd name="connsiteX8" fmla="*/ 140508 w 320740"/>
                <a:gd name="connsiteY8" fmla="*/ 165580 h 1273462"/>
                <a:gd name="connsiteX9" fmla="*/ 151292 w 320740"/>
                <a:gd name="connsiteY9" fmla="*/ 218533 h 1273462"/>
                <a:gd name="connsiteX10" fmla="*/ 152579 w 320740"/>
                <a:gd name="connsiteY10" fmla="*/ 253299 h 1273462"/>
                <a:gd name="connsiteX11" fmla="*/ 153330 w 320740"/>
                <a:gd name="connsiteY11" fmla="*/ 1239823 h 1273462"/>
                <a:gd name="connsiteX12" fmla="*/ 162397 w 320740"/>
                <a:gd name="connsiteY12" fmla="*/ 1273462 h 1273462"/>
                <a:gd name="connsiteX13" fmla="*/ 171464 w 320740"/>
                <a:gd name="connsiteY13" fmla="*/ 1239609 h 1273462"/>
                <a:gd name="connsiteX14" fmla="*/ 171411 w 320740"/>
                <a:gd name="connsiteY14" fmla="*/ 253084 h 1273462"/>
                <a:gd name="connsiteX15" fmla="*/ 172698 w 320740"/>
                <a:gd name="connsiteY15" fmla="*/ 218372 h 1273462"/>
                <a:gd name="connsiteX16" fmla="*/ 183321 w 320740"/>
                <a:gd name="connsiteY16" fmla="*/ 176042 h 1273462"/>
                <a:gd name="connsiteX17" fmla="*/ 227368 w 320740"/>
                <a:gd name="connsiteY17" fmla="*/ 149324 h 1273462"/>
                <a:gd name="connsiteX18" fmla="*/ 284130 w 320740"/>
                <a:gd name="connsiteY18" fmla="*/ 171696 h 1273462"/>
                <a:gd name="connsiteX19" fmla="*/ 315194 w 320740"/>
                <a:gd name="connsiteY19" fmla="*/ 154099 h 1273462"/>
                <a:gd name="connsiteX20" fmla="*/ 312136 w 320740"/>
                <a:gd name="connsiteY20" fmla="*/ 95244 h 1273462"/>
                <a:gd name="connsiteX21" fmla="*/ 38626 w 320740"/>
                <a:gd name="connsiteY21" fmla="*/ 157747 h 1273462"/>
                <a:gd name="connsiteX22" fmla="*/ 16361 w 320740"/>
                <a:gd name="connsiteY22" fmla="*/ 154260 h 1273462"/>
                <a:gd name="connsiteX23" fmla="*/ 54345 w 320740"/>
                <a:gd name="connsiteY23" fmla="*/ 39555 h 1273462"/>
                <a:gd name="connsiteX24" fmla="*/ 70440 w 320740"/>
                <a:gd name="connsiteY24" fmla="*/ 40789 h 1273462"/>
                <a:gd name="connsiteX25" fmla="*/ 148073 w 320740"/>
                <a:gd name="connsiteY25" fmla="*/ 88216 h 1273462"/>
                <a:gd name="connsiteX26" fmla="*/ 38626 w 320740"/>
                <a:gd name="connsiteY26" fmla="*/ 157747 h 1273462"/>
                <a:gd name="connsiteX27" fmla="*/ 151077 w 320740"/>
                <a:gd name="connsiteY27" fmla="*/ 68151 h 1273462"/>
                <a:gd name="connsiteX28" fmla="*/ 82995 w 320740"/>
                <a:gd name="connsiteY28" fmla="*/ 26626 h 1273462"/>
                <a:gd name="connsiteX29" fmla="*/ 112127 w 320740"/>
                <a:gd name="connsiteY29" fmla="*/ 25284 h 1273462"/>
                <a:gd name="connsiteX30" fmla="*/ 151077 w 320740"/>
                <a:gd name="connsiteY30" fmla="*/ 68151 h 1273462"/>
                <a:gd name="connsiteX31" fmla="*/ 239332 w 320740"/>
                <a:gd name="connsiteY31" fmla="*/ 20026 h 1273462"/>
                <a:gd name="connsiteX32" fmla="*/ 174737 w 320740"/>
                <a:gd name="connsiteY32" fmla="*/ 68580 h 1273462"/>
                <a:gd name="connsiteX33" fmla="*/ 239332 w 320740"/>
                <a:gd name="connsiteY33" fmla="*/ 20026 h 1273462"/>
                <a:gd name="connsiteX34" fmla="*/ 301996 w 320740"/>
                <a:gd name="connsiteY34" fmla="*/ 139989 h 1273462"/>
                <a:gd name="connsiteX35" fmla="*/ 277156 w 320740"/>
                <a:gd name="connsiteY35" fmla="*/ 138648 h 1273462"/>
                <a:gd name="connsiteX36" fmla="*/ 177795 w 320740"/>
                <a:gd name="connsiteY36" fmla="*/ 86875 h 1273462"/>
                <a:gd name="connsiteX37" fmla="*/ 254569 w 320740"/>
                <a:gd name="connsiteY37" fmla="*/ 30327 h 1273462"/>
                <a:gd name="connsiteX38" fmla="*/ 264923 w 320740"/>
                <a:gd name="connsiteY38" fmla="*/ 29952 h 1273462"/>
                <a:gd name="connsiteX39" fmla="*/ 299045 w 320740"/>
                <a:gd name="connsiteY39" fmla="*/ 115256 h 1273462"/>
                <a:gd name="connsiteX40" fmla="*/ 301996 w 320740"/>
                <a:gd name="connsiteY40" fmla="*/ 139989 h 12734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320740" h="1273462">
                  <a:moveTo>
                    <a:pt x="312136" y="95244"/>
                  </a:moveTo>
                  <a:cubicBezTo>
                    <a:pt x="300923" y="66595"/>
                    <a:pt x="288047" y="38643"/>
                    <a:pt x="275868" y="10423"/>
                  </a:cubicBezTo>
                  <a:cubicBezTo>
                    <a:pt x="269055" y="-3365"/>
                    <a:pt x="256769" y="283"/>
                    <a:pt x="245448" y="873"/>
                  </a:cubicBezTo>
                  <a:cubicBezTo>
                    <a:pt x="179405" y="4253"/>
                    <a:pt x="113414" y="7687"/>
                    <a:pt x="47371" y="11067"/>
                  </a:cubicBezTo>
                  <a:cubicBezTo>
                    <a:pt x="33690" y="46423"/>
                    <a:pt x="19043" y="81456"/>
                    <a:pt x="6757" y="117348"/>
                  </a:cubicBezTo>
                  <a:cubicBezTo>
                    <a:pt x="266" y="136287"/>
                    <a:pt x="-5260" y="156781"/>
                    <a:pt x="8689" y="175827"/>
                  </a:cubicBezTo>
                  <a:cubicBezTo>
                    <a:pt x="18185" y="197234"/>
                    <a:pt x="34870" y="189938"/>
                    <a:pt x="49141" y="184250"/>
                  </a:cubicBezTo>
                  <a:cubicBezTo>
                    <a:pt x="71353" y="175452"/>
                    <a:pt x="92330" y="163756"/>
                    <a:pt x="112771" y="151148"/>
                  </a:cubicBezTo>
                  <a:cubicBezTo>
                    <a:pt x="133158" y="138540"/>
                    <a:pt x="138845" y="141974"/>
                    <a:pt x="140508" y="165580"/>
                  </a:cubicBezTo>
                  <a:cubicBezTo>
                    <a:pt x="141796" y="183660"/>
                    <a:pt x="135840" y="203296"/>
                    <a:pt x="151292" y="218533"/>
                  </a:cubicBezTo>
                  <a:cubicBezTo>
                    <a:pt x="151721" y="230122"/>
                    <a:pt x="152526" y="241710"/>
                    <a:pt x="152579" y="253299"/>
                  </a:cubicBezTo>
                  <a:cubicBezTo>
                    <a:pt x="152740" y="582122"/>
                    <a:pt x="152740" y="911000"/>
                    <a:pt x="153330" y="1239823"/>
                  </a:cubicBezTo>
                  <a:cubicBezTo>
                    <a:pt x="153330" y="1251680"/>
                    <a:pt x="145658" y="1273462"/>
                    <a:pt x="162397" y="1273462"/>
                  </a:cubicBezTo>
                  <a:cubicBezTo>
                    <a:pt x="178653" y="1273408"/>
                    <a:pt x="171411" y="1251573"/>
                    <a:pt x="171464" y="1239609"/>
                  </a:cubicBezTo>
                  <a:cubicBezTo>
                    <a:pt x="171786" y="910785"/>
                    <a:pt x="171518" y="581908"/>
                    <a:pt x="171411" y="253084"/>
                  </a:cubicBezTo>
                  <a:cubicBezTo>
                    <a:pt x="171411" y="241496"/>
                    <a:pt x="172215" y="229907"/>
                    <a:pt x="172698" y="218372"/>
                  </a:cubicBezTo>
                  <a:cubicBezTo>
                    <a:pt x="185521" y="206623"/>
                    <a:pt x="183106" y="190903"/>
                    <a:pt x="183321" y="176042"/>
                  </a:cubicBezTo>
                  <a:cubicBezTo>
                    <a:pt x="184019" y="133229"/>
                    <a:pt x="190779" y="129044"/>
                    <a:pt x="227368" y="149324"/>
                  </a:cubicBezTo>
                  <a:cubicBezTo>
                    <a:pt x="245341" y="159303"/>
                    <a:pt x="264011" y="167672"/>
                    <a:pt x="284130" y="171696"/>
                  </a:cubicBezTo>
                  <a:cubicBezTo>
                    <a:pt x="298348" y="174540"/>
                    <a:pt x="313745" y="175667"/>
                    <a:pt x="315194" y="154099"/>
                  </a:cubicBezTo>
                  <a:cubicBezTo>
                    <a:pt x="325602" y="133819"/>
                    <a:pt x="319486" y="114076"/>
                    <a:pt x="312136" y="95244"/>
                  </a:cubicBezTo>
                  <a:close/>
                  <a:moveTo>
                    <a:pt x="38626" y="157747"/>
                  </a:moveTo>
                  <a:cubicBezTo>
                    <a:pt x="31168" y="161074"/>
                    <a:pt x="21940" y="166921"/>
                    <a:pt x="16361" y="154260"/>
                  </a:cubicBezTo>
                  <a:cubicBezTo>
                    <a:pt x="19204" y="112788"/>
                    <a:pt x="39699" y="77057"/>
                    <a:pt x="54345" y="39555"/>
                  </a:cubicBezTo>
                  <a:cubicBezTo>
                    <a:pt x="58906" y="27913"/>
                    <a:pt x="65236" y="36980"/>
                    <a:pt x="70440" y="40789"/>
                  </a:cubicBezTo>
                  <a:cubicBezTo>
                    <a:pt x="95388" y="56026"/>
                    <a:pt x="120282" y="71209"/>
                    <a:pt x="148073" y="88216"/>
                  </a:cubicBezTo>
                  <a:cubicBezTo>
                    <a:pt x="111483" y="114880"/>
                    <a:pt x="77576" y="140203"/>
                    <a:pt x="38626" y="157747"/>
                  </a:cubicBezTo>
                  <a:close/>
                  <a:moveTo>
                    <a:pt x="151077" y="68151"/>
                  </a:moveTo>
                  <a:cubicBezTo>
                    <a:pt x="127632" y="59191"/>
                    <a:pt x="108962" y="44115"/>
                    <a:pt x="82995" y="26626"/>
                  </a:cubicBezTo>
                  <a:cubicBezTo>
                    <a:pt x="98070" y="25928"/>
                    <a:pt x="105099" y="25606"/>
                    <a:pt x="112127" y="25284"/>
                  </a:cubicBezTo>
                  <a:cubicBezTo>
                    <a:pt x="154618" y="23353"/>
                    <a:pt x="154618" y="23353"/>
                    <a:pt x="151077" y="68151"/>
                  </a:cubicBezTo>
                  <a:close/>
                  <a:moveTo>
                    <a:pt x="239332" y="20026"/>
                  </a:moveTo>
                  <a:cubicBezTo>
                    <a:pt x="214921" y="38375"/>
                    <a:pt x="195446" y="53021"/>
                    <a:pt x="174737" y="68580"/>
                  </a:cubicBezTo>
                  <a:cubicBezTo>
                    <a:pt x="167387" y="10530"/>
                    <a:pt x="164704" y="22441"/>
                    <a:pt x="239332" y="20026"/>
                  </a:cubicBezTo>
                  <a:close/>
                  <a:moveTo>
                    <a:pt x="301996" y="139989"/>
                  </a:moveTo>
                  <a:cubicBezTo>
                    <a:pt x="294753" y="148412"/>
                    <a:pt x="284881" y="141491"/>
                    <a:pt x="277156" y="138648"/>
                  </a:cubicBezTo>
                  <a:cubicBezTo>
                    <a:pt x="243034" y="126040"/>
                    <a:pt x="211863" y="107584"/>
                    <a:pt x="177795" y="86875"/>
                  </a:cubicBezTo>
                  <a:cubicBezTo>
                    <a:pt x="204835" y="66917"/>
                    <a:pt x="229729" y="48622"/>
                    <a:pt x="254569" y="30327"/>
                  </a:cubicBezTo>
                  <a:cubicBezTo>
                    <a:pt x="257895" y="26143"/>
                    <a:pt x="262670" y="24748"/>
                    <a:pt x="264923" y="29952"/>
                  </a:cubicBezTo>
                  <a:cubicBezTo>
                    <a:pt x="277209" y="58011"/>
                    <a:pt x="295129" y="83870"/>
                    <a:pt x="299045" y="115256"/>
                  </a:cubicBezTo>
                  <a:cubicBezTo>
                    <a:pt x="303444" y="123143"/>
                    <a:pt x="308595" y="132317"/>
                    <a:pt x="301996" y="139989"/>
                  </a:cubicBezTo>
                  <a:close/>
                </a:path>
              </a:pathLst>
            </a:custGeom>
            <a:solidFill>
              <a:srgbClr val="15BF00"/>
            </a:solidFill>
            <a:ln w="53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15" name="그룹 114">
            <a:extLst>
              <a:ext uri="{FF2B5EF4-FFF2-40B4-BE49-F238E27FC236}">
                <a16:creationId xmlns:a16="http://schemas.microsoft.com/office/drawing/2014/main" id="{41121EDF-DEB5-4A2F-94BF-2510975E83B2}"/>
              </a:ext>
            </a:extLst>
          </p:cNvPr>
          <p:cNvGrpSpPr/>
          <p:nvPr/>
        </p:nvGrpSpPr>
        <p:grpSpPr>
          <a:xfrm flipH="1">
            <a:off x="3461542" y="3200894"/>
            <a:ext cx="2139064" cy="1496464"/>
            <a:chOff x="2475011" y="3516151"/>
            <a:chExt cx="2601747" cy="1820152"/>
          </a:xfrm>
        </p:grpSpPr>
        <p:sp>
          <p:nvSpPr>
            <p:cNvPr id="116" name="자유형: 도형 115">
              <a:extLst>
                <a:ext uri="{FF2B5EF4-FFF2-40B4-BE49-F238E27FC236}">
                  <a16:creationId xmlns:a16="http://schemas.microsoft.com/office/drawing/2014/main" id="{09058ABB-66EC-40E2-B600-63087EBD340C}"/>
                </a:ext>
              </a:extLst>
            </p:cNvPr>
            <p:cNvSpPr/>
            <p:nvPr/>
          </p:nvSpPr>
          <p:spPr>
            <a:xfrm>
              <a:off x="3200257" y="4595939"/>
              <a:ext cx="187776" cy="187776"/>
            </a:xfrm>
            <a:custGeom>
              <a:avLst/>
              <a:gdLst>
                <a:gd name="connsiteX0" fmla="*/ 187777 w 187776"/>
                <a:gd name="connsiteY0" fmla="*/ 93888 h 187776"/>
                <a:gd name="connsiteX1" fmla="*/ 93888 w 187776"/>
                <a:gd name="connsiteY1" fmla="*/ 187777 h 187776"/>
                <a:gd name="connsiteX2" fmla="*/ 0 w 187776"/>
                <a:gd name="connsiteY2" fmla="*/ 93888 h 187776"/>
                <a:gd name="connsiteX3" fmla="*/ 93888 w 187776"/>
                <a:gd name="connsiteY3" fmla="*/ 0 h 187776"/>
                <a:gd name="connsiteX4" fmla="*/ 187777 w 187776"/>
                <a:gd name="connsiteY4" fmla="*/ 93888 h 1877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7776" h="187776">
                  <a:moveTo>
                    <a:pt x="187777" y="93888"/>
                  </a:moveTo>
                  <a:cubicBezTo>
                    <a:pt x="187777" y="145741"/>
                    <a:pt x="145742" y="187777"/>
                    <a:pt x="93888" y="187777"/>
                  </a:cubicBezTo>
                  <a:cubicBezTo>
                    <a:pt x="42035" y="187777"/>
                    <a:pt x="0" y="145741"/>
                    <a:pt x="0" y="93888"/>
                  </a:cubicBezTo>
                  <a:cubicBezTo>
                    <a:pt x="0" y="42035"/>
                    <a:pt x="42035" y="0"/>
                    <a:pt x="93888" y="0"/>
                  </a:cubicBezTo>
                  <a:cubicBezTo>
                    <a:pt x="145742" y="0"/>
                    <a:pt x="187777" y="42035"/>
                    <a:pt x="187777" y="93888"/>
                  </a:cubicBezTo>
                  <a:close/>
                </a:path>
              </a:pathLst>
            </a:custGeom>
            <a:solidFill>
              <a:srgbClr val="FE4701"/>
            </a:solidFill>
            <a:ln w="53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7" name="자유형: 도형 116">
              <a:extLst>
                <a:ext uri="{FF2B5EF4-FFF2-40B4-BE49-F238E27FC236}">
                  <a16:creationId xmlns:a16="http://schemas.microsoft.com/office/drawing/2014/main" id="{C26CECEF-AFF5-4ED0-BDF0-496A9A01D867}"/>
                </a:ext>
              </a:extLst>
            </p:cNvPr>
            <p:cNvSpPr/>
            <p:nvPr/>
          </p:nvSpPr>
          <p:spPr>
            <a:xfrm>
              <a:off x="2908314" y="3516151"/>
              <a:ext cx="1397143" cy="1408037"/>
            </a:xfrm>
            <a:custGeom>
              <a:avLst/>
              <a:gdLst>
                <a:gd name="connsiteX0" fmla="*/ 329016 w 1397143"/>
                <a:gd name="connsiteY0" fmla="*/ 1100819 h 1408037"/>
                <a:gd name="connsiteX1" fmla="*/ 346131 w 1397143"/>
                <a:gd name="connsiteY1" fmla="*/ 917227 h 1408037"/>
                <a:gd name="connsiteX2" fmla="*/ 412013 w 1397143"/>
                <a:gd name="connsiteY2" fmla="*/ 816257 h 1408037"/>
                <a:gd name="connsiteX3" fmla="*/ 465181 w 1397143"/>
                <a:gd name="connsiteY3" fmla="*/ 790558 h 1408037"/>
                <a:gd name="connsiteX4" fmla="*/ 617602 w 1397143"/>
                <a:gd name="connsiteY4" fmla="*/ 781116 h 1408037"/>
                <a:gd name="connsiteX5" fmla="*/ 652582 w 1397143"/>
                <a:gd name="connsiteY5" fmla="*/ 749516 h 1408037"/>
                <a:gd name="connsiteX6" fmla="*/ 615832 w 1397143"/>
                <a:gd name="connsiteY6" fmla="*/ 667967 h 1408037"/>
                <a:gd name="connsiteX7" fmla="*/ 372527 w 1397143"/>
                <a:gd name="connsiteY7" fmla="*/ 513024 h 1408037"/>
                <a:gd name="connsiteX8" fmla="*/ 86677 w 1397143"/>
                <a:gd name="connsiteY8" fmla="*/ 407226 h 1408037"/>
                <a:gd name="connsiteX9" fmla="*/ 13176 w 1397143"/>
                <a:gd name="connsiteY9" fmla="*/ 351590 h 1408037"/>
                <a:gd name="connsiteX10" fmla="*/ 9474 w 1397143"/>
                <a:gd name="connsiteY10" fmla="*/ 286620 h 1408037"/>
                <a:gd name="connsiteX11" fmla="*/ 69938 w 1397143"/>
                <a:gd name="connsiteY11" fmla="*/ 271812 h 1408037"/>
                <a:gd name="connsiteX12" fmla="*/ 352354 w 1397143"/>
                <a:gd name="connsiteY12" fmla="*/ 341880 h 1408037"/>
                <a:gd name="connsiteX13" fmla="*/ 559928 w 1397143"/>
                <a:gd name="connsiteY13" fmla="*/ 404221 h 1408037"/>
                <a:gd name="connsiteX14" fmla="*/ 656820 w 1397143"/>
                <a:gd name="connsiteY14" fmla="*/ 468173 h 1408037"/>
                <a:gd name="connsiteX15" fmla="*/ 462874 w 1397143"/>
                <a:gd name="connsiteY15" fmla="*/ 229535 h 1408037"/>
                <a:gd name="connsiteX16" fmla="*/ 354178 w 1397143"/>
                <a:gd name="connsiteY16" fmla="*/ 130282 h 1408037"/>
                <a:gd name="connsiteX17" fmla="*/ 312063 w 1397143"/>
                <a:gd name="connsiteY17" fmla="*/ 59839 h 1408037"/>
                <a:gd name="connsiteX18" fmla="*/ 328802 w 1397143"/>
                <a:gd name="connsiteY18" fmla="*/ 9515 h 1408037"/>
                <a:gd name="connsiteX19" fmla="*/ 383954 w 1397143"/>
                <a:gd name="connsiteY19" fmla="*/ 9730 h 1408037"/>
                <a:gd name="connsiteX20" fmla="*/ 635951 w 1397143"/>
                <a:gd name="connsiteY20" fmla="*/ 208022 h 1408037"/>
                <a:gd name="connsiteX21" fmla="*/ 864877 w 1397143"/>
                <a:gd name="connsiteY21" fmla="*/ 469943 h 1408037"/>
                <a:gd name="connsiteX22" fmla="*/ 892668 w 1397143"/>
                <a:gd name="connsiteY22" fmla="*/ 491511 h 1408037"/>
                <a:gd name="connsiteX23" fmla="*/ 887464 w 1397143"/>
                <a:gd name="connsiteY23" fmla="*/ 352610 h 1408037"/>
                <a:gd name="connsiteX24" fmla="*/ 786655 w 1397143"/>
                <a:gd name="connsiteY24" fmla="*/ 169501 h 1408037"/>
                <a:gd name="connsiteX25" fmla="*/ 771203 w 1397143"/>
                <a:gd name="connsiteY25" fmla="*/ 88649 h 1408037"/>
                <a:gd name="connsiteX26" fmla="*/ 835262 w 1397143"/>
                <a:gd name="connsiteY26" fmla="*/ 77919 h 1408037"/>
                <a:gd name="connsiteX27" fmla="*/ 1028565 w 1397143"/>
                <a:gd name="connsiteY27" fmla="*/ 360335 h 1408037"/>
                <a:gd name="connsiteX28" fmla="*/ 1042943 w 1397143"/>
                <a:gd name="connsiteY28" fmla="*/ 416239 h 1408037"/>
                <a:gd name="connsiteX29" fmla="*/ 1043050 w 1397143"/>
                <a:gd name="connsiteY29" fmla="*/ 560988 h 1408037"/>
                <a:gd name="connsiteX30" fmla="*/ 1137636 w 1397143"/>
                <a:gd name="connsiteY30" fmla="*/ 748389 h 1408037"/>
                <a:gd name="connsiteX31" fmla="*/ 1397143 w 1397143"/>
                <a:gd name="connsiteY31" fmla="*/ 940297 h 1408037"/>
                <a:gd name="connsiteX32" fmla="*/ 1164998 w 1397143"/>
                <a:gd name="connsiteY32" fmla="*/ 1395145 h 1408037"/>
                <a:gd name="connsiteX33" fmla="*/ 650275 w 1397143"/>
                <a:gd name="connsiteY33" fmla="*/ 1407539 h 1408037"/>
                <a:gd name="connsiteX34" fmla="*/ 486212 w 1397143"/>
                <a:gd name="connsiteY34" fmla="*/ 1344446 h 1408037"/>
                <a:gd name="connsiteX35" fmla="*/ 340176 w 1397143"/>
                <a:gd name="connsiteY35" fmla="*/ 1230009 h 1408037"/>
                <a:gd name="connsiteX36" fmla="*/ 344414 w 1397143"/>
                <a:gd name="connsiteY36" fmla="*/ 1165307 h 1408037"/>
                <a:gd name="connsiteX37" fmla="*/ 463572 w 1397143"/>
                <a:gd name="connsiteY37" fmla="*/ 1149534 h 1408037"/>
                <a:gd name="connsiteX38" fmla="*/ 533317 w 1397143"/>
                <a:gd name="connsiteY38" fmla="*/ 1176359 h 1408037"/>
                <a:gd name="connsiteX39" fmla="*/ 597698 w 1397143"/>
                <a:gd name="connsiteY39" fmla="*/ 1203184 h 1408037"/>
                <a:gd name="connsiteX40" fmla="*/ 742554 w 1397143"/>
                <a:gd name="connsiteY40" fmla="*/ 1208549 h 1408037"/>
                <a:gd name="connsiteX41" fmla="*/ 780109 w 1397143"/>
                <a:gd name="connsiteY41" fmla="*/ 1181724 h 1408037"/>
                <a:gd name="connsiteX42" fmla="*/ 801570 w 1397143"/>
                <a:gd name="connsiteY42" fmla="*/ 1074423 h 1408037"/>
                <a:gd name="connsiteX43" fmla="*/ 774422 w 1397143"/>
                <a:gd name="connsiteY43" fmla="*/ 1022006 h 1408037"/>
                <a:gd name="connsiteX44" fmla="*/ 597805 w 1397143"/>
                <a:gd name="connsiteY44" fmla="*/ 984880 h 1408037"/>
                <a:gd name="connsiteX45" fmla="*/ 533639 w 1397143"/>
                <a:gd name="connsiteY45" fmla="*/ 986114 h 1408037"/>
                <a:gd name="connsiteX46" fmla="*/ 469044 w 1397143"/>
                <a:gd name="connsiteY46" fmla="*/ 1064444 h 1408037"/>
                <a:gd name="connsiteX47" fmla="*/ 474516 w 1397143"/>
                <a:gd name="connsiteY47" fmla="*/ 1096098 h 1408037"/>
                <a:gd name="connsiteX48" fmla="*/ 468937 w 1397143"/>
                <a:gd name="connsiteY48" fmla="*/ 1128020 h 1408037"/>
                <a:gd name="connsiteX49" fmla="*/ 452842 w 1397143"/>
                <a:gd name="connsiteY49" fmla="*/ 1117290 h 1408037"/>
                <a:gd name="connsiteX50" fmla="*/ 350906 w 1397143"/>
                <a:gd name="connsiteY50" fmla="*/ 1090464 h 1408037"/>
                <a:gd name="connsiteX51" fmla="*/ 329016 w 1397143"/>
                <a:gd name="connsiteY51" fmla="*/ 1100819 h 14080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1397143" h="1408037">
                  <a:moveTo>
                    <a:pt x="329016" y="1100819"/>
                  </a:moveTo>
                  <a:cubicBezTo>
                    <a:pt x="281911" y="1034722"/>
                    <a:pt x="311204" y="975330"/>
                    <a:pt x="346131" y="917227"/>
                  </a:cubicBezTo>
                  <a:cubicBezTo>
                    <a:pt x="366840" y="882783"/>
                    <a:pt x="390607" y="850271"/>
                    <a:pt x="412013" y="816257"/>
                  </a:cubicBezTo>
                  <a:cubicBezTo>
                    <a:pt x="424729" y="796084"/>
                    <a:pt x="444579" y="792114"/>
                    <a:pt x="465181" y="790558"/>
                  </a:cubicBezTo>
                  <a:cubicBezTo>
                    <a:pt x="515935" y="786749"/>
                    <a:pt x="566741" y="783476"/>
                    <a:pt x="617602" y="781116"/>
                  </a:cubicBezTo>
                  <a:cubicBezTo>
                    <a:pt x="639062" y="780150"/>
                    <a:pt x="650061" y="771620"/>
                    <a:pt x="652582" y="749516"/>
                  </a:cubicBezTo>
                  <a:cubicBezTo>
                    <a:pt x="656606" y="714482"/>
                    <a:pt x="640994" y="688944"/>
                    <a:pt x="615832" y="667967"/>
                  </a:cubicBezTo>
                  <a:cubicBezTo>
                    <a:pt x="584231" y="641517"/>
                    <a:pt x="424890" y="534055"/>
                    <a:pt x="372527" y="513024"/>
                  </a:cubicBezTo>
                  <a:cubicBezTo>
                    <a:pt x="278155" y="475094"/>
                    <a:pt x="184482" y="435821"/>
                    <a:pt x="86677" y="407226"/>
                  </a:cubicBezTo>
                  <a:cubicBezTo>
                    <a:pt x="55667" y="398159"/>
                    <a:pt x="31739" y="377611"/>
                    <a:pt x="13176" y="351590"/>
                  </a:cubicBezTo>
                  <a:cubicBezTo>
                    <a:pt x="-1363" y="331203"/>
                    <a:pt x="-5655" y="308831"/>
                    <a:pt x="9474" y="286620"/>
                  </a:cubicBezTo>
                  <a:cubicBezTo>
                    <a:pt x="24872" y="264033"/>
                    <a:pt x="47673" y="265642"/>
                    <a:pt x="69938" y="271812"/>
                  </a:cubicBezTo>
                  <a:cubicBezTo>
                    <a:pt x="129275" y="288175"/>
                    <a:pt x="318179" y="332383"/>
                    <a:pt x="352354" y="341880"/>
                  </a:cubicBezTo>
                  <a:cubicBezTo>
                    <a:pt x="421939" y="361301"/>
                    <a:pt x="490826" y="383083"/>
                    <a:pt x="559928" y="404221"/>
                  </a:cubicBezTo>
                  <a:cubicBezTo>
                    <a:pt x="579027" y="410069"/>
                    <a:pt x="651080" y="473538"/>
                    <a:pt x="656820" y="468173"/>
                  </a:cubicBezTo>
                  <a:cubicBezTo>
                    <a:pt x="663742" y="461681"/>
                    <a:pt x="525913" y="284420"/>
                    <a:pt x="462874" y="229535"/>
                  </a:cubicBezTo>
                  <a:cubicBezTo>
                    <a:pt x="425855" y="197345"/>
                    <a:pt x="394255" y="159629"/>
                    <a:pt x="354178" y="130282"/>
                  </a:cubicBezTo>
                  <a:cubicBezTo>
                    <a:pt x="332235" y="114241"/>
                    <a:pt x="321130" y="86020"/>
                    <a:pt x="312063" y="59839"/>
                  </a:cubicBezTo>
                  <a:cubicBezTo>
                    <a:pt x="305249" y="40203"/>
                    <a:pt x="313404" y="22123"/>
                    <a:pt x="328802" y="9515"/>
                  </a:cubicBezTo>
                  <a:cubicBezTo>
                    <a:pt x="346292" y="-4810"/>
                    <a:pt x="366947" y="-1483"/>
                    <a:pt x="383954" y="9730"/>
                  </a:cubicBezTo>
                  <a:cubicBezTo>
                    <a:pt x="412979" y="28829"/>
                    <a:pt x="630156" y="201315"/>
                    <a:pt x="635951" y="208022"/>
                  </a:cubicBezTo>
                  <a:cubicBezTo>
                    <a:pt x="711705" y="295847"/>
                    <a:pt x="795453" y="376645"/>
                    <a:pt x="864877" y="469943"/>
                  </a:cubicBezTo>
                  <a:cubicBezTo>
                    <a:pt x="866486" y="472089"/>
                    <a:pt x="881509" y="494998"/>
                    <a:pt x="892668" y="491511"/>
                  </a:cubicBezTo>
                  <a:cubicBezTo>
                    <a:pt x="903720" y="488077"/>
                    <a:pt x="900394" y="389467"/>
                    <a:pt x="887464" y="352610"/>
                  </a:cubicBezTo>
                  <a:cubicBezTo>
                    <a:pt x="864072" y="285922"/>
                    <a:pt x="839554" y="220308"/>
                    <a:pt x="786655" y="169501"/>
                  </a:cubicBezTo>
                  <a:cubicBezTo>
                    <a:pt x="763799" y="147558"/>
                    <a:pt x="764765" y="116709"/>
                    <a:pt x="771203" y="88649"/>
                  </a:cubicBezTo>
                  <a:cubicBezTo>
                    <a:pt x="778607" y="56298"/>
                    <a:pt x="812246" y="50665"/>
                    <a:pt x="835262" y="77919"/>
                  </a:cubicBezTo>
                  <a:cubicBezTo>
                    <a:pt x="864663" y="112685"/>
                    <a:pt x="991975" y="302178"/>
                    <a:pt x="1028565" y="360335"/>
                  </a:cubicBezTo>
                  <a:cubicBezTo>
                    <a:pt x="1039456" y="377664"/>
                    <a:pt x="1043319" y="395745"/>
                    <a:pt x="1042943" y="416239"/>
                  </a:cubicBezTo>
                  <a:cubicBezTo>
                    <a:pt x="1042031" y="464471"/>
                    <a:pt x="1043319" y="512756"/>
                    <a:pt x="1043050" y="560988"/>
                  </a:cubicBezTo>
                  <a:cubicBezTo>
                    <a:pt x="1042675" y="639693"/>
                    <a:pt x="1073578" y="700157"/>
                    <a:pt x="1137636" y="748389"/>
                  </a:cubicBezTo>
                  <a:cubicBezTo>
                    <a:pt x="1217629" y="808585"/>
                    <a:pt x="1331153" y="882676"/>
                    <a:pt x="1397143" y="940297"/>
                  </a:cubicBezTo>
                  <a:cubicBezTo>
                    <a:pt x="1354759" y="1026942"/>
                    <a:pt x="1252287" y="1240739"/>
                    <a:pt x="1164998" y="1395145"/>
                  </a:cubicBezTo>
                  <a:cubicBezTo>
                    <a:pt x="1065798" y="1406144"/>
                    <a:pt x="722274" y="1409416"/>
                    <a:pt x="650275" y="1407539"/>
                  </a:cubicBezTo>
                  <a:cubicBezTo>
                    <a:pt x="585734" y="1405876"/>
                    <a:pt x="532781" y="1391819"/>
                    <a:pt x="486212" y="1344446"/>
                  </a:cubicBezTo>
                  <a:cubicBezTo>
                    <a:pt x="454129" y="1311773"/>
                    <a:pt x="399191" y="1262200"/>
                    <a:pt x="340176" y="1230009"/>
                  </a:cubicBezTo>
                  <a:cubicBezTo>
                    <a:pt x="314960" y="1205276"/>
                    <a:pt x="312814" y="1179846"/>
                    <a:pt x="344414" y="1165307"/>
                  </a:cubicBezTo>
                  <a:cubicBezTo>
                    <a:pt x="385886" y="1146207"/>
                    <a:pt x="418344" y="1145241"/>
                    <a:pt x="463572" y="1149534"/>
                  </a:cubicBezTo>
                  <a:cubicBezTo>
                    <a:pt x="484066" y="1153074"/>
                    <a:pt x="512501" y="1176037"/>
                    <a:pt x="533317" y="1176359"/>
                  </a:cubicBezTo>
                  <a:cubicBezTo>
                    <a:pt x="556762" y="1178022"/>
                    <a:pt x="578276" y="1191381"/>
                    <a:pt x="597698" y="1203184"/>
                  </a:cubicBezTo>
                  <a:cubicBezTo>
                    <a:pt x="644696" y="1231780"/>
                    <a:pt x="686167" y="1213002"/>
                    <a:pt x="742554" y="1208549"/>
                  </a:cubicBezTo>
                  <a:cubicBezTo>
                    <a:pt x="764014" y="1208549"/>
                    <a:pt x="774369" y="1197068"/>
                    <a:pt x="780109" y="1181724"/>
                  </a:cubicBezTo>
                  <a:cubicBezTo>
                    <a:pt x="793951" y="1144759"/>
                    <a:pt x="799477" y="1114017"/>
                    <a:pt x="801570" y="1074423"/>
                  </a:cubicBezTo>
                  <a:cubicBezTo>
                    <a:pt x="802589" y="1055216"/>
                    <a:pt x="791430" y="1031181"/>
                    <a:pt x="774422" y="1022006"/>
                  </a:cubicBezTo>
                  <a:cubicBezTo>
                    <a:pt x="719109" y="992069"/>
                    <a:pt x="662722" y="970717"/>
                    <a:pt x="597805" y="984880"/>
                  </a:cubicBezTo>
                  <a:cubicBezTo>
                    <a:pt x="577150" y="989387"/>
                    <a:pt x="555046" y="985256"/>
                    <a:pt x="533639" y="986114"/>
                  </a:cubicBezTo>
                  <a:cubicBezTo>
                    <a:pt x="492918" y="987831"/>
                    <a:pt x="463357" y="1023723"/>
                    <a:pt x="469044" y="1064444"/>
                  </a:cubicBezTo>
                  <a:cubicBezTo>
                    <a:pt x="470546" y="1075013"/>
                    <a:pt x="472960" y="1085529"/>
                    <a:pt x="474516" y="1096098"/>
                  </a:cubicBezTo>
                  <a:cubicBezTo>
                    <a:pt x="476287" y="1108276"/>
                    <a:pt x="479237" y="1117612"/>
                    <a:pt x="468937" y="1128020"/>
                  </a:cubicBezTo>
                  <a:cubicBezTo>
                    <a:pt x="463572" y="1128020"/>
                    <a:pt x="460138" y="1123835"/>
                    <a:pt x="452842" y="1117290"/>
                  </a:cubicBezTo>
                  <a:cubicBezTo>
                    <a:pt x="425104" y="1092396"/>
                    <a:pt x="399191" y="1079734"/>
                    <a:pt x="350906" y="1090464"/>
                  </a:cubicBezTo>
                  <a:cubicBezTo>
                    <a:pt x="343502" y="1092879"/>
                    <a:pt x="340229" y="1095883"/>
                    <a:pt x="329016" y="1100819"/>
                  </a:cubicBezTo>
                  <a:close/>
                </a:path>
              </a:pathLst>
            </a:custGeom>
            <a:solidFill>
              <a:srgbClr val="FEB092"/>
            </a:solidFill>
            <a:ln w="53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8" name="자유형: 도형 117">
              <a:extLst>
                <a:ext uri="{FF2B5EF4-FFF2-40B4-BE49-F238E27FC236}">
                  <a16:creationId xmlns:a16="http://schemas.microsoft.com/office/drawing/2014/main" id="{831F3804-514F-4397-8344-F69BC32DF2C4}"/>
                </a:ext>
              </a:extLst>
            </p:cNvPr>
            <p:cNvSpPr/>
            <p:nvPr/>
          </p:nvSpPr>
          <p:spPr>
            <a:xfrm>
              <a:off x="2475011" y="4675717"/>
              <a:ext cx="741317" cy="59712"/>
            </a:xfrm>
            <a:custGeom>
              <a:avLst/>
              <a:gdLst>
                <a:gd name="connsiteX0" fmla="*/ 729861 w 741317"/>
                <a:gd name="connsiteY0" fmla="*/ 41579 h 59712"/>
                <a:gd name="connsiteX1" fmla="*/ 0 w 741317"/>
                <a:gd name="connsiteY1" fmla="*/ 59713 h 59712"/>
                <a:gd name="connsiteX2" fmla="*/ 727018 w 741317"/>
                <a:gd name="connsiteY2" fmla="*/ 0 h 59712"/>
                <a:gd name="connsiteX3" fmla="*/ 729861 w 741317"/>
                <a:gd name="connsiteY3" fmla="*/ 41579 h 597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41317" h="59712">
                  <a:moveTo>
                    <a:pt x="729861" y="41579"/>
                  </a:moveTo>
                  <a:cubicBezTo>
                    <a:pt x="486556" y="47642"/>
                    <a:pt x="243305" y="53650"/>
                    <a:pt x="0" y="59713"/>
                  </a:cubicBezTo>
                  <a:cubicBezTo>
                    <a:pt x="242071" y="35946"/>
                    <a:pt x="484249" y="14378"/>
                    <a:pt x="727018" y="0"/>
                  </a:cubicBezTo>
                  <a:cubicBezTo>
                    <a:pt x="746546" y="12608"/>
                    <a:pt x="744668" y="26664"/>
                    <a:pt x="729861" y="41579"/>
                  </a:cubicBezTo>
                  <a:close/>
                </a:path>
              </a:pathLst>
            </a:custGeom>
            <a:solidFill>
              <a:srgbClr val="3B454E"/>
            </a:solidFill>
            <a:ln w="53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grpSp>
          <p:nvGrpSpPr>
            <p:cNvPr id="119" name="그룹 118">
              <a:extLst>
                <a:ext uri="{FF2B5EF4-FFF2-40B4-BE49-F238E27FC236}">
                  <a16:creationId xmlns:a16="http://schemas.microsoft.com/office/drawing/2014/main" id="{2158C6DB-728B-4F5F-AC1C-B9797CC8D356}"/>
                </a:ext>
              </a:extLst>
            </p:cNvPr>
            <p:cNvGrpSpPr/>
            <p:nvPr/>
          </p:nvGrpSpPr>
          <p:grpSpPr>
            <a:xfrm rot="19803352" flipH="1">
              <a:off x="4053115" y="4501191"/>
              <a:ext cx="1023643" cy="835112"/>
              <a:chOff x="6614573" y="2244122"/>
              <a:chExt cx="1023643" cy="835112"/>
            </a:xfrm>
          </p:grpSpPr>
          <p:sp>
            <p:nvSpPr>
              <p:cNvPr id="120" name="Freeform: Shape 475">
                <a:extLst>
                  <a:ext uri="{FF2B5EF4-FFF2-40B4-BE49-F238E27FC236}">
                    <a16:creationId xmlns:a16="http://schemas.microsoft.com/office/drawing/2014/main" id="{A625FBF0-AEA1-440D-BF00-8A5335BAA56E}"/>
                  </a:ext>
                </a:extLst>
              </p:cNvPr>
              <p:cNvSpPr/>
              <p:nvPr/>
            </p:nvSpPr>
            <p:spPr>
              <a:xfrm rot="18462612">
                <a:off x="7204933" y="2042184"/>
                <a:ext cx="231346" cy="635221"/>
              </a:xfrm>
              <a:custGeom>
                <a:avLst/>
                <a:gdLst>
                  <a:gd name="connsiteX0" fmla="*/ 376159 w 374650"/>
                  <a:gd name="connsiteY0" fmla="*/ 841375 h 1028700"/>
                  <a:gd name="connsiteX1" fmla="*/ 343774 w 374650"/>
                  <a:gd name="connsiteY1" fmla="*/ 894715 h 1028700"/>
                  <a:gd name="connsiteX2" fmla="*/ 23099 w 374650"/>
                  <a:gd name="connsiteY2" fmla="*/ 1028700 h 1028700"/>
                  <a:gd name="connsiteX3" fmla="*/ 239 w 374650"/>
                  <a:gd name="connsiteY3" fmla="*/ 0 h 1028700"/>
                  <a:gd name="connsiteX4" fmla="*/ 304404 w 374650"/>
                  <a:gd name="connsiteY4" fmla="*/ 6350 h 1028700"/>
                  <a:gd name="connsiteX5" fmla="*/ 328534 w 374650"/>
                  <a:gd name="connsiteY5" fmla="*/ 31115 h 1028700"/>
                  <a:gd name="connsiteX6" fmla="*/ 376159 w 374650"/>
                  <a:gd name="connsiteY6" fmla="*/ 841375 h 10287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74650" h="1028700">
                    <a:moveTo>
                      <a:pt x="376159" y="841375"/>
                    </a:moveTo>
                    <a:cubicBezTo>
                      <a:pt x="382509" y="871855"/>
                      <a:pt x="371079" y="884555"/>
                      <a:pt x="343774" y="894715"/>
                    </a:cubicBezTo>
                    <a:cubicBezTo>
                      <a:pt x="245984" y="931545"/>
                      <a:pt x="31989" y="1025525"/>
                      <a:pt x="23099" y="1028700"/>
                    </a:cubicBezTo>
                    <a:cubicBezTo>
                      <a:pt x="16114" y="728345"/>
                      <a:pt x="-2301" y="235585"/>
                      <a:pt x="239" y="0"/>
                    </a:cubicBezTo>
                    <a:cubicBezTo>
                      <a:pt x="92314" y="2540"/>
                      <a:pt x="212329" y="4445"/>
                      <a:pt x="304404" y="6350"/>
                    </a:cubicBezTo>
                    <a:cubicBezTo>
                      <a:pt x="322184" y="6985"/>
                      <a:pt x="329169" y="13970"/>
                      <a:pt x="328534" y="31115"/>
                    </a:cubicBezTo>
                    <a:cubicBezTo>
                      <a:pt x="327899" y="41910"/>
                      <a:pt x="371079" y="817880"/>
                      <a:pt x="376159" y="841375"/>
                    </a:cubicBezTo>
                    <a:close/>
                  </a:path>
                </a:pathLst>
              </a:custGeom>
              <a:solidFill>
                <a:srgbClr val="CCCCCC"/>
              </a:solidFill>
              <a:ln w="635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>
                  <a:solidFill>
                    <a:srgbClr val="F4DDD0"/>
                  </a:solidFill>
                </a:endParaRPr>
              </a:p>
            </p:txBody>
          </p:sp>
          <p:sp>
            <p:nvSpPr>
              <p:cNvPr id="121" name="Freeform: Shape 473">
                <a:extLst>
                  <a:ext uri="{FF2B5EF4-FFF2-40B4-BE49-F238E27FC236}">
                    <a16:creationId xmlns:a16="http://schemas.microsoft.com/office/drawing/2014/main" id="{281DE6D1-7CB7-457C-9CF8-E78FAD612C8A}"/>
                  </a:ext>
                </a:extLst>
              </p:cNvPr>
              <p:cNvSpPr/>
              <p:nvPr/>
            </p:nvSpPr>
            <p:spPr>
              <a:xfrm rot="18462612">
                <a:off x="6644767" y="2248186"/>
                <a:ext cx="800854" cy="861241"/>
              </a:xfrm>
              <a:custGeom>
                <a:avLst/>
                <a:gdLst>
                  <a:gd name="connsiteX0" fmla="*/ 0 w 2203450"/>
                  <a:gd name="connsiteY0" fmla="*/ 0 h 1657350"/>
                  <a:gd name="connsiteX1" fmla="*/ 2123440 w 2203450"/>
                  <a:gd name="connsiteY1" fmla="*/ 120650 h 1657350"/>
                  <a:gd name="connsiteX2" fmla="*/ 2173605 w 2203450"/>
                  <a:gd name="connsiteY2" fmla="*/ 172720 h 1657350"/>
                  <a:gd name="connsiteX3" fmla="*/ 2207260 w 2203450"/>
                  <a:gd name="connsiteY3" fmla="*/ 1624965 h 1657350"/>
                  <a:gd name="connsiteX4" fmla="*/ 2171065 w 2203450"/>
                  <a:gd name="connsiteY4" fmla="*/ 1663065 h 1657350"/>
                  <a:gd name="connsiteX5" fmla="*/ 635 w 2203450"/>
                  <a:gd name="connsiteY5" fmla="*/ 1638300 h 1657350"/>
                  <a:gd name="connsiteX6" fmla="*/ 0 w 2203450"/>
                  <a:gd name="connsiteY6" fmla="*/ 0 h 1657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203450" h="1657350">
                    <a:moveTo>
                      <a:pt x="0" y="0"/>
                    </a:moveTo>
                    <a:cubicBezTo>
                      <a:pt x="95885" y="6350"/>
                      <a:pt x="1991360" y="114300"/>
                      <a:pt x="2123440" y="120650"/>
                    </a:cubicBezTo>
                    <a:cubicBezTo>
                      <a:pt x="2172970" y="123190"/>
                      <a:pt x="2173605" y="122555"/>
                      <a:pt x="2173605" y="172720"/>
                    </a:cubicBezTo>
                    <a:cubicBezTo>
                      <a:pt x="2173605" y="219075"/>
                      <a:pt x="2202180" y="1487170"/>
                      <a:pt x="2207260" y="1624965"/>
                    </a:cubicBezTo>
                    <a:cubicBezTo>
                      <a:pt x="2208530" y="1655445"/>
                      <a:pt x="2200275" y="1664970"/>
                      <a:pt x="2171065" y="1663065"/>
                    </a:cubicBezTo>
                    <a:cubicBezTo>
                      <a:pt x="1969135" y="1652270"/>
                      <a:pt x="29210" y="1637665"/>
                      <a:pt x="635" y="1638300"/>
                    </a:cubicBezTo>
                    <a:cubicBezTo>
                      <a:pt x="0" y="1092200"/>
                      <a:pt x="0" y="546100"/>
                      <a:pt x="0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 w="635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>
                  <a:solidFill>
                    <a:srgbClr val="F4DDD0"/>
                  </a:solidFill>
                </a:endParaRPr>
              </a:p>
            </p:txBody>
          </p:sp>
        </p:grpSp>
      </p:grpSp>
      <p:grpSp>
        <p:nvGrpSpPr>
          <p:cNvPr id="125" name="그룹 124">
            <a:extLst>
              <a:ext uri="{FF2B5EF4-FFF2-40B4-BE49-F238E27FC236}">
                <a16:creationId xmlns:a16="http://schemas.microsoft.com/office/drawing/2014/main" id="{26F27AE0-B03E-4AE5-8695-869C307D94C7}"/>
              </a:ext>
            </a:extLst>
          </p:cNvPr>
          <p:cNvGrpSpPr/>
          <p:nvPr/>
        </p:nvGrpSpPr>
        <p:grpSpPr>
          <a:xfrm>
            <a:off x="945225" y="405849"/>
            <a:ext cx="842888" cy="842888"/>
            <a:chOff x="5784686" y="1323855"/>
            <a:chExt cx="1307251" cy="1307251"/>
          </a:xfrm>
        </p:grpSpPr>
        <p:sp>
          <p:nvSpPr>
            <p:cNvPr id="126" name="자유형: 도형 125">
              <a:extLst>
                <a:ext uri="{FF2B5EF4-FFF2-40B4-BE49-F238E27FC236}">
                  <a16:creationId xmlns:a16="http://schemas.microsoft.com/office/drawing/2014/main" id="{D8FA1CFD-36B0-4031-84D9-5C3033FB3A90}"/>
                </a:ext>
              </a:extLst>
            </p:cNvPr>
            <p:cNvSpPr/>
            <p:nvPr/>
          </p:nvSpPr>
          <p:spPr>
            <a:xfrm>
              <a:off x="5784686" y="1323855"/>
              <a:ext cx="1307251" cy="1307251"/>
            </a:xfrm>
            <a:custGeom>
              <a:avLst/>
              <a:gdLst>
                <a:gd name="connsiteX0" fmla="*/ 1819275 w 1819275"/>
                <a:gd name="connsiteY0" fmla="*/ 909638 h 1819275"/>
                <a:gd name="connsiteX1" fmla="*/ 909638 w 1819275"/>
                <a:gd name="connsiteY1" fmla="*/ 1819275 h 1819275"/>
                <a:gd name="connsiteX2" fmla="*/ 0 w 1819275"/>
                <a:gd name="connsiteY2" fmla="*/ 909637 h 1819275"/>
                <a:gd name="connsiteX3" fmla="*/ 909638 w 1819275"/>
                <a:gd name="connsiteY3" fmla="*/ 0 h 1819275"/>
                <a:gd name="connsiteX4" fmla="*/ 1819275 w 1819275"/>
                <a:gd name="connsiteY4" fmla="*/ 909638 h 1819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19275" h="1819275">
                  <a:moveTo>
                    <a:pt x="1819275" y="909638"/>
                  </a:moveTo>
                  <a:cubicBezTo>
                    <a:pt x="1819275" y="1412016"/>
                    <a:pt x="1412016" y="1819275"/>
                    <a:pt x="909638" y="1819275"/>
                  </a:cubicBezTo>
                  <a:cubicBezTo>
                    <a:pt x="407259" y="1819275"/>
                    <a:pt x="0" y="1412016"/>
                    <a:pt x="0" y="909637"/>
                  </a:cubicBezTo>
                  <a:cubicBezTo>
                    <a:pt x="0" y="407258"/>
                    <a:pt x="407259" y="0"/>
                    <a:pt x="909638" y="0"/>
                  </a:cubicBezTo>
                  <a:cubicBezTo>
                    <a:pt x="1412016" y="0"/>
                    <a:pt x="1819275" y="407258"/>
                    <a:pt x="1819275" y="909638"/>
                  </a:cubicBezTo>
                  <a:close/>
                </a:path>
              </a:pathLst>
            </a:custGeom>
            <a:solidFill>
              <a:srgbClr val="DA7D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7" name="자유형: 도형 126">
              <a:extLst>
                <a:ext uri="{FF2B5EF4-FFF2-40B4-BE49-F238E27FC236}">
                  <a16:creationId xmlns:a16="http://schemas.microsoft.com/office/drawing/2014/main" id="{AB617916-8D63-45F5-B8F7-02A3E02ABA73}"/>
                </a:ext>
              </a:extLst>
            </p:cNvPr>
            <p:cNvSpPr/>
            <p:nvPr/>
          </p:nvSpPr>
          <p:spPr>
            <a:xfrm>
              <a:off x="5825751" y="1364920"/>
              <a:ext cx="1225120" cy="1225120"/>
            </a:xfrm>
            <a:custGeom>
              <a:avLst/>
              <a:gdLst>
                <a:gd name="connsiteX0" fmla="*/ 1704975 w 1704975"/>
                <a:gd name="connsiteY0" fmla="*/ 852488 h 1704975"/>
                <a:gd name="connsiteX1" fmla="*/ 852488 w 1704975"/>
                <a:gd name="connsiteY1" fmla="*/ 1704975 h 1704975"/>
                <a:gd name="connsiteX2" fmla="*/ 0 w 1704975"/>
                <a:gd name="connsiteY2" fmla="*/ 852487 h 1704975"/>
                <a:gd name="connsiteX3" fmla="*/ 852488 w 1704975"/>
                <a:gd name="connsiteY3" fmla="*/ 0 h 1704975"/>
                <a:gd name="connsiteX4" fmla="*/ 1704975 w 1704975"/>
                <a:gd name="connsiteY4" fmla="*/ 852488 h 1704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04975" h="1704975">
                  <a:moveTo>
                    <a:pt x="1704975" y="852488"/>
                  </a:moveTo>
                  <a:cubicBezTo>
                    <a:pt x="1704975" y="1323303"/>
                    <a:pt x="1323304" y="1704975"/>
                    <a:pt x="852488" y="1704975"/>
                  </a:cubicBezTo>
                  <a:cubicBezTo>
                    <a:pt x="381672" y="1704975"/>
                    <a:pt x="0" y="1323303"/>
                    <a:pt x="0" y="852487"/>
                  </a:cubicBezTo>
                  <a:cubicBezTo>
                    <a:pt x="0" y="381672"/>
                    <a:pt x="381672" y="0"/>
                    <a:pt x="852488" y="0"/>
                  </a:cubicBezTo>
                  <a:cubicBezTo>
                    <a:pt x="1323304" y="0"/>
                    <a:pt x="1704975" y="381672"/>
                    <a:pt x="1704975" y="852488"/>
                  </a:cubicBezTo>
                  <a:close/>
                </a:path>
              </a:pathLst>
            </a:custGeom>
            <a:solidFill>
              <a:srgbClr val="FBBA0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8" name="자유형: 도형 127">
              <a:extLst>
                <a:ext uri="{FF2B5EF4-FFF2-40B4-BE49-F238E27FC236}">
                  <a16:creationId xmlns:a16="http://schemas.microsoft.com/office/drawing/2014/main" id="{13C6E16D-9F3C-4322-B067-4FD8E2C7B51D}"/>
                </a:ext>
              </a:extLst>
            </p:cNvPr>
            <p:cNvSpPr/>
            <p:nvPr/>
          </p:nvSpPr>
          <p:spPr>
            <a:xfrm>
              <a:off x="5920475" y="1459576"/>
              <a:ext cx="1035671" cy="1035671"/>
            </a:xfrm>
            <a:custGeom>
              <a:avLst/>
              <a:gdLst>
                <a:gd name="connsiteX0" fmla="*/ 1441323 w 1441322"/>
                <a:gd name="connsiteY0" fmla="*/ 720661 h 1441323"/>
                <a:gd name="connsiteX1" fmla="*/ 720661 w 1441322"/>
                <a:gd name="connsiteY1" fmla="*/ 1441323 h 1441323"/>
                <a:gd name="connsiteX2" fmla="*/ 0 w 1441322"/>
                <a:gd name="connsiteY2" fmla="*/ 720661 h 1441323"/>
                <a:gd name="connsiteX3" fmla="*/ 720661 w 1441322"/>
                <a:gd name="connsiteY3" fmla="*/ 0 h 1441323"/>
                <a:gd name="connsiteX4" fmla="*/ 1441323 w 1441322"/>
                <a:gd name="connsiteY4" fmla="*/ 720661 h 14413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41322" h="1441323">
                  <a:moveTo>
                    <a:pt x="1441323" y="720661"/>
                  </a:moveTo>
                  <a:cubicBezTo>
                    <a:pt x="1441323" y="1118672"/>
                    <a:pt x="1118672" y="1441323"/>
                    <a:pt x="720661" y="1441323"/>
                  </a:cubicBezTo>
                  <a:cubicBezTo>
                    <a:pt x="322651" y="1441323"/>
                    <a:pt x="0" y="1118672"/>
                    <a:pt x="0" y="720661"/>
                  </a:cubicBezTo>
                  <a:cubicBezTo>
                    <a:pt x="0" y="322651"/>
                    <a:pt x="322651" y="0"/>
                    <a:pt x="720661" y="0"/>
                  </a:cubicBezTo>
                  <a:cubicBezTo>
                    <a:pt x="1118672" y="0"/>
                    <a:pt x="1441323" y="322651"/>
                    <a:pt x="1441323" y="720661"/>
                  </a:cubicBezTo>
                  <a:close/>
                </a:path>
              </a:pathLst>
            </a:custGeom>
            <a:solidFill>
              <a:srgbClr val="FD980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9" name="자유형: 도형 128">
              <a:extLst>
                <a:ext uri="{FF2B5EF4-FFF2-40B4-BE49-F238E27FC236}">
                  <a16:creationId xmlns:a16="http://schemas.microsoft.com/office/drawing/2014/main" id="{F83251B1-B6EB-42BE-BBAE-F199D09CC36E}"/>
                </a:ext>
              </a:extLst>
            </p:cNvPr>
            <p:cNvSpPr/>
            <p:nvPr/>
          </p:nvSpPr>
          <p:spPr>
            <a:xfrm rot="185357">
              <a:off x="6258994" y="1604656"/>
              <a:ext cx="417850" cy="746040"/>
            </a:xfrm>
            <a:custGeom>
              <a:avLst/>
              <a:gdLst>
                <a:gd name="connsiteX0" fmla="*/ 397953 w 581514"/>
                <a:gd name="connsiteY0" fmla="*/ 964526 h 1038249"/>
                <a:gd name="connsiteX1" fmla="*/ 440815 w 581514"/>
                <a:gd name="connsiteY1" fmla="*/ 891564 h 1038249"/>
                <a:gd name="connsiteX2" fmla="*/ 570069 w 581514"/>
                <a:gd name="connsiteY2" fmla="*/ 607433 h 1038249"/>
                <a:gd name="connsiteX3" fmla="*/ 413193 w 581514"/>
                <a:gd name="connsiteY3" fmla="*/ 467892 h 1038249"/>
                <a:gd name="connsiteX4" fmla="*/ 236695 w 581514"/>
                <a:gd name="connsiteY4" fmla="*/ 414457 h 1038249"/>
                <a:gd name="connsiteX5" fmla="*/ 169639 w 581514"/>
                <a:gd name="connsiteY5" fmla="*/ 342257 h 1038249"/>
                <a:gd name="connsiteX6" fmla="*/ 236314 w 581514"/>
                <a:gd name="connsiteY6" fmla="*/ 266057 h 1038249"/>
                <a:gd name="connsiteX7" fmla="*/ 355186 w 581514"/>
                <a:gd name="connsiteY7" fmla="*/ 294442 h 1038249"/>
                <a:gd name="connsiteX8" fmla="*/ 464438 w 581514"/>
                <a:gd name="connsiteY8" fmla="*/ 295585 h 1038249"/>
                <a:gd name="connsiteX9" fmla="*/ 473486 w 581514"/>
                <a:gd name="connsiteY9" fmla="*/ 167664 h 1038249"/>
                <a:gd name="connsiteX10" fmla="*/ 375379 w 581514"/>
                <a:gd name="connsiteY10" fmla="*/ 121849 h 1038249"/>
                <a:gd name="connsiteX11" fmla="*/ 340327 w 581514"/>
                <a:gd name="connsiteY11" fmla="*/ 75938 h 1038249"/>
                <a:gd name="connsiteX12" fmla="*/ 302227 w 581514"/>
                <a:gd name="connsiteY12" fmla="*/ 119 h 1038249"/>
                <a:gd name="connsiteX13" fmla="*/ 302227 w 581514"/>
                <a:gd name="connsiteY13" fmla="*/ 119 h 1038249"/>
                <a:gd name="connsiteX14" fmla="*/ 259364 w 581514"/>
                <a:gd name="connsiteY14" fmla="*/ 24 h 1038249"/>
                <a:gd name="connsiteX15" fmla="*/ 169924 w 581514"/>
                <a:gd name="connsiteY15" fmla="*/ 88511 h 1038249"/>
                <a:gd name="connsiteX16" fmla="*/ 133634 w 581514"/>
                <a:gd name="connsiteY16" fmla="*/ 152138 h 1038249"/>
                <a:gd name="connsiteX17" fmla="*/ 87247 w 581514"/>
                <a:gd name="connsiteY17" fmla="*/ 184619 h 1038249"/>
                <a:gd name="connsiteX18" fmla="*/ 79532 w 581514"/>
                <a:gd name="connsiteY18" fmla="*/ 522280 h 1038249"/>
                <a:gd name="connsiteX19" fmla="*/ 264889 w 581514"/>
                <a:gd name="connsiteY19" fmla="*/ 589812 h 1038249"/>
                <a:gd name="connsiteX20" fmla="*/ 398239 w 581514"/>
                <a:gd name="connsiteY20" fmla="*/ 713637 h 1038249"/>
                <a:gd name="connsiteX21" fmla="*/ 331564 w 581514"/>
                <a:gd name="connsiteY21" fmla="*/ 770787 h 1038249"/>
                <a:gd name="connsiteX22" fmla="*/ 208024 w 581514"/>
                <a:gd name="connsiteY22" fmla="*/ 732782 h 1038249"/>
                <a:gd name="connsiteX23" fmla="*/ 208024 w 581514"/>
                <a:gd name="connsiteY23" fmla="*/ 732782 h 1038249"/>
                <a:gd name="connsiteX24" fmla="*/ 78008 w 581514"/>
                <a:gd name="connsiteY24" fmla="*/ 774026 h 1038249"/>
                <a:gd name="connsiteX25" fmla="*/ 88009 w 581514"/>
                <a:gd name="connsiteY25" fmla="*/ 853559 h 1038249"/>
                <a:gd name="connsiteX26" fmla="*/ 171829 w 581514"/>
                <a:gd name="connsiteY26" fmla="*/ 904709 h 1038249"/>
                <a:gd name="connsiteX27" fmla="*/ 235838 w 581514"/>
                <a:gd name="connsiteY27" fmla="*/ 987005 h 1038249"/>
                <a:gd name="connsiteX28" fmla="*/ 264889 w 581514"/>
                <a:gd name="connsiteY28" fmla="*/ 1037487 h 1038249"/>
                <a:gd name="connsiteX29" fmla="*/ 360139 w 581514"/>
                <a:gd name="connsiteY29" fmla="*/ 1037487 h 1038249"/>
                <a:gd name="connsiteX30" fmla="*/ 397953 w 581514"/>
                <a:gd name="connsiteY30" fmla="*/ 964526 h 10382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581514" h="1038249">
                  <a:moveTo>
                    <a:pt x="397953" y="964526"/>
                  </a:moveTo>
                  <a:cubicBezTo>
                    <a:pt x="398239" y="913662"/>
                    <a:pt x="398239" y="913662"/>
                    <a:pt x="440815" y="891564"/>
                  </a:cubicBezTo>
                  <a:cubicBezTo>
                    <a:pt x="553782" y="835081"/>
                    <a:pt x="606550" y="714875"/>
                    <a:pt x="570069" y="607433"/>
                  </a:cubicBezTo>
                  <a:cubicBezTo>
                    <a:pt x="544257" y="531233"/>
                    <a:pt x="483106" y="493133"/>
                    <a:pt x="413193" y="467892"/>
                  </a:cubicBezTo>
                  <a:cubicBezTo>
                    <a:pt x="355471" y="447032"/>
                    <a:pt x="295083" y="433602"/>
                    <a:pt x="236695" y="414457"/>
                  </a:cubicBezTo>
                  <a:cubicBezTo>
                    <a:pt x="208024" y="405027"/>
                    <a:pt x="167638" y="373499"/>
                    <a:pt x="169639" y="342257"/>
                  </a:cubicBezTo>
                  <a:cubicBezTo>
                    <a:pt x="172020" y="302919"/>
                    <a:pt x="201166" y="279392"/>
                    <a:pt x="236314" y="266057"/>
                  </a:cubicBezTo>
                  <a:cubicBezTo>
                    <a:pt x="292702" y="244626"/>
                    <a:pt x="331564" y="275582"/>
                    <a:pt x="355186" y="294442"/>
                  </a:cubicBezTo>
                  <a:cubicBezTo>
                    <a:pt x="400239" y="330446"/>
                    <a:pt x="426814" y="332732"/>
                    <a:pt x="464438" y="295585"/>
                  </a:cubicBezTo>
                  <a:cubicBezTo>
                    <a:pt x="531589" y="227957"/>
                    <a:pt x="537875" y="216051"/>
                    <a:pt x="473486" y="167664"/>
                  </a:cubicBezTo>
                  <a:cubicBezTo>
                    <a:pt x="444054" y="145566"/>
                    <a:pt x="411383" y="129945"/>
                    <a:pt x="375379" y="121849"/>
                  </a:cubicBezTo>
                  <a:cubicBezTo>
                    <a:pt x="350518" y="116324"/>
                    <a:pt x="339850" y="104513"/>
                    <a:pt x="340327" y="75938"/>
                  </a:cubicBezTo>
                  <a:cubicBezTo>
                    <a:pt x="341089" y="27932"/>
                    <a:pt x="341089" y="-643"/>
                    <a:pt x="302227" y="119"/>
                  </a:cubicBezTo>
                  <a:cubicBezTo>
                    <a:pt x="302227" y="119"/>
                    <a:pt x="302227" y="119"/>
                    <a:pt x="302227" y="119"/>
                  </a:cubicBezTo>
                  <a:cubicBezTo>
                    <a:pt x="287939" y="119"/>
                    <a:pt x="273652" y="119"/>
                    <a:pt x="259364" y="24"/>
                  </a:cubicBezTo>
                  <a:cubicBezTo>
                    <a:pt x="169639" y="-738"/>
                    <a:pt x="168591" y="16312"/>
                    <a:pt x="169924" y="88511"/>
                  </a:cubicBezTo>
                  <a:cubicBezTo>
                    <a:pt x="170496" y="118896"/>
                    <a:pt x="164019" y="139756"/>
                    <a:pt x="133634" y="152138"/>
                  </a:cubicBezTo>
                  <a:cubicBezTo>
                    <a:pt x="116584" y="159092"/>
                    <a:pt x="100963" y="171760"/>
                    <a:pt x="87247" y="184619"/>
                  </a:cubicBezTo>
                  <a:cubicBezTo>
                    <a:pt x="-13337" y="278821"/>
                    <a:pt x="-40864" y="425411"/>
                    <a:pt x="79532" y="522280"/>
                  </a:cubicBezTo>
                  <a:cubicBezTo>
                    <a:pt x="131348" y="563904"/>
                    <a:pt x="197547" y="585050"/>
                    <a:pt x="264889" y="589812"/>
                  </a:cubicBezTo>
                  <a:cubicBezTo>
                    <a:pt x="391952" y="598766"/>
                    <a:pt x="410050" y="666488"/>
                    <a:pt x="398239" y="713637"/>
                  </a:cubicBezTo>
                  <a:cubicBezTo>
                    <a:pt x="388714" y="751737"/>
                    <a:pt x="360139" y="761262"/>
                    <a:pt x="331564" y="770787"/>
                  </a:cubicBezTo>
                  <a:cubicBezTo>
                    <a:pt x="264889" y="780312"/>
                    <a:pt x="246791" y="753547"/>
                    <a:pt x="208024" y="732782"/>
                  </a:cubicBezTo>
                  <a:cubicBezTo>
                    <a:pt x="208024" y="732782"/>
                    <a:pt x="208024" y="732782"/>
                    <a:pt x="208024" y="732782"/>
                  </a:cubicBezTo>
                  <a:cubicBezTo>
                    <a:pt x="169639" y="713637"/>
                    <a:pt x="127538" y="676871"/>
                    <a:pt x="78008" y="774026"/>
                  </a:cubicBezTo>
                  <a:cubicBezTo>
                    <a:pt x="55339" y="818412"/>
                    <a:pt x="55339" y="827937"/>
                    <a:pt x="88009" y="853559"/>
                  </a:cubicBezTo>
                  <a:cubicBezTo>
                    <a:pt x="119442" y="878229"/>
                    <a:pt x="141064" y="894612"/>
                    <a:pt x="171829" y="904709"/>
                  </a:cubicBezTo>
                  <a:cubicBezTo>
                    <a:pt x="235552" y="925664"/>
                    <a:pt x="236314" y="923187"/>
                    <a:pt x="235838" y="987005"/>
                  </a:cubicBezTo>
                  <a:cubicBezTo>
                    <a:pt x="235647" y="1016246"/>
                    <a:pt x="235456" y="1035773"/>
                    <a:pt x="264889" y="1037487"/>
                  </a:cubicBezTo>
                  <a:cubicBezTo>
                    <a:pt x="294416" y="1039202"/>
                    <a:pt x="328516" y="1037487"/>
                    <a:pt x="360139" y="1037487"/>
                  </a:cubicBezTo>
                  <a:cubicBezTo>
                    <a:pt x="398239" y="1037487"/>
                    <a:pt x="398239" y="1008912"/>
                    <a:pt x="397953" y="964526"/>
                  </a:cubicBezTo>
                  <a:close/>
                </a:path>
              </a:pathLst>
            </a:custGeom>
            <a:solidFill>
              <a:srgbClr val="DA7C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0" name="자유형: 도형 129">
              <a:extLst>
                <a:ext uri="{FF2B5EF4-FFF2-40B4-BE49-F238E27FC236}">
                  <a16:creationId xmlns:a16="http://schemas.microsoft.com/office/drawing/2014/main" id="{6E5CEA50-BF51-49AE-A623-5568BC825668}"/>
                </a:ext>
              </a:extLst>
            </p:cNvPr>
            <p:cNvSpPr/>
            <p:nvPr/>
          </p:nvSpPr>
          <p:spPr>
            <a:xfrm>
              <a:off x="5920475" y="1492223"/>
              <a:ext cx="336668" cy="970377"/>
            </a:xfrm>
            <a:custGeom>
              <a:avLst/>
              <a:gdLst>
                <a:gd name="connsiteX0" fmla="*/ 468535 w 468534"/>
                <a:gd name="connsiteY0" fmla="*/ 0 h 1350454"/>
                <a:gd name="connsiteX1" fmla="*/ 0 w 468534"/>
                <a:gd name="connsiteY1" fmla="*/ 675227 h 1350454"/>
                <a:gd name="connsiteX2" fmla="*/ 468535 w 468534"/>
                <a:gd name="connsiteY2" fmla="*/ 1350455 h 1350454"/>
                <a:gd name="connsiteX3" fmla="*/ 200025 w 468534"/>
                <a:gd name="connsiteY3" fmla="*/ 675227 h 1350454"/>
                <a:gd name="connsiteX4" fmla="*/ 468535 w 468534"/>
                <a:gd name="connsiteY4" fmla="*/ 0 h 13504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68534" h="1350454">
                  <a:moveTo>
                    <a:pt x="468535" y="0"/>
                  </a:moveTo>
                  <a:cubicBezTo>
                    <a:pt x="194881" y="102203"/>
                    <a:pt x="0" y="365951"/>
                    <a:pt x="0" y="675227"/>
                  </a:cubicBezTo>
                  <a:cubicBezTo>
                    <a:pt x="0" y="984504"/>
                    <a:pt x="194881" y="1248251"/>
                    <a:pt x="468535" y="1350455"/>
                  </a:cubicBezTo>
                  <a:cubicBezTo>
                    <a:pt x="302133" y="1174337"/>
                    <a:pt x="200025" y="936688"/>
                    <a:pt x="200025" y="675227"/>
                  </a:cubicBezTo>
                  <a:cubicBezTo>
                    <a:pt x="200025" y="413766"/>
                    <a:pt x="302133" y="176117"/>
                    <a:pt x="468535" y="0"/>
                  </a:cubicBezTo>
                  <a:close/>
                </a:path>
              </a:pathLst>
            </a:custGeom>
            <a:solidFill>
              <a:srgbClr val="DA7D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1" name="자유형: 도형 130">
              <a:extLst>
                <a:ext uri="{FF2B5EF4-FFF2-40B4-BE49-F238E27FC236}">
                  <a16:creationId xmlns:a16="http://schemas.microsoft.com/office/drawing/2014/main" id="{A86EA29E-C48D-498D-ABD5-2DF3630A7A72}"/>
                </a:ext>
              </a:extLst>
            </p:cNvPr>
            <p:cNvSpPr/>
            <p:nvPr/>
          </p:nvSpPr>
          <p:spPr>
            <a:xfrm rot="185357">
              <a:off x="6199859" y="1604862"/>
              <a:ext cx="417850" cy="745970"/>
            </a:xfrm>
            <a:custGeom>
              <a:avLst/>
              <a:gdLst>
                <a:gd name="connsiteX0" fmla="*/ 397953 w 581514"/>
                <a:gd name="connsiteY0" fmla="*/ 964526 h 1038153"/>
                <a:gd name="connsiteX1" fmla="*/ 440815 w 581514"/>
                <a:gd name="connsiteY1" fmla="*/ 891564 h 1038153"/>
                <a:gd name="connsiteX2" fmla="*/ 570070 w 581514"/>
                <a:gd name="connsiteY2" fmla="*/ 607433 h 1038153"/>
                <a:gd name="connsiteX3" fmla="*/ 413193 w 581514"/>
                <a:gd name="connsiteY3" fmla="*/ 467892 h 1038153"/>
                <a:gd name="connsiteX4" fmla="*/ 236695 w 581514"/>
                <a:gd name="connsiteY4" fmla="*/ 414457 h 1038153"/>
                <a:gd name="connsiteX5" fmla="*/ 169639 w 581514"/>
                <a:gd name="connsiteY5" fmla="*/ 342257 h 1038153"/>
                <a:gd name="connsiteX6" fmla="*/ 236314 w 581514"/>
                <a:gd name="connsiteY6" fmla="*/ 266057 h 1038153"/>
                <a:gd name="connsiteX7" fmla="*/ 355186 w 581514"/>
                <a:gd name="connsiteY7" fmla="*/ 294442 h 1038153"/>
                <a:gd name="connsiteX8" fmla="*/ 464437 w 581514"/>
                <a:gd name="connsiteY8" fmla="*/ 295585 h 1038153"/>
                <a:gd name="connsiteX9" fmla="*/ 473486 w 581514"/>
                <a:gd name="connsiteY9" fmla="*/ 167664 h 1038153"/>
                <a:gd name="connsiteX10" fmla="*/ 375379 w 581514"/>
                <a:gd name="connsiteY10" fmla="*/ 121849 h 1038153"/>
                <a:gd name="connsiteX11" fmla="*/ 340327 w 581514"/>
                <a:gd name="connsiteY11" fmla="*/ 75938 h 1038153"/>
                <a:gd name="connsiteX12" fmla="*/ 302227 w 581514"/>
                <a:gd name="connsiteY12" fmla="*/ 119 h 1038153"/>
                <a:gd name="connsiteX13" fmla="*/ 302227 w 581514"/>
                <a:gd name="connsiteY13" fmla="*/ 119 h 1038153"/>
                <a:gd name="connsiteX14" fmla="*/ 259364 w 581514"/>
                <a:gd name="connsiteY14" fmla="*/ 24 h 1038153"/>
                <a:gd name="connsiteX15" fmla="*/ 169925 w 581514"/>
                <a:gd name="connsiteY15" fmla="*/ 88511 h 1038153"/>
                <a:gd name="connsiteX16" fmla="*/ 133634 w 581514"/>
                <a:gd name="connsiteY16" fmla="*/ 152138 h 1038153"/>
                <a:gd name="connsiteX17" fmla="*/ 87247 w 581514"/>
                <a:gd name="connsiteY17" fmla="*/ 184619 h 1038153"/>
                <a:gd name="connsiteX18" fmla="*/ 79532 w 581514"/>
                <a:gd name="connsiteY18" fmla="*/ 522280 h 1038153"/>
                <a:gd name="connsiteX19" fmla="*/ 264889 w 581514"/>
                <a:gd name="connsiteY19" fmla="*/ 589812 h 1038153"/>
                <a:gd name="connsiteX20" fmla="*/ 398239 w 581514"/>
                <a:gd name="connsiteY20" fmla="*/ 713637 h 1038153"/>
                <a:gd name="connsiteX21" fmla="*/ 331564 w 581514"/>
                <a:gd name="connsiteY21" fmla="*/ 770787 h 1038153"/>
                <a:gd name="connsiteX22" fmla="*/ 208025 w 581514"/>
                <a:gd name="connsiteY22" fmla="*/ 732782 h 1038153"/>
                <a:gd name="connsiteX23" fmla="*/ 208025 w 581514"/>
                <a:gd name="connsiteY23" fmla="*/ 732782 h 1038153"/>
                <a:gd name="connsiteX24" fmla="*/ 78008 w 581514"/>
                <a:gd name="connsiteY24" fmla="*/ 774026 h 1038153"/>
                <a:gd name="connsiteX25" fmla="*/ 88009 w 581514"/>
                <a:gd name="connsiteY25" fmla="*/ 853464 h 1038153"/>
                <a:gd name="connsiteX26" fmla="*/ 171829 w 581514"/>
                <a:gd name="connsiteY26" fmla="*/ 904613 h 1038153"/>
                <a:gd name="connsiteX27" fmla="*/ 235837 w 581514"/>
                <a:gd name="connsiteY27" fmla="*/ 986909 h 1038153"/>
                <a:gd name="connsiteX28" fmla="*/ 264889 w 581514"/>
                <a:gd name="connsiteY28" fmla="*/ 1037392 h 1038153"/>
                <a:gd name="connsiteX29" fmla="*/ 360139 w 581514"/>
                <a:gd name="connsiteY29" fmla="*/ 1037392 h 1038153"/>
                <a:gd name="connsiteX30" fmla="*/ 397953 w 581514"/>
                <a:gd name="connsiteY30" fmla="*/ 964526 h 10381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581514" h="1038153">
                  <a:moveTo>
                    <a:pt x="397953" y="964526"/>
                  </a:moveTo>
                  <a:cubicBezTo>
                    <a:pt x="398239" y="913662"/>
                    <a:pt x="398239" y="913662"/>
                    <a:pt x="440815" y="891564"/>
                  </a:cubicBezTo>
                  <a:cubicBezTo>
                    <a:pt x="553782" y="835081"/>
                    <a:pt x="606550" y="714875"/>
                    <a:pt x="570070" y="607433"/>
                  </a:cubicBezTo>
                  <a:cubicBezTo>
                    <a:pt x="544257" y="531233"/>
                    <a:pt x="483106" y="493133"/>
                    <a:pt x="413193" y="467892"/>
                  </a:cubicBezTo>
                  <a:cubicBezTo>
                    <a:pt x="355471" y="447032"/>
                    <a:pt x="295083" y="433602"/>
                    <a:pt x="236695" y="414457"/>
                  </a:cubicBezTo>
                  <a:cubicBezTo>
                    <a:pt x="208025" y="405027"/>
                    <a:pt x="167638" y="373499"/>
                    <a:pt x="169639" y="342257"/>
                  </a:cubicBezTo>
                  <a:cubicBezTo>
                    <a:pt x="172020" y="302919"/>
                    <a:pt x="201167" y="279392"/>
                    <a:pt x="236314" y="266057"/>
                  </a:cubicBezTo>
                  <a:cubicBezTo>
                    <a:pt x="292702" y="244626"/>
                    <a:pt x="331564" y="275582"/>
                    <a:pt x="355186" y="294442"/>
                  </a:cubicBezTo>
                  <a:cubicBezTo>
                    <a:pt x="400239" y="330446"/>
                    <a:pt x="426814" y="332732"/>
                    <a:pt x="464437" y="295585"/>
                  </a:cubicBezTo>
                  <a:cubicBezTo>
                    <a:pt x="531589" y="227957"/>
                    <a:pt x="537875" y="216051"/>
                    <a:pt x="473486" y="167664"/>
                  </a:cubicBezTo>
                  <a:cubicBezTo>
                    <a:pt x="444054" y="145566"/>
                    <a:pt x="411383" y="129945"/>
                    <a:pt x="375379" y="121849"/>
                  </a:cubicBezTo>
                  <a:cubicBezTo>
                    <a:pt x="350518" y="116324"/>
                    <a:pt x="339851" y="104513"/>
                    <a:pt x="340327" y="75938"/>
                  </a:cubicBezTo>
                  <a:cubicBezTo>
                    <a:pt x="341089" y="27932"/>
                    <a:pt x="341089" y="-643"/>
                    <a:pt x="302227" y="119"/>
                  </a:cubicBezTo>
                  <a:cubicBezTo>
                    <a:pt x="302227" y="119"/>
                    <a:pt x="302227" y="119"/>
                    <a:pt x="302227" y="119"/>
                  </a:cubicBezTo>
                  <a:cubicBezTo>
                    <a:pt x="287939" y="119"/>
                    <a:pt x="273652" y="119"/>
                    <a:pt x="259364" y="24"/>
                  </a:cubicBezTo>
                  <a:cubicBezTo>
                    <a:pt x="169639" y="-738"/>
                    <a:pt x="168591" y="16312"/>
                    <a:pt x="169925" y="88511"/>
                  </a:cubicBezTo>
                  <a:cubicBezTo>
                    <a:pt x="170496" y="118896"/>
                    <a:pt x="164019" y="139756"/>
                    <a:pt x="133634" y="152138"/>
                  </a:cubicBezTo>
                  <a:cubicBezTo>
                    <a:pt x="116584" y="159092"/>
                    <a:pt x="100963" y="171760"/>
                    <a:pt x="87247" y="184619"/>
                  </a:cubicBezTo>
                  <a:cubicBezTo>
                    <a:pt x="-13337" y="278821"/>
                    <a:pt x="-40864" y="425411"/>
                    <a:pt x="79532" y="522280"/>
                  </a:cubicBezTo>
                  <a:cubicBezTo>
                    <a:pt x="131348" y="563904"/>
                    <a:pt x="197547" y="585050"/>
                    <a:pt x="264889" y="589812"/>
                  </a:cubicBezTo>
                  <a:cubicBezTo>
                    <a:pt x="391952" y="598766"/>
                    <a:pt x="410050" y="666488"/>
                    <a:pt x="398239" y="713637"/>
                  </a:cubicBezTo>
                  <a:cubicBezTo>
                    <a:pt x="388714" y="751737"/>
                    <a:pt x="360139" y="761262"/>
                    <a:pt x="331564" y="770787"/>
                  </a:cubicBezTo>
                  <a:cubicBezTo>
                    <a:pt x="264889" y="780312"/>
                    <a:pt x="246791" y="753547"/>
                    <a:pt x="208025" y="732782"/>
                  </a:cubicBezTo>
                  <a:cubicBezTo>
                    <a:pt x="208025" y="732782"/>
                    <a:pt x="208025" y="732782"/>
                    <a:pt x="208025" y="732782"/>
                  </a:cubicBezTo>
                  <a:cubicBezTo>
                    <a:pt x="169639" y="713637"/>
                    <a:pt x="127538" y="676871"/>
                    <a:pt x="78008" y="774026"/>
                  </a:cubicBezTo>
                  <a:cubicBezTo>
                    <a:pt x="55339" y="818317"/>
                    <a:pt x="55339" y="827842"/>
                    <a:pt x="88009" y="853464"/>
                  </a:cubicBezTo>
                  <a:cubicBezTo>
                    <a:pt x="119442" y="878134"/>
                    <a:pt x="141064" y="894517"/>
                    <a:pt x="171829" y="904613"/>
                  </a:cubicBezTo>
                  <a:cubicBezTo>
                    <a:pt x="235552" y="925568"/>
                    <a:pt x="236314" y="923092"/>
                    <a:pt x="235837" y="986909"/>
                  </a:cubicBezTo>
                  <a:cubicBezTo>
                    <a:pt x="235647" y="1016151"/>
                    <a:pt x="235456" y="1035677"/>
                    <a:pt x="264889" y="1037392"/>
                  </a:cubicBezTo>
                  <a:cubicBezTo>
                    <a:pt x="294416" y="1039106"/>
                    <a:pt x="328516" y="1037392"/>
                    <a:pt x="360139" y="1037392"/>
                  </a:cubicBezTo>
                  <a:cubicBezTo>
                    <a:pt x="398239" y="1037487"/>
                    <a:pt x="398239" y="1008912"/>
                    <a:pt x="397953" y="964526"/>
                  </a:cubicBezTo>
                  <a:close/>
                </a:path>
              </a:pathLst>
            </a:custGeom>
            <a:solidFill>
              <a:srgbClr val="FBBA0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32" name="그룹 131">
            <a:extLst>
              <a:ext uri="{FF2B5EF4-FFF2-40B4-BE49-F238E27FC236}">
                <a16:creationId xmlns:a16="http://schemas.microsoft.com/office/drawing/2014/main" id="{DDED770F-452F-4CC9-8FBD-612D504B30AB}"/>
              </a:ext>
            </a:extLst>
          </p:cNvPr>
          <p:cNvGrpSpPr/>
          <p:nvPr/>
        </p:nvGrpSpPr>
        <p:grpSpPr>
          <a:xfrm>
            <a:off x="499215" y="1408308"/>
            <a:ext cx="1749798" cy="771924"/>
            <a:chOff x="5350038" y="4658433"/>
            <a:chExt cx="1439306" cy="634951"/>
          </a:xfrm>
        </p:grpSpPr>
        <p:sp>
          <p:nvSpPr>
            <p:cNvPr id="133" name="Graphic 2">
              <a:extLst>
                <a:ext uri="{FF2B5EF4-FFF2-40B4-BE49-F238E27FC236}">
                  <a16:creationId xmlns:a16="http://schemas.microsoft.com/office/drawing/2014/main" id="{90D6061E-3C76-49A1-9F57-1DDEE43476CA}"/>
                </a:ext>
              </a:extLst>
            </p:cNvPr>
            <p:cNvSpPr/>
            <p:nvPr/>
          </p:nvSpPr>
          <p:spPr>
            <a:xfrm>
              <a:off x="5350038" y="4658433"/>
              <a:ext cx="1439306" cy="634951"/>
            </a:xfrm>
            <a:custGeom>
              <a:avLst/>
              <a:gdLst>
                <a:gd name="connsiteX0" fmla="*/ 4614057 w 4658607"/>
                <a:gd name="connsiteY0" fmla="*/ 2055149 h 2055149"/>
                <a:gd name="connsiteX1" fmla="*/ 44551 w 4658607"/>
                <a:gd name="connsiteY1" fmla="*/ 2055149 h 2055149"/>
                <a:gd name="connsiteX2" fmla="*/ 0 w 4658607"/>
                <a:gd name="connsiteY2" fmla="*/ 2010599 h 2055149"/>
                <a:gd name="connsiteX3" fmla="*/ 0 w 4658607"/>
                <a:gd name="connsiteY3" fmla="*/ 44551 h 2055149"/>
                <a:gd name="connsiteX4" fmla="*/ 44551 w 4658607"/>
                <a:gd name="connsiteY4" fmla="*/ 0 h 2055149"/>
                <a:gd name="connsiteX5" fmla="*/ 4614057 w 4658607"/>
                <a:gd name="connsiteY5" fmla="*/ 0 h 2055149"/>
                <a:gd name="connsiteX6" fmla="*/ 4658608 w 4658607"/>
                <a:gd name="connsiteY6" fmla="*/ 44551 h 2055149"/>
                <a:gd name="connsiteX7" fmla="*/ 4658608 w 4658607"/>
                <a:gd name="connsiteY7" fmla="*/ 2010533 h 2055149"/>
                <a:gd name="connsiteX8" fmla="*/ 4614057 w 4658607"/>
                <a:gd name="connsiteY8" fmla="*/ 2055149 h 2055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658607" h="2055149">
                  <a:moveTo>
                    <a:pt x="4614057" y="2055149"/>
                  </a:moveTo>
                  <a:lnTo>
                    <a:pt x="44551" y="2055149"/>
                  </a:lnTo>
                  <a:cubicBezTo>
                    <a:pt x="19925" y="2055149"/>
                    <a:pt x="0" y="2035158"/>
                    <a:pt x="0" y="2010599"/>
                  </a:cubicBezTo>
                  <a:lnTo>
                    <a:pt x="0" y="44551"/>
                  </a:lnTo>
                  <a:cubicBezTo>
                    <a:pt x="0" y="19925"/>
                    <a:pt x="19991" y="0"/>
                    <a:pt x="44551" y="0"/>
                  </a:cubicBezTo>
                  <a:lnTo>
                    <a:pt x="4614057" y="0"/>
                  </a:lnTo>
                  <a:cubicBezTo>
                    <a:pt x="4638683" y="0"/>
                    <a:pt x="4658608" y="19991"/>
                    <a:pt x="4658608" y="44551"/>
                  </a:cubicBezTo>
                  <a:lnTo>
                    <a:pt x="4658608" y="2010533"/>
                  </a:lnTo>
                  <a:cubicBezTo>
                    <a:pt x="4658608" y="2035158"/>
                    <a:pt x="4638683" y="2055149"/>
                    <a:pt x="4614057" y="2055149"/>
                  </a:cubicBezTo>
                  <a:close/>
                </a:path>
              </a:pathLst>
            </a:custGeom>
            <a:solidFill>
              <a:srgbClr val="69A434"/>
            </a:solidFill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134" name="자유형: 도형 133">
              <a:extLst>
                <a:ext uri="{FF2B5EF4-FFF2-40B4-BE49-F238E27FC236}">
                  <a16:creationId xmlns:a16="http://schemas.microsoft.com/office/drawing/2014/main" id="{A9130B09-7A6C-4EDE-80AA-6FFC017FF320}"/>
                </a:ext>
              </a:extLst>
            </p:cNvPr>
            <p:cNvSpPr/>
            <p:nvPr/>
          </p:nvSpPr>
          <p:spPr>
            <a:xfrm>
              <a:off x="5415279" y="4698642"/>
              <a:ext cx="1308823" cy="554534"/>
            </a:xfrm>
            <a:custGeom>
              <a:avLst/>
              <a:gdLst>
                <a:gd name="connsiteX0" fmla="*/ 664341 w 1308823"/>
                <a:gd name="connsiteY0" fmla="*/ 293220 h 554534"/>
                <a:gd name="connsiteX1" fmla="*/ 695939 w 1308823"/>
                <a:gd name="connsiteY1" fmla="*/ 324143 h 554534"/>
                <a:gd name="connsiteX2" fmla="*/ 679025 w 1308823"/>
                <a:gd name="connsiteY2" fmla="*/ 358830 h 554534"/>
                <a:gd name="connsiteX3" fmla="*/ 664361 w 1308823"/>
                <a:gd name="connsiteY3" fmla="*/ 364699 h 554534"/>
                <a:gd name="connsiteX4" fmla="*/ 664341 w 1308823"/>
                <a:gd name="connsiteY4" fmla="*/ 364699 h 554534"/>
                <a:gd name="connsiteX5" fmla="*/ 643766 w 1308823"/>
                <a:gd name="connsiteY5" fmla="*/ 189999 h 554534"/>
                <a:gd name="connsiteX6" fmla="*/ 643766 w 1308823"/>
                <a:gd name="connsiteY6" fmla="*/ 257613 h 554534"/>
                <a:gd name="connsiteX7" fmla="*/ 612843 w 1308823"/>
                <a:gd name="connsiteY7" fmla="*/ 230391 h 554534"/>
                <a:gd name="connsiteX8" fmla="*/ 629757 w 1308823"/>
                <a:gd name="connsiteY8" fmla="*/ 195705 h 554534"/>
                <a:gd name="connsiteX9" fmla="*/ 643766 w 1308823"/>
                <a:gd name="connsiteY9" fmla="*/ 189999 h 554534"/>
                <a:gd name="connsiteX10" fmla="*/ 643787 w 1308823"/>
                <a:gd name="connsiteY10" fmla="*/ 147315 h 554534"/>
                <a:gd name="connsiteX11" fmla="*/ 643787 w 1308823"/>
                <a:gd name="connsiteY11" fmla="*/ 159750 h 554534"/>
                <a:gd name="connsiteX12" fmla="*/ 609796 w 1308823"/>
                <a:gd name="connsiteY12" fmla="*/ 171694 h 554534"/>
                <a:gd name="connsiteX13" fmla="*/ 579158 w 1308823"/>
                <a:gd name="connsiteY13" fmla="*/ 234052 h 554534"/>
                <a:gd name="connsiteX14" fmla="*/ 643787 w 1308823"/>
                <a:gd name="connsiteY14" fmla="*/ 287411 h 554534"/>
                <a:gd name="connsiteX15" fmla="*/ 643787 w 1308823"/>
                <a:gd name="connsiteY15" fmla="*/ 364515 h 554534"/>
                <a:gd name="connsiteX16" fmla="*/ 635933 w 1308823"/>
                <a:gd name="connsiteY16" fmla="*/ 362061 h 554534"/>
                <a:gd name="connsiteX17" fmla="*/ 612475 w 1308823"/>
                <a:gd name="connsiteY17" fmla="*/ 330381 h 554534"/>
                <a:gd name="connsiteX18" fmla="*/ 578463 w 1308823"/>
                <a:gd name="connsiteY18" fmla="*/ 331301 h 554534"/>
                <a:gd name="connsiteX19" fmla="*/ 620942 w 1308823"/>
                <a:gd name="connsiteY19" fmla="*/ 388669 h 554534"/>
                <a:gd name="connsiteX20" fmla="*/ 643787 w 1308823"/>
                <a:gd name="connsiteY20" fmla="*/ 394743 h 554534"/>
                <a:gd name="connsiteX21" fmla="*/ 643787 w 1308823"/>
                <a:gd name="connsiteY21" fmla="*/ 407178 h 554534"/>
                <a:gd name="connsiteX22" fmla="*/ 664361 w 1308823"/>
                <a:gd name="connsiteY22" fmla="*/ 407178 h 554534"/>
                <a:gd name="connsiteX23" fmla="*/ 664361 w 1308823"/>
                <a:gd name="connsiteY23" fmla="*/ 394825 h 554534"/>
                <a:gd name="connsiteX24" fmla="*/ 699007 w 1308823"/>
                <a:gd name="connsiteY24" fmla="*/ 382820 h 554534"/>
                <a:gd name="connsiteX25" fmla="*/ 729643 w 1308823"/>
                <a:gd name="connsiteY25" fmla="*/ 319992 h 554534"/>
                <a:gd name="connsiteX26" fmla="*/ 664361 w 1308823"/>
                <a:gd name="connsiteY26" fmla="*/ 262030 h 554534"/>
                <a:gd name="connsiteX27" fmla="*/ 664361 w 1308823"/>
                <a:gd name="connsiteY27" fmla="*/ 189856 h 554534"/>
                <a:gd name="connsiteX28" fmla="*/ 672869 w 1308823"/>
                <a:gd name="connsiteY28" fmla="*/ 192453 h 554534"/>
                <a:gd name="connsiteX29" fmla="*/ 696328 w 1308823"/>
                <a:gd name="connsiteY29" fmla="*/ 224133 h 554534"/>
                <a:gd name="connsiteX30" fmla="*/ 730339 w 1308823"/>
                <a:gd name="connsiteY30" fmla="*/ 223213 h 554534"/>
                <a:gd name="connsiteX31" fmla="*/ 687860 w 1308823"/>
                <a:gd name="connsiteY31" fmla="*/ 165845 h 554534"/>
                <a:gd name="connsiteX32" fmla="*/ 664361 w 1308823"/>
                <a:gd name="connsiteY32" fmla="*/ 159668 h 554534"/>
                <a:gd name="connsiteX33" fmla="*/ 664361 w 1308823"/>
                <a:gd name="connsiteY33" fmla="*/ 147315 h 554534"/>
                <a:gd name="connsiteX34" fmla="*/ 654401 w 1308823"/>
                <a:gd name="connsiteY34" fmla="*/ 64444 h 554534"/>
                <a:gd name="connsiteX35" fmla="*/ 867224 w 1308823"/>
                <a:gd name="connsiteY35" fmla="*/ 277267 h 554534"/>
                <a:gd name="connsiteX36" fmla="*/ 654401 w 1308823"/>
                <a:gd name="connsiteY36" fmla="*/ 490090 h 554534"/>
                <a:gd name="connsiteX37" fmla="*/ 441578 w 1308823"/>
                <a:gd name="connsiteY37" fmla="*/ 277267 h 554534"/>
                <a:gd name="connsiteX38" fmla="*/ 654401 w 1308823"/>
                <a:gd name="connsiteY38" fmla="*/ 64444 h 554534"/>
                <a:gd name="connsiteX39" fmla="*/ 137642 w 1308823"/>
                <a:gd name="connsiteY39" fmla="*/ 34400 h 554534"/>
                <a:gd name="connsiteX40" fmla="*/ 35995 w 1308823"/>
                <a:gd name="connsiteY40" fmla="*/ 131322 h 554534"/>
                <a:gd name="connsiteX41" fmla="*/ 35995 w 1308823"/>
                <a:gd name="connsiteY41" fmla="*/ 419490 h 554534"/>
                <a:gd name="connsiteX42" fmla="*/ 138071 w 1308823"/>
                <a:gd name="connsiteY42" fmla="*/ 520155 h 554534"/>
                <a:gd name="connsiteX43" fmla="*/ 1170527 w 1308823"/>
                <a:gd name="connsiteY43" fmla="*/ 520155 h 554534"/>
                <a:gd name="connsiteX44" fmla="*/ 1272807 w 1308823"/>
                <a:gd name="connsiteY44" fmla="*/ 419490 h 554534"/>
                <a:gd name="connsiteX45" fmla="*/ 1272807 w 1308823"/>
                <a:gd name="connsiteY45" fmla="*/ 131322 h 554534"/>
                <a:gd name="connsiteX46" fmla="*/ 1170957 w 1308823"/>
                <a:gd name="connsiteY46" fmla="*/ 34400 h 554534"/>
                <a:gd name="connsiteX47" fmla="*/ 13764 w 1308823"/>
                <a:gd name="connsiteY47" fmla="*/ 0 h 554534"/>
                <a:gd name="connsiteX48" fmla="*/ 1295059 w 1308823"/>
                <a:gd name="connsiteY48" fmla="*/ 0 h 554534"/>
                <a:gd name="connsiteX49" fmla="*/ 1308823 w 1308823"/>
                <a:gd name="connsiteY49" fmla="*/ 13764 h 554534"/>
                <a:gd name="connsiteX50" fmla="*/ 1308823 w 1308823"/>
                <a:gd name="connsiteY50" fmla="*/ 540770 h 554534"/>
                <a:gd name="connsiteX51" fmla="*/ 1295059 w 1308823"/>
                <a:gd name="connsiteY51" fmla="*/ 554534 h 554534"/>
                <a:gd name="connsiteX52" fmla="*/ 13764 w 1308823"/>
                <a:gd name="connsiteY52" fmla="*/ 554534 h 554534"/>
                <a:gd name="connsiteX53" fmla="*/ 0 w 1308823"/>
                <a:gd name="connsiteY53" fmla="*/ 540770 h 554534"/>
                <a:gd name="connsiteX54" fmla="*/ 0 w 1308823"/>
                <a:gd name="connsiteY54" fmla="*/ 13764 h 554534"/>
                <a:gd name="connsiteX55" fmla="*/ 13764 w 1308823"/>
                <a:gd name="connsiteY55" fmla="*/ 0 h 5545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1308823" h="554534">
                  <a:moveTo>
                    <a:pt x="664341" y="293220"/>
                  </a:moveTo>
                  <a:cubicBezTo>
                    <a:pt x="679536" y="298353"/>
                    <a:pt x="691767" y="306268"/>
                    <a:pt x="695939" y="324143"/>
                  </a:cubicBezTo>
                  <a:cubicBezTo>
                    <a:pt x="698107" y="337539"/>
                    <a:pt x="691603" y="350894"/>
                    <a:pt x="679025" y="358830"/>
                  </a:cubicBezTo>
                  <a:cubicBezTo>
                    <a:pt x="674546" y="361652"/>
                    <a:pt x="669576" y="363636"/>
                    <a:pt x="664361" y="364699"/>
                  </a:cubicBezTo>
                  <a:lnTo>
                    <a:pt x="664341" y="364699"/>
                  </a:lnTo>
                  <a:close/>
                  <a:moveTo>
                    <a:pt x="643766" y="189999"/>
                  </a:moveTo>
                  <a:lnTo>
                    <a:pt x="643766" y="257613"/>
                  </a:lnTo>
                  <a:cubicBezTo>
                    <a:pt x="627834" y="253788"/>
                    <a:pt x="615461" y="247878"/>
                    <a:pt x="612843" y="230391"/>
                  </a:cubicBezTo>
                  <a:cubicBezTo>
                    <a:pt x="610675" y="216995"/>
                    <a:pt x="617179" y="203640"/>
                    <a:pt x="629757" y="195705"/>
                  </a:cubicBezTo>
                  <a:cubicBezTo>
                    <a:pt x="634031" y="192985"/>
                    <a:pt x="638796" y="191062"/>
                    <a:pt x="643766" y="189999"/>
                  </a:cubicBezTo>
                  <a:close/>
                  <a:moveTo>
                    <a:pt x="643787" y="147315"/>
                  </a:moveTo>
                  <a:lnTo>
                    <a:pt x="643787" y="159750"/>
                  </a:lnTo>
                  <a:cubicBezTo>
                    <a:pt x="631720" y="161223"/>
                    <a:pt x="620021" y="165231"/>
                    <a:pt x="609796" y="171694"/>
                  </a:cubicBezTo>
                  <a:cubicBezTo>
                    <a:pt x="587176" y="185990"/>
                    <a:pt x="575395" y="209939"/>
                    <a:pt x="579158" y="234052"/>
                  </a:cubicBezTo>
                  <a:cubicBezTo>
                    <a:pt x="588198" y="272952"/>
                    <a:pt x="616913" y="280662"/>
                    <a:pt x="643787" y="287411"/>
                  </a:cubicBezTo>
                  <a:lnTo>
                    <a:pt x="643787" y="364515"/>
                  </a:lnTo>
                  <a:cubicBezTo>
                    <a:pt x="641087" y="363984"/>
                    <a:pt x="638469" y="363145"/>
                    <a:pt x="635933" y="362061"/>
                  </a:cubicBezTo>
                  <a:cubicBezTo>
                    <a:pt x="621985" y="356089"/>
                    <a:pt x="612966" y="343900"/>
                    <a:pt x="612475" y="330381"/>
                  </a:cubicBezTo>
                  <a:lnTo>
                    <a:pt x="578463" y="331301"/>
                  </a:lnTo>
                  <a:cubicBezTo>
                    <a:pt x="579343" y="355803"/>
                    <a:pt x="595684" y="377871"/>
                    <a:pt x="620942" y="388669"/>
                  </a:cubicBezTo>
                  <a:cubicBezTo>
                    <a:pt x="628243" y="391778"/>
                    <a:pt x="635953" y="393823"/>
                    <a:pt x="643787" y="394743"/>
                  </a:cubicBezTo>
                  <a:lnTo>
                    <a:pt x="643787" y="407178"/>
                  </a:lnTo>
                  <a:lnTo>
                    <a:pt x="664361" y="407178"/>
                  </a:lnTo>
                  <a:lnTo>
                    <a:pt x="664361" y="394825"/>
                  </a:lnTo>
                  <a:cubicBezTo>
                    <a:pt x="676673" y="393435"/>
                    <a:pt x="688597" y="389405"/>
                    <a:pt x="699007" y="382820"/>
                  </a:cubicBezTo>
                  <a:cubicBezTo>
                    <a:pt x="721790" y="368442"/>
                    <a:pt x="733570" y="344268"/>
                    <a:pt x="729643" y="319992"/>
                  </a:cubicBezTo>
                  <a:cubicBezTo>
                    <a:pt x="718334" y="277083"/>
                    <a:pt x="690233" y="267593"/>
                    <a:pt x="664361" y="262030"/>
                  </a:cubicBezTo>
                  <a:lnTo>
                    <a:pt x="664361" y="189856"/>
                  </a:lnTo>
                  <a:cubicBezTo>
                    <a:pt x="667265" y="190387"/>
                    <a:pt x="670129" y="191287"/>
                    <a:pt x="672869" y="192453"/>
                  </a:cubicBezTo>
                  <a:cubicBezTo>
                    <a:pt x="686817" y="198425"/>
                    <a:pt x="695837" y="210614"/>
                    <a:pt x="696328" y="224133"/>
                  </a:cubicBezTo>
                  <a:lnTo>
                    <a:pt x="730339" y="223213"/>
                  </a:lnTo>
                  <a:cubicBezTo>
                    <a:pt x="729460" y="198711"/>
                    <a:pt x="713118" y="176643"/>
                    <a:pt x="687860" y="165845"/>
                  </a:cubicBezTo>
                  <a:cubicBezTo>
                    <a:pt x="680355" y="162634"/>
                    <a:pt x="672419" y="160568"/>
                    <a:pt x="664361" y="159668"/>
                  </a:cubicBezTo>
                  <a:lnTo>
                    <a:pt x="664361" y="147315"/>
                  </a:lnTo>
                  <a:close/>
                  <a:moveTo>
                    <a:pt x="654401" y="64444"/>
                  </a:moveTo>
                  <a:cubicBezTo>
                    <a:pt x="771939" y="64444"/>
                    <a:pt x="867224" y="159730"/>
                    <a:pt x="867224" y="277267"/>
                  </a:cubicBezTo>
                  <a:cubicBezTo>
                    <a:pt x="867224" y="394805"/>
                    <a:pt x="771939" y="490090"/>
                    <a:pt x="654401" y="490090"/>
                  </a:cubicBezTo>
                  <a:cubicBezTo>
                    <a:pt x="536864" y="490090"/>
                    <a:pt x="441578" y="394805"/>
                    <a:pt x="441578" y="277267"/>
                  </a:cubicBezTo>
                  <a:cubicBezTo>
                    <a:pt x="441578" y="159730"/>
                    <a:pt x="536864" y="64444"/>
                    <a:pt x="654401" y="64444"/>
                  </a:cubicBezTo>
                  <a:close/>
                  <a:moveTo>
                    <a:pt x="137642" y="34400"/>
                  </a:moveTo>
                  <a:cubicBezTo>
                    <a:pt x="131015" y="86348"/>
                    <a:pt x="88679" y="127109"/>
                    <a:pt x="35995" y="131322"/>
                  </a:cubicBezTo>
                  <a:lnTo>
                    <a:pt x="35995" y="419490"/>
                  </a:lnTo>
                  <a:cubicBezTo>
                    <a:pt x="89927" y="423805"/>
                    <a:pt x="133040" y="466427"/>
                    <a:pt x="138071" y="520155"/>
                  </a:cubicBezTo>
                  <a:lnTo>
                    <a:pt x="1170527" y="520155"/>
                  </a:lnTo>
                  <a:cubicBezTo>
                    <a:pt x="1175558" y="466366"/>
                    <a:pt x="1218773" y="423703"/>
                    <a:pt x="1272807" y="419490"/>
                  </a:cubicBezTo>
                  <a:lnTo>
                    <a:pt x="1272807" y="131322"/>
                  </a:lnTo>
                  <a:cubicBezTo>
                    <a:pt x="1220041" y="127211"/>
                    <a:pt x="1177603" y="86410"/>
                    <a:pt x="1170957" y="34400"/>
                  </a:cubicBezTo>
                  <a:close/>
                  <a:moveTo>
                    <a:pt x="13764" y="0"/>
                  </a:moveTo>
                  <a:lnTo>
                    <a:pt x="1295059" y="0"/>
                  </a:lnTo>
                  <a:cubicBezTo>
                    <a:pt x="1302667" y="0"/>
                    <a:pt x="1308823" y="6177"/>
                    <a:pt x="1308823" y="13764"/>
                  </a:cubicBezTo>
                  <a:lnTo>
                    <a:pt x="1308823" y="540770"/>
                  </a:lnTo>
                  <a:cubicBezTo>
                    <a:pt x="1308844" y="548378"/>
                    <a:pt x="1302667" y="554534"/>
                    <a:pt x="1295059" y="554534"/>
                  </a:cubicBezTo>
                  <a:lnTo>
                    <a:pt x="13764" y="554534"/>
                  </a:lnTo>
                  <a:cubicBezTo>
                    <a:pt x="6156" y="554534"/>
                    <a:pt x="0" y="548358"/>
                    <a:pt x="0" y="540770"/>
                  </a:cubicBezTo>
                  <a:lnTo>
                    <a:pt x="0" y="13764"/>
                  </a:lnTo>
                  <a:cubicBezTo>
                    <a:pt x="0" y="6156"/>
                    <a:pt x="6177" y="0"/>
                    <a:pt x="13764" y="0"/>
                  </a:cubicBezTo>
                  <a:close/>
                </a:path>
              </a:pathLst>
            </a:custGeom>
            <a:solidFill>
              <a:srgbClr val="086223"/>
            </a:solidFill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 dirty="0"/>
            </a:p>
          </p:txBody>
        </p:sp>
      </p:grpSp>
      <p:grpSp>
        <p:nvGrpSpPr>
          <p:cNvPr id="198" name="그룹 197">
            <a:extLst>
              <a:ext uri="{FF2B5EF4-FFF2-40B4-BE49-F238E27FC236}">
                <a16:creationId xmlns:a16="http://schemas.microsoft.com/office/drawing/2014/main" id="{9F244174-5EDA-4700-8754-9CC801C982EB}"/>
              </a:ext>
            </a:extLst>
          </p:cNvPr>
          <p:cNvGrpSpPr/>
          <p:nvPr/>
        </p:nvGrpSpPr>
        <p:grpSpPr>
          <a:xfrm>
            <a:off x="5609102" y="3534035"/>
            <a:ext cx="6490550" cy="3232060"/>
            <a:chOff x="486661" y="1695363"/>
            <a:chExt cx="9531579" cy="4746383"/>
          </a:xfrm>
        </p:grpSpPr>
        <p:grpSp>
          <p:nvGrpSpPr>
            <p:cNvPr id="135" name="그룹 134">
              <a:extLst>
                <a:ext uri="{FF2B5EF4-FFF2-40B4-BE49-F238E27FC236}">
                  <a16:creationId xmlns:a16="http://schemas.microsoft.com/office/drawing/2014/main" id="{FB23E141-C21A-4966-8E48-5B238F3E99B2}"/>
                </a:ext>
              </a:extLst>
            </p:cNvPr>
            <p:cNvGrpSpPr/>
            <p:nvPr/>
          </p:nvGrpSpPr>
          <p:grpSpPr>
            <a:xfrm>
              <a:off x="486661" y="1695363"/>
              <a:ext cx="1784870" cy="4689985"/>
              <a:chOff x="2442899" y="3203125"/>
              <a:chExt cx="1211940" cy="3184534"/>
            </a:xfrm>
          </p:grpSpPr>
          <p:sp>
            <p:nvSpPr>
              <p:cNvPr id="136" name="Oval 119">
                <a:extLst>
                  <a:ext uri="{FF2B5EF4-FFF2-40B4-BE49-F238E27FC236}">
                    <a16:creationId xmlns:a16="http://schemas.microsoft.com/office/drawing/2014/main" id="{326142F0-2EAC-4154-9389-645E5AC86AE0}"/>
                  </a:ext>
                </a:extLst>
              </p:cNvPr>
              <p:cNvSpPr/>
              <p:nvPr/>
            </p:nvSpPr>
            <p:spPr>
              <a:xfrm flipH="1">
                <a:off x="2605123" y="6113615"/>
                <a:ext cx="1049716" cy="274044"/>
              </a:xfrm>
              <a:prstGeom prst="ellipse">
                <a:avLst/>
              </a:prstGeom>
              <a:solidFill>
                <a:schemeClr val="tx1">
                  <a:lumMod val="75000"/>
                  <a:lumOff val="25000"/>
                </a:schemeClr>
              </a:solidFill>
              <a:ln>
                <a:noFill/>
              </a:ln>
              <a:effectLst>
                <a:softEdge rad="1397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grpSp>
            <p:nvGrpSpPr>
              <p:cNvPr id="137" name="그룹 136">
                <a:extLst>
                  <a:ext uri="{FF2B5EF4-FFF2-40B4-BE49-F238E27FC236}">
                    <a16:creationId xmlns:a16="http://schemas.microsoft.com/office/drawing/2014/main" id="{AE81FF78-3111-40F8-9DAC-766274CBE6DE}"/>
                  </a:ext>
                </a:extLst>
              </p:cNvPr>
              <p:cNvGrpSpPr/>
              <p:nvPr/>
            </p:nvGrpSpPr>
            <p:grpSpPr>
              <a:xfrm>
                <a:off x="2442899" y="3203125"/>
                <a:ext cx="1015293" cy="3077851"/>
                <a:chOff x="275754" y="-65"/>
                <a:chExt cx="2279602" cy="6910591"/>
              </a:xfrm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grpSpPr>
            <p:sp>
              <p:nvSpPr>
                <p:cNvPr id="138" name="자유형: 도형 137">
                  <a:extLst>
                    <a:ext uri="{FF2B5EF4-FFF2-40B4-BE49-F238E27FC236}">
                      <a16:creationId xmlns:a16="http://schemas.microsoft.com/office/drawing/2014/main" id="{65CA252C-F715-4C7F-AB5F-9A155DF11F9B}"/>
                    </a:ext>
                  </a:extLst>
                </p:cNvPr>
                <p:cNvSpPr/>
                <p:nvPr/>
              </p:nvSpPr>
              <p:spPr>
                <a:xfrm>
                  <a:off x="275754" y="950941"/>
                  <a:ext cx="2279602" cy="5612025"/>
                </a:xfrm>
                <a:custGeom>
                  <a:avLst/>
                  <a:gdLst>
                    <a:gd name="connsiteX0" fmla="*/ 2224776 w 2253885"/>
                    <a:gd name="connsiteY0" fmla="*/ 1024679 h 5548712"/>
                    <a:gd name="connsiteX1" fmla="*/ 2212651 w 2253885"/>
                    <a:gd name="connsiteY1" fmla="*/ 841585 h 5548712"/>
                    <a:gd name="connsiteX2" fmla="*/ 2211625 w 2253885"/>
                    <a:gd name="connsiteY2" fmla="*/ 559759 h 5548712"/>
                    <a:gd name="connsiteX3" fmla="*/ 2071386 w 2253885"/>
                    <a:gd name="connsiteY3" fmla="*/ 336633 h 5548712"/>
                    <a:gd name="connsiteX4" fmla="*/ 1960657 w 2253885"/>
                    <a:gd name="connsiteY4" fmla="*/ 286978 h 5548712"/>
                    <a:gd name="connsiteX5" fmla="*/ 1560596 w 2253885"/>
                    <a:gd name="connsiteY5" fmla="*/ 43901 h 5548712"/>
                    <a:gd name="connsiteX6" fmla="*/ 1506964 w 2253885"/>
                    <a:gd name="connsiteY6" fmla="*/ 56924 h 5548712"/>
                    <a:gd name="connsiteX7" fmla="*/ 1415417 w 2253885"/>
                    <a:gd name="connsiteY7" fmla="*/ 139939 h 5548712"/>
                    <a:gd name="connsiteX8" fmla="*/ 1340101 w 2253885"/>
                    <a:gd name="connsiteY8" fmla="*/ 206209 h 5548712"/>
                    <a:gd name="connsiteX9" fmla="*/ 1300005 w 2253885"/>
                    <a:gd name="connsiteY9" fmla="*/ 315847 h 5548712"/>
                    <a:gd name="connsiteX10" fmla="*/ 1278642 w 2253885"/>
                    <a:gd name="connsiteY10" fmla="*/ 387635 h 5548712"/>
                    <a:gd name="connsiteX11" fmla="*/ 1244063 w 2253885"/>
                    <a:gd name="connsiteY11" fmla="*/ 455959 h 5548712"/>
                    <a:gd name="connsiteX12" fmla="*/ 1218338 w 2253885"/>
                    <a:gd name="connsiteY12" fmla="*/ 508885 h 5548712"/>
                    <a:gd name="connsiteX13" fmla="*/ 1183566 w 2253885"/>
                    <a:gd name="connsiteY13" fmla="*/ 348117 h 5548712"/>
                    <a:gd name="connsiteX14" fmla="*/ 1132500 w 2253885"/>
                    <a:gd name="connsiteY14" fmla="*/ 171246 h 5548712"/>
                    <a:gd name="connsiteX15" fmla="*/ 1065652 w 2253885"/>
                    <a:gd name="connsiteY15" fmla="*/ 46403 h 5548712"/>
                    <a:gd name="connsiteX16" fmla="*/ 1056992 w 2253885"/>
                    <a:gd name="connsiteY16" fmla="*/ 23180 h 5548712"/>
                    <a:gd name="connsiteX17" fmla="*/ 1031779 w 2253885"/>
                    <a:gd name="connsiteY17" fmla="*/ 2009 h 5548712"/>
                    <a:gd name="connsiteX18" fmla="*/ 1004899 w 2253885"/>
                    <a:gd name="connsiteY18" fmla="*/ 8937 h 5548712"/>
                    <a:gd name="connsiteX19" fmla="*/ 792038 w 2253885"/>
                    <a:gd name="connsiteY19" fmla="*/ 101511 h 5548712"/>
                    <a:gd name="connsiteX20" fmla="*/ 429956 w 2253885"/>
                    <a:gd name="connsiteY20" fmla="*/ 177982 h 5548712"/>
                    <a:gd name="connsiteX21" fmla="*/ 351689 w 2253885"/>
                    <a:gd name="connsiteY21" fmla="*/ 241045 h 5548712"/>
                    <a:gd name="connsiteX22" fmla="*/ 260527 w 2253885"/>
                    <a:gd name="connsiteY22" fmla="*/ 491692 h 5548712"/>
                    <a:gd name="connsiteX23" fmla="*/ 93343 w 2253885"/>
                    <a:gd name="connsiteY23" fmla="*/ 994975 h 5548712"/>
                    <a:gd name="connsiteX24" fmla="*/ 0 w 2253885"/>
                    <a:gd name="connsiteY24" fmla="*/ 1327226 h 5548712"/>
                    <a:gd name="connsiteX25" fmla="*/ 0 w 2253885"/>
                    <a:gd name="connsiteY25" fmla="*/ 1576526 h 5548712"/>
                    <a:gd name="connsiteX26" fmla="*/ 2887 w 2253885"/>
                    <a:gd name="connsiteY26" fmla="*/ 1602444 h 5548712"/>
                    <a:gd name="connsiteX27" fmla="*/ 33231 w 2253885"/>
                    <a:gd name="connsiteY27" fmla="*/ 1821657 h 5548712"/>
                    <a:gd name="connsiteX28" fmla="*/ 264569 w 2253885"/>
                    <a:gd name="connsiteY28" fmla="*/ 2322631 h 5548712"/>
                    <a:gd name="connsiteX29" fmla="*/ 275988 w 2253885"/>
                    <a:gd name="connsiteY29" fmla="*/ 2363881 h 5548712"/>
                    <a:gd name="connsiteX30" fmla="*/ 243911 w 2253885"/>
                    <a:gd name="connsiteY30" fmla="*/ 2462228 h 5548712"/>
                    <a:gd name="connsiteX31" fmla="*/ 277143 w 2253885"/>
                    <a:gd name="connsiteY31" fmla="*/ 2556085 h 5548712"/>
                    <a:gd name="connsiteX32" fmla="*/ 377992 w 2253885"/>
                    <a:gd name="connsiteY32" fmla="*/ 2577704 h 5548712"/>
                    <a:gd name="connsiteX33" fmla="*/ 461006 w 2253885"/>
                    <a:gd name="connsiteY33" fmla="*/ 2577769 h 5548712"/>
                    <a:gd name="connsiteX34" fmla="*/ 512393 w 2253885"/>
                    <a:gd name="connsiteY34" fmla="*/ 2621970 h 5548712"/>
                    <a:gd name="connsiteX35" fmla="*/ 564999 w 2253885"/>
                    <a:gd name="connsiteY35" fmla="*/ 3209231 h 5548712"/>
                    <a:gd name="connsiteX36" fmla="*/ 644806 w 2253885"/>
                    <a:gd name="connsiteY36" fmla="*/ 3659908 h 5548712"/>
                    <a:gd name="connsiteX37" fmla="*/ 1081562 w 2253885"/>
                    <a:gd name="connsiteY37" fmla="*/ 4403126 h 5548712"/>
                    <a:gd name="connsiteX38" fmla="*/ 1098627 w 2253885"/>
                    <a:gd name="connsiteY38" fmla="*/ 4449509 h 5548712"/>
                    <a:gd name="connsiteX39" fmla="*/ 1095163 w 2253885"/>
                    <a:gd name="connsiteY39" fmla="*/ 4544199 h 5548712"/>
                    <a:gd name="connsiteX40" fmla="*/ 1068539 w 2253885"/>
                    <a:gd name="connsiteY40" fmla="*/ 4972808 h 5548712"/>
                    <a:gd name="connsiteX41" fmla="*/ 958773 w 2253885"/>
                    <a:gd name="connsiteY41" fmla="*/ 5481737 h 5548712"/>
                    <a:gd name="connsiteX42" fmla="*/ 969102 w 2253885"/>
                    <a:gd name="connsiteY42" fmla="*/ 5548713 h 5548712"/>
                    <a:gd name="connsiteX43" fmla="*/ 1065396 w 2253885"/>
                    <a:gd name="connsiteY43" fmla="*/ 5482571 h 5548712"/>
                    <a:gd name="connsiteX44" fmla="*/ 1287559 w 2253885"/>
                    <a:gd name="connsiteY44" fmla="*/ 5399749 h 5548712"/>
                    <a:gd name="connsiteX45" fmla="*/ 1304175 w 2253885"/>
                    <a:gd name="connsiteY45" fmla="*/ 5395194 h 5548712"/>
                    <a:gd name="connsiteX46" fmla="*/ 1300711 w 2253885"/>
                    <a:gd name="connsiteY46" fmla="*/ 5385250 h 5548712"/>
                    <a:gd name="connsiteX47" fmla="*/ 1393861 w 2253885"/>
                    <a:gd name="connsiteY47" fmla="*/ 5312821 h 5548712"/>
                    <a:gd name="connsiteX48" fmla="*/ 1519345 w 2253885"/>
                    <a:gd name="connsiteY48" fmla="*/ 5090915 h 5548712"/>
                    <a:gd name="connsiteX49" fmla="*/ 1561173 w 2253885"/>
                    <a:gd name="connsiteY49" fmla="*/ 5082895 h 5548712"/>
                    <a:gd name="connsiteX50" fmla="*/ 1604349 w 2253885"/>
                    <a:gd name="connsiteY50" fmla="*/ 5117025 h 5548712"/>
                    <a:gd name="connsiteX51" fmla="*/ 1689224 w 2253885"/>
                    <a:gd name="connsiteY51" fmla="*/ 5071091 h 5548712"/>
                    <a:gd name="connsiteX52" fmla="*/ 1822599 w 2253885"/>
                    <a:gd name="connsiteY52" fmla="*/ 4936754 h 5548712"/>
                    <a:gd name="connsiteX53" fmla="*/ 1889446 w 2253885"/>
                    <a:gd name="connsiteY53" fmla="*/ 4780027 h 5548712"/>
                    <a:gd name="connsiteX54" fmla="*/ 1862566 w 2253885"/>
                    <a:gd name="connsiteY54" fmla="*/ 4650309 h 5548712"/>
                    <a:gd name="connsiteX55" fmla="*/ 1642071 w 2253885"/>
                    <a:gd name="connsiteY55" fmla="*/ 4431546 h 5548712"/>
                    <a:gd name="connsiteX56" fmla="*/ 1637837 w 2253885"/>
                    <a:gd name="connsiteY56" fmla="*/ 4399854 h 5548712"/>
                    <a:gd name="connsiteX57" fmla="*/ 1803738 w 2253885"/>
                    <a:gd name="connsiteY57" fmla="*/ 3283777 h 5548712"/>
                    <a:gd name="connsiteX58" fmla="*/ 1832157 w 2253885"/>
                    <a:gd name="connsiteY58" fmla="*/ 3023956 h 5548712"/>
                    <a:gd name="connsiteX59" fmla="*/ 1841331 w 2253885"/>
                    <a:gd name="connsiteY59" fmla="*/ 2697479 h 5548712"/>
                    <a:gd name="connsiteX60" fmla="*/ 1880722 w 2253885"/>
                    <a:gd name="connsiteY60" fmla="*/ 2674191 h 5548712"/>
                    <a:gd name="connsiteX61" fmla="*/ 2115138 w 2253885"/>
                    <a:gd name="connsiteY61" fmla="*/ 2782033 h 5548712"/>
                    <a:gd name="connsiteX62" fmla="*/ 2115010 w 2253885"/>
                    <a:gd name="connsiteY62" fmla="*/ 2785690 h 5548712"/>
                    <a:gd name="connsiteX63" fmla="*/ 2124697 w 2253885"/>
                    <a:gd name="connsiteY63" fmla="*/ 2786011 h 5548712"/>
                    <a:gd name="connsiteX64" fmla="*/ 2147664 w 2253885"/>
                    <a:gd name="connsiteY64" fmla="*/ 2750791 h 5548712"/>
                    <a:gd name="connsiteX65" fmla="*/ 2165884 w 2253885"/>
                    <a:gd name="connsiteY65" fmla="*/ 2636854 h 5548712"/>
                    <a:gd name="connsiteX66" fmla="*/ 2212844 w 2253885"/>
                    <a:gd name="connsiteY66" fmla="*/ 2329816 h 5548712"/>
                    <a:gd name="connsiteX67" fmla="*/ 2253517 w 2253885"/>
                    <a:gd name="connsiteY67" fmla="*/ 1664737 h 5548712"/>
                    <a:gd name="connsiteX68" fmla="*/ 2224776 w 2253885"/>
                    <a:gd name="connsiteY68" fmla="*/ 1024679 h 5548712"/>
                    <a:gd name="connsiteX69" fmla="*/ 429251 w 2253885"/>
                    <a:gd name="connsiteY69" fmla="*/ 1732098 h 5548712"/>
                    <a:gd name="connsiteX70" fmla="*/ 367984 w 2253885"/>
                    <a:gd name="connsiteY70" fmla="*/ 1570624 h 5548712"/>
                    <a:gd name="connsiteX71" fmla="*/ 439964 w 2253885"/>
                    <a:gd name="connsiteY71" fmla="*/ 1283473 h 5548712"/>
                    <a:gd name="connsiteX72" fmla="*/ 429251 w 2253885"/>
                    <a:gd name="connsiteY72" fmla="*/ 1732098 h 5548712"/>
                    <a:gd name="connsiteX73" fmla="*/ 1245025 w 2253885"/>
                    <a:gd name="connsiteY73" fmla="*/ 3547576 h 5548712"/>
                    <a:gd name="connsiteX74" fmla="*/ 1218017 w 2253885"/>
                    <a:gd name="connsiteY74" fmla="*/ 3171573 h 5548712"/>
                    <a:gd name="connsiteX75" fmla="*/ 1245025 w 2253885"/>
                    <a:gd name="connsiteY75" fmla="*/ 3547576 h 554871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</a:cxnLst>
                  <a:rect l="l" t="t" r="r" b="b"/>
                  <a:pathLst>
                    <a:path w="2253885" h="5548712">
                      <a:moveTo>
                        <a:pt x="2224776" y="1024679"/>
                      </a:moveTo>
                      <a:cubicBezTo>
                        <a:pt x="2220286" y="963669"/>
                        <a:pt x="2214063" y="902659"/>
                        <a:pt x="2212651" y="841585"/>
                      </a:cubicBezTo>
                      <a:cubicBezTo>
                        <a:pt x="2210470" y="747664"/>
                        <a:pt x="2211240" y="653679"/>
                        <a:pt x="2211625" y="559759"/>
                      </a:cubicBezTo>
                      <a:cubicBezTo>
                        <a:pt x="2212074" y="455381"/>
                        <a:pt x="2166397" y="380450"/>
                        <a:pt x="2071386" y="336633"/>
                      </a:cubicBezTo>
                      <a:cubicBezTo>
                        <a:pt x="2034626" y="319697"/>
                        <a:pt x="1996326" y="305968"/>
                        <a:pt x="1960657" y="286978"/>
                      </a:cubicBezTo>
                      <a:cubicBezTo>
                        <a:pt x="1880593" y="244445"/>
                        <a:pt x="1604862" y="95160"/>
                        <a:pt x="1560596" y="43901"/>
                      </a:cubicBezTo>
                      <a:cubicBezTo>
                        <a:pt x="1556554" y="44863"/>
                        <a:pt x="1536025" y="50188"/>
                        <a:pt x="1506964" y="56924"/>
                      </a:cubicBezTo>
                      <a:cubicBezTo>
                        <a:pt x="1480404" y="88937"/>
                        <a:pt x="1447943" y="114919"/>
                        <a:pt x="1415417" y="139939"/>
                      </a:cubicBezTo>
                      <a:cubicBezTo>
                        <a:pt x="1388665" y="160468"/>
                        <a:pt x="1365570" y="184525"/>
                        <a:pt x="1340101" y="206209"/>
                      </a:cubicBezTo>
                      <a:cubicBezTo>
                        <a:pt x="1306228" y="235014"/>
                        <a:pt x="1298465" y="274468"/>
                        <a:pt x="1300005" y="315847"/>
                      </a:cubicBezTo>
                      <a:cubicBezTo>
                        <a:pt x="1301031" y="342920"/>
                        <a:pt x="1294616" y="366336"/>
                        <a:pt x="1278642" y="387635"/>
                      </a:cubicBezTo>
                      <a:cubicBezTo>
                        <a:pt x="1263117" y="408357"/>
                        <a:pt x="1254905" y="432863"/>
                        <a:pt x="1244063" y="455959"/>
                      </a:cubicBezTo>
                      <a:cubicBezTo>
                        <a:pt x="1236301" y="472510"/>
                        <a:pt x="1228025" y="488933"/>
                        <a:pt x="1218338" y="508885"/>
                      </a:cubicBezTo>
                      <a:cubicBezTo>
                        <a:pt x="1190559" y="455317"/>
                        <a:pt x="1178883" y="401428"/>
                        <a:pt x="1183566" y="348117"/>
                      </a:cubicBezTo>
                      <a:cubicBezTo>
                        <a:pt x="1189469" y="280563"/>
                        <a:pt x="1164705" y="226097"/>
                        <a:pt x="1132500" y="171246"/>
                      </a:cubicBezTo>
                      <a:cubicBezTo>
                        <a:pt x="1108635" y="130572"/>
                        <a:pt x="1087465" y="88295"/>
                        <a:pt x="1065652" y="46403"/>
                      </a:cubicBezTo>
                      <a:cubicBezTo>
                        <a:pt x="1061803" y="38961"/>
                        <a:pt x="1058788" y="31199"/>
                        <a:pt x="1056992" y="23180"/>
                      </a:cubicBezTo>
                      <a:cubicBezTo>
                        <a:pt x="1042301" y="14198"/>
                        <a:pt x="1033062" y="6500"/>
                        <a:pt x="1031779" y="2009"/>
                      </a:cubicBezTo>
                      <a:cubicBezTo>
                        <a:pt x="1020873" y="-3316"/>
                        <a:pt x="1012726" y="2971"/>
                        <a:pt x="1004899" y="8937"/>
                      </a:cubicBezTo>
                      <a:cubicBezTo>
                        <a:pt x="941451" y="57053"/>
                        <a:pt x="868637" y="86050"/>
                        <a:pt x="792038" y="101511"/>
                      </a:cubicBezTo>
                      <a:cubicBezTo>
                        <a:pt x="671109" y="125953"/>
                        <a:pt x="552361" y="160596"/>
                        <a:pt x="429956" y="177982"/>
                      </a:cubicBezTo>
                      <a:cubicBezTo>
                        <a:pt x="390823" y="183563"/>
                        <a:pt x="365161" y="203964"/>
                        <a:pt x="351689" y="241045"/>
                      </a:cubicBezTo>
                      <a:cubicBezTo>
                        <a:pt x="321409" y="324637"/>
                        <a:pt x="287407" y="406817"/>
                        <a:pt x="260527" y="491692"/>
                      </a:cubicBezTo>
                      <a:cubicBezTo>
                        <a:pt x="207151" y="660223"/>
                        <a:pt x="158395" y="830230"/>
                        <a:pt x="93343" y="994975"/>
                      </a:cubicBezTo>
                      <a:cubicBezTo>
                        <a:pt x="50938" y="1102368"/>
                        <a:pt x="13472" y="1211558"/>
                        <a:pt x="0" y="1327226"/>
                      </a:cubicBezTo>
                      <a:cubicBezTo>
                        <a:pt x="0" y="1410305"/>
                        <a:pt x="0" y="1493448"/>
                        <a:pt x="0" y="1576526"/>
                      </a:cubicBezTo>
                      <a:cubicBezTo>
                        <a:pt x="5646" y="1584610"/>
                        <a:pt x="2502" y="1593783"/>
                        <a:pt x="2887" y="1602444"/>
                      </a:cubicBezTo>
                      <a:cubicBezTo>
                        <a:pt x="6223" y="1676477"/>
                        <a:pt x="9110" y="1750510"/>
                        <a:pt x="33231" y="1821657"/>
                      </a:cubicBezTo>
                      <a:cubicBezTo>
                        <a:pt x="92573" y="1996859"/>
                        <a:pt x="149734" y="2173089"/>
                        <a:pt x="264569" y="2322631"/>
                      </a:cubicBezTo>
                      <a:cubicBezTo>
                        <a:pt x="273871" y="2334691"/>
                        <a:pt x="279901" y="2347715"/>
                        <a:pt x="275988" y="2363881"/>
                      </a:cubicBezTo>
                      <a:cubicBezTo>
                        <a:pt x="267841" y="2397498"/>
                        <a:pt x="260976" y="2431370"/>
                        <a:pt x="243911" y="2462228"/>
                      </a:cubicBezTo>
                      <a:cubicBezTo>
                        <a:pt x="219276" y="2506879"/>
                        <a:pt x="229798" y="2536262"/>
                        <a:pt x="277143" y="2556085"/>
                      </a:cubicBezTo>
                      <a:cubicBezTo>
                        <a:pt x="309284" y="2569557"/>
                        <a:pt x="342900" y="2577384"/>
                        <a:pt x="377992" y="2577704"/>
                      </a:cubicBezTo>
                      <a:cubicBezTo>
                        <a:pt x="405642" y="2577961"/>
                        <a:pt x="433292" y="2577833"/>
                        <a:pt x="461006" y="2577769"/>
                      </a:cubicBezTo>
                      <a:cubicBezTo>
                        <a:pt x="505978" y="2577704"/>
                        <a:pt x="505593" y="2577704"/>
                        <a:pt x="512393" y="2621970"/>
                      </a:cubicBezTo>
                      <a:cubicBezTo>
                        <a:pt x="525609" y="2708064"/>
                        <a:pt x="560637" y="3099528"/>
                        <a:pt x="564999" y="3209231"/>
                      </a:cubicBezTo>
                      <a:cubicBezTo>
                        <a:pt x="571158" y="3363199"/>
                        <a:pt x="602144" y="3512099"/>
                        <a:pt x="644806" y="3659908"/>
                      </a:cubicBezTo>
                      <a:cubicBezTo>
                        <a:pt x="680796" y="3784558"/>
                        <a:pt x="980777" y="4277000"/>
                        <a:pt x="1081562" y="4403126"/>
                      </a:cubicBezTo>
                      <a:cubicBezTo>
                        <a:pt x="1092469" y="4416791"/>
                        <a:pt x="1098371" y="4432123"/>
                        <a:pt x="1098627" y="4449509"/>
                      </a:cubicBezTo>
                      <a:cubicBezTo>
                        <a:pt x="1099141" y="4481136"/>
                        <a:pt x="1100231" y="4512700"/>
                        <a:pt x="1095163" y="4544199"/>
                      </a:cubicBezTo>
                      <a:cubicBezTo>
                        <a:pt x="1088299" y="4587182"/>
                        <a:pt x="1077906" y="4873435"/>
                        <a:pt x="1068539" y="4972808"/>
                      </a:cubicBezTo>
                      <a:cubicBezTo>
                        <a:pt x="1063920" y="5021822"/>
                        <a:pt x="978853" y="5358755"/>
                        <a:pt x="958773" y="5481737"/>
                      </a:cubicBezTo>
                      <a:cubicBezTo>
                        <a:pt x="955180" y="5503678"/>
                        <a:pt x="948444" y="5529147"/>
                        <a:pt x="969102" y="5548713"/>
                      </a:cubicBezTo>
                      <a:cubicBezTo>
                        <a:pt x="1004001" y="5530686"/>
                        <a:pt x="1035244" y="5507463"/>
                        <a:pt x="1065396" y="5482571"/>
                      </a:cubicBezTo>
                      <a:cubicBezTo>
                        <a:pt x="1129870" y="5429388"/>
                        <a:pt x="1200439" y="5392371"/>
                        <a:pt x="1287559" y="5399749"/>
                      </a:cubicBezTo>
                      <a:cubicBezTo>
                        <a:pt x="1293525" y="5400263"/>
                        <a:pt x="1299299" y="5399172"/>
                        <a:pt x="1304175" y="5395194"/>
                      </a:cubicBezTo>
                      <a:cubicBezTo>
                        <a:pt x="1308537" y="5383518"/>
                        <a:pt x="1301865" y="5385186"/>
                        <a:pt x="1300711" y="5385250"/>
                      </a:cubicBezTo>
                      <a:cubicBezTo>
                        <a:pt x="1331889" y="5373831"/>
                        <a:pt x="1363773" y="5348042"/>
                        <a:pt x="1393861" y="5312821"/>
                      </a:cubicBezTo>
                      <a:cubicBezTo>
                        <a:pt x="1450124" y="5246871"/>
                        <a:pt x="1492273" y="5173352"/>
                        <a:pt x="1519345" y="5090915"/>
                      </a:cubicBezTo>
                      <a:cubicBezTo>
                        <a:pt x="1531342" y="5054411"/>
                        <a:pt x="1532304" y="5055181"/>
                        <a:pt x="1561173" y="5082895"/>
                      </a:cubicBezTo>
                      <a:cubicBezTo>
                        <a:pt x="1574389" y="5095598"/>
                        <a:pt x="1584525" y="5112663"/>
                        <a:pt x="1604349" y="5117025"/>
                      </a:cubicBezTo>
                      <a:cubicBezTo>
                        <a:pt x="1635591" y="5107210"/>
                        <a:pt x="1664461" y="5093737"/>
                        <a:pt x="1689224" y="5071091"/>
                      </a:cubicBezTo>
                      <a:cubicBezTo>
                        <a:pt x="1735863" y="5028429"/>
                        <a:pt x="1779616" y="4982945"/>
                        <a:pt x="1822599" y="4936754"/>
                      </a:cubicBezTo>
                      <a:cubicBezTo>
                        <a:pt x="1835622" y="4922769"/>
                        <a:pt x="1880016" y="4817300"/>
                        <a:pt x="1889446" y="4780027"/>
                      </a:cubicBezTo>
                      <a:cubicBezTo>
                        <a:pt x="1901379" y="4733131"/>
                        <a:pt x="1899775" y="4687646"/>
                        <a:pt x="1862566" y="4650309"/>
                      </a:cubicBezTo>
                      <a:cubicBezTo>
                        <a:pt x="1806689" y="4611240"/>
                        <a:pt x="1660355" y="4463174"/>
                        <a:pt x="1642071" y="4431546"/>
                      </a:cubicBezTo>
                      <a:cubicBezTo>
                        <a:pt x="1636361" y="4421666"/>
                        <a:pt x="1636490" y="4410888"/>
                        <a:pt x="1637837" y="4399854"/>
                      </a:cubicBezTo>
                      <a:cubicBezTo>
                        <a:pt x="1654581" y="4262630"/>
                        <a:pt x="1778910" y="3364675"/>
                        <a:pt x="1803738" y="3283777"/>
                      </a:cubicBezTo>
                      <a:cubicBezTo>
                        <a:pt x="1809447" y="3265173"/>
                        <a:pt x="1830682" y="3050066"/>
                        <a:pt x="1832157" y="3023956"/>
                      </a:cubicBezTo>
                      <a:cubicBezTo>
                        <a:pt x="1832863" y="3012152"/>
                        <a:pt x="1811949" y="2748289"/>
                        <a:pt x="1841331" y="2697479"/>
                      </a:cubicBezTo>
                      <a:cubicBezTo>
                        <a:pt x="1850890" y="2680927"/>
                        <a:pt x="1861026" y="2672844"/>
                        <a:pt x="1880722" y="2674191"/>
                      </a:cubicBezTo>
                      <a:cubicBezTo>
                        <a:pt x="1972718" y="2680350"/>
                        <a:pt x="2053487" y="2710246"/>
                        <a:pt x="2115138" y="2782033"/>
                      </a:cubicBezTo>
                      <a:cubicBezTo>
                        <a:pt x="2115074" y="2783252"/>
                        <a:pt x="2115010" y="2784471"/>
                        <a:pt x="2115010" y="2785690"/>
                      </a:cubicBezTo>
                      <a:cubicBezTo>
                        <a:pt x="2118025" y="2786203"/>
                        <a:pt x="2121169" y="2786396"/>
                        <a:pt x="2124697" y="2786011"/>
                      </a:cubicBezTo>
                      <a:cubicBezTo>
                        <a:pt x="2141441" y="2780237"/>
                        <a:pt x="2144071" y="2765225"/>
                        <a:pt x="2147664" y="2750791"/>
                      </a:cubicBezTo>
                      <a:cubicBezTo>
                        <a:pt x="2157095" y="2713389"/>
                        <a:pt x="2158955" y="2674704"/>
                        <a:pt x="2165884" y="2636854"/>
                      </a:cubicBezTo>
                      <a:cubicBezTo>
                        <a:pt x="2184552" y="2534978"/>
                        <a:pt x="2202066" y="2432846"/>
                        <a:pt x="2212844" y="2329816"/>
                      </a:cubicBezTo>
                      <a:cubicBezTo>
                        <a:pt x="2222274" y="2239616"/>
                        <a:pt x="2252876" y="1695274"/>
                        <a:pt x="2253517" y="1664737"/>
                      </a:cubicBezTo>
                      <a:cubicBezTo>
                        <a:pt x="2257687" y="1467658"/>
                        <a:pt x="2225097" y="1029233"/>
                        <a:pt x="2224776" y="1024679"/>
                      </a:cubicBezTo>
                      <a:close/>
                      <a:moveTo>
                        <a:pt x="429251" y="1732098"/>
                      </a:moveTo>
                      <a:cubicBezTo>
                        <a:pt x="384664" y="1687255"/>
                        <a:pt x="375041" y="1629132"/>
                        <a:pt x="367984" y="1570624"/>
                      </a:cubicBezTo>
                      <a:cubicBezTo>
                        <a:pt x="355217" y="1465028"/>
                        <a:pt x="375297" y="1366937"/>
                        <a:pt x="439964" y="1283473"/>
                      </a:cubicBezTo>
                      <a:cubicBezTo>
                        <a:pt x="452795" y="1318116"/>
                        <a:pt x="445289" y="1693221"/>
                        <a:pt x="429251" y="1732098"/>
                      </a:cubicBezTo>
                      <a:close/>
                      <a:moveTo>
                        <a:pt x="1245025" y="3547576"/>
                      </a:moveTo>
                      <a:cubicBezTo>
                        <a:pt x="1222187" y="3422220"/>
                        <a:pt x="1147191" y="3297826"/>
                        <a:pt x="1218017" y="3171573"/>
                      </a:cubicBezTo>
                      <a:cubicBezTo>
                        <a:pt x="1291857" y="3296030"/>
                        <a:pt x="1320342" y="3421130"/>
                        <a:pt x="1245025" y="3547576"/>
                      </a:cubicBezTo>
                      <a:close/>
                    </a:path>
                  </a:pathLst>
                </a:custGeom>
                <a:solidFill>
                  <a:srgbClr val="253045"/>
                </a:solidFill>
                <a:ln w="641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39" name="자유형: 도형 138">
                  <a:extLst>
                    <a:ext uri="{FF2B5EF4-FFF2-40B4-BE49-F238E27FC236}">
                      <a16:creationId xmlns:a16="http://schemas.microsoft.com/office/drawing/2014/main" id="{52EC6689-3752-4A13-8905-BE2C14CCB731}"/>
                    </a:ext>
                  </a:extLst>
                </p:cNvPr>
                <p:cNvSpPr/>
                <p:nvPr/>
              </p:nvSpPr>
              <p:spPr>
                <a:xfrm>
                  <a:off x="628272" y="-65"/>
                  <a:ext cx="1786819" cy="4209246"/>
                </a:xfrm>
                <a:custGeom>
                  <a:avLst/>
                  <a:gdLst>
                    <a:gd name="connsiteX0" fmla="*/ 1549598 w 1786819"/>
                    <a:gd name="connsiteY0" fmla="*/ 3655839 h 4209246"/>
                    <a:gd name="connsiteX1" fmla="*/ 1786819 w 1786819"/>
                    <a:gd name="connsiteY1" fmla="*/ 3764976 h 4209246"/>
                    <a:gd name="connsiteX2" fmla="*/ 1786690 w 1786819"/>
                    <a:gd name="connsiteY2" fmla="*/ 3768675 h 4209246"/>
                    <a:gd name="connsiteX3" fmla="*/ 1694423 w 1786819"/>
                    <a:gd name="connsiteY3" fmla="*/ 4072857 h 4209246"/>
                    <a:gd name="connsiteX4" fmla="*/ 1556475 w 1786819"/>
                    <a:gd name="connsiteY4" fmla="*/ 4175765 h 4209246"/>
                    <a:gd name="connsiteX5" fmla="*/ 1475693 w 1786819"/>
                    <a:gd name="connsiteY5" fmla="*/ 4207105 h 4209246"/>
                    <a:gd name="connsiteX6" fmla="*/ 1469919 w 1786819"/>
                    <a:gd name="connsiteY6" fmla="*/ 4209246 h 4209246"/>
                    <a:gd name="connsiteX7" fmla="*/ 1453762 w 1786819"/>
                    <a:gd name="connsiteY7" fmla="*/ 4193219 h 4209246"/>
                    <a:gd name="connsiteX8" fmla="*/ 1438838 w 1786819"/>
                    <a:gd name="connsiteY8" fmla="*/ 4155521 h 4209246"/>
                    <a:gd name="connsiteX9" fmla="*/ 1495289 w 1786819"/>
                    <a:gd name="connsiteY9" fmla="*/ 4088755 h 4209246"/>
                    <a:gd name="connsiteX10" fmla="*/ 1503204 w 1786819"/>
                    <a:gd name="connsiteY10" fmla="*/ 4082980 h 4209246"/>
                    <a:gd name="connsiteX11" fmla="*/ 1569972 w 1786819"/>
                    <a:gd name="connsiteY11" fmla="*/ 3885404 h 4209246"/>
                    <a:gd name="connsiteX12" fmla="*/ 1555567 w 1786819"/>
                    <a:gd name="connsiteY12" fmla="*/ 3864445 h 4209246"/>
                    <a:gd name="connsiteX13" fmla="*/ 1537140 w 1786819"/>
                    <a:gd name="connsiteY13" fmla="*/ 3880407 h 4209246"/>
                    <a:gd name="connsiteX14" fmla="*/ 1489319 w 1786819"/>
                    <a:gd name="connsiteY14" fmla="*/ 3976957 h 4209246"/>
                    <a:gd name="connsiteX15" fmla="*/ 1488346 w 1786819"/>
                    <a:gd name="connsiteY15" fmla="*/ 3978903 h 4209246"/>
                    <a:gd name="connsiteX16" fmla="*/ 1455708 w 1786819"/>
                    <a:gd name="connsiteY16" fmla="*/ 4004793 h 4209246"/>
                    <a:gd name="connsiteX17" fmla="*/ 1413403 w 1786819"/>
                    <a:gd name="connsiteY17" fmla="*/ 4009983 h 4209246"/>
                    <a:gd name="connsiteX18" fmla="*/ 1406266 w 1786819"/>
                    <a:gd name="connsiteY18" fmla="*/ 3971701 h 4209246"/>
                    <a:gd name="connsiteX19" fmla="*/ 1440979 w 1786819"/>
                    <a:gd name="connsiteY19" fmla="*/ 3841801 h 4209246"/>
                    <a:gd name="connsiteX20" fmla="*/ 1509758 w 1786819"/>
                    <a:gd name="connsiteY20" fmla="*/ 3679391 h 4209246"/>
                    <a:gd name="connsiteX21" fmla="*/ 1549598 w 1786819"/>
                    <a:gd name="connsiteY21" fmla="*/ 3655839 h 4209246"/>
                    <a:gd name="connsiteX22" fmla="*/ 295297 w 1786819"/>
                    <a:gd name="connsiteY22" fmla="*/ 3080306 h 4209246"/>
                    <a:gd name="connsiteX23" fmla="*/ 407159 w 1786819"/>
                    <a:gd name="connsiteY23" fmla="*/ 3127477 h 4209246"/>
                    <a:gd name="connsiteX24" fmla="*/ 428831 w 1786819"/>
                    <a:gd name="connsiteY24" fmla="*/ 3155573 h 4209246"/>
                    <a:gd name="connsiteX25" fmla="*/ 405472 w 1786819"/>
                    <a:gd name="connsiteY25" fmla="*/ 3177245 h 4209246"/>
                    <a:gd name="connsiteX26" fmla="*/ 298477 w 1786819"/>
                    <a:gd name="connsiteY26" fmla="*/ 3179321 h 4209246"/>
                    <a:gd name="connsiteX27" fmla="*/ 201148 w 1786819"/>
                    <a:gd name="connsiteY27" fmla="*/ 3233565 h 4209246"/>
                    <a:gd name="connsiteX28" fmla="*/ 159557 w 1786819"/>
                    <a:gd name="connsiteY28" fmla="*/ 3527431 h 4209246"/>
                    <a:gd name="connsiteX29" fmla="*/ 69950 w 1786819"/>
                    <a:gd name="connsiteY29" fmla="*/ 3442107 h 4209246"/>
                    <a:gd name="connsiteX30" fmla="*/ 45294 w 1786819"/>
                    <a:gd name="connsiteY30" fmla="*/ 3401748 h 4209246"/>
                    <a:gd name="connsiteX31" fmla="*/ 3313 w 1786819"/>
                    <a:gd name="connsiteY31" fmla="*/ 3296375 h 4209246"/>
                    <a:gd name="connsiteX32" fmla="*/ 13500 w 1786819"/>
                    <a:gd name="connsiteY32" fmla="*/ 3269707 h 4209246"/>
                    <a:gd name="connsiteX33" fmla="*/ 115175 w 1786819"/>
                    <a:gd name="connsiteY33" fmla="*/ 3181398 h 4209246"/>
                    <a:gd name="connsiteX34" fmla="*/ 192519 w 1786819"/>
                    <a:gd name="connsiteY34" fmla="*/ 3115603 h 4209246"/>
                    <a:gd name="connsiteX35" fmla="*/ 295297 w 1786819"/>
                    <a:gd name="connsiteY35" fmla="*/ 3080306 h 4209246"/>
                    <a:gd name="connsiteX36" fmla="*/ 955117 w 1786819"/>
                    <a:gd name="connsiteY36" fmla="*/ 0 h 4209246"/>
                    <a:gd name="connsiteX37" fmla="*/ 1063087 w 1786819"/>
                    <a:gd name="connsiteY37" fmla="*/ 0 h 4209246"/>
                    <a:gd name="connsiteX38" fmla="*/ 1206353 w 1786819"/>
                    <a:gd name="connsiteY38" fmla="*/ 62939 h 4209246"/>
                    <a:gd name="connsiteX39" fmla="*/ 1297907 w 1786819"/>
                    <a:gd name="connsiteY39" fmla="*/ 182588 h 4209246"/>
                    <a:gd name="connsiteX40" fmla="*/ 1320551 w 1786819"/>
                    <a:gd name="connsiteY40" fmla="*/ 211268 h 4209246"/>
                    <a:gd name="connsiteX41" fmla="*/ 1418010 w 1786819"/>
                    <a:gd name="connsiteY41" fmla="*/ 420587 h 4209246"/>
                    <a:gd name="connsiteX42" fmla="*/ 1399193 w 1786819"/>
                    <a:gd name="connsiteY42" fmla="*/ 492805 h 4209246"/>
                    <a:gd name="connsiteX43" fmla="*/ 1361754 w 1786819"/>
                    <a:gd name="connsiteY43" fmla="*/ 529660 h 4209246"/>
                    <a:gd name="connsiteX44" fmla="*/ 1390498 w 1786819"/>
                    <a:gd name="connsiteY44" fmla="*/ 576636 h 4209246"/>
                    <a:gd name="connsiteX45" fmla="*/ 1364025 w 1786819"/>
                    <a:gd name="connsiteY45" fmla="*/ 677663 h 4209246"/>
                    <a:gd name="connsiteX46" fmla="*/ 1261052 w 1786819"/>
                    <a:gd name="connsiteY46" fmla="*/ 743068 h 4209246"/>
                    <a:gd name="connsiteX47" fmla="*/ 1218487 w 1786819"/>
                    <a:gd name="connsiteY47" fmla="*/ 828847 h 4209246"/>
                    <a:gd name="connsiteX48" fmla="*/ 1212972 w 1786819"/>
                    <a:gd name="connsiteY48" fmla="*/ 971984 h 4209246"/>
                    <a:gd name="connsiteX49" fmla="*/ 1171704 w 1786819"/>
                    <a:gd name="connsiteY49" fmla="*/ 1008515 h 4209246"/>
                    <a:gd name="connsiteX50" fmla="*/ 1079048 w 1786819"/>
                    <a:gd name="connsiteY50" fmla="*/ 1092605 h 4209246"/>
                    <a:gd name="connsiteX51" fmla="*/ 1002873 w 1786819"/>
                    <a:gd name="connsiteY51" fmla="*/ 1159632 h 4209246"/>
                    <a:gd name="connsiteX52" fmla="*/ 962319 w 1786819"/>
                    <a:gd name="connsiteY52" fmla="*/ 1270522 h 4209246"/>
                    <a:gd name="connsiteX53" fmla="*/ 940712 w 1786819"/>
                    <a:gd name="connsiteY53" fmla="*/ 1343129 h 4209246"/>
                    <a:gd name="connsiteX54" fmla="*/ 905740 w 1786819"/>
                    <a:gd name="connsiteY54" fmla="*/ 1412231 h 4209246"/>
                    <a:gd name="connsiteX55" fmla="*/ 879720 w 1786819"/>
                    <a:gd name="connsiteY55" fmla="*/ 1465762 h 4209246"/>
                    <a:gd name="connsiteX56" fmla="*/ 844553 w 1786819"/>
                    <a:gd name="connsiteY56" fmla="*/ 1303159 h 4209246"/>
                    <a:gd name="connsiteX57" fmla="*/ 792904 w 1786819"/>
                    <a:gd name="connsiteY57" fmla="*/ 1124270 h 4209246"/>
                    <a:gd name="connsiteX58" fmla="*/ 725293 w 1786819"/>
                    <a:gd name="connsiteY58" fmla="*/ 998003 h 4209246"/>
                    <a:gd name="connsiteX59" fmla="*/ 715496 w 1786819"/>
                    <a:gd name="connsiteY59" fmla="*/ 948819 h 4209246"/>
                    <a:gd name="connsiteX60" fmla="*/ 710175 w 1786819"/>
                    <a:gd name="connsiteY60" fmla="*/ 930392 h 4209246"/>
                    <a:gd name="connsiteX61" fmla="*/ 732950 w 1786819"/>
                    <a:gd name="connsiteY61" fmla="*/ 792121 h 4209246"/>
                    <a:gd name="connsiteX62" fmla="*/ 715431 w 1786819"/>
                    <a:gd name="connsiteY62" fmla="*/ 685255 h 4209246"/>
                    <a:gd name="connsiteX63" fmla="*/ 715431 w 1786819"/>
                    <a:gd name="connsiteY63" fmla="*/ 634256 h 4209246"/>
                    <a:gd name="connsiteX64" fmla="*/ 654633 w 1786819"/>
                    <a:gd name="connsiteY64" fmla="*/ 557496 h 4209246"/>
                    <a:gd name="connsiteX65" fmla="*/ 672672 w 1786819"/>
                    <a:gd name="connsiteY65" fmla="*/ 440831 h 4209246"/>
                    <a:gd name="connsiteX66" fmla="*/ 703168 w 1786819"/>
                    <a:gd name="connsiteY66" fmla="*/ 412022 h 4209246"/>
                    <a:gd name="connsiteX67" fmla="*/ 955117 w 1786819"/>
                    <a:gd name="connsiteY67" fmla="*/ 0 h 420924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</a:cxnLst>
                  <a:rect l="l" t="t" r="r" b="b"/>
                  <a:pathLst>
                    <a:path w="1786819" h="4209246">
                      <a:moveTo>
                        <a:pt x="1549598" y="3655839"/>
                      </a:moveTo>
                      <a:cubicBezTo>
                        <a:pt x="1642644" y="3662002"/>
                        <a:pt x="1724269" y="3692304"/>
                        <a:pt x="1786819" y="3764976"/>
                      </a:cubicBezTo>
                      <a:cubicBezTo>
                        <a:pt x="1786819" y="3766209"/>
                        <a:pt x="1786754" y="3767442"/>
                        <a:pt x="1786690" y="3768675"/>
                      </a:cubicBezTo>
                      <a:cubicBezTo>
                        <a:pt x="1783316" y="3878331"/>
                        <a:pt x="1759048" y="3981759"/>
                        <a:pt x="1694423" y="4072857"/>
                      </a:cubicBezTo>
                      <a:cubicBezTo>
                        <a:pt x="1659643" y="4121846"/>
                        <a:pt x="1608059" y="4149422"/>
                        <a:pt x="1556475" y="4175765"/>
                      </a:cubicBezTo>
                      <a:cubicBezTo>
                        <a:pt x="1530846" y="4188808"/>
                        <a:pt x="1502881" y="4197113"/>
                        <a:pt x="1475693" y="4207105"/>
                      </a:cubicBezTo>
                      <a:cubicBezTo>
                        <a:pt x="1473747" y="4207819"/>
                        <a:pt x="1471800" y="4208533"/>
                        <a:pt x="1469919" y="4209246"/>
                      </a:cubicBezTo>
                      <a:cubicBezTo>
                        <a:pt x="1464793" y="4203602"/>
                        <a:pt x="1462716" y="4193804"/>
                        <a:pt x="1453762" y="4193219"/>
                      </a:cubicBezTo>
                      <a:cubicBezTo>
                        <a:pt x="1422032" y="4191078"/>
                        <a:pt x="1433907" y="4170640"/>
                        <a:pt x="1438838" y="4155521"/>
                      </a:cubicBezTo>
                      <a:cubicBezTo>
                        <a:pt x="1448441" y="4125999"/>
                        <a:pt x="1476213" y="4110880"/>
                        <a:pt x="1495289" y="4088755"/>
                      </a:cubicBezTo>
                      <a:cubicBezTo>
                        <a:pt x="1498014" y="4086937"/>
                        <a:pt x="1500609" y="4084926"/>
                        <a:pt x="1503204" y="4082980"/>
                      </a:cubicBezTo>
                      <a:cubicBezTo>
                        <a:pt x="1565430" y="4036522"/>
                        <a:pt x="1592422" y="3958010"/>
                        <a:pt x="1569972" y="3885404"/>
                      </a:cubicBezTo>
                      <a:cubicBezTo>
                        <a:pt x="1567312" y="3876838"/>
                        <a:pt x="1565365" y="3866522"/>
                        <a:pt x="1555567" y="3864445"/>
                      </a:cubicBezTo>
                      <a:cubicBezTo>
                        <a:pt x="1544537" y="3862110"/>
                        <a:pt x="1540904" y="3873076"/>
                        <a:pt x="1537140" y="3880407"/>
                      </a:cubicBezTo>
                      <a:cubicBezTo>
                        <a:pt x="1520789" y="3912396"/>
                        <a:pt x="1505151" y="3944709"/>
                        <a:pt x="1489319" y="3976957"/>
                      </a:cubicBezTo>
                      <a:cubicBezTo>
                        <a:pt x="1488995" y="3977606"/>
                        <a:pt x="1488670" y="3978254"/>
                        <a:pt x="1488346" y="3978903"/>
                      </a:cubicBezTo>
                      <a:cubicBezTo>
                        <a:pt x="1477510" y="3987598"/>
                        <a:pt x="1467064" y="3996812"/>
                        <a:pt x="1455708" y="4004793"/>
                      </a:cubicBezTo>
                      <a:cubicBezTo>
                        <a:pt x="1442797" y="4013941"/>
                        <a:pt x="1427613" y="4018354"/>
                        <a:pt x="1413403" y="4009983"/>
                      </a:cubicBezTo>
                      <a:cubicBezTo>
                        <a:pt x="1398090" y="4000964"/>
                        <a:pt x="1403930" y="3984678"/>
                        <a:pt x="1406266" y="3971701"/>
                      </a:cubicBezTo>
                      <a:cubicBezTo>
                        <a:pt x="1414182" y="3927514"/>
                        <a:pt x="1425666" y="3884171"/>
                        <a:pt x="1440979" y="3841801"/>
                      </a:cubicBezTo>
                      <a:cubicBezTo>
                        <a:pt x="1460964" y="3786388"/>
                        <a:pt x="1480041" y="3730781"/>
                        <a:pt x="1509758" y="3679391"/>
                      </a:cubicBezTo>
                      <a:cubicBezTo>
                        <a:pt x="1519426" y="3662716"/>
                        <a:pt x="1529678" y="3654476"/>
                        <a:pt x="1549598" y="3655839"/>
                      </a:cubicBezTo>
                      <a:close/>
                      <a:moveTo>
                        <a:pt x="295297" y="3080306"/>
                      </a:moveTo>
                      <a:cubicBezTo>
                        <a:pt x="306717" y="3090752"/>
                        <a:pt x="391977" y="3123130"/>
                        <a:pt x="407159" y="3127477"/>
                      </a:cubicBezTo>
                      <a:cubicBezTo>
                        <a:pt x="422019" y="3131760"/>
                        <a:pt x="428117" y="3140715"/>
                        <a:pt x="428831" y="3155573"/>
                      </a:cubicBezTo>
                      <a:cubicBezTo>
                        <a:pt x="429675" y="3172703"/>
                        <a:pt x="416762" y="3174390"/>
                        <a:pt x="405472" y="3177245"/>
                      </a:cubicBezTo>
                      <a:cubicBezTo>
                        <a:pt x="370045" y="3186328"/>
                        <a:pt x="334034" y="3183539"/>
                        <a:pt x="298477" y="3179321"/>
                      </a:cubicBezTo>
                      <a:cubicBezTo>
                        <a:pt x="250267" y="3173611"/>
                        <a:pt x="222625" y="3188470"/>
                        <a:pt x="201148" y="3233565"/>
                      </a:cubicBezTo>
                      <a:cubicBezTo>
                        <a:pt x="157805" y="3324534"/>
                        <a:pt x="151771" y="3420954"/>
                        <a:pt x="159557" y="3527431"/>
                      </a:cubicBezTo>
                      <a:cubicBezTo>
                        <a:pt x="133214" y="3489019"/>
                        <a:pt x="103172" y="3463909"/>
                        <a:pt x="69950" y="3442107"/>
                      </a:cubicBezTo>
                      <a:cubicBezTo>
                        <a:pt x="56195" y="3433088"/>
                        <a:pt x="51393" y="3416542"/>
                        <a:pt x="45294" y="3401748"/>
                      </a:cubicBezTo>
                      <a:cubicBezTo>
                        <a:pt x="30889" y="3366775"/>
                        <a:pt x="24141" y="3328752"/>
                        <a:pt x="3313" y="3296375"/>
                      </a:cubicBezTo>
                      <a:cubicBezTo>
                        <a:pt x="-5706" y="3282424"/>
                        <a:pt x="5713" y="3276584"/>
                        <a:pt x="13500" y="3269707"/>
                      </a:cubicBezTo>
                      <a:cubicBezTo>
                        <a:pt x="47110" y="3239989"/>
                        <a:pt x="80008" y="3209234"/>
                        <a:pt x="115175" y="3181398"/>
                      </a:cubicBezTo>
                      <a:cubicBezTo>
                        <a:pt x="141778" y="3160310"/>
                        <a:pt x="168641" y="3139806"/>
                        <a:pt x="192519" y="3115603"/>
                      </a:cubicBezTo>
                      <a:cubicBezTo>
                        <a:pt x="220809" y="3086859"/>
                        <a:pt x="254873" y="3074142"/>
                        <a:pt x="295297" y="3080306"/>
                      </a:cubicBezTo>
                      <a:close/>
                      <a:moveTo>
                        <a:pt x="955117" y="0"/>
                      </a:moveTo>
                      <a:cubicBezTo>
                        <a:pt x="991129" y="0"/>
                        <a:pt x="1027075" y="0"/>
                        <a:pt x="1063087" y="0"/>
                      </a:cubicBezTo>
                      <a:cubicBezTo>
                        <a:pt x="1115059" y="11420"/>
                        <a:pt x="1163075" y="31989"/>
                        <a:pt x="1206353" y="62939"/>
                      </a:cubicBezTo>
                      <a:cubicBezTo>
                        <a:pt x="1248918" y="93435"/>
                        <a:pt x="1288433" y="126397"/>
                        <a:pt x="1297907" y="182588"/>
                      </a:cubicBezTo>
                      <a:cubicBezTo>
                        <a:pt x="1300113" y="195760"/>
                        <a:pt x="1306472" y="205103"/>
                        <a:pt x="1320551" y="211268"/>
                      </a:cubicBezTo>
                      <a:cubicBezTo>
                        <a:pt x="1411651" y="251042"/>
                        <a:pt x="1434620" y="346034"/>
                        <a:pt x="1418010" y="420587"/>
                      </a:cubicBezTo>
                      <a:cubicBezTo>
                        <a:pt x="1412624" y="444855"/>
                        <a:pt x="1404449" y="468473"/>
                        <a:pt x="1399193" y="492805"/>
                      </a:cubicBezTo>
                      <a:cubicBezTo>
                        <a:pt x="1394651" y="514022"/>
                        <a:pt x="1383166" y="526416"/>
                        <a:pt x="1361754" y="529660"/>
                      </a:cubicBezTo>
                      <a:cubicBezTo>
                        <a:pt x="1387060" y="535695"/>
                        <a:pt x="1394197" y="551786"/>
                        <a:pt x="1390498" y="576636"/>
                      </a:cubicBezTo>
                      <a:cubicBezTo>
                        <a:pt x="1385307" y="611350"/>
                        <a:pt x="1376159" y="644832"/>
                        <a:pt x="1364025" y="677663"/>
                      </a:cubicBezTo>
                      <a:cubicBezTo>
                        <a:pt x="1342158" y="736839"/>
                        <a:pt x="1333335" y="742485"/>
                        <a:pt x="1261052" y="743068"/>
                      </a:cubicBezTo>
                      <a:cubicBezTo>
                        <a:pt x="1246842" y="771683"/>
                        <a:pt x="1232697" y="800232"/>
                        <a:pt x="1218487" y="828847"/>
                      </a:cubicBezTo>
                      <a:cubicBezTo>
                        <a:pt x="1216670" y="876538"/>
                        <a:pt x="1214788" y="924293"/>
                        <a:pt x="1212972" y="971984"/>
                      </a:cubicBezTo>
                      <a:cubicBezTo>
                        <a:pt x="1190846" y="974709"/>
                        <a:pt x="1187212" y="998262"/>
                        <a:pt x="1171704" y="1008515"/>
                      </a:cubicBezTo>
                      <a:cubicBezTo>
                        <a:pt x="1144842" y="1040957"/>
                        <a:pt x="1112010" y="1067301"/>
                        <a:pt x="1079048" y="1092605"/>
                      </a:cubicBezTo>
                      <a:cubicBezTo>
                        <a:pt x="1051991" y="1113434"/>
                        <a:pt x="1028632" y="1137701"/>
                        <a:pt x="1002873" y="1159632"/>
                      </a:cubicBezTo>
                      <a:cubicBezTo>
                        <a:pt x="968613" y="1188766"/>
                        <a:pt x="960763" y="1228670"/>
                        <a:pt x="962319" y="1270522"/>
                      </a:cubicBezTo>
                      <a:cubicBezTo>
                        <a:pt x="963358" y="1297904"/>
                        <a:pt x="956870" y="1321522"/>
                        <a:pt x="940712" y="1343129"/>
                      </a:cubicBezTo>
                      <a:cubicBezTo>
                        <a:pt x="925010" y="1364086"/>
                        <a:pt x="916706" y="1388873"/>
                        <a:pt x="905740" y="1412231"/>
                      </a:cubicBezTo>
                      <a:cubicBezTo>
                        <a:pt x="897888" y="1429037"/>
                        <a:pt x="889583" y="1445583"/>
                        <a:pt x="879720" y="1465762"/>
                      </a:cubicBezTo>
                      <a:cubicBezTo>
                        <a:pt x="851625" y="1411583"/>
                        <a:pt x="839881" y="1357079"/>
                        <a:pt x="844553" y="1303159"/>
                      </a:cubicBezTo>
                      <a:cubicBezTo>
                        <a:pt x="850522" y="1234900"/>
                        <a:pt x="825476" y="1179747"/>
                        <a:pt x="792904" y="1124270"/>
                      </a:cubicBezTo>
                      <a:cubicBezTo>
                        <a:pt x="768767" y="1083132"/>
                        <a:pt x="747354" y="1040373"/>
                        <a:pt x="725293" y="998003"/>
                      </a:cubicBezTo>
                      <a:cubicBezTo>
                        <a:pt x="717442" y="982820"/>
                        <a:pt x="713030" y="966339"/>
                        <a:pt x="715496" y="948819"/>
                      </a:cubicBezTo>
                      <a:cubicBezTo>
                        <a:pt x="713744" y="942656"/>
                        <a:pt x="711926" y="936556"/>
                        <a:pt x="710175" y="930392"/>
                      </a:cubicBezTo>
                      <a:cubicBezTo>
                        <a:pt x="731522" y="886594"/>
                        <a:pt x="745342" y="841500"/>
                        <a:pt x="732950" y="792121"/>
                      </a:cubicBezTo>
                      <a:cubicBezTo>
                        <a:pt x="708098" y="759614"/>
                        <a:pt x="716404" y="721655"/>
                        <a:pt x="715431" y="685255"/>
                      </a:cubicBezTo>
                      <a:cubicBezTo>
                        <a:pt x="714977" y="668255"/>
                        <a:pt x="715365" y="651255"/>
                        <a:pt x="715431" y="634256"/>
                      </a:cubicBezTo>
                      <a:cubicBezTo>
                        <a:pt x="669232" y="623095"/>
                        <a:pt x="654438" y="604797"/>
                        <a:pt x="654633" y="557496"/>
                      </a:cubicBezTo>
                      <a:cubicBezTo>
                        <a:pt x="654763" y="517786"/>
                        <a:pt x="656904" y="478271"/>
                        <a:pt x="672672" y="440831"/>
                      </a:cubicBezTo>
                      <a:cubicBezTo>
                        <a:pt x="678706" y="426557"/>
                        <a:pt x="685648" y="413839"/>
                        <a:pt x="703168" y="412022"/>
                      </a:cubicBezTo>
                      <a:cubicBezTo>
                        <a:pt x="695187" y="218339"/>
                        <a:pt x="807827" y="98561"/>
                        <a:pt x="955117" y="0"/>
                      </a:cubicBezTo>
                      <a:close/>
                    </a:path>
                  </a:pathLst>
                </a:custGeom>
                <a:solidFill>
                  <a:srgbClr val="E7C59C"/>
                </a:solidFill>
                <a:ln w="641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 dirty="0"/>
                </a:p>
              </p:txBody>
            </p:sp>
            <p:sp>
              <p:nvSpPr>
                <p:cNvPr id="140" name="자유형: 도형 139">
                  <a:extLst>
                    <a:ext uri="{FF2B5EF4-FFF2-40B4-BE49-F238E27FC236}">
                      <a16:creationId xmlns:a16="http://schemas.microsoft.com/office/drawing/2014/main" id="{D5E9A75A-3198-49B2-8876-27B7654AF1E2}"/>
                    </a:ext>
                  </a:extLst>
                </p:cNvPr>
                <p:cNvSpPr/>
                <p:nvPr/>
              </p:nvSpPr>
              <p:spPr>
                <a:xfrm>
                  <a:off x="967237" y="929686"/>
                  <a:ext cx="886380" cy="2097289"/>
                </a:xfrm>
                <a:custGeom>
                  <a:avLst/>
                  <a:gdLst>
                    <a:gd name="connsiteX0" fmla="*/ 863569 w 876380"/>
                    <a:gd name="connsiteY0" fmla="*/ 41756 h 2073628"/>
                    <a:gd name="connsiteX1" fmla="*/ 815967 w 876380"/>
                    <a:gd name="connsiteY1" fmla="*/ 74282 h 2073628"/>
                    <a:gd name="connsiteX2" fmla="*/ 718967 w 876380"/>
                    <a:gd name="connsiteY2" fmla="*/ 160440 h 2073628"/>
                    <a:gd name="connsiteX3" fmla="*/ 636466 w 876380"/>
                    <a:gd name="connsiteY3" fmla="*/ 236334 h 2073628"/>
                    <a:gd name="connsiteX4" fmla="*/ 609907 w 876380"/>
                    <a:gd name="connsiteY4" fmla="*/ 294521 h 2073628"/>
                    <a:gd name="connsiteX5" fmla="*/ 600348 w 876380"/>
                    <a:gd name="connsiteY5" fmla="*/ 376316 h 2073628"/>
                    <a:gd name="connsiteX6" fmla="*/ 535104 w 876380"/>
                    <a:gd name="connsiteY6" fmla="*/ 507767 h 2073628"/>
                    <a:gd name="connsiteX7" fmla="*/ 511046 w 876380"/>
                    <a:gd name="connsiteY7" fmla="*/ 411857 h 2073628"/>
                    <a:gd name="connsiteX8" fmla="*/ 464471 w 876380"/>
                    <a:gd name="connsiteY8" fmla="*/ 202204 h 2073628"/>
                    <a:gd name="connsiteX9" fmla="*/ 392106 w 876380"/>
                    <a:gd name="connsiteY9" fmla="*/ 69791 h 2073628"/>
                    <a:gd name="connsiteX10" fmla="*/ 379275 w 876380"/>
                    <a:gd name="connsiteY10" fmla="*/ 18789 h 2073628"/>
                    <a:gd name="connsiteX11" fmla="*/ 366380 w 876380"/>
                    <a:gd name="connsiteY11" fmla="*/ 698 h 2073628"/>
                    <a:gd name="connsiteX12" fmla="*/ 345851 w 876380"/>
                    <a:gd name="connsiteY12" fmla="*/ 23344 h 2073628"/>
                    <a:gd name="connsiteX13" fmla="*/ 287151 w 876380"/>
                    <a:gd name="connsiteY13" fmla="*/ 242877 h 2073628"/>
                    <a:gd name="connsiteX14" fmla="*/ 283558 w 876380"/>
                    <a:gd name="connsiteY14" fmla="*/ 256734 h 2073628"/>
                    <a:gd name="connsiteX15" fmla="*/ 236277 w 876380"/>
                    <a:gd name="connsiteY15" fmla="*/ 557293 h 2073628"/>
                    <a:gd name="connsiteX16" fmla="*/ 227488 w 876380"/>
                    <a:gd name="connsiteY16" fmla="*/ 1054867 h 2073628"/>
                    <a:gd name="connsiteX17" fmla="*/ 216518 w 876380"/>
                    <a:gd name="connsiteY17" fmla="*/ 1199148 h 2073628"/>
                    <a:gd name="connsiteX18" fmla="*/ 62678 w 876380"/>
                    <a:gd name="connsiteY18" fmla="*/ 1846777 h 2073628"/>
                    <a:gd name="connsiteX19" fmla="*/ 62678 w 876380"/>
                    <a:gd name="connsiteY19" fmla="*/ 1846777 h 2073628"/>
                    <a:gd name="connsiteX20" fmla="*/ 42021 w 876380"/>
                    <a:gd name="connsiteY20" fmla="*/ 1917474 h 2073628"/>
                    <a:gd name="connsiteX21" fmla="*/ 0 w 876380"/>
                    <a:gd name="connsiteY21" fmla="*/ 2070801 h 2073628"/>
                    <a:gd name="connsiteX22" fmla="*/ 31307 w 876380"/>
                    <a:gd name="connsiteY22" fmla="*/ 2068491 h 2073628"/>
                    <a:gd name="connsiteX23" fmla="*/ 262901 w 876380"/>
                    <a:gd name="connsiteY23" fmla="*/ 1979767 h 2073628"/>
                    <a:gd name="connsiteX24" fmla="*/ 360670 w 876380"/>
                    <a:gd name="connsiteY24" fmla="*/ 1965525 h 2073628"/>
                    <a:gd name="connsiteX25" fmla="*/ 694204 w 876380"/>
                    <a:gd name="connsiteY25" fmla="*/ 1969182 h 2073628"/>
                    <a:gd name="connsiteX26" fmla="*/ 721213 w 876380"/>
                    <a:gd name="connsiteY26" fmla="*/ 1953721 h 2073628"/>
                    <a:gd name="connsiteX27" fmla="*/ 715182 w 876380"/>
                    <a:gd name="connsiteY27" fmla="*/ 1888413 h 2073628"/>
                    <a:gd name="connsiteX28" fmla="*/ 715182 w 876380"/>
                    <a:gd name="connsiteY28" fmla="*/ 1888413 h 2073628"/>
                    <a:gd name="connsiteX29" fmla="*/ 715439 w 876380"/>
                    <a:gd name="connsiteY29" fmla="*/ 1745928 h 2073628"/>
                    <a:gd name="connsiteX30" fmla="*/ 715439 w 876380"/>
                    <a:gd name="connsiteY30" fmla="*/ 1745928 h 2073628"/>
                    <a:gd name="connsiteX31" fmla="*/ 721277 w 876380"/>
                    <a:gd name="connsiteY31" fmla="*/ 1371978 h 2073628"/>
                    <a:gd name="connsiteX32" fmla="*/ 732183 w 876380"/>
                    <a:gd name="connsiteY32" fmla="*/ 1241361 h 2073628"/>
                    <a:gd name="connsiteX33" fmla="*/ 732183 w 876380"/>
                    <a:gd name="connsiteY33" fmla="*/ 1241361 h 2073628"/>
                    <a:gd name="connsiteX34" fmla="*/ 831492 w 876380"/>
                    <a:gd name="connsiteY34" fmla="*/ 546323 h 2073628"/>
                    <a:gd name="connsiteX35" fmla="*/ 869407 w 876380"/>
                    <a:gd name="connsiteY35" fmla="*/ 256157 h 2073628"/>
                    <a:gd name="connsiteX36" fmla="*/ 869856 w 876380"/>
                    <a:gd name="connsiteY36" fmla="*/ 238322 h 2073628"/>
                    <a:gd name="connsiteX37" fmla="*/ 873320 w 876380"/>
                    <a:gd name="connsiteY37" fmla="*/ 153832 h 2073628"/>
                    <a:gd name="connsiteX38" fmla="*/ 876336 w 876380"/>
                    <a:gd name="connsiteY38" fmla="*/ 64980 h 2073628"/>
                    <a:gd name="connsiteX39" fmla="*/ 863569 w 876380"/>
                    <a:gd name="connsiteY39" fmla="*/ 41756 h 207362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</a:cxnLst>
                  <a:rect l="l" t="t" r="r" b="b"/>
                  <a:pathLst>
                    <a:path w="876380" h="2073628">
                      <a:moveTo>
                        <a:pt x="863569" y="41756"/>
                      </a:moveTo>
                      <a:cubicBezTo>
                        <a:pt x="835278" y="34379"/>
                        <a:pt x="830787" y="61900"/>
                        <a:pt x="815967" y="74282"/>
                      </a:cubicBezTo>
                      <a:cubicBezTo>
                        <a:pt x="785751" y="105397"/>
                        <a:pt x="753289" y="134073"/>
                        <a:pt x="718967" y="160440"/>
                      </a:cubicBezTo>
                      <a:cubicBezTo>
                        <a:pt x="689136" y="183343"/>
                        <a:pt x="661678" y="208555"/>
                        <a:pt x="636466" y="236334"/>
                      </a:cubicBezTo>
                      <a:cubicBezTo>
                        <a:pt x="621454" y="252885"/>
                        <a:pt x="613756" y="272195"/>
                        <a:pt x="609907" y="294521"/>
                      </a:cubicBezTo>
                      <a:cubicBezTo>
                        <a:pt x="605159" y="321850"/>
                        <a:pt x="612665" y="352002"/>
                        <a:pt x="600348" y="376316"/>
                      </a:cubicBezTo>
                      <a:cubicBezTo>
                        <a:pt x="579113" y="418209"/>
                        <a:pt x="557237" y="459908"/>
                        <a:pt x="535104" y="507767"/>
                      </a:cubicBezTo>
                      <a:cubicBezTo>
                        <a:pt x="519899" y="473381"/>
                        <a:pt x="510918" y="443677"/>
                        <a:pt x="511046" y="411857"/>
                      </a:cubicBezTo>
                      <a:cubicBezTo>
                        <a:pt x="511367" y="338402"/>
                        <a:pt x="509121" y="265908"/>
                        <a:pt x="464471" y="202204"/>
                      </a:cubicBezTo>
                      <a:cubicBezTo>
                        <a:pt x="435473" y="160889"/>
                        <a:pt x="417382" y="113352"/>
                        <a:pt x="392106" y="69791"/>
                      </a:cubicBezTo>
                      <a:cubicBezTo>
                        <a:pt x="383060" y="54266"/>
                        <a:pt x="379211" y="36881"/>
                        <a:pt x="379275" y="18789"/>
                      </a:cubicBezTo>
                      <a:cubicBezTo>
                        <a:pt x="377800" y="10770"/>
                        <a:pt x="374079" y="4291"/>
                        <a:pt x="366380" y="698"/>
                      </a:cubicBezTo>
                      <a:cubicBezTo>
                        <a:pt x="346364" y="-3728"/>
                        <a:pt x="350727" y="13978"/>
                        <a:pt x="345851" y="23344"/>
                      </a:cubicBezTo>
                      <a:cubicBezTo>
                        <a:pt x="327375" y="96800"/>
                        <a:pt x="299468" y="167754"/>
                        <a:pt x="287151" y="242877"/>
                      </a:cubicBezTo>
                      <a:cubicBezTo>
                        <a:pt x="283237" y="246791"/>
                        <a:pt x="282724" y="251602"/>
                        <a:pt x="283558" y="256734"/>
                      </a:cubicBezTo>
                      <a:cubicBezTo>
                        <a:pt x="253149" y="354568"/>
                        <a:pt x="244745" y="456123"/>
                        <a:pt x="236277" y="557293"/>
                      </a:cubicBezTo>
                      <a:cubicBezTo>
                        <a:pt x="222356" y="722809"/>
                        <a:pt x="228322" y="888966"/>
                        <a:pt x="227488" y="1054867"/>
                      </a:cubicBezTo>
                      <a:cubicBezTo>
                        <a:pt x="227231" y="1103303"/>
                        <a:pt x="227424" y="1151611"/>
                        <a:pt x="216518" y="1199148"/>
                      </a:cubicBezTo>
                      <a:cubicBezTo>
                        <a:pt x="147360" y="1410790"/>
                        <a:pt x="93921" y="1626153"/>
                        <a:pt x="62678" y="1846777"/>
                      </a:cubicBezTo>
                      <a:lnTo>
                        <a:pt x="62678" y="1846777"/>
                      </a:lnTo>
                      <a:cubicBezTo>
                        <a:pt x="55813" y="1870385"/>
                        <a:pt x="49398" y="1894058"/>
                        <a:pt x="42021" y="1917474"/>
                      </a:cubicBezTo>
                      <a:cubicBezTo>
                        <a:pt x="26046" y="1968091"/>
                        <a:pt x="9046" y="2018323"/>
                        <a:pt x="0" y="2070801"/>
                      </a:cubicBezTo>
                      <a:cubicBezTo>
                        <a:pt x="10906" y="2076318"/>
                        <a:pt x="21491" y="2072789"/>
                        <a:pt x="31307" y="2068491"/>
                      </a:cubicBezTo>
                      <a:cubicBezTo>
                        <a:pt x="107265" y="2035580"/>
                        <a:pt x="187777" y="2014474"/>
                        <a:pt x="262901" y="1979767"/>
                      </a:cubicBezTo>
                      <a:cubicBezTo>
                        <a:pt x="294913" y="1964947"/>
                        <a:pt x="326926" y="1962638"/>
                        <a:pt x="360670" y="1965525"/>
                      </a:cubicBezTo>
                      <a:cubicBezTo>
                        <a:pt x="471720" y="1975020"/>
                        <a:pt x="583026" y="1968348"/>
                        <a:pt x="694204" y="1969182"/>
                      </a:cubicBezTo>
                      <a:cubicBezTo>
                        <a:pt x="704789" y="1969246"/>
                        <a:pt x="718967" y="1970593"/>
                        <a:pt x="721213" y="1953721"/>
                      </a:cubicBezTo>
                      <a:cubicBezTo>
                        <a:pt x="719224" y="1931973"/>
                        <a:pt x="717171" y="1910160"/>
                        <a:pt x="715182" y="1888413"/>
                      </a:cubicBezTo>
                      <a:lnTo>
                        <a:pt x="715182" y="1888413"/>
                      </a:lnTo>
                      <a:cubicBezTo>
                        <a:pt x="715246" y="1840939"/>
                        <a:pt x="715375" y="1793401"/>
                        <a:pt x="715439" y="1745928"/>
                      </a:cubicBezTo>
                      <a:lnTo>
                        <a:pt x="715439" y="1745928"/>
                      </a:lnTo>
                      <a:cubicBezTo>
                        <a:pt x="717620" y="1621278"/>
                        <a:pt x="723266" y="1496692"/>
                        <a:pt x="721277" y="1371978"/>
                      </a:cubicBezTo>
                      <a:cubicBezTo>
                        <a:pt x="724934" y="1328417"/>
                        <a:pt x="728526" y="1284857"/>
                        <a:pt x="732183" y="1241361"/>
                      </a:cubicBezTo>
                      <a:lnTo>
                        <a:pt x="732183" y="1241361"/>
                      </a:lnTo>
                      <a:cubicBezTo>
                        <a:pt x="756369" y="1008420"/>
                        <a:pt x="792038" y="777083"/>
                        <a:pt x="831492" y="546323"/>
                      </a:cubicBezTo>
                      <a:cubicBezTo>
                        <a:pt x="847980" y="450093"/>
                        <a:pt x="874860" y="355210"/>
                        <a:pt x="869407" y="256157"/>
                      </a:cubicBezTo>
                      <a:cubicBezTo>
                        <a:pt x="869535" y="250191"/>
                        <a:pt x="869728" y="244289"/>
                        <a:pt x="869856" y="238322"/>
                      </a:cubicBezTo>
                      <a:cubicBezTo>
                        <a:pt x="876079" y="210352"/>
                        <a:pt x="871781" y="181996"/>
                        <a:pt x="873320" y="153832"/>
                      </a:cubicBezTo>
                      <a:cubicBezTo>
                        <a:pt x="874989" y="124258"/>
                        <a:pt x="869407" y="94426"/>
                        <a:pt x="876336" y="64980"/>
                      </a:cubicBezTo>
                      <a:cubicBezTo>
                        <a:pt x="876849" y="54651"/>
                        <a:pt x="873000" y="46696"/>
                        <a:pt x="863569" y="41756"/>
                      </a:cubicBezTo>
                      <a:close/>
                    </a:path>
                  </a:pathLst>
                </a:custGeom>
                <a:solidFill>
                  <a:schemeClr val="accent4">
                    <a:lumMod val="40000"/>
                    <a:lumOff val="60000"/>
                  </a:schemeClr>
                </a:solidFill>
                <a:ln w="641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41" name="자유형: 도형 140">
                  <a:extLst>
                    <a:ext uri="{FF2B5EF4-FFF2-40B4-BE49-F238E27FC236}">
                      <a16:creationId xmlns:a16="http://schemas.microsoft.com/office/drawing/2014/main" id="{F2F7327E-1F37-4F01-A59D-FDA08FC13080}"/>
                    </a:ext>
                  </a:extLst>
                </p:cNvPr>
                <p:cNvSpPr/>
                <p:nvPr/>
              </p:nvSpPr>
              <p:spPr>
                <a:xfrm>
                  <a:off x="1327871" y="1"/>
                  <a:ext cx="723442" cy="983101"/>
                </a:xfrm>
                <a:custGeom>
                  <a:avLst/>
                  <a:gdLst>
                    <a:gd name="connsiteX0" fmla="*/ 225606 w 723442"/>
                    <a:gd name="connsiteY0" fmla="*/ 762922 h 983101"/>
                    <a:gd name="connsiteX1" fmla="*/ 307038 w 723442"/>
                    <a:gd name="connsiteY1" fmla="*/ 777716 h 983101"/>
                    <a:gd name="connsiteX2" fmla="*/ 324232 w 723442"/>
                    <a:gd name="connsiteY2" fmla="*/ 791666 h 983101"/>
                    <a:gd name="connsiteX3" fmla="*/ 308919 w 723442"/>
                    <a:gd name="connsiteY3" fmla="*/ 811781 h 983101"/>
                    <a:gd name="connsiteX4" fmla="*/ 269015 w 723442"/>
                    <a:gd name="connsiteY4" fmla="*/ 821384 h 983101"/>
                    <a:gd name="connsiteX5" fmla="*/ 207567 w 723442"/>
                    <a:gd name="connsiteY5" fmla="*/ 789396 h 983101"/>
                    <a:gd name="connsiteX6" fmla="*/ 225606 w 723442"/>
                    <a:gd name="connsiteY6" fmla="*/ 762922 h 983101"/>
                    <a:gd name="connsiteX7" fmla="*/ 172954 w 723442"/>
                    <a:gd name="connsiteY7" fmla="*/ 661282 h 983101"/>
                    <a:gd name="connsiteX8" fmla="*/ 142424 w 723442"/>
                    <a:gd name="connsiteY8" fmla="*/ 729506 h 983101"/>
                    <a:gd name="connsiteX9" fmla="*/ 147938 w 723442"/>
                    <a:gd name="connsiteY9" fmla="*/ 779792 h 983101"/>
                    <a:gd name="connsiteX10" fmla="*/ 315667 w 723442"/>
                    <a:gd name="connsiteY10" fmla="*/ 854345 h 983101"/>
                    <a:gd name="connsiteX11" fmla="*/ 370885 w 723442"/>
                    <a:gd name="connsiteY11" fmla="*/ 821514 h 983101"/>
                    <a:gd name="connsiteX12" fmla="*/ 408388 w 723442"/>
                    <a:gd name="connsiteY12" fmla="*/ 743910 h 983101"/>
                    <a:gd name="connsiteX13" fmla="*/ 380164 w 723442"/>
                    <a:gd name="connsiteY13" fmla="*/ 697906 h 983101"/>
                    <a:gd name="connsiteX14" fmla="*/ 212824 w 723442"/>
                    <a:gd name="connsiteY14" fmla="*/ 666373 h 983101"/>
                    <a:gd name="connsiteX15" fmla="*/ 172954 w 723442"/>
                    <a:gd name="connsiteY15" fmla="*/ 661282 h 983101"/>
                    <a:gd name="connsiteX16" fmla="*/ 28355 w 723442"/>
                    <a:gd name="connsiteY16" fmla="*/ 561193 h 983101"/>
                    <a:gd name="connsiteX17" fmla="*/ 82534 w 723442"/>
                    <a:gd name="connsiteY17" fmla="*/ 706406 h 983101"/>
                    <a:gd name="connsiteX18" fmla="*/ 106801 w 723442"/>
                    <a:gd name="connsiteY18" fmla="*/ 642884 h 983101"/>
                    <a:gd name="connsiteX19" fmla="*/ 144694 w 723442"/>
                    <a:gd name="connsiteY19" fmla="*/ 613361 h 983101"/>
                    <a:gd name="connsiteX20" fmla="*/ 423118 w 723442"/>
                    <a:gd name="connsiteY20" fmla="*/ 674094 h 983101"/>
                    <a:gd name="connsiteX21" fmla="*/ 448812 w 723442"/>
                    <a:gd name="connsiteY21" fmla="*/ 719124 h 983101"/>
                    <a:gd name="connsiteX22" fmla="*/ 447061 w 723442"/>
                    <a:gd name="connsiteY22" fmla="*/ 736968 h 983101"/>
                    <a:gd name="connsiteX23" fmla="*/ 447450 w 723442"/>
                    <a:gd name="connsiteY23" fmla="*/ 778235 h 983101"/>
                    <a:gd name="connsiteX24" fmla="*/ 493648 w 723442"/>
                    <a:gd name="connsiteY24" fmla="*/ 763247 h 983101"/>
                    <a:gd name="connsiteX25" fmla="*/ 565606 w 723442"/>
                    <a:gd name="connsiteY25" fmla="*/ 679869 h 983101"/>
                    <a:gd name="connsiteX26" fmla="*/ 561518 w 723442"/>
                    <a:gd name="connsiteY26" fmla="*/ 743002 h 983101"/>
                    <a:gd name="connsiteX27" fmla="*/ 518954 w 723442"/>
                    <a:gd name="connsiteY27" fmla="*/ 828781 h 983101"/>
                    <a:gd name="connsiteX28" fmla="*/ 454717 w 723442"/>
                    <a:gd name="connsiteY28" fmla="*/ 905475 h 983101"/>
                    <a:gd name="connsiteX29" fmla="*/ 329228 w 723442"/>
                    <a:gd name="connsiteY29" fmla="*/ 973930 h 983101"/>
                    <a:gd name="connsiteX30" fmla="*/ 177915 w 723442"/>
                    <a:gd name="connsiteY30" fmla="*/ 951090 h 983101"/>
                    <a:gd name="connsiteX31" fmla="*/ 33351 w 723442"/>
                    <a:gd name="connsiteY31" fmla="*/ 792056 h 983101"/>
                    <a:gd name="connsiteX32" fmla="*/ 15832 w 723442"/>
                    <a:gd name="connsiteY32" fmla="*/ 685189 h 983101"/>
                    <a:gd name="connsiteX33" fmla="*/ 15832 w 723442"/>
                    <a:gd name="connsiteY33" fmla="*/ 634190 h 983101"/>
                    <a:gd name="connsiteX34" fmla="*/ 28355 w 723442"/>
                    <a:gd name="connsiteY34" fmla="*/ 561193 h 983101"/>
                    <a:gd name="connsiteX35" fmla="*/ 255519 w 723442"/>
                    <a:gd name="connsiteY35" fmla="*/ 0 h 983101"/>
                    <a:gd name="connsiteX36" fmla="*/ 363489 w 723442"/>
                    <a:gd name="connsiteY36" fmla="*/ 0 h 983101"/>
                    <a:gd name="connsiteX37" fmla="*/ 506755 w 723442"/>
                    <a:gd name="connsiteY37" fmla="*/ 62939 h 983101"/>
                    <a:gd name="connsiteX38" fmla="*/ 598309 w 723442"/>
                    <a:gd name="connsiteY38" fmla="*/ 182588 h 983101"/>
                    <a:gd name="connsiteX39" fmla="*/ 620954 w 723442"/>
                    <a:gd name="connsiteY39" fmla="*/ 211267 h 983101"/>
                    <a:gd name="connsiteX40" fmla="*/ 718477 w 723442"/>
                    <a:gd name="connsiteY40" fmla="*/ 420522 h 983101"/>
                    <a:gd name="connsiteX41" fmla="*/ 699661 w 723442"/>
                    <a:gd name="connsiteY41" fmla="*/ 492740 h 983101"/>
                    <a:gd name="connsiteX42" fmla="*/ 662221 w 723442"/>
                    <a:gd name="connsiteY42" fmla="*/ 529594 h 983101"/>
                    <a:gd name="connsiteX43" fmla="*/ 612260 w 723442"/>
                    <a:gd name="connsiteY43" fmla="*/ 596491 h 983101"/>
                    <a:gd name="connsiteX44" fmla="*/ 592405 w 723442"/>
                    <a:gd name="connsiteY44" fmla="*/ 605705 h 983101"/>
                    <a:gd name="connsiteX45" fmla="*/ 583645 w 723442"/>
                    <a:gd name="connsiteY45" fmla="*/ 584812 h 983101"/>
                    <a:gd name="connsiteX46" fmla="*/ 593378 w 723442"/>
                    <a:gd name="connsiteY46" fmla="*/ 522717 h 983101"/>
                    <a:gd name="connsiteX47" fmla="*/ 611935 w 723442"/>
                    <a:gd name="connsiteY47" fmla="*/ 365370 h 983101"/>
                    <a:gd name="connsiteX48" fmla="*/ 475481 w 723442"/>
                    <a:gd name="connsiteY48" fmla="*/ 176553 h 983101"/>
                    <a:gd name="connsiteX49" fmla="*/ 344867 w 723442"/>
                    <a:gd name="connsiteY49" fmla="*/ 144694 h 983101"/>
                    <a:gd name="connsiteX50" fmla="*/ 128149 w 723442"/>
                    <a:gd name="connsiteY50" fmla="*/ 257790 h 983101"/>
                    <a:gd name="connsiteX51" fmla="*/ 72283 w 723442"/>
                    <a:gd name="connsiteY51" fmla="*/ 445827 h 983101"/>
                    <a:gd name="connsiteX52" fmla="*/ 49313 w 723442"/>
                    <a:gd name="connsiteY52" fmla="*/ 489626 h 983101"/>
                    <a:gd name="connsiteX53" fmla="*/ 11680 w 723442"/>
                    <a:gd name="connsiteY53" fmla="*/ 456923 h 983101"/>
                    <a:gd name="connsiteX54" fmla="*/ 3569 w 723442"/>
                    <a:gd name="connsiteY54" fmla="*/ 412022 h 983101"/>
                    <a:gd name="connsiteX55" fmla="*/ 255519 w 723442"/>
                    <a:gd name="connsiteY55" fmla="*/ 0 h 98310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</a:cxnLst>
                  <a:rect l="l" t="t" r="r" b="b"/>
                  <a:pathLst>
                    <a:path w="723442" h="983101">
                      <a:moveTo>
                        <a:pt x="225606" y="762922"/>
                      </a:moveTo>
                      <a:cubicBezTo>
                        <a:pt x="253313" y="764609"/>
                        <a:pt x="280953" y="766816"/>
                        <a:pt x="307038" y="777716"/>
                      </a:cubicBezTo>
                      <a:cubicBezTo>
                        <a:pt x="314175" y="780701"/>
                        <a:pt x="323519" y="781869"/>
                        <a:pt x="324232" y="791666"/>
                      </a:cubicBezTo>
                      <a:cubicBezTo>
                        <a:pt x="324946" y="802048"/>
                        <a:pt x="316510" y="807045"/>
                        <a:pt x="308919" y="811781"/>
                      </a:cubicBezTo>
                      <a:cubicBezTo>
                        <a:pt x="296720" y="819373"/>
                        <a:pt x="283354" y="822292"/>
                        <a:pt x="269015" y="821384"/>
                      </a:cubicBezTo>
                      <a:cubicBezTo>
                        <a:pt x="243449" y="820475"/>
                        <a:pt x="218599" y="817231"/>
                        <a:pt x="207567" y="789396"/>
                      </a:cubicBezTo>
                      <a:cubicBezTo>
                        <a:pt x="201209" y="773434"/>
                        <a:pt x="204649" y="761624"/>
                        <a:pt x="225606" y="762922"/>
                      </a:cubicBezTo>
                      <a:close/>
                      <a:moveTo>
                        <a:pt x="172954" y="661282"/>
                      </a:moveTo>
                      <a:cubicBezTo>
                        <a:pt x="143579" y="660500"/>
                        <a:pt x="142618" y="675294"/>
                        <a:pt x="142424" y="729506"/>
                      </a:cubicBezTo>
                      <a:cubicBezTo>
                        <a:pt x="144889" y="744560"/>
                        <a:pt x="137686" y="762922"/>
                        <a:pt x="147938" y="779792"/>
                      </a:cubicBezTo>
                      <a:cubicBezTo>
                        <a:pt x="181420" y="834880"/>
                        <a:pt x="252145" y="866869"/>
                        <a:pt x="315667" y="854345"/>
                      </a:cubicBezTo>
                      <a:cubicBezTo>
                        <a:pt x="337599" y="849998"/>
                        <a:pt x="357908" y="840784"/>
                        <a:pt x="370885" y="821514"/>
                      </a:cubicBezTo>
                      <a:cubicBezTo>
                        <a:pt x="387042" y="797571"/>
                        <a:pt x="399759" y="772201"/>
                        <a:pt x="408388" y="743910"/>
                      </a:cubicBezTo>
                      <a:cubicBezTo>
                        <a:pt x="417473" y="714258"/>
                        <a:pt x="405793" y="702838"/>
                        <a:pt x="380164" y="697906"/>
                      </a:cubicBezTo>
                      <a:cubicBezTo>
                        <a:pt x="324427" y="687071"/>
                        <a:pt x="268820" y="675651"/>
                        <a:pt x="212824" y="666373"/>
                      </a:cubicBezTo>
                      <a:cubicBezTo>
                        <a:pt x="195694" y="663534"/>
                        <a:pt x="182746" y="661543"/>
                        <a:pt x="172954" y="661282"/>
                      </a:cubicBezTo>
                      <a:close/>
                      <a:moveTo>
                        <a:pt x="28355" y="561193"/>
                      </a:moveTo>
                      <a:cubicBezTo>
                        <a:pt x="55347" y="606872"/>
                        <a:pt x="60992" y="657029"/>
                        <a:pt x="82534" y="706406"/>
                      </a:cubicBezTo>
                      <a:cubicBezTo>
                        <a:pt x="96160" y="683762"/>
                        <a:pt x="101740" y="663388"/>
                        <a:pt x="106801" y="642884"/>
                      </a:cubicBezTo>
                      <a:cubicBezTo>
                        <a:pt x="111733" y="622834"/>
                        <a:pt x="122438" y="611998"/>
                        <a:pt x="144694" y="613361"/>
                      </a:cubicBezTo>
                      <a:cubicBezTo>
                        <a:pt x="240660" y="619265"/>
                        <a:pt x="334873" y="632503"/>
                        <a:pt x="423118" y="674094"/>
                      </a:cubicBezTo>
                      <a:cubicBezTo>
                        <a:pt x="442714" y="683308"/>
                        <a:pt x="452511" y="696998"/>
                        <a:pt x="448812" y="719124"/>
                      </a:cubicBezTo>
                      <a:cubicBezTo>
                        <a:pt x="447840" y="725028"/>
                        <a:pt x="446671" y="731064"/>
                        <a:pt x="447061" y="736968"/>
                      </a:cubicBezTo>
                      <a:cubicBezTo>
                        <a:pt x="448034" y="751242"/>
                        <a:pt x="433759" y="770903"/>
                        <a:pt x="447450" y="778235"/>
                      </a:cubicBezTo>
                      <a:cubicBezTo>
                        <a:pt x="461790" y="785956"/>
                        <a:pt x="478854" y="771292"/>
                        <a:pt x="493648" y="763247"/>
                      </a:cubicBezTo>
                      <a:cubicBezTo>
                        <a:pt x="526415" y="745338"/>
                        <a:pt x="543481" y="713025"/>
                        <a:pt x="565606" y="679869"/>
                      </a:cubicBezTo>
                      <a:cubicBezTo>
                        <a:pt x="575858" y="705109"/>
                        <a:pt x="562232" y="723666"/>
                        <a:pt x="561518" y="743002"/>
                      </a:cubicBezTo>
                      <a:cubicBezTo>
                        <a:pt x="547309" y="771617"/>
                        <a:pt x="533163" y="800166"/>
                        <a:pt x="518954" y="828781"/>
                      </a:cubicBezTo>
                      <a:cubicBezTo>
                        <a:pt x="508377" y="863430"/>
                        <a:pt x="480152" y="883154"/>
                        <a:pt x="454717" y="905475"/>
                      </a:cubicBezTo>
                      <a:cubicBezTo>
                        <a:pt x="417927" y="937788"/>
                        <a:pt x="374908" y="958811"/>
                        <a:pt x="329228" y="973930"/>
                      </a:cubicBezTo>
                      <a:cubicBezTo>
                        <a:pt x="275633" y="991708"/>
                        <a:pt x="224049" y="983402"/>
                        <a:pt x="177915" y="951090"/>
                      </a:cubicBezTo>
                      <a:cubicBezTo>
                        <a:pt x="117962" y="909109"/>
                        <a:pt x="60343" y="864338"/>
                        <a:pt x="33351" y="792056"/>
                      </a:cubicBezTo>
                      <a:cubicBezTo>
                        <a:pt x="8500" y="759548"/>
                        <a:pt x="16805" y="721590"/>
                        <a:pt x="15832" y="685189"/>
                      </a:cubicBezTo>
                      <a:cubicBezTo>
                        <a:pt x="15378" y="668189"/>
                        <a:pt x="15767" y="651189"/>
                        <a:pt x="15832" y="634190"/>
                      </a:cubicBezTo>
                      <a:cubicBezTo>
                        <a:pt x="23942" y="612063"/>
                        <a:pt x="15507" y="587017"/>
                        <a:pt x="28355" y="561193"/>
                      </a:cubicBezTo>
                      <a:close/>
                      <a:moveTo>
                        <a:pt x="255519" y="0"/>
                      </a:moveTo>
                      <a:cubicBezTo>
                        <a:pt x="291530" y="0"/>
                        <a:pt x="327477" y="0"/>
                        <a:pt x="363489" y="0"/>
                      </a:cubicBezTo>
                      <a:cubicBezTo>
                        <a:pt x="415461" y="11355"/>
                        <a:pt x="463412" y="31989"/>
                        <a:pt x="506755" y="62939"/>
                      </a:cubicBezTo>
                      <a:cubicBezTo>
                        <a:pt x="549385" y="93370"/>
                        <a:pt x="588901" y="126397"/>
                        <a:pt x="598309" y="182588"/>
                      </a:cubicBezTo>
                      <a:cubicBezTo>
                        <a:pt x="600515" y="195759"/>
                        <a:pt x="606874" y="205103"/>
                        <a:pt x="620954" y="211267"/>
                      </a:cubicBezTo>
                      <a:cubicBezTo>
                        <a:pt x="712118" y="251042"/>
                        <a:pt x="735023" y="346034"/>
                        <a:pt x="718477" y="420522"/>
                      </a:cubicBezTo>
                      <a:cubicBezTo>
                        <a:pt x="713091" y="444790"/>
                        <a:pt x="704916" y="468473"/>
                        <a:pt x="699661" y="492740"/>
                      </a:cubicBezTo>
                      <a:cubicBezTo>
                        <a:pt x="695054" y="513957"/>
                        <a:pt x="683634" y="526416"/>
                        <a:pt x="662221" y="529594"/>
                      </a:cubicBezTo>
                      <a:cubicBezTo>
                        <a:pt x="648725" y="554251"/>
                        <a:pt x="628156" y="573587"/>
                        <a:pt x="612260" y="596491"/>
                      </a:cubicBezTo>
                      <a:cubicBezTo>
                        <a:pt x="607913" y="602785"/>
                        <a:pt x="601359" y="609858"/>
                        <a:pt x="592405" y="605705"/>
                      </a:cubicBezTo>
                      <a:cubicBezTo>
                        <a:pt x="584164" y="601942"/>
                        <a:pt x="583386" y="592858"/>
                        <a:pt x="583645" y="584812"/>
                      </a:cubicBezTo>
                      <a:cubicBezTo>
                        <a:pt x="584294" y="563789"/>
                        <a:pt x="589225" y="543286"/>
                        <a:pt x="593378" y="522717"/>
                      </a:cubicBezTo>
                      <a:cubicBezTo>
                        <a:pt x="603825" y="470743"/>
                        <a:pt x="612519" y="418770"/>
                        <a:pt x="611935" y="365370"/>
                      </a:cubicBezTo>
                      <a:cubicBezTo>
                        <a:pt x="610962" y="269988"/>
                        <a:pt x="566191" y="207438"/>
                        <a:pt x="475481" y="176553"/>
                      </a:cubicBezTo>
                      <a:cubicBezTo>
                        <a:pt x="432852" y="162084"/>
                        <a:pt x="389637" y="150794"/>
                        <a:pt x="344867" y="144694"/>
                      </a:cubicBezTo>
                      <a:cubicBezTo>
                        <a:pt x="249874" y="131783"/>
                        <a:pt x="173049" y="172466"/>
                        <a:pt x="128149" y="257790"/>
                      </a:cubicBezTo>
                      <a:cubicBezTo>
                        <a:pt x="96939" y="317095"/>
                        <a:pt x="76760" y="378801"/>
                        <a:pt x="72283" y="445827"/>
                      </a:cubicBezTo>
                      <a:cubicBezTo>
                        <a:pt x="71114" y="462958"/>
                        <a:pt x="71893" y="485797"/>
                        <a:pt x="49313" y="489626"/>
                      </a:cubicBezTo>
                      <a:cubicBezTo>
                        <a:pt x="27642" y="493258"/>
                        <a:pt x="19466" y="472885"/>
                        <a:pt x="11680" y="456923"/>
                      </a:cubicBezTo>
                      <a:cubicBezTo>
                        <a:pt x="4802" y="443038"/>
                        <a:pt x="-5515" y="429022"/>
                        <a:pt x="3569" y="412022"/>
                      </a:cubicBezTo>
                      <a:cubicBezTo>
                        <a:pt x="-4412" y="218339"/>
                        <a:pt x="108164" y="98561"/>
                        <a:pt x="255519" y="0"/>
                      </a:cubicBezTo>
                      <a:close/>
                    </a:path>
                  </a:pathLst>
                </a:custGeom>
                <a:solidFill>
                  <a:srgbClr val="3C3230"/>
                </a:solidFill>
                <a:ln w="641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42" name="자유형: 도형 141">
                  <a:extLst>
                    <a:ext uri="{FF2B5EF4-FFF2-40B4-BE49-F238E27FC236}">
                      <a16:creationId xmlns:a16="http://schemas.microsoft.com/office/drawing/2014/main" id="{E475F7F1-00B7-4E1F-BEB7-AB9E42C676EE}"/>
                    </a:ext>
                  </a:extLst>
                </p:cNvPr>
                <p:cNvSpPr/>
                <p:nvPr/>
              </p:nvSpPr>
              <p:spPr>
                <a:xfrm>
                  <a:off x="1252394" y="5660769"/>
                  <a:ext cx="1117072" cy="1249757"/>
                </a:xfrm>
                <a:custGeom>
                  <a:avLst/>
                  <a:gdLst>
                    <a:gd name="connsiteX0" fmla="*/ 291196 w 1117072"/>
                    <a:gd name="connsiteY0" fmla="*/ 741298 h 1249757"/>
                    <a:gd name="connsiteX1" fmla="*/ 342220 w 1117072"/>
                    <a:gd name="connsiteY1" fmla="*/ 744915 h 1249757"/>
                    <a:gd name="connsiteX2" fmla="*/ 372781 w 1117072"/>
                    <a:gd name="connsiteY2" fmla="*/ 783717 h 1249757"/>
                    <a:gd name="connsiteX3" fmla="*/ 383617 w 1117072"/>
                    <a:gd name="connsiteY3" fmla="*/ 827126 h 1249757"/>
                    <a:gd name="connsiteX4" fmla="*/ 561338 w 1117072"/>
                    <a:gd name="connsiteY4" fmla="*/ 1086732 h 1249757"/>
                    <a:gd name="connsiteX5" fmla="*/ 605590 w 1117072"/>
                    <a:gd name="connsiteY5" fmla="*/ 1218189 h 1249757"/>
                    <a:gd name="connsiteX6" fmla="*/ 546090 w 1117072"/>
                    <a:gd name="connsiteY6" fmla="*/ 1249139 h 1249757"/>
                    <a:gd name="connsiteX7" fmla="*/ 357858 w 1117072"/>
                    <a:gd name="connsiteY7" fmla="*/ 1243495 h 1249757"/>
                    <a:gd name="connsiteX8" fmla="*/ 225492 w 1117072"/>
                    <a:gd name="connsiteY8" fmla="*/ 1222861 h 1249757"/>
                    <a:gd name="connsiteX9" fmla="*/ 145359 w 1117072"/>
                    <a:gd name="connsiteY9" fmla="*/ 1178545 h 1249757"/>
                    <a:gd name="connsiteX10" fmla="*/ 102210 w 1117072"/>
                    <a:gd name="connsiteY10" fmla="*/ 1171991 h 1249757"/>
                    <a:gd name="connsiteX11" fmla="*/ 7023 w 1117072"/>
                    <a:gd name="connsiteY11" fmla="*/ 1156418 h 1249757"/>
                    <a:gd name="connsiteX12" fmla="*/ 1053 w 1117072"/>
                    <a:gd name="connsiteY12" fmla="*/ 1129101 h 1249757"/>
                    <a:gd name="connsiteX13" fmla="*/ 6568 w 1117072"/>
                    <a:gd name="connsiteY13" fmla="*/ 901679 h 1249757"/>
                    <a:gd name="connsiteX14" fmla="*/ 12473 w 1117072"/>
                    <a:gd name="connsiteY14" fmla="*/ 888441 h 1249757"/>
                    <a:gd name="connsiteX15" fmla="*/ 239636 w 1117072"/>
                    <a:gd name="connsiteY15" fmla="*/ 749068 h 1249757"/>
                    <a:gd name="connsiteX16" fmla="*/ 291196 w 1117072"/>
                    <a:gd name="connsiteY16" fmla="*/ 741298 h 1249757"/>
                    <a:gd name="connsiteX17" fmla="*/ 906983 w 1117072"/>
                    <a:gd name="connsiteY17" fmla="*/ 1068 h 1249757"/>
                    <a:gd name="connsiteX18" fmla="*/ 1065433 w 1117072"/>
                    <a:gd name="connsiteY18" fmla="*/ 23260 h 1249757"/>
                    <a:gd name="connsiteX19" fmla="*/ 1105597 w 1117072"/>
                    <a:gd name="connsiteY19" fmla="*/ 80164 h 1249757"/>
                    <a:gd name="connsiteX20" fmla="*/ 1106440 w 1117072"/>
                    <a:gd name="connsiteY20" fmla="*/ 319332 h 1249757"/>
                    <a:gd name="connsiteX21" fmla="*/ 1076788 w 1117072"/>
                    <a:gd name="connsiteY21" fmla="*/ 349438 h 1249757"/>
                    <a:gd name="connsiteX22" fmla="*/ 1051159 w 1117072"/>
                    <a:gd name="connsiteY22" fmla="*/ 382076 h 1249757"/>
                    <a:gd name="connsiteX23" fmla="*/ 1091257 w 1117072"/>
                    <a:gd name="connsiteY23" fmla="*/ 630457 h 1249757"/>
                    <a:gd name="connsiteX24" fmla="*/ 1113773 w 1117072"/>
                    <a:gd name="connsiteY24" fmla="*/ 869560 h 1249757"/>
                    <a:gd name="connsiteX25" fmla="*/ 1035715 w 1117072"/>
                    <a:gd name="connsiteY25" fmla="*/ 1134876 h 1249757"/>
                    <a:gd name="connsiteX26" fmla="*/ 1004441 w 1117072"/>
                    <a:gd name="connsiteY26" fmla="*/ 1178090 h 1249757"/>
                    <a:gd name="connsiteX27" fmla="*/ 965249 w 1117072"/>
                    <a:gd name="connsiteY27" fmla="*/ 1185292 h 1249757"/>
                    <a:gd name="connsiteX28" fmla="*/ 829185 w 1117072"/>
                    <a:gd name="connsiteY28" fmla="*/ 1037938 h 1249757"/>
                    <a:gd name="connsiteX29" fmla="*/ 812380 w 1117072"/>
                    <a:gd name="connsiteY29" fmla="*/ 910697 h 1249757"/>
                    <a:gd name="connsiteX30" fmla="*/ 711288 w 1117072"/>
                    <a:gd name="connsiteY30" fmla="*/ 625201 h 1249757"/>
                    <a:gd name="connsiteX31" fmla="*/ 644392 w 1117072"/>
                    <a:gd name="connsiteY31" fmla="*/ 498804 h 1249757"/>
                    <a:gd name="connsiteX32" fmla="*/ 642963 w 1117072"/>
                    <a:gd name="connsiteY32" fmla="*/ 462728 h 1249757"/>
                    <a:gd name="connsiteX33" fmla="*/ 779613 w 1117072"/>
                    <a:gd name="connsiteY33" fmla="*/ 361896 h 1249757"/>
                    <a:gd name="connsiteX34" fmla="*/ 887453 w 1117072"/>
                    <a:gd name="connsiteY34" fmla="*/ 232839 h 1249757"/>
                    <a:gd name="connsiteX35" fmla="*/ 929238 w 1117072"/>
                    <a:gd name="connsiteY35" fmla="*/ 106248 h 1249757"/>
                    <a:gd name="connsiteX36" fmla="*/ 906983 w 1117072"/>
                    <a:gd name="connsiteY36" fmla="*/ 1068 h 124975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</a:cxnLst>
                  <a:rect l="l" t="t" r="r" b="b"/>
                  <a:pathLst>
                    <a:path w="1117072" h="1249757">
                      <a:moveTo>
                        <a:pt x="291196" y="741298"/>
                      </a:moveTo>
                      <a:cubicBezTo>
                        <a:pt x="308123" y="740584"/>
                        <a:pt x="324961" y="741768"/>
                        <a:pt x="342220" y="744915"/>
                      </a:cubicBezTo>
                      <a:cubicBezTo>
                        <a:pt x="358572" y="753026"/>
                        <a:pt x="367655" y="767042"/>
                        <a:pt x="372781" y="783717"/>
                      </a:cubicBezTo>
                      <a:cubicBezTo>
                        <a:pt x="377129" y="797991"/>
                        <a:pt x="382125" y="812397"/>
                        <a:pt x="383617" y="827126"/>
                      </a:cubicBezTo>
                      <a:cubicBezTo>
                        <a:pt x="395621" y="946190"/>
                        <a:pt x="469461" y="1022755"/>
                        <a:pt x="561338" y="1086732"/>
                      </a:cubicBezTo>
                      <a:cubicBezTo>
                        <a:pt x="603125" y="1115865"/>
                        <a:pt x="622850" y="1169655"/>
                        <a:pt x="605590" y="1218189"/>
                      </a:cubicBezTo>
                      <a:cubicBezTo>
                        <a:pt x="596052" y="1245182"/>
                        <a:pt x="570682" y="1248166"/>
                        <a:pt x="546090" y="1249139"/>
                      </a:cubicBezTo>
                      <a:cubicBezTo>
                        <a:pt x="483216" y="1251670"/>
                        <a:pt x="420602" y="1245766"/>
                        <a:pt x="357858" y="1243495"/>
                      </a:cubicBezTo>
                      <a:cubicBezTo>
                        <a:pt x="312893" y="1241808"/>
                        <a:pt x="268770" y="1235124"/>
                        <a:pt x="225492" y="1222861"/>
                      </a:cubicBezTo>
                      <a:cubicBezTo>
                        <a:pt x="195320" y="1214361"/>
                        <a:pt x="168003" y="1200281"/>
                        <a:pt x="145359" y="1178545"/>
                      </a:cubicBezTo>
                      <a:cubicBezTo>
                        <a:pt x="131992" y="1165762"/>
                        <a:pt x="118301" y="1162517"/>
                        <a:pt x="102210" y="1171991"/>
                      </a:cubicBezTo>
                      <a:cubicBezTo>
                        <a:pt x="66328" y="1193144"/>
                        <a:pt x="37649" y="1166865"/>
                        <a:pt x="7023" y="1156418"/>
                      </a:cubicBezTo>
                      <a:cubicBezTo>
                        <a:pt x="-3488" y="1152850"/>
                        <a:pt x="859" y="1138575"/>
                        <a:pt x="1053" y="1129101"/>
                      </a:cubicBezTo>
                      <a:cubicBezTo>
                        <a:pt x="2610" y="1053315"/>
                        <a:pt x="4687" y="977529"/>
                        <a:pt x="6568" y="901679"/>
                      </a:cubicBezTo>
                      <a:cubicBezTo>
                        <a:pt x="8450" y="897136"/>
                        <a:pt x="9034" y="890518"/>
                        <a:pt x="12473" y="888441"/>
                      </a:cubicBezTo>
                      <a:cubicBezTo>
                        <a:pt x="87675" y="841400"/>
                        <a:pt x="148538" y="772102"/>
                        <a:pt x="239636" y="749068"/>
                      </a:cubicBezTo>
                      <a:cubicBezTo>
                        <a:pt x="257253" y="744624"/>
                        <a:pt x="274269" y="742012"/>
                        <a:pt x="291196" y="741298"/>
                      </a:cubicBezTo>
                      <a:close/>
                      <a:moveTo>
                        <a:pt x="906983" y="1068"/>
                      </a:moveTo>
                      <a:cubicBezTo>
                        <a:pt x="961292" y="-2371"/>
                        <a:pt x="1014498" y="1847"/>
                        <a:pt x="1065433" y="23260"/>
                      </a:cubicBezTo>
                      <a:cubicBezTo>
                        <a:pt x="1091063" y="34030"/>
                        <a:pt x="1103326" y="51355"/>
                        <a:pt x="1105597" y="80164"/>
                      </a:cubicBezTo>
                      <a:cubicBezTo>
                        <a:pt x="1111826" y="159973"/>
                        <a:pt x="1114097" y="239522"/>
                        <a:pt x="1106440" y="319332"/>
                      </a:cubicBezTo>
                      <a:cubicBezTo>
                        <a:pt x="1104624" y="338473"/>
                        <a:pt x="1096124" y="348854"/>
                        <a:pt x="1076788" y="349438"/>
                      </a:cubicBezTo>
                      <a:cubicBezTo>
                        <a:pt x="1054987" y="350087"/>
                        <a:pt x="1052261" y="364232"/>
                        <a:pt x="1051159" y="382076"/>
                      </a:cubicBezTo>
                      <a:cubicBezTo>
                        <a:pt x="1045773" y="467984"/>
                        <a:pt x="1055310" y="550453"/>
                        <a:pt x="1091257" y="630457"/>
                      </a:cubicBezTo>
                      <a:cubicBezTo>
                        <a:pt x="1125452" y="706567"/>
                        <a:pt x="1116952" y="788843"/>
                        <a:pt x="1113773" y="869560"/>
                      </a:cubicBezTo>
                      <a:cubicBezTo>
                        <a:pt x="1110009" y="964487"/>
                        <a:pt x="1074647" y="1050201"/>
                        <a:pt x="1035715" y="1134876"/>
                      </a:cubicBezTo>
                      <a:cubicBezTo>
                        <a:pt x="1028124" y="1151292"/>
                        <a:pt x="1019234" y="1166995"/>
                        <a:pt x="1004441" y="1178090"/>
                      </a:cubicBezTo>
                      <a:cubicBezTo>
                        <a:pt x="992696" y="1186914"/>
                        <a:pt x="980368" y="1190288"/>
                        <a:pt x="965249" y="1185292"/>
                      </a:cubicBezTo>
                      <a:cubicBezTo>
                        <a:pt x="892448" y="1161350"/>
                        <a:pt x="843395" y="1117098"/>
                        <a:pt x="829185" y="1037938"/>
                      </a:cubicBezTo>
                      <a:cubicBezTo>
                        <a:pt x="821594" y="995632"/>
                        <a:pt x="811536" y="953262"/>
                        <a:pt x="812380" y="910697"/>
                      </a:cubicBezTo>
                      <a:cubicBezTo>
                        <a:pt x="814456" y="802144"/>
                        <a:pt x="770593" y="710850"/>
                        <a:pt x="711288" y="625201"/>
                      </a:cubicBezTo>
                      <a:cubicBezTo>
                        <a:pt x="683777" y="585491"/>
                        <a:pt x="663014" y="542797"/>
                        <a:pt x="644392" y="498804"/>
                      </a:cubicBezTo>
                      <a:cubicBezTo>
                        <a:pt x="639785" y="487903"/>
                        <a:pt x="630506" y="475186"/>
                        <a:pt x="642963" y="462728"/>
                      </a:cubicBezTo>
                      <a:cubicBezTo>
                        <a:pt x="697532" y="441446"/>
                        <a:pt x="741265" y="403099"/>
                        <a:pt x="779613" y="361896"/>
                      </a:cubicBezTo>
                      <a:cubicBezTo>
                        <a:pt x="817635" y="321084"/>
                        <a:pt x="866105" y="287278"/>
                        <a:pt x="887453" y="232839"/>
                      </a:cubicBezTo>
                      <a:cubicBezTo>
                        <a:pt x="903674" y="191507"/>
                        <a:pt x="918468" y="149266"/>
                        <a:pt x="929238" y="106248"/>
                      </a:cubicBezTo>
                      <a:cubicBezTo>
                        <a:pt x="938583" y="69068"/>
                        <a:pt x="928005" y="33251"/>
                        <a:pt x="906983" y="1068"/>
                      </a:cubicBezTo>
                      <a:close/>
                    </a:path>
                  </a:pathLst>
                </a:custGeom>
                <a:solidFill>
                  <a:srgbClr val="37302D"/>
                </a:solidFill>
                <a:ln w="641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43" name="자유형: 도형 142">
                  <a:extLst>
                    <a:ext uri="{FF2B5EF4-FFF2-40B4-BE49-F238E27FC236}">
                      <a16:creationId xmlns:a16="http://schemas.microsoft.com/office/drawing/2014/main" id="{98E51B60-EBC0-4C91-9AC0-1BB325990151}"/>
                    </a:ext>
                  </a:extLst>
                </p:cNvPr>
                <p:cNvSpPr/>
                <p:nvPr/>
              </p:nvSpPr>
              <p:spPr>
                <a:xfrm>
                  <a:off x="1031083" y="1170598"/>
                  <a:ext cx="816454" cy="1669114"/>
                </a:xfrm>
                <a:custGeom>
                  <a:avLst/>
                  <a:gdLst>
                    <a:gd name="connsiteX0" fmla="*/ 520706 w 816454"/>
                    <a:gd name="connsiteY0" fmla="*/ 1137443 h 1669114"/>
                    <a:gd name="connsiteX1" fmla="*/ 533229 w 816454"/>
                    <a:gd name="connsiteY1" fmla="*/ 1143801 h 1669114"/>
                    <a:gd name="connsiteX2" fmla="*/ 615829 w 816454"/>
                    <a:gd name="connsiteY2" fmla="*/ 1249045 h 1669114"/>
                    <a:gd name="connsiteX3" fmla="*/ 647622 w 816454"/>
                    <a:gd name="connsiteY3" fmla="*/ 1386472 h 1669114"/>
                    <a:gd name="connsiteX4" fmla="*/ 660275 w 816454"/>
                    <a:gd name="connsiteY4" fmla="*/ 1525003 h 1669114"/>
                    <a:gd name="connsiteX5" fmla="*/ 660015 w 816454"/>
                    <a:gd name="connsiteY5" fmla="*/ 1669114 h 1669114"/>
                    <a:gd name="connsiteX6" fmla="*/ 640809 w 816454"/>
                    <a:gd name="connsiteY6" fmla="*/ 1661652 h 1669114"/>
                    <a:gd name="connsiteX7" fmla="*/ 527909 w 816454"/>
                    <a:gd name="connsiteY7" fmla="*/ 1534930 h 1669114"/>
                    <a:gd name="connsiteX8" fmla="*/ 523756 w 816454"/>
                    <a:gd name="connsiteY8" fmla="*/ 1479389 h 1669114"/>
                    <a:gd name="connsiteX9" fmla="*/ 513698 w 816454"/>
                    <a:gd name="connsiteY9" fmla="*/ 1177412 h 1669114"/>
                    <a:gd name="connsiteX10" fmla="*/ 511103 w 816454"/>
                    <a:gd name="connsiteY10" fmla="*/ 1150873 h 1669114"/>
                    <a:gd name="connsiteX11" fmla="*/ 520706 w 816454"/>
                    <a:gd name="connsiteY11" fmla="*/ 1137443 h 1669114"/>
                    <a:gd name="connsiteX12" fmla="*/ 155725 w 816454"/>
                    <a:gd name="connsiteY12" fmla="*/ 971854 h 1669114"/>
                    <a:gd name="connsiteX13" fmla="*/ 246436 w 816454"/>
                    <a:gd name="connsiteY13" fmla="*/ 1178449 h 1669114"/>
                    <a:gd name="connsiteX14" fmla="*/ 213474 w 816454"/>
                    <a:gd name="connsiteY14" fmla="*/ 1272598 h 1669114"/>
                    <a:gd name="connsiteX15" fmla="*/ 217950 w 816454"/>
                    <a:gd name="connsiteY15" fmla="*/ 1367785 h 1669114"/>
                    <a:gd name="connsiteX16" fmla="*/ 356416 w 816454"/>
                    <a:gd name="connsiteY16" fmla="*/ 1511831 h 1669114"/>
                    <a:gd name="connsiteX17" fmla="*/ 373935 w 816454"/>
                    <a:gd name="connsiteY17" fmla="*/ 1539537 h 1669114"/>
                    <a:gd name="connsiteX18" fmla="*/ 378348 w 816454"/>
                    <a:gd name="connsiteY18" fmla="*/ 1568281 h 1669114"/>
                    <a:gd name="connsiteX19" fmla="*/ 347462 w 816454"/>
                    <a:gd name="connsiteY19" fmla="*/ 1568930 h 1669114"/>
                    <a:gd name="connsiteX20" fmla="*/ 223596 w 816454"/>
                    <a:gd name="connsiteY20" fmla="*/ 1481075 h 1669114"/>
                    <a:gd name="connsiteX21" fmla="*/ 156244 w 816454"/>
                    <a:gd name="connsiteY21" fmla="*/ 1426636 h 1669114"/>
                    <a:gd name="connsiteX22" fmla="*/ 113484 w 816454"/>
                    <a:gd name="connsiteY22" fmla="*/ 1437148 h 1669114"/>
                    <a:gd name="connsiteX23" fmla="*/ 58916 w 816454"/>
                    <a:gd name="connsiteY23" fmla="*/ 1553358 h 1669114"/>
                    <a:gd name="connsiteX24" fmla="*/ 0 w 816454"/>
                    <a:gd name="connsiteY24" fmla="*/ 1626873 h 1669114"/>
                    <a:gd name="connsiteX25" fmla="*/ 155725 w 816454"/>
                    <a:gd name="connsiteY25" fmla="*/ 971854 h 1669114"/>
                    <a:gd name="connsiteX26" fmla="*/ 544309 w 816454"/>
                    <a:gd name="connsiteY26" fmla="*/ 859756 h 1669114"/>
                    <a:gd name="connsiteX27" fmla="*/ 570733 w 816454"/>
                    <a:gd name="connsiteY27" fmla="*/ 868881 h 1669114"/>
                    <a:gd name="connsiteX28" fmla="*/ 635424 w 816454"/>
                    <a:gd name="connsiteY28" fmla="*/ 968480 h 1669114"/>
                    <a:gd name="connsiteX29" fmla="*/ 662027 w 816454"/>
                    <a:gd name="connsiteY29" fmla="*/ 1018506 h 1669114"/>
                    <a:gd name="connsiteX30" fmla="*/ 677210 w 816454"/>
                    <a:gd name="connsiteY30" fmla="*/ 1014678 h 1669114"/>
                    <a:gd name="connsiteX31" fmla="*/ 666179 w 816454"/>
                    <a:gd name="connsiteY31" fmla="*/ 1146784 h 1669114"/>
                    <a:gd name="connsiteX32" fmla="*/ 633606 w 816454"/>
                    <a:gd name="connsiteY32" fmla="*/ 1146461 h 1669114"/>
                    <a:gd name="connsiteX33" fmla="*/ 536863 w 816454"/>
                    <a:gd name="connsiteY33" fmla="*/ 954465 h 1669114"/>
                    <a:gd name="connsiteX34" fmla="*/ 529466 w 816454"/>
                    <a:gd name="connsiteY34" fmla="*/ 881144 h 1669114"/>
                    <a:gd name="connsiteX35" fmla="*/ 544309 w 816454"/>
                    <a:gd name="connsiteY35" fmla="*/ 859756 h 1669114"/>
                    <a:gd name="connsiteX36" fmla="*/ 227164 w 816454"/>
                    <a:gd name="connsiteY36" fmla="*/ 4736 h 1669114"/>
                    <a:gd name="connsiteX37" fmla="*/ 276412 w 816454"/>
                    <a:gd name="connsiteY37" fmla="*/ 148652 h 1669114"/>
                    <a:gd name="connsiteX38" fmla="*/ 373416 w 816454"/>
                    <a:gd name="connsiteY38" fmla="*/ 38477 h 1669114"/>
                    <a:gd name="connsiteX39" fmla="*/ 415656 w 816454"/>
                    <a:gd name="connsiteY39" fmla="*/ 22969 h 1669114"/>
                    <a:gd name="connsiteX40" fmla="*/ 395866 w 816454"/>
                    <a:gd name="connsiteY40" fmla="*/ 57164 h 1669114"/>
                    <a:gd name="connsiteX41" fmla="*/ 341297 w 816454"/>
                    <a:gd name="connsiteY41" fmla="*/ 113159 h 1669114"/>
                    <a:gd name="connsiteX42" fmla="*/ 375168 w 816454"/>
                    <a:gd name="connsiteY42" fmla="*/ 181159 h 1669114"/>
                    <a:gd name="connsiteX43" fmla="*/ 453096 w 816454"/>
                    <a:gd name="connsiteY43" fmla="*/ 364006 h 1669114"/>
                    <a:gd name="connsiteX44" fmla="*/ 448618 w 816454"/>
                    <a:gd name="connsiteY44" fmla="*/ 467953 h 1669114"/>
                    <a:gd name="connsiteX45" fmla="*/ 418252 w 816454"/>
                    <a:gd name="connsiteY45" fmla="*/ 737553 h 1669114"/>
                    <a:gd name="connsiteX46" fmla="*/ 402420 w 816454"/>
                    <a:gd name="connsiteY46" fmla="*/ 1002739 h 1669114"/>
                    <a:gd name="connsiteX47" fmla="*/ 406897 w 816454"/>
                    <a:gd name="connsiteY47" fmla="*/ 1058995 h 1669114"/>
                    <a:gd name="connsiteX48" fmla="*/ 390611 w 816454"/>
                    <a:gd name="connsiteY48" fmla="*/ 1040113 h 1669114"/>
                    <a:gd name="connsiteX49" fmla="*/ 376142 w 816454"/>
                    <a:gd name="connsiteY49" fmla="*/ 880819 h 1669114"/>
                    <a:gd name="connsiteX50" fmla="*/ 392038 w 816454"/>
                    <a:gd name="connsiteY50" fmla="*/ 663258 h 1669114"/>
                    <a:gd name="connsiteX51" fmla="*/ 409752 w 816454"/>
                    <a:gd name="connsiteY51" fmla="*/ 443167 h 1669114"/>
                    <a:gd name="connsiteX52" fmla="*/ 338833 w 816454"/>
                    <a:gd name="connsiteY52" fmla="*/ 252404 h 1669114"/>
                    <a:gd name="connsiteX53" fmla="*/ 276283 w 816454"/>
                    <a:gd name="connsiteY53" fmla="*/ 176163 h 1669114"/>
                    <a:gd name="connsiteX54" fmla="*/ 259477 w 816454"/>
                    <a:gd name="connsiteY54" fmla="*/ 128992 h 1669114"/>
                    <a:gd name="connsiteX55" fmla="*/ 223531 w 816454"/>
                    <a:gd name="connsiteY55" fmla="*/ 18686 h 1669114"/>
                    <a:gd name="connsiteX56" fmla="*/ 227164 w 816454"/>
                    <a:gd name="connsiteY56" fmla="*/ 4736 h 1669114"/>
                    <a:gd name="connsiteX57" fmla="*/ 816454 w 816454"/>
                    <a:gd name="connsiteY57" fmla="*/ 0 h 1669114"/>
                    <a:gd name="connsiteX58" fmla="*/ 816000 w 816454"/>
                    <a:gd name="connsiteY58" fmla="*/ 18168 h 1669114"/>
                    <a:gd name="connsiteX59" fmla="*/ 739435 w 816454"/>
                    <a:gd name="connsiteY59" fmla="*/ 141904 h 1669114"/>
                    <a:gd name="connsiteX60" fmla="*/ 684996 w 816454"/>
                    <a:gd name="connsiteY60" fmla="*/ 147420 h 1669114"/>
                    <a:gd name="connsiteX61" fmla="*/ 620176 w 816454"/>
                    <a:gd name="connsiteY61" fmla="*/ 27382 h 1669114"/>
                    <a:gd name="connsiteX62" fmla="*/ 623744 w 816454"/>
                    <a:gd name="connsiteY62" fmla="*/ 8629 h 1669114"/>
                    <a:gd name="connsiteX63" fmla="*/ 641977 w 816454"/>
                    <a:gd name="connsiteY63" fmla="*/ 14923 h 1669114"/>
                    <a:gd name="connsiteX64" fmla="*/ 712378 w 816454"/>
                    <a:gd name="connsiteY64" fmla="*/ 123866 h 1669114"/>
                    <a:gd name="connsiteX65" fmla="*/ 721007 w 816454"/>
                    <a:gd name="connsiteY65" fmla="*/ 140866 h 1669114"/>
                    <a:gd name="connsiteX66" fmla="*/ 735931 w 816454"/>
                    <a:gd name="connsiteY66" fmla="*/ 124385 h 1669114"/>
                    <a:gd name="connsiteX67" fmla="*/ 796274 w 816454"/>
                    <a:gd name="connsiteY67" fmla="*/ 21413 h 1669114"/>
                    <a:gd name="connsiteX68" fmla="*/ 816454 w 816454"/>
                    <a:gd name="connsiteY68" fmla="*/ 0 h 166911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</a:cxnLst>
                  <a:rect l="l" t="t" r="r" b="b"/>
                  <a:pathLst>
                    <a:path w="816454" h="1669114">
                      <a:moveTo>
                        <a:pt x="520706" y="1137443"/>
                      </a:moveTo>
                      <a:cubicBezTo>
                        <a:pt x="526351" y="1136015"/>
                        <a:pt x="531088" y="1139649"/>
                        <a:pt x="533229" y="1143801"/>
                      </a:cubicBezTo>
                      <a:cubicBezTo>
                        <a:pt x="554317" y="1183966"/>
                        <a:pt x="590653" y="1211931"/>
                        <a:pt x="615829" y="1249045"/>
                      </a:cubicBezTo>
                      <a:cubicBezTo>
                        <a:pt x="644702" y="1291545"/>
                        <a:pt x="644962" y="1339301"/>
                        <a:pt x="647622" y="1386472"/>
                      </a:cubicBezTo>
                      <a:cubicBezTo>
                        <a:pt x="650218" y="1432866"/>
                        <a:pt x="647558" y="1479584"/>
                        <a:pt x="660275" y="1525003"/>
                      </a:cubicBezTo>
                      <a:cubicBezTo>
                        <a:pt x="660210" y="1573018"/>
                        <a:pt x="660080" y="1621098"/>
                        <a:pt x="660015" y="1669114"/>
                      </a:cubicBezTo>
                      <a:cubicBezTo>
                        <a:pt x="653527" y="1666713"/>
                        <a:pt x="645351" y="1666064"/>
                        <a:pt x="640809" y="1661652"/>
                      </a:cubicBezTo>
                      <a:cubicBezTo>
                        <a:pt x="600256" y="1622071"/>
                        <a:pt x="559638" y="1582297"/>
                        <a:pt x="527909" y="1534930"/>
                      </a:cubicBezTo>
                      <a:cubicBezTo>
                        <a:pt x="516814" y="1518320"/>
                        <a:pt x="518370" y="1496519"/>
                        <a:pt x="523756" y="1479389"/>
                      </a:cubicBezTo>
                      <a:cubicBezTo>
                        <a:pt x="556004" y="1377194"/>
                        <a:pt x="542443" y="1277206"/>
                        <a:pt x="513698" y="1177412"/>
                      </a:cubicBezTo>
                      <a:cubicBezTo>
                        <a:pt x="511298" y="1168976"/>
                        <a:pt x="511168" y="1159763"/>
                        <a:pt x="511103" y="1150873"/>
                      </a:cubicBezTo>
                      <a:cubicBezTo>
                        <a:pt x="511038" y="1144710"/>
                        <a:pt x="513958" y="1139064"/>
                        <a:pt x="520706" y="1137443"/>
                      </a:cubicBezTo>
                      <a:close/>
                      <a:moveTo>
                        <a:pt x="155725" y="971854"/>
                      </a:moveTo>
                      <a:cubicBezTo>
                        <a:pt x="193683" y="1037324"/>
                        <a:pt x="248641" y="1095202"/>
                        <a:pt x="246436" y="1178449"/>
                      </a:cubicBezTo>
                      <a:cubicBezTo>
                        <a:pt x="245527" y="1213487"/>
                        <a:pt x="235016" y="1244827"/>
                        <a:pt x="213474" y="1272598"/>
                      </a:cubicBezTo>
                      <a:cubicBezTo>
                        <a:pt x="190439" y="1302251"/>
                        <a:pt x="194267" y="1338457"/>
                        <a:pt x="217950" y="1367785"/>
                      </a:cubicBezTo>
                      <a:cubicBezTo>
                        <a:pt x="260061" y="1419888"/>
                        <a:pt x="317096" y="1457327"/>
                        <a:pt x="356416" y="1511831"/>
                      </a:cubicBezTo>
                      <a:cubicBezTo>
                        <a:pt x="362775" y="1520656"/>
                        <a:pt x="368290" y="1530193"/>
                        <a:pt x="373935" y="1539537"/>
                      </a:cubicBezTo>
                      <a:cubicBezTo>
                        <a:pt x="379321" y="1548491"/>
                        <a:pt x="390027" y="1557640"/>
                        <a:pt x="378348" y="1568281"/>
                      </a:cubicBezTo>
                      <a:cubicBezTo>
                        <a:pt x="369134" y="1576716"/>
                        <a:pt x="357519" y="1574381"/>
                        <a:pt x="347462" y="1568930"/>
                      </a:cubicBezTo>
                      <a:cubicBezTo>
                        <a:pt x="302561" y="1544793"/>
                        <a:pt x="262332" y="1513972"/>
                        <a:pt x="223596" y="1481075"/>
                      </a:cubicBezTo>
                      <a:cubicBezTo>
                        <a:pt x="201600" y="1462388"/>
                        <a:pt x="178954" y="1444415"/>
                        <a:pt x="156244" y="1426636"/>
                      </a:cubicBezTo>
                      <a:cubicBezTo>
                        <a:pt x="138011" y="1412296"/>
                        <a:pt x="123542" y="1415670"/>
                        <a:pt x="113484" y="1437148"/>
                      </a:cubicBezTo>
                      <a:cubicBezTo>
                        <a:pt x="95316" y="1475885"/>
                        <a:pt x="75721" y="1514037"/>
                        <a:pt x="58916" y="1553358"/>
                      </a:cubicBezTo>
                      <a:cubicBezTo>
                        <a:pt x="45939" y="1583789"/>
                        <a:pt x="26474" y="1607797"/>
                        <a:pt x="0" y="1626873"/>
                      </a:cubicBezTo>
                      <a:cubicBezTo>
                        <a:pt x="31729" y="1403732"/>
                        <a:pt x="85779" y="1185911"/>
                        <a:pt x="155725" y="971854"/>
                      </a:cubicBezTo>
                      <a:close/>
                      <a:moveTo>
                        <a:pt x="544309" y="859756"/>
                      </a:moveTo>
                      <a:cubicBezTo>
                        <a:pt x="552111" y="857477"/>
                        <a:pt x="561844" y="860284"/>
                        <a:pt x="570733" y="868881"/>
                      </a:cubicBezTo>
                      <a:cubicBezTo>
                        <a:pt x="599802" y="896976"/>
                        <a:pt x="619268" y="932014"/>
                        <a:pt x="635424" y="968480"/>
                      </a:cubicBezTo>
                      <a:cubicBezTo>
                        <a:pt x="643145" y="985934"/>
                        <a:pt x="653202" y="1001831"/>
                        <a:pt x="662027" y="1018506"/>
                      </a:cubicBezTo>
                      <a:cubicBezTo>
                        <a:pt x="673122" y="1039530"/>
                        <a:pt x="671694" y="1014159"/>
                        <a:pt x="677210" y="1014678"/>
                      </a:cubicBezTo>
                      <a:cubicBezTo>
                        <a:pt x="673511" y="1058670"/>
                        <a:pt x="669877" y="1102727"/>
                        <a:pt x="666179" y="1146784"/>
                      </a:cubicBezTo>
                      <a:cubicBezTo>
                        <a:pt x="655084" y="1168651"/>
                        <a:pt x="642366" y="1171506"/>
                        <a:pt x="633606" y="1146461"/>
                      </a:cubicBezTo>
                      <a:cubicBezTo>
                        <a:pt x="609729" y="1078136"/>
                        <a:pt x="570473" y="1017728"/>
                        <a:pt x="536863" y="954465"/>
                      </a:cubicBezTo>
                      <a:cubicBezTo>
                        <a:pt x="524275" y="930847"/>
                        <a:pt x="527000" y="905606"/>
                        <a:pt x="529466" y="881144"/>
                      </a:cubicBezTo>
                      <a:cubicBezTo>
                        <a:pt x="530634" y="869400"/>
                        <a:pt x="536506" y="862036"/>
                        <a:pt x="544309" y="859756"/>
                      </a:cubicBezTo>
                      <a:close/>
                      <a:moveTo>
                        <a:pt x="227164" y="4736"/>
                      </a:moveTo>
                      <a:cubicBezTo>
                        <a:pt x="252664" y="46587"/>
                        <a:pt x="264474" y="93629"/>
                        <a:pt x="276412" y="148652"/>
                      </a:cubicBezTo>
                      <a:cubicBezTo>
                        <a:pt x="303924" y="100572"/>
                        <a:pt x="340908" y="71568"/>
                        <a:pt x="373416" y="38477"/>
                      </a:cubicBezTo>
                      <a:cubicBezTo>
                        <a:pt x="384900" y="26797"/>
                        <a:pt x="401447" y="8045"/>
                        <a:pt x="415656" y="22969"/>
                      </a:cubicBezTo>
                      <a:cubicBezTo>
                        <a:pt x="428180" y="36140"/>
                        <a:pt x="404366" y="46458"/>
                        <a:pt x="395866" y="57164"/>
                      </a:cubicBezTo>
                      <a:cubicBezTo>
                        <a:pt x="379191" y="78121"/>
                        <a:pt x="342466" y="87660"/>
                        <a:pt x="341297" y="113159"/>
                      </a:cubicBezTo>
                      <a:cubicBezTo>
                        <a:pt x="340324" y="135221"/>
                        <a:pt x="364657" y="157671"/>
                        <a:pt x="375168" y="181159"/>
                      </a:cubicBezTo>
                      <a:cubicBezTo>
                        <a:pt x="402160" y="241633"/>
                        <a:pt x="440314" y="297045"/>
                        <a:pt x="453096" y="364006"/>
                      </a:cubicBezTo>
                      <a:cubicBezTo>
                        <a:pt x="459909" y="399629"/>
                        <a:pt x="451928" y="433953"/>
                        <a:pt x="448618" y="467953"/>
                      </a:cubicBezTo>
                      <a:cubicBezTo>
                        <a:pt x="439794" y="557885"/>
                        <a:pt x="422923" y="646713"/>
                        <a:pt x="418252" y="737553"/>
                      </a:cubicBezTo>
                      <a:cubicBezTo>
                        <a:pt x="413711" y="825927"/>
                        <a:pt x="399240" y="913781"/>
                        <a:pt x="402420" y="1002739"/>
                      </a:cubicBezTo>
                      <a:cubicBezTo>
                        <a:pt x="403068" y="1021297"/>
                        <a:pt x="405340" y="1039788"/>
                        <a:pt x="406897" y="1058995"/>
                      </a:cubicBezTo>
                      <a:cubicBezTo>
                        <a:pt x="392363" y="1058606"/>
                        <a:pt x="392687" y="1047900"/>
                        <a:pt x="390611" y="1040113"/>
                      </a:cubicBezTo>
                      <a:cubicBezTo>
                        <a:pt x="376465" y="987881"/>
                        <a:pt x="374584" y="935389"/>
                        <a:pt x="376142" y="880819"/>
                      </a:cubicBezTo>
                      <a:cubicBezTo>
                        <a:pt x="378218" y="807888"/>
                        <a:pt x="388794" y="735930"/>
                        <a:pt x="392038" y="663258"/>
                      </a:cubicBezTo>
                      <a:cubicBezTo>
                        <a:pt x="395283" y="589808"/>
                        <a:pt x="404755" y="516683"/>
                        <a:pt x="409752" y="443167"/>
                      </a:cubicBezTo>
                      <a:cubicBezTo>
                        <a:pt x="414942" y="366732"/>
                        <a:pt x="382240" y="308271"/>
                        <a:pt x="338833" y="252404"/>
                      </a:cubicBezTo>
                      <a:cubicBezTo>
                        <a:pt x="318718" y="226514"/>
                        <a:pt x="300744" y="198744"/>
                        <a:pt x="276283" y="176163"/>
                      </a:cubicBezTo>
                      <a:cubicBezTo>
                        <a:pt x="262981" y="163900"/>
                        <a:pt x="262073" y="145342"/>
                        <a:pt x="259477" y="128992"/>
                      </a:cubicBezTo>
                      <a:cubicBezTo>
                        <a:pt x="253248" y="90190"/>
                        <a:pt x="239039" y="54308"/>
                        <a:pt x="223531" y="18686"/>
                      </a:cubicBezTo>
                      <a:cubicBezTo>
                        <a:pt x="222752" y="13496"/>
                        <a:pt x="223206" y="8629"/>
                        <a:pt x="227164" y="4736"/>
                      </a:cubicBezTo>
                      <a:close/>
                      <a:moveTo>
                        <a:pt x="816454" y="0"/>
                      </a:moveTo>
                      <a:cubicBezTo>
                        <a:pt x="816324" y="6165"/>
                        <a:pt x="816194" y="12134"/>
                        <a:pt x="816000" y="18168"/>
                      </a:cubicBezTo>
                      <a:cubicBezTo>
                        <a:pt x="783946" y="55347"/>
                        <a:pt x="764610" y="100442"/>
                        <a:pt x="739435" y="141904"/>
                      </a:cubicBezTo>
                      <a:cubicBezTo>
                        <a:pt x="719320" y="174996"/>
                        <a:pt x="710171" y="177526"/>
                        <a:pt x="684996" y="147420"/>
                      </a:cubicBezTo>
                      <a:cubicBezTo>
                        <a:pt x="655473" y="112122"/>
                        <a:pt x="633737" y="71763"/>
                        <a:pt x="620176" y="27382"/>
                      </a:cubicBezTo>
                      <a:cubicBezTo>
                        <a:pt x="618099" y="20699"/>
                        <a:pt x="616217" y="12977"/>
                        <a:pt x="623744" y="8629"/>
                      </a:cubicBezTo>
                      <a:cubicBezTo>
                        <a:pt x="631401" y="4218"/>
                        <a:pt x="636786" y="10447"/>
                        <a:pt x="641977" y="14923"/>
                      </a:cubicBezTo>
                      <a:cubicBezTo>
                        <a:pt x="676107" y="44317"/>
                        <a:pt x="694664" y="83832"/>
                        <a:pt x="712378" y="123866"/>
                      </a:cubicBezTo>
                      <a:cubicBezTo>
                        <a:pt x="714973" y="129771"/>
                        <a:pt x="711729" y="140218"/>
                        <a:pt x="721007" y="140866"/>
                      </a:cubicBezTo>
                      <a:cubicBezTo>
                        <a:pt x="730740" y="141580"/>
                        <a:pt x="732103" y="130873"/>
                        <a:pt x="735931" y="124385"/>
                      </a:cubicBezTo>
                      <a:cubicBezTo>
                        <a:pt x="756240" y="90190"/>
                        <a:pt x="776355" y="55866"/>
                        <a:pt x="796274" y="21413"/>
                      </a:cubicBezTo>
                      <a:cubicBezTo>
                        <a:pt x="801400" y="12588"/>
                        <a:pt x="807175" y="4736"/>
                        <a:pt x="816454" y="0"/>
                      </a:cubicBezTo>
                      <a:close/>
                    </a:path>
                  </a:pathLst>
                </a:custGeom>
                <a:solidFill>
                  <a:schemeClr val="tx1">
                    <a:alpha val="20000"/>
                  </a:schemeClr>
                </a:solidFill>
                <a:ln w="641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44" name="자유형: 도형 143">
                  <a:extLst>
                    <a:ext uri="{FF2B5EF4-FFF2-40B4-BE49-F238E27FC236}">
                      <a16:creationId xmlns:a16="http://schemas.microsoft.com/office/drawing/2014/main" id="{0DB786D6-1FFC-468C-B71F-77FAB05F2F47}"/>
                    </a:ext>
                  </a:extLst>
                </p:cNvPr>
                <p:cNvSpPr/>
                <p:nvPr/>
              </p:nvSpPr>
              <p:spPr>
                <a:xfrm>
                  <a:off x="1343013" y="948820"/>
                  <a:ext cx="457028" cy="516942"/>
                </a:xfrm>
                <a:custGeom>
                  <a:avLst/>
                  <a:gdLst>
                    <a:gd name="connsiteX0" fmla="*/ 681 w 451872"/>
                    <a:gd name="connsiteY0" fmla="*/ 0 h 511110"/>
                    <a:gd name="connsiteX1" fmla="*/ 148106 w 451872"/>
                    <a:gd name="connsiteY1" fmla="*/ 179309 h 511110"/>
                    <a:gd name="connsiteX2" fmla="*/ 278722 w 451872"/>
                    <a:gd name="connsiteY2" fmla="*/ 187392 h 511110"/>
                    <a:gd name="connsiteX3" fmla="*/ 432562 w 451872"/>
                    <a:gd name="connsiteY3" fmla="*/ 63255 h 511110"/>
                    <a:gd name="connsiteX4" fmla="*/ 451872 w 451872"/>
                    <a:gd name="connsiteY4" fmla="*/ 59021 h 511110"/>
                    <a:gd name="connsiteX5" fmla="*/ 360261 w 451872"/>
                    <a:gd name="connsiteY5" fmla="*/ 142164 h 511110"/>
                    <a:gd name="connsiteX6" fmla="*/ 284945 w 451872"/>
                    <a:gd name="connsiteY6" fmla="*/ 208434 h 511110"/>
                    <a:gd name="connsiteX7" fmla="*/ 244849 w 451872"/>
                    <a:gd name="connsiteY7" fmla="*/ 318073 h 511110"/>
                    <a:gd name="connsiteX8" fmla="*/ 223486 w 451872"/>
                    <a:gd name="connsiteY8" fmla="*/ 389860 h 511110"/>
                    <a:gd name="connsiteX9" fmla="*/ 188907 w 451872"/>
                    <a:gd name="connsiteY9" fmla="*/ 458184 h 511110"/>
                    <a:gd name="connsiteX10" fmla="*/ 163182 w 451872"/>
                    <a:gd name="connsiteY10" fmla="*/ 511110 h 511110"/>
                    <a:gd name="connsiteX11" fmla="*/ 128411 w 451872"/>
                    <a:gd name="connsiteY11" fmla="*/ 350342 h 511110"/>
                    <a:gd name="connsiteX12" fmla="*/ 77344 w 451872"/>
                    <a:gd name="connsiteY12" fmla="*/ 173471 h 511110"/>
                    <a:gd name="connsiteX13" fmla="*/ 10497 w 451872"/>
                    <a:gd name="connsiteY13" fmla="*/ 48628 h 511110"/>
                    <a:gd name="connsiteX14" fmla="*/ 681 w 451872"/>
                    <a:gd name="connsiteY14" fmla="*/ 0 h 51111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451872" h="511110">
                      <a:moveTo>
                        <a:pt x="681" y="0"/>
                      </a:moveTo>
                      <a:cubicBezTo>
                        <a:pt x="37120" y="70184"/>
                        <a:pt x="93960" y="123816"/>
                        <a:pt x="148106" y="179309"/>
                      </a:cubicBezTo>
                      <a:cubicBezTo>
                        <a:pt x="191666" y="223960"/>
                        <a:pt x="228490" y="224280"/>
                        <a:pt x="278722" y="187392"/>
                      </a:cubicBezTo>
                      <a:cubicBezTo>
                        <a:pt x="331905" y="148323"/>
                        <a:pt x="382907" y="106687"/>
                        <a:pt x="432562" y="63255"/>
                      </a:cubicBezTo>
                      <a:cubicBezTo>
                        <a:pt x="438015" y="58508"/>
                        <a:pt x="443019" y="49526"/>
                        <a:pt x="451872" y="59021"/>
                      </a:cubicBezTo>
                      <a:cubicBezTo>
                        <a:pt x="425313" y="91098"/>
                        <a:pt x="392787" y="117144"/>
                        <a:pt x="360261" y="142164"/>
                      </a:cubicBezTo>
                      <a:cubicBezTo>
                        <a:pt x="333509" y="162693"/>
                        <a:pt x="310414" y="186751"/>
                        <a:pt x="284945" y="208434"/>
                      </a:cubicBezTo>
                      <a:cubicBezTo>
                        <a:pt x="251072" y="237239"/>
                        <a:pt x="243309" y="276694"/>
                        <a:pt x="244849" y="318073"/>
                      </a:cubicBezTo>
                      <a:cubicBezTo>
                        <a:pt x="245876" y="345145"/>
                        <a:pt x="239460" y="368561"/>
                        <a:pt x="223486" y="389860"/>
                      </a:cubicBezTo>
                      <a:cubicBezTo>
                        <a:pt x="207961" y="410582"/>
                        <a:pt x="199749" y="435089"/>
                        <a:pt x="188907" y="458184"/>
                      </a:cubicBezTo>
                      <a:cubicBezTo>
                        <a:pt x="181145" y="474735"/>
                        <a:pt x="172869" y="491159"/>
                        <a:pt x="163182" y="511110"/>
                      </a:cubicBezTo>
                      <a:cubicBezTo>
                        <a:pt x="135403" y="457542"/>
                        <a:pt x="123727" y="403653"/>
                        <a:pt x="128411" y="350342"/>
                      </a:cubicBezTo>
                      <a:cubicBezTo>
                        <a:pt x="134313" y="282788"/>
                        <a:pt x="109550" y="228322"/>
                        <a:pt x="77344" y="173471"/>
                      </a:cubicBezTo>
                      <a:cubicBezTo>
                        <a:pt x="53479" y="132798"/>
                        <a:pt x="32309" y="90520"/>
                        <a:pt x="10497" y="48628"/>
                      </a:cubicBezTo>
                      <a:cubicBezTo>
                        <a:pt x="2542" y="33552"/>
                        <a:pt x="-1757" y="17321"/>
                        <a:pt x="681" y="0"/>
                      </a:cubicBezTo>
                      <a:close/>
                    </a:path>
                  </a:pathLst>
                </a:custGeom>
                <a:solidFill>
                  <a:srgbClr val="BDA281"/>
                </a:solidFill>
                <a:ln w="641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</p:grpSp>
        </p:grpSp>
        <p:grpSp>
          <p:nvGrpSpPr>
            <p:cNvPr id="145" name="그룹 144">
              <a:extLst>
                <a:ext uri="{FF2B5EF4-FFF2-40B4-BE49-F238E27FC236}">
                  <a16:creationId xmlns:a16="http://schemas.microsoft.com/office/drawing/2014/main" id="{7917C088-E2DD-4C0E-9FE6-7391462FCE9C}"/>
                </a:ext>
              </a:extLst>
            </p:cNvPr>
            <p:cNvGrpSpPr/>
            <p:nvPr/>
          </p:nvGrpSpPr>
          <p:grpSpPr>
            <a:xfrm>
              <a:off x="1912953" y="2140454"/>
              <a:ext cx="1327594" cy="4229010"/>
              <a:chOff x="3359372" y="3525632"/>
              <a:chExt cx="901446" cy="2871528"/>
            </a:xfrm>
          </p:grpSpPr>
          <p:sp>
            <p:nvSpPr>
              <p:cNvPr id="146" name="Oval 119">
                <a:extLst>
                  <a:ext uri="{FF2B5EF4-FFF2-40B4-BE49-F238E27FC236}">
                    <a16:creationId xmlns:a16="http://schemas.microsoft.com/office/drawing/2014/main" id="{078F5F90-EC12-467A-AED8-AB5761FBCE25}"/>
                  </a:ext>
                </a:extLst>
              </p:cNvPr>
              <p:cNvSpPr/>
              <p:nvPr/>
            </p:nvSpPr>
            <p:spPr>
              <a:xfrm flipH="1">
                <a:off x="3359372" y="6132584"/>
                <a:ext cx="901446" cy="264576"/>
              </a:xfrm>
              <a:prstGeom prst="ellipse">
                <a:avLst/>
              </a:prstGeom>
              <a:solidFill>
                <a:schemeClr val="tx1">
                  <a:lumMod val="75000"/>
                  <a:lumOff val="25000"/>
                </a:schemeClr>
              </a:solidFill>
              <a:ln>
                <a:noFill/>
              </a:ln>
              <a:effectLst>
                <a:softEdge rad="1397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grpSp>
            <p:nvGrpSpPr>
              <p:cNvPr id="147" name="그룹 146">
                <a:extLst>
                  <a:ext uri="{FF2B5EF4-FFF2-40B4-BE49-F238E27FC236}">
                    <a16:creationId xmlns:a16="http://schemas.microsoft.com/office/drawing/2014/main" id="{C6802A96-F389-4F6B-A95B-9ACF5FC2328A}"/>
                  </a:ext>
                </a:extLst>
              </p:cNvPr>
              <p:cNvGrpSpPr/>
              <p:nvPr/>
            </p:nvGrpSpPr>
            <p:grpSpPr>
              <a:xfrm>
                <a:off x="3536537" y="3525632"/>
                <a:ext cx="631810" cy="2755344"/>
                <a:chOff x="4313989" y="748477"/>
                <a:chExt cx="1418581" cy="6186477"/>
              </a:xfrm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grpSpPr>
            <p:sp>
              <p:nvSpPr>
                <p:cNvPr id="148" name="자유형: 도형 147">
                  <a:extLst>
                    <a:ext uri="{FF2B5EF4-FFF2-40B4-BE49-F238E27FC236}">
                      <a16:creationId xmlns:a16="http://schemas.microsoft.com/office/drawing/2014/main" id="{52F0A85A-ACB1-4962-A8BC-8E1A5D47A3C8}"/>
                    </a:ext>
                  </a:extLst>
                </p:cNvPr>
                <p:cNvSpPr/>
                <p:nvPr/>
              </p:nvSpPr>
              <p:spPr>
                <a:xfrm>
                  <a:off x="4313989" y="1569709"/>
                  <a:ext cx="1418581" cy="1606187"/>
                </a:xfrm>
                <a:custGeom>
                  <a:avLst/>
                  <a:gdLst>
                    <a:gd name="connsiteX0" fmla="*/ 1398776 w 1402577"/>
                    <a:gd name="connsiteY0" fmla="*/ 755984 h 1588067"/>
                    <a:gd name="connsiteX1" fmla="*/ 1370548 w 1402577"/>
                    <a:gd name="connsiteY1" fmla="*/ 515473 h 1588067"/>
                    <a:gd name="connsiteX2" fmla="*/ 1348672 w 1402577"/>
                    <a:gd name="connsiteY2" fmla="*/ 448304 h 1588067"/>
                    <a:gd name="connsiteX3" fmla="*/ 1222225 w 1402577"/>
                    <a:gd name="connsiteY3" fmla="*/ 168403 h 1588067"/>
                    <a:gd name="connsiteX4" fmla="*/ 1131384 w 1402577"/>
                    <a:gd name="connsiteY4" fmla="*/ 110601 h 1588067"/>
                    <a:gd name="connsiteX5" fmla="*/ 875925 w 1402577"/>
                    <a:gd name="connsiteY5" fmla="*/ 109061 h 1588067"/>
                    <a:gd name="connsiteX6" fmla="*/ 786110 w 1402577"/>
                    <a:gd name="connsiteY6" fmla="*/ 38492 h 1588067"/>
                    <a:gd name="connsiteX7" fmla="*/ 754034 w 1402577"/>
                    <a:gd name="connsiteY7" fmla="*/ 0 h 1588067"/>
                    <a:gd name="connsiteX8" fmla="*/ 721957 w 1402577"/>
                    <a:gd name="connsiteY8" fmla="*/ 44907 h 1588067"/>
                    <a:gd name="connsiteX9" fmla="*/ 600066 w 1402577"/>
                    <a:gd name="connsiteY9" fmla="*/ 141138 h 1588067"/>
                    <a:gd name="connsiteX10" fmla="*/ 516666 w 1402577"/>
                    <a:gd name="connsiteY10" fmla="*/ 160384 h 1588067"/>
                    <a:gd name="connsiteX11" fmla="*/ 439682 w 1402577"/>
                    <a:gd name="connsiteY11" fmla="*/ 141138 h 1588067"/>
                    <a:gd name="connsiteX12" fmla="*/ 388359 w 1402577"/>
                    <a:gd name="connsiteY12" fmla="*/ 121892 h 1588067"/>
                    <a:gd name="connsiteX13" fmla="*/ 362698 w 1402577"/>
                    <a:gd name="connsiteY13" fmla="*/ 89815 h 1588067"/>
                    <a:gd name="connsiteX14" fmla="*/ 349867 w 1402577"/>
                    <a:gd name="connsiteY14" fmla="*/ 115476 h 1588067"/>
                    <a:gd name="connsiteX15" fmla="*/ 304960 w 1402577"/>
                    <a:gd name="connsiteY15" fmla="*/ 205291 h 1588067"/>
                    <a:gd name="connsiteX16" fmla="*/ 90495 w 1402577"/>
                    <a:gd name="connsiteY16" fmla="*/ 355474 h 1588067"/>
                    <a:gd name="connsiteX17" fmla="*/ 1771 w 1402577"/>
                    <a:gd name="connsiteY17" fmla="*/ 439130 h 1588067"/>
                    <a:gd name="connsiteX18" fmla="*/ 3439 w 1402577"/>
                    <a:gd name="connsiteY18" fmla="*/ 551719 h 1588067"/>
                    <a:gd name="connsiteX19" fmla="*/ 12933 w 1402577"/>
                    <a:gd name="connsiteY19" fmla="*/ 930610 h 1588067"/>
                    <a:gd name="connsiteX20" fmla="*/ 16398 w 1402577"/>
                    <a:gd name="connsiteY20" fmla="*/ 1161562 h 1588067"/>
                    <a:gd name="connsiteX21" fmla="*/ 90046 w 1402577"/>
                    <a:gd name="connsiteY21" fmla="*/ 1375257 h 1588067"/>
                    <a:gd name="connsiteX22" fmla="*/ 235097 w 1402577"/>
                    <a:gd name="connsiteY22" fmla="*/ 1494005 h 1588067"/>
                    <a:gd name="connsiteX23" fmla="*/ 283532 w 1402577"/>
                    <a:gd name="connsiteY23" fmla="*/ 1501575 h 1588067"/>
                    <a:gd name="connsiteX24" fmla="*/ 320036 w 1402577"/>
                    <a:gd name="connsiteY24" fmla="*/ 1521142 h 1588067"/>
                    <a:gd name="connsiteX25" fmla="*/ 374823 w 1402577"/>
                    <a:gd name="connsiteY25" fmla="*/ 1528134 h 1588067"/>
                    <a:gd name="connsiteX26" fmla="*/ 623417 w 1402577"/>
                    <a:gd name="connsiteY26" fmla="*/ 1436074 h 1588067"/>
                    <a:gd name="connsiteX27" fmla="*/ 757305 w 1402577"/>
                    <a:gd name="connsiteY27" fmla="*/ 1409066 h 1588067"/>
                    <a:gd name="connsiteX28" fmla="*/ 933150 w 1402577"/>
                    <a:gd name="connsiteY28" fmla="*/ 1448841 h 1588067"/>
                    <a:gd name="connsiteX29" fmla="*/ 993903 w 1402577"/>
                    <a:gd name="connsiteY29" fmla="*/ 1475336 h 1588067"/>
                    <a:gd name="connsiteX30" fmla="*/ 1092379 w 1402577"/>
                    <a:gd name="connsiteY30" fmla="*/ 1496250 h 1588067"/>
                    <a:gd name="connsiteX31" fmla="*/ 1132090 w 1402577"/>
                    <a:gd name="connsiteY31" fmla="*/ 1546290 h 1588067"/>
                    <a:gd name="connsiteX32" fmla="*/ 1142547 w 1402577"/>
                    <a:gd name="connsiteY32" fmla="*/ 1587540 h 1588067"/>
                    <a:gd name="connsiteX33" fmla="*/ 1176548 w 1402577"/>
                    <a:gd name="connsiteY33" fmla="*/ 1553090 h 1588067"/>
                    <a:gd name="connsiteX34" fmla="*/ 1189699 w 1402577"/>
                    <a:gd name="connsiteY34" fmla="*/ 1415353 h 1588067"/>
                    <a:gd name="connsiteX35" fmla="*/ 1207085 w 1402577"/>
                    <a:gd name="connsiteY35" fmla="*/ 1325346 h 1588067"/>
                    <a:gd name="connsiteX36" fmla="*/ 1210742 w 1402577"/>
                    <a:gd name="connsiteY36" fmla="*/ 1245539 h 1588067"/>
                    <a:gd name="connsiteX37" fmla="*/ 1286956 w 1402577"/>
                    <a:gd name="connsiteY37" fmla="*/ 1192355 h 1588067"/>
                    <a:gd name="connsiteX38" fmla="*/ 1342000 w 1402577"/>
                    <a:gd name="connsiteY38" fmla="*/ 1116462 h 1588067"/>
                    <a:gd name="connsiteX39" fmla="*/ 1398776 w 1402577"/>
                    <a:gd name="connsiteY39" fmla="*/ 755984 h 158806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</a:cxnLst>
                  <a:rect l="l" t="t" r="r" b="b"/>
                  <a:pathLst>
                    <a:path w="1402577" h="1588067">
                      <a:moveTo>
                        <a:pt x="1398776" y="755984"/>
                      </a:moveTo>
                      <a:cubicBezTo>
                        <a:pt x="1391077" y="675536"/>
                        <a:pt x="1366891" y="597140"/>
                        <a:pt x="1370548" y="515473"/>
                      </a:cubicBezTo>
                      <a:cubicBezTo>
                        <a:pt x="1363363" y="493019"/>
                        <a:pt x="1358166" y="469667"/>
                        <a:pt x="1348672" y="448304"/>
                      </a:cubicBezTo>
                      <a:cubicBezTo>
                        <a:pt x="1307164" y="354704"/>
                        <a:pt x="1264246" y="261746"/>
                        <a:pt x="1222225" y="168403"/>
                      </a:cubicBezTo>
                      <a:cubicBezTo>
                        <a:pt x="1204455" y="128948"/>
                        <a:pt x="1174624" y="110151"/>
                        <a:pt x="1131384" y="110601"/>
                      </a:cubicBezTo>
                      <a:cubicBezTo>
                        <a:pt x="1085130" y="111050"/>
                        <a:pt x="907040" y="105597"/>
                        <a:pt x="875925" y="109061"/>
                      </a:cubicBezTo>
                      <a:cubicBezTo>
                        <a:pt x="818187" y="115476"/>
                        <a:pt x="818187" y="102646"/>
                        <a:pt x="786110" y="38492"/>
                      </a:cubicBezTo>
                      <a:cubicBezTo>
                        <a:pt x="777963" y="22197"/>
                        <a:pt x="766864" y="0"/>
                        <a:pt x="754034" y="0"/>
                      </a:cubicBezTo>
                      <a:cubicBezTo>
                        <a:pt x="729976" y="0"/>
                        <a:pt x="741203" y="25661"/>
                        <a:pt x="721957" y="44907"/>
                      </a:cubicBezTo>
                      <a:cubicBezTo>
                        <a:pt x="683722" y="81924"/>
                        <a:pt x="644267" y="111627"/>
                        <a:pt x="600066" y="141138"/>
                      </a:cubicBezTo>
                      <a:cubicBezTo>
                        <a:pt x="561574" y="166799"/>
                        <a:pt x="548230" y="171546"/>
                        <a:pt x="516666" y="160384"/>
                      </a:cubicBezTo>
                      <a:cubicBezTo>
                        <a:pt x="508390" y="157497"/>
                        <a:pt x="450845" y="144858"/>
                        <a:pt x="439682" y="141138"/>
                      </a:cubicBezTo>
                      <a:cubicBezTo>
                        <a:pt x="416843" y="133567"/>
                        <a:pt x="394775" y="134722"/>
                        <a:pt x="388359" y="121892"/>
                      </a:cubicBezTo>
                      <a:cubicBezTo>
                        <a:pt x="381944" y="109061"/>
                        <a:pt x="377581" y="86479"/>
                        <a:pt x="362698" y="89815"/>
                      </a:cubicBezTo>
                      <a:cubicBezTo>
                        <a:pt x="349675" y="92766"/>
                        <a:pt x="353396" y="103929"/>
                        <a:pt x="349867" y="115476"/>
                      </a:cubicBezTo>
                      <a:cubicBezTo>
                        <a:pt x="347557" y="123046"/>
                        <a:pt x="343452" y="160384"/>
                        <a:pt x="304960" y="205291"/>
                      </a:cubicBezTo>
                      <a:cubicBezTo>
                        <a:pt x="272370" y="243334"/>
                        <a:pt x="150992" y="320767"/>
                        <a:pt x="90495" y="355474"/>
                      </a:cubicBezTo>
                      <a:cubicBezTo>
                        <a:pt x="58995" y="381328"/>
                        <a:pt x="21787" y="401151"/>
                        <a:pt x="1771" y="439130"/>
                      </a:cubicBezTo>
                      <a:cubicBezTo>
                        <a:pt x="-2977" y="455489"/>
                        <a:pt x="3310" y="539851"/>
                        <a:pt x="3439" y="551719"/>
                      </a:cubicBezTo>
                      <a:cubicBezTo>
                        <a:pt x="5299" y="703763"/>
                        <a:pt x="16269" y="778373"/>
                        <a:pt x="12933" y="930610"/>
                      </a:cubicBezTo>
                      <a:cubicBezTo>
                        <a:pt x="11265" y="1007529"/>
                        <a:pt x="15051" y="1084578"/>
                        <a:pt x="16398" y="1161562"/>
                      </a:cubicBezTo>
                      <a:cubicBezTo>
                        <a:pt x="22685" y="1250992"/>
                        <a:pt x="48346" y="1308730"/>
                        <a:pt x="90046" y="1375257"/>
                      </a:cubicBezTo>
                      <a:cubicBezTo>
                        <a:pt x="116862" y="1425168"/>
                        <a:pt x="186917" y="1464494"/>
                        <a:pt x="235097" y="1494005"/>
                      </a:cubicBezTo>
                      <a:cubicBezTo>
                        <a:pt x="264158" y="1473155"/>
                        <a:pt x="257935" y="1482842"/>
                        <a:pt x="283532" y="1501575"/>
                      </a:cubicBezTo>
                      <a:cubicBezTo>
                        <a:pt x="294631" y="1509722"/>
                        <a:pt x="307462" y="1515304"/>
                        <a:pt x="320036" y="1521142"/>
                      </a:cubicBezTo>
                      <a:cubicBezTo>
                        <a:pt x="337614" y="1529225"/>
                        <a:pt x="355577" y="1532176"/>
                        <a:pt x="374823" y="1528134"/>
                      </a:cubicBezTo>
                      <a:cubicBezTo>
                        <a:pt x="462264" y="1509722"/>
                        <a:pt x="548230" y="1485665"/>
                        <a:pt x="623417" y="1436074"/>
                      </a:cubicBezTo>
                      <a:cubicBezTo>
                        <a:pt x="666079" y="1407911"/>
                        <a:pt x="704636" y="1396299"/>
                        <a:pt x="757305" y="1409066"/>
                      </a:cubicBezTo>
                      <a:cubicBezTo>
                        <a:pt x="815492" y="1423115"/>
                        <a:pt x="875219" y="1431776"/>
                        <a:pt x="933150" y="1448841"/>
                      </a:cubicBezTo>
                      <a:cubicBezTo>
                        <a:pt x="971963" y="1460260"/>
                        <a:pt x="953807" y="1468792"/>
                        <a:pt x="993903" y="1475336"/>
                      </a:cubicBezTo>
                      <a:cubicBezTo>
                        <a:pt x="1027006" y="1480725"/>
                        <a:pt x="1060045" y="1487204"/>
                        <a:pt x="1092379" y="1496250"/>
                      </a:cubicBezTo>
                      <a:cubicBezTo>
                        <a:pt x="1123942" y="1505039"/>
                        <a:pt x="1129716" y="1513058"/>
                        <a:pt x="1132090" y="1546290"/>
                      </a:cubicBezTo>
                      <a:cubicBezTo>
                        <a:pt x="1133116" y="1560532"/>
                        <a:pt x="1128625" y="1576506"/>
                        <a:pt x="1142547" y="1587540"/>
                      </a:cubicBezTo>
                      <a:cubicBezTo>
                        <a:pt x="1169491" y="1591582"/>
                        <a:pt x="1173597" y="1571630"/>
                        <a:pt x="1176548" y="1553090"/>
                      </a:cubicBezTo>
                      <a:cubicBezTo>
                        <a:pt x="1183862" y="1507477"/>
                        <a:pt x="1186620" y="1461415"/>
                        <a:pt x="1189699" y="1415353"/>
                      </a:cubicBezTo>
                      <a:cubicBezTo>
                        <a:pt x="1191688" y="1385265"/>
                        <a:pt x="1196820" y="1354535"/>
                        <a:pt x="1207085" y="1325346"/>
                      </a:cubicBezTo>
                      <a:cubicBezTo>
                        <a:pt x="1208368" y="1298786"/>
                        <a:pt x="1210229" y="1272162"/>
                        <a:pt x="1210742" y="1245539"/>
                      </a:cubicBezTo>
                      <a:cubicBezTo>
                        <a:pt x="1211191" y="1223791"/>
                        <a:pt x="1268480" y="1206790"/>
                        <a:pt x="1286956" y="1192355"/>
                      </a:cubicBezTo>
                      <a:cubicBezTo>
                        <a:pt x="1312040" y="1172724"/>
                        <a:pt x="1328528" y="1145588"/>
                        <a:pt x="1342000" y="1116462"/>
                      </a:cubicBezTo>
                      <a:cubicBezTo>
                        <a:pt x="1395055" y="1001499"/>
                        <a:pt x="1410772" y="881532"/>
                        <a:pt x="1398776" y="755984"/>
                      </a:cubicBezTo>
                      <a:close/>
                    </a:path>
                  </a:pathLst>
                </a:custGeom>
                <a:solidFill>
                  <a:schemeClr val="accent3">
                    <a:lumMod val="60000"/>
                    <a:lumOff val="40000"/>
                  </a:schemeClr>
                </a:solidFill>
                <a:ln w="641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49" name="자유형: 도형 148">
                  <a:extLst>
                    <a:ext uri="{FF2B5EF4-FFF2-40B4-BE49-F238E27FC236}">
                      <a16:creationId xmlns:a16="http://schemas.microsoft.com/office/drawing/2014/main" id="{EFE6098B-0386-44A1-AA62-5FC428889D03}"/>
                    </a:ext>
                  </a:extLst>
                </p:cNvPr>
                <p:cNvSpPr/>
                <p:nvPr/>
              </p:nvSpPr>
              <p:spPr>
                <a:xfrm>
                  <a:off x="4619593" y="6244509"/>
                  <a:ext cx="556405" cy="690445"/>
                </a:xfrm>
                <a:custGeom>
                  <a:avLst/>
                  <a:gdLst>
                    <a:gd name="connsiteX0" fmla="*/ 49185 w 550128"/>
                    <a:gd name="connsiteY0" fmla="*/ 682657 h 682656"/>
                    <a:gd name="connsiteX1" fmla="*/ 1712 w 550128"/>
                    <a:gd name="connsiteY1" fmla="*/ 617091 h 682656"/>
                    <a:gd name="connsiteX2" fmla="*/ 23652 w 550128"/>
                    <a:gd name="connsiteY2" fmla="*/ 469731 h 682656"/>
                    <a:gd name="connsiteX3" fmla="*/ 92296 w 550128"/>
                    <a:gd name="connsiteY3" fmla="*/ 202917 h 682656"/>
                    <a:gd name="connsiteX4" fmla="*/ 109104 w 550128"/>
                    <a:gd name="connsiteY4" fmla="*/ 165387 h 682656"/>
                    <a:gd name="connsiteX5" fmla="*/ 115520 w 550128"/>
                    <a:gd name="connsiteY5" fmla="*/ 203623 h 682656"/>
                    <a:gd name="connsiteX6" fmla="*/ 60156 w 550128"/>
                    <a:gd name="connsiteY6" fmla="*/ 412634 h 682656"/>
                    <a:gd name="connsiteX7" fmla="*/ 45913 w 550128"/>
                    <a:gd name="connsiteY7" fmla="*/ 482305 h 682656"/>
                    <a:gd name="connsiteX8" fmla="*/ 62978 w 550128"/>
                    <a:gd name="connsiteY8" fmla="*/ 507069 h 682656"/>
                    <a:gd name="connsiteX9" fmla="*/ 241389 w 550128"/>
                    <a:gd name="connsiteY9" fmla="*/ 534654 h 682656"/>
                    <a:gd name="connsiteX10" fmla="*/ 285398 w 550128"/>
                    <a:gd name="connsiteY10" fmla="*/ 504503 h 682656"/>
                    <a:gd name="connsiteX11" fmla="*/ 306376 w 550128"/>
                    <a:gd name="connsiteY11" fmla="*/ 391272 h 682656"/>
                    <a:gd name="connsiteX12" fmla="*/ 312471 w 550128"/>
                    <a:gd name="connsiteY12" fmla="*/ 222548 h 682656"/>
                    <a:gd name="connsiteX13" fmla="*/ 327226 w 550128"/>
                    <a:gd name="connsiteY13" fmla="*/ 193936 h 682656"/>
                    <a:gd name="connsiteX14" fmla="*/ 351925 w 550128"/>
                    <a:gd name="connsiteY14" fmla="*/ 218763 h 682656"/>
                    <a:gd name="connsiteX15" fmla="*/ 361741 w 550128"/>
                    <a:gd name="connsiteY15" fmla="*/ 285996 h 682656"/>
                    <a:gd name="connsiteX16" fmla="*/ 358148 w 550128"/>
                    <a:gd name="connsiteY16" fmla="*/ 445866 h 682656"/>
                    <a:gd name="connsiteX17" fmla="*/ 380602 w 550128"/>
                    <a:gd name="connsiteY17" fmla="*/ 471015 h 682656"/>
                    <a:gd name="connsiteX18" fmla="*/ 469134 w 550128"/>
                    <a:gd name="connsiteY18" fmla="*/ 465433 h 682656"/>
                    <a:gd name="connsiteX19" fmla="*/ 502750 w 550128"/>
                    <a:gd name="connsiteY19" fmla="*/ 423027 h 682656"/>
                    <a:gd name="connsiteX20" fmla="*/ 411075 w 550128"/>
                    <a:gd name="connsiteY20" fmla="*/ 34130 h 682656"/>
                    <a:gd name="connsiteX21" fmla="*/ 410497 w 550128"/>
                    <a:gd name="connsiteY21" fmla="*/ 0 h 682656"/>
                    <a:gd name="connsiteX22" fmla="*/ 447450 w 550128"/>
                    <a:gd name="connsiteY22" fmla="*/ 31628 h 682656"/>
                    <a:gd name="connsiteX23" fmla="*/ 549582 w 550128"/>
                    <a:gd name="connsiteY23" fmla="*/ 366444 h 682656"/>
                    <a:gd name="connsiteX24" fmla="*/ 546567 w 550128"/>
                    <a:gd name="connsiteY24" fmla="*/ 567886 h 682656"/>
                    <a:gd name="connsiteX25" fmla="*/ 486327 w 550128"/>
                    <a:gd name="connsiteY25" fmla="*/ 630115 h 682656"/>
                    <a:gd name="connsiteX26" fmla="*/ 363794 w 550128"/>
                    <a:gd name="connsiteY26" fmla="*/ 614846 h 682656"/>
                    <a:gd name="connsiteX27" fmla="*/ 338774 w 550128"/>
                    <a:gd name="connsiteY27" fmla="*/ 630564 h 682656"/>
                    <a:gd name="connsiteX28" fmla="*/ 298999 w 550128"/>
                    <a:gd name="connsiteY28" fmla="*/ 669826 h 682656"/>
                    <a:gd name="connsiteX29" fmla="*/ 221181 w 550128"/>
                    <a:gd name="connsiteY29" fmla="*/ 682593 h 682656"/>
                    <a:gd name="connsiteX30" fmla="*/ 49185 w 550128"/>
                    <a:gd name="connsiteY30" fmla="*/ 682657 h 68265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</a:cxnLst>
                  <a:rect l="l" t="t" r="r" b="b"/>
                  <a:pathLst>
                    <a:path w="550128" h="682656">
                      <a:moveTo>
                        <a:pt x="49185" y="682657"/>
                      </a:moveTo>
                      <a:cubicBezTo>
                        <a:pt x="14222" y="674638"/>
                        <a:pt x="5946" y="648334"/>
                        <a:pt x="1712" y="617091"/>
                      </a:cubicBezTo>
                      <a:cubicBezTo>
                        <a:pt x="-5345" y="565448"/>
                        <a:pt x="10886" y="518744"/>
                        <a:pt x="23652" y="469731"/>
                      </a:cubicBezTo>
                      <a:cubicBezTo>
                        <a:pt x="46876" y="380943"/>
                        <a:pt x="66763" y="291192"/>
                        <a:pt x="92296" y="202917"/>
                      </a:cubicBezTo>
                      <a:cubicBezTo>
                        <a:pt x="96081" y="189894"/>
                        <a:pt x="99610" y="176101"/>
                        <a:pt x="109104" y="165387"/>
                      </a:cubicBezTo>
                      <a:cubicBezTo>
                        <a:pt x="128736" y="175075"/>
                        <a:pt x="118856" y="190728"/>
                        <a:pt x="115520" y="203623"/>
                      </a:cubicBezTo>
                      <a:cubicBezTo>
                        <a:pt x="97557" y="273422"/>
                        <a:pt x="73756" y="341617"/>
                        <a:pt x="60156" y="412634"/>
                      </a:cubicBezTo>
                      <a:cubicBezTo>
                        <a:pt x="55729" y="435922"/>
                        <a:pt x="50276" y="459017"/>
                        <a:pt x="45913" y="482305"/>
                      </a:cubicBezTo>
                      <a:cubicBezTo>
                        <a:pt x="43219" y="496804"/>
                        <a:pt x="47902" y="505401"/>
                        <a:pt x="62978" y="507069"/>
                      </a:cubicBezTo>
                      <a:cubicBezTo>
                        <a:pt x="122833" y="513804"/>
                        <a:pt x="182047" y="524518"/>
                        <a:pt x="241389" y="534654"/>
                      </a:cubicBezTo>
                      <a:cubicBezTo>
                        <a:pt x="264292" y="538568"/>
                        <a:pt x="279239" y="526828"/>
                        <a:pt x="285398" y="504503"/>
                      </a:cubicBezTo>
                      <a:cubicBezTo>
                        <a:pt x="295598" y="467357"/>
                        <a:pt x="305350" y="430533"/>
                        <a:pt x="306376" y="391272"/>
                      </a:cubicBezTo>
                      <a:cubicBezTo>
                        <a:pt x="307852" y="335073"/>
                        <a:pt x="313113" y="278939"/>
                        <a:pt x="312471" y="222548"/>
                      </a:cubicBezTo>
                      <a:cubicBezTo>
                        <a:pt x="312343" y="211193"/>
                        <a:pt x="312150" y="195924"/>
                        <a:pt x="327226" y="193936"/>
                      </a:cubicBezTo>
                      <a:cubicBezTo>
                        <a:pt x="343264" y="191818"/>
                        <a:pt x="348076" y="206574"/>
                        <a:pt x="351925" y="218763"/>
                      </a:cubicBezTo>
                      <a:cubicBezTo>
                        <a:pt x="358790" y="240575"/>
                        <a:pt x="362190" y="263093"/>
                        <a:pt x="361741" y="285996"/>
                      </a:cubicBezTo>
                      <a:cubicBezTo>
                        <a:pt x="360650" y="339308"/>
                        <a:pt x="365333" y="392747"/>
                        <a:pt x="358148" y="445866"/>
                      </a:cubicBezTo>
                      <a:cubicBezTo>
                        <a:pt x="355710" y="463701"/>
                        <a:pt x="362126" y="471912"/>
                        <a:pt x="380602" y="471015"/>
                      </a:cubicBezTo>
                      <a:cubicBezTo>
                        <a:pt x="410113" y="469603"/>
                        <a:pt x="439687" y="471399"/>
                        <a:pt x="469134" y="465433"/>
                      </a:cubicBezTo>
                      <a:cubicBezTo>
                        <a:pt x="493384" y="460493"/>
                        <a:pt x="503648" y="449458"/>
                        <a:pt x="502750" y="423027"/>
                      </a:cubicBezTo>
                      <a:cubicBezTo>
                        <a:pt x="498259" y="287087"/>
                        <a:pt x="473624" y="156278"/>
                        <a:pt x="411075" y="34130"/>
                      </a:cubicBezTo>
                      <a:cubicBezTo>
                        <a:pt x="406007" y="24186"/>
                        <a:pt x="391316" y="11548"/>
                        <a:pt x="410497" y="0"/>
                      </a:cubicBezTo>
                      <a:cubicBezTo>
                        <a:pt x="428845" y="3464"/>
                        <a:pt x="439623" y="16872"/>
                        <a:pt x="447450" y="31628"/>
                      </a:cubicBezTo>
                      <a:cubicBezTo>
                        <a:pt x="502878" y="136582"/>
                        <a:pt x="556126" y="241986"/>
                        <a:pt x="549582" y="366444"/>
                      </a:cubicBezTo>
                      <a:cubicBezTo>
                        <a:pt x="546054" y="433484"/>
                        <a:pt x="548235" y="500781"/>
                        <a:pt x="546567" y="567886"/>
                      </a:cubicBezTo>
                      <a:cubicBezTo>
                        <a:pt x="545412" y="614397"/>
                        <a:pt x="532966" y="626137"/>
                        <a:pt x="486327" y="630115"/>
                      </a:cubicBezTo>
                      <a:cubicBezTo>
                        <a:pt x="444434" y="633708"/>
                        <a:pt x="403633" y="626779"/>
                        <a:pt x="363794" y="614846"/>
                      </a:cubicBezTo>
                      <a:cubicBezTo>
                        <a:pt x="347242" y="609906"/>
                        <a:pt x="338325" y="608367"/>
                        <a:pt x="338774" y="630564"/>
                      </a:cubicBezTo>
                      <a:cubicBezTo>
                        <a:pt x="339287" y="656033"/>
                        <a:pt x="322030" y="666362"/>
                        <a:pt x="298999" y="669826"/>
                      </a:cubicBezTo>
                      <a:cubicBezTo>
                        <a:pt x="273017" y="673739"/>
                        <a:pt x="246264" y="673034"/>
                        <a:pt x="221181" y="682593"/>
                      </a:cubicBezTo>
                      <a:cubicBezTo>
                        <a:pt x="163827" y="682657"/>
                        <a:pt x="106474" y="682657"/>
                        <a:pt x="49185" y="682657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 w="641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50" name="자유형: 도형 149">
                  <a:extLst>
                    <a:ext uri="{FF2B5EF4-FFF2-40B4-BE49-F238E27FC236}">
                      <a16:creationId xmlns:a16="http://schemas.microsoft.com/office/drawing/2014/main" id="{6AFD3941-89A3-4080-8C57-19998EF78B9D}"/>
                    </a:ext>
                  </a:extLst>
                </p:cNvPr>
                <p:cNvSpPr/>
                <p:nvPr/>
              </p:nvSpPr>
              <p:spPr>
                <a:xfrm>
                  <a:off x="4405646" y="748477"/>
                  <a:ext cx="912224" cy="1180696"/>
                </a:xfrm>
                <a:custGeom>
                  <a:avLst/>
                  <a:gdLst>
                    <a:gd name="connsiteX0" fmla="*/ 901933 w 901933"/>
                    <a:gd name="connsiteY0" fmla="*/ 921798 h 1167376"/>
                    <a:gd name="connsiteX1" fmla="*/ 757139 w 901933"/>
                    <a:gd name="connsiteY1" fmla="*/ 922503 h 1167376"/>
                    <a:gd name="connsiteX2" fmla="*/ 715182 w 901933"/>
                    <a:gd name="connsiteY2" fmla="*/ 896906 h 1167376"/>
                    <a:gd name="connsiteX3" fmla="*/ 680732 w 901933"/>
                    <a:gd name="connsiteY3" fmla="*/ 831662 h 1167376"/>
                    <a:gd name="connsiteX4" fmla="*/ 661165 w 901933"/>
                    <a:gd name="connsiteY4" fmla="*/ 816137 h 1167376"/>
                    <a:gd name="connsiteX5" fmla="*/ 647821 w 901933"/>
                    <a:gd name="connsiteY5" fmla="*/ 835832 h 1167376"/>
                    <a:gd name="connsiteX6" fmla="*/ 633130 w 901933"/>
                    <a:gd name="connsiteY6" fmla="*/ 860595 h 1167376"/>
                    <a:gd name="connsiteX7" fmla="*/ 291128 w 901933"/>
                    <a:gd name="connsiteY7" fmla="*/ 922503 h 1167376"/>
                    <a:gd name="connsiteX8" fmla="*/ 273230 w 901933"/>
                    <a:gd name="connsiteY8" fmla="*/ 903193 h 1167376"/>
                    <a:gd name="connsiteX9" fmla="*/ 259244 w 901933"/>
                    <a:gd name="connsiteY9" fmla="*/ 927443 h 1167376"/>
                    <a:gd name="connsiteX10" fmla="*/ 159999 w 901933"/>
                    <a:gd name="connsiteY10" fmla="*/ 1067298 h 1167376"/>
                    <a:gd name="connsiteX11" fmla="*/ 0 w 901933"/>
                    <a:gd name="connsiteY11" fmla="*/ 1167377 h 1167376"/>
                    <a:gd name="connsiteX12" fmla="*/ 1155 w 901933"/>
                    <a:gd name="connsiteY12" fmla="*/ 1158652 h 1167376"/>
                    <a:gd name="connsiteX13" fmla="*/ 89686 w 901933"/>
                    <a:gd name="connsiteY13" fmla="*/ 819601 h 1167376"/>
                    <a:gd name="connsiteX14" fmla="*/ 142613 w 901933"/>
                    <a:gd name="connsiteY14" fmla="*/ 429741 h 1167376"/>
                    <a:gd name="connsiteX15" fmla="*/ 267905 w 901933"/>
                    <a:gd name="connsiteY15" fmla="*/ 106536 h 1167376"/>
                    <a:gd name="connsiteX16" fmla="*/ 539466 w 901933"/>
                    <a:gd name="connsiteY16" fmla="*/ 11012 h 1167376"/>
                    <a:gd name="connsiteX17" fmla="*/ 754444 w 901933"/>
                    <a:gd name="connsiteY17" fmla="*/ 113144 h 1167376"/>
                    <a:gd name="connsiteX18" fmla="*/ 835598 w 901933"/>
                    <a:gd name="connsiteY18" fmla="*/ 269999 h 1167376"/>
                    <a:gd name="connsiteX19" fmla="*/ 848108 w 901933"/>
                    <a:gd name="connsiteY19" fmla="*/ 423390 h 1167376"/>
                    <a:gd name="connsiteX20" fmla="*/ 859656 w 901933"/>
                    <a:gd name="connsiteY20" fmla="*/ 719394 h 1167376"/>
                    <a:gd name="connsiteX21" fmla="*/ 898276 w 901933"/>
                    <a:gd name="connsiteY21" fmla="*/ 886513 h 1167376"/>
                    <a:gd name="connsiteX22" fmla="*/ 901933 w 901933"/>
                    <a:gd name="connsiteY22" fmla="*/ 921798 h 116737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</a:cxnLst>
                  <a:rect l="l" t="t" r="r" b="b"/>
                  <a:pathLst>
                    <a:path w="901933" h="1167376">
                      <a:moveTo>
                        <a:pt x="901933" y="921798"/>
                      </a:moveTo>
                      <a:cubicBezTo>
                        <a:pt x="853690" y="921990"/>
                        <a:pt x="805382" y="921798"/>
                        <a:pt x="757139" y="922503"/>
                      </a:cubicBezTo>
                      <a:cubicBezTo>
                        <a:pt x="737187" y="922824"/>
                        <a:pt x="723843" y="915511"/>
                        <a:pt x="715182" y="896906"/>
                      </a:cubicBezTo>
                      <a:cubicBezTo>
                        <a:pt x="704854" y="874645"/>
                        <a:pt x="692600" y="853218"/>
                        <a:pt x="680732" y="831662"/>
                      </a:cubicBezTo>
                      <a:cubicBezTo>
                        <a:pt x="676498" y="824028"/>
                        <a:pt x="672007" y="815303"/>
                        <a:pt x="661165" y="816137"/>
                      </a:cubicBezTo>
                      <a:cubicBezTo>
                        <a:pt x="649040" y="817035"/>
                        <a:pt x="649040" y="827300"/>
                        <a:pt x="647821" y="835832"/>
                      </a:cubicBezTo>
                      <a:cubicBezTo>
                        <a:pt x="646281" y="846225"/>
                        <a:pt x="641021" y="854116"/>
                        <a:pt x="633130" y="860595"/>
                      </a:cubicBezTo>
                      <a:cubicBezTo>
                        <a:pt x="522337" y="965935"/>
                        <a:pt x="445353" y="1004427"/>
                        <a:pt x="291128" y="922503"/>
                      </a:cubicBezTo>
                      <a:cubicBezTo>
                        <a:pt x="283558" y="917243"/>
                        <a:pt x="286637" y="899793"/>
                        <a:pt x="273230" y="903193"/>
                      </a:cubicBezTo>
                      <a:cubicBezTo>
                        <a:pt x="263542" y="905631"/>
                        <a:pt x="261104" y="917499"/>
                        <a:pt x="259244" y="927443"/>
                      </a:cubicBezTo>
                      <a:cubicBezTo>
                        <a:pt x="247953" y="989544"/>
                        <a:pt x="213182" y="1034002"/>
                        <a:pt x="159999" y="1067298"/>
                      </a:cubicBezTo>
                      <a:cubicBezTo>
                        <a:pt x="106687" y="1100721"/>
                        <a:pt x="57738" y="1141138"/>
                        <a:pt x="0" y="1167377"/>
                      </a:cubicBezTo>
                      <a:cubicBezTo>
                        <a:pt x="321" y="1164426"/>
                        <a:pt x="-192" y="1161026"/>
                        <a:pt x="1155" y="1158652"/>
                      </a:cubicBezTo>
                      <a:cubicBezTo>
                        <a:pt x="58829" y="1052927"/>
                        <a:pt x="65821" y="934243"/>
                        <a:pt x="89686" y="819601"/>
                      </a:cubicBezTo>
                      <a:cubicBezTo>
                        <a:pt x="116503" y="690653"/>
                        <a:pt x="120095" y="558882"/>
                        <a:pt x="142613" y="429741"/>
                      </a:cubicBezTo>
                      <a:cubicBezTo>
                        <a:pt x="162693" y="314457"/>
                        <a:pt x="199004" y="203985"/>
                        <a:pt x="267905" y="106536"/>
                      </a:cubicBezTo>
                      <a:cubicBezTo>
                        <a:pt x="336292" y="9857"/>
                        <a:pt x="426492" y="-18242"/>
                        <a:pt x="539466" y="11012"/>
                      </a:cubicBezTo>
                      <a:cubicBezTo>
                        <a:pt x="618054" y="31412"/>
                        <a:pt x="690740" y="65606"/>
                        <a:pt x="754444" y="113144"/>
                      </a:cubicBezTo>
                      <a:cubicBezTo>
                        <a:pt x="803457" y="149647"/>
                        <a:pt x="826296" y="208796"/>
                        <a:pt x="835598" y="269999"/>
                      </a:cubicBezTo>
                      <a:cubicBezTo>
                        <a:pt x="843297" y="320744"/>
                        <a:pt x="846825" y="372003"/>
                        <a:pt x="848108" y="423390"/>
                      </a:cubicBezTo>
                      <a:cubicBezTo>
                        <a:pt x="850610" y="522122"/>
                        <a:pt x="849969" y="620982"/>
                        <a:pt x="859656" y="719394"/>
                      </a:cubicBezTo>
                      <a:cubicBezTo>
                        <a:pt x="865301" y="776683"/>
                        <a:pt x="888012" y="830186"/>
                        <a:pt x="898276" y="886513"/>
                      </a:cubicBezTo>
                      <a:cubicBezTo>
                        <a:pt x="900329" y="898125"/>
                        <a:pt x="900714" y="909993"/>
                        <a:pt x="901933" y="921798"/>
                      </a:cubicBezTo>
                      <a:close/>
                    </a:path>
                  </a:pathLst>
                </a:custGeom>
                <a:solidFill>
                  <a:srgbClr val="161616"/>
                </a:solidFill>
                <a:ln w="641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51" name="자유형: 도형 150">
                  <a:extLst>
                    <a:ext uri="{FF2B5EF4-FFF2-40B4-BE49-F238E27FC236}">
                      <a16:creationId xmlns:a16="http://schemas.microsoft.com/office/drawing/2014/main" id="{B021CFC5-CDE7-4407-80A4-2A71DC4A0E53}"/>
                    </a:ext>
                  </a:extLst>
                </p:cNvPr>
                <p:cNvSpPr/>
                <p:nvPr/>
              </p:nvSpPr>
              <p:spPr>
                <a:xfrm>
                  <a:off x="4370278" y="2975020"/>
                  <a:ext cx="1119689" cy="3273618"/>
                </a:xfrm>
                <a:custGeom>
                  <a:avLst/>
                  <a:gdLst>
                    <a:gd name="connsiteX0" fmla="*/ 179507 w 1107057"/>
                    <a:gd name="connsiteY0" fmla="*/ 104483 h 3236686"/>
                    <a:gd name="connsiteX1" fmla="*/ 385696 w 1107057"/>
                    <a:gd name="connsiteY1" fmla="*/ 113657 h 3236686"/>
                    <a:gd name="connsiteX2" fmla="*/ 589961 w 1107057"/>
                    <a:gd name="connsiteY2" fmla="*/ 22367 h 3236686"/>
                    <a:gd name="connsiteX3" fmla="*/ 676439 w 1107057"/>
                    <a:gd name="connsiteY3" fmla="*/ 5366 h 3236686"/>
                    <a:gd name="connsiteX4" fmla="*/ 840993 w 1107057"/>
                    <a:gd name="connsiteY4" fmla="*/ 38982 h 3236686"/>
                    <a:gd name="connsiteX5" fmla="*/ 1010871 w 1107057"/>
                    <a:gd name="connsiteY5" fmla="*/ 90305 h 3236686"/>
                    <a:gd name="connsiteX6" fmla="*/ 1085353 w 1107057"/>
                    <a:gd name="connsiteY6" fmla="*/ 180312 h 3236686"/>
                    <a:gd name="connsiteX7" fmla="*/ 1061809 w 1107057"/>
                    <a:gd name="connsiteY7" fmla="*/ 453478 h 3236686"/>
                    <a:gd name="connsiteX8" fmla="*/ 1040831 w 1107057"/>
                    <a:gd name="connsiteY8" fmla="*/ 1076087 h 3236686"/>
                    <a:gd name="connsiteX9" fmla="*/ 929845 w 1107057"/>
                    <a:gd name="connsiteY9" fmla="*/ 1387616 h 3236686"/>
                    <a:gd name="connsiteX10" fmla="*/ 878395 w 1107057"/>
                    <a:gd name="connsiteY10" fmla="*/ 1486733 h 3236686"/>
                    <a:gd name="connsiteX11" fmla="*/ 813792 w 1107057"/>
                    <a:gd name="connsiteY11" fmla="*/ 1615681 h 3236686"/>
                    <a:gd name="connsiteX12" fmla="*/ 727377 w 1107057"/>
                    <a:gd name="connsiteY12" fmla="*/ 1796529 h 3236686"/>
                    <a:gd name="connsiteX13" fmla="*/ 713969 w 1107057"/>
                    <a:gd name="connsiteY13" fmla="*/ 1889552 h 3236686"/>
                    <a:gd name="connsiteX14" fmla="*/ 734755 w 1107057"/>
                    <a:gd name="connsiteY14" fmla="*/ 2293975 h 3236686"/>
                    <a:gd name="connsiteX15" fmla="*/ 722501 w 1107057"/>
                    <a:gd name="connsiteY15" fmla="*/ 2703787 h 3236686"/>
                    <a:gd name="connsiteX16" fmla="*/ 696455 w 1107057"/>
                    <a:gd name="connsiteY16" fmla="*/ 3101666 h 3236686"/>
                    <a:gd name="connsiteX17" fmla="*/ 707810 w 1107057"/>
                    <a:gd name="connsiteY17" fmla="*/ 3201425 h 3236686"/>
                    <a:gd name="connsiteX18" fmla="*/ 681828 w 1107057"/>
                    <a:gd name="connsiteY18" fmla="*/ 3227087 h 3236686"/>
                    <a:gd name="connsiteX19" fmla="*/ 655718 w 1107057"/>
                    <a:gd name="connsiteY19" fmla="*/ 3228305 h 3236686"/>
                    <a:gd name="connsiteX20" fmla="*/ 612863 w 1107057"/>
                    <a:gd name="connsiteY20" fmla="*/ 3236196 h 3236686"/>
                    <a:gd name="connsiteX21" fmla="*/ 419954 w 1107057"/>
                    <a:gd name="connsiteY21" fmla="*/ 3206173 h 3236686"/>
                    <a:gd name="connsiteX22" fmla="*/ 404365 w 1107057"/>
                    <a:gd name="connsiteY22" fmla="*/ 3198410 h 3236686"/>
                    <a:gd name="connsiteX23" fmla="*/ 340789 w 1107057"/>
                    <a:gd name="connsiteY23" fmla="*/ 3190840 h 3236686"/>
                    <a:gd name="connsiteX24" fmla="*/ 303259 w 1107057"/>
                    <a:gd name="connsiteY24" fmla="*/ 3155171 h 3236686"/>
                    <a:gd name="connsiteX25" fmla="*/ 282602 w 1107057"/>
                    <a:gd name="connsiteY25" fmla="*/ 2991130 h 3236686"/>
                    <a:gd name="connsiteX26" fmla="*/ 244302 w 1107057"/>
                    <a:gd name="connsiteY26" fmla="*/ 2725150 h 3236686"/>
                    <a:gd name="connsiteX27" fmla="*/ 222297 w 1107057"/>
                    <a:gd name="connsiteY27" fmla="*/ 2561431 h 3236686"/>
                    <a:gd name="connsiteX28" fmla="*/ 196443 w 1107057"/>
                    <a:gd name="connsiteY28" fmla="*/ 2452242 h 3236686"/>
                    <a:gd name="connsiteX29" fmla="*/ 169050 w 1107057"/>
                    <a:gd name="connsiteY29" fmla="*/ 2161306 h 3236686"/>
                    <a:gd name="connsiteX30" fmla="*/ 168986 w 1107057"/>
                    <a:gd name="connsiteY30" fmla="*/ 1846954 h 3236686"/>
                    <a:gd name="connsiteX31" fmla="*/ 146532 w 1107057"/>
                    <a:gd name="connsiteY31" fmla="*/ 1602979 h 3236686"/>
                    <a:gd name="connsiteX32" fmla="*/ 97391 w 1107057"/>
                    <a:gd name="connsiteY32" fmla="*/ 1281955 h 3236686"/>
                    <a:gd name="connsiteX33" fmla="*/ 50366 w 1107057"/>
                    <a:gd name="connsiteY33" fmla="*/ 1086736 h 3236686"/>
                    <a:gd name="connsiteX34" fmla="*/ 4946 w 1107057"/>
                    <a:gd name="connsiteY34" fmla="*/ 659346 h 3236686"/>
                    <a:gd name="connsiteX35" fmla="*/ 125297 w 1107057"/>
                    <a:gd name="connsiteY35" fmla="*/ 308940 h 3236686"/>
                    <a:gd name="connsiteX36" fmla="*/ 179507 w 1107057"/>
                    <a:gd name="connsiteY36" fmla="*/ 104483 h 323668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</a:cxnLst>
                  <a:rect l="l" t="t" r="r" b="b"/>
                  <a:pathLst>
                    <a:path w="1107057" h="3236686">
                      <a:moveTo>
                        <a:pt x="179507" y="104483"/>
                      </a:moveTo>
                      <a:cubicBezTo>
                        <a:pt x="203372" y="70097"/>
                        <a:pt x="320452" y="135469"/>
                        <a:pt x="385696" y="113657"/>
                      </a:cubicBezTo>
                      <a:cubicBezTo>
                        <a:pt x="457163" y="89728"/>
                        <a:pt x="526705" y="63874"/>
                        <a:pt x="589961" y="22367"/>
                      </a:cubicBezTo>
                      <a:cubicBezTo>
                        <a:pt x="616007" y="5302"/>
                        <a:pt x="638332" y="-7785"/>
                        <a:pt x="676439" y="5366"/>
                      </a:cubicBezTo>
                      <a:cubicBezTo>
                        <a:pt x="728596" y="23329"/>
                        <a:pt x="787297" y="20827"/>
                        <a:pt x="840993" y="38982"/>
                      </a:cubicBezTo>
                      <a:cubicBezTo>
                        <a:pt x="915090" y="64002"/>
                        <a:pt x="934978" y="73240"/>
                        <a:pt x="1010871" y="90305"/>
                      </a:cubicBezTo>
                      <a:cubicBezTo>
                        <a:pt x="1096773" y="109615"/>
                        <a:pt x="1083493" y="111155"/>
                        <a:pt x="1085353" y="180312"/>
                      </a:cubicBezTo>
                      <a:cubicBezTo>
                        <a:pt x="1085546" y="186215"/>
                        <a:pt x="1048401" y="368090"/>
                        <a:pt x="1061809" y="453478"/>
                      </a:cubicBezTo>
                      <a:cubicBezTo>
                        <a:pt x="1128208" y="669803"/>
                        <a:pt x="1121793" y="798110"/>
                        <a:pt x="1040831" y="1076087"/>
                      </a:cubicBezTo>
                      <a:cubicBezTo>
                        <a:pt x="998490" y="1178026"/>
                        <a:pt x="966541" y="1283687"/>
                        <a:pt x="929845" y="1387616"/>
                      </a:cubicBezTo>
                      <a:cubicBezTo>
                        <a:pt x="917656" y="1422259"/>
                        <a:pt x="904569" y="1457607"/>
                        <a:pt x="878395" y="1486733"/>
                      </a:cubicBezTo>
                      <a:cubicBezTo>
                        <a:pt x="845548" y="1523300"/>
                        <a:pt x="836695" y="1573276"/>
                        <a:pt x="813792" y="1615681"/>
                      </a:cubicBezTo>
                      <a:cubicBezTo>
                        <a:pt x="782036" y="1674510"/>
                        <a:pt x="750601" y="1733531"/>
                        <a:pt x="727377" y="1796529"/>
                      </a:cubicBezTo>
                      <a:cubicBezTo>
                        <a:pt x="716215" y="1826810"/>
                        <a:pt x="715316" y="1858245"/>
                        <a:pt x="713969" y="1889552"/>
                      </a:cubicBezTo>
                      <a:cubicBezTo>
                        <a:pt x="708067" y="2025044"/>
                        <a:pt x="724298" y="2159253"/>
                        <a:pt x="734755" y="2293975"/>
                      </a:cubicBezTo>
                      <a:cubicBezTo>
                        <a:pt x="745340" y="2430429"/>
                        <a:pt x="748420" y="2566948"/>
                        <a:pt x="722501" y="2703787"/>
                      </a:cubicBezTo>
                      <a:cubicBezTo>
                        <a:pt x="697674" y="2834532"/>
                        <a:pt x="690810" y="2968163"/>
                        <a:pt x="696455" y="3101666"/>
                      </a:cubicBezTo>
                      <a:cubicBezTo>
                        <a:pt x="697867" y="3135026"/>
                        <a:pt x="708837" y="3167360"/>
                        <a:pt x="707810" y="3201425"/>
                      </a:cubicBezTo>
                      <a:cubicBezTo>
                        <a:pt x="707233" y="3220671"/>
                        <a:pt x="701139" y="3227792"/>
                        <a:pt x="681828" y="3227087"/>
                      </a:cubicBezTo>
                      <a:cubicBezTo>
                        <a:pt x="658220" y="3226253"/>
                        <a:pt x="679391" y="3227792"/>
                        <a:pt x="655718" y="3228305"/>
                      </a:cubicBezTo>
                      <a:cubicBezTo>
                        <a:pt x="642438" y="3236261"/>
                        <a:pt x="628004" y="3237608"/>
                        <a:pt x="612863" y="3236196"/>
                      </a:cubicBezTo>
                      <a:cubicBezTo>
                        <a:pt x="547940" y="3230166"/>
                        <a:pt x="484364" y="3215411"/>
                        <a:pt x="419954" y="3206173"/>
                      </a:cubicBezTo>
                      <a:cubicBezTo>
                        <a:pt x="414052" y="3205339"/>
                        <a:pt x="408535" y="3203029"/>
                        <a:pt x="404365" y="3198410"/>
                      </a:cubicBezTo>
                      <a:cubicBezTo>
                        <a:pt x="366194" y="3194561"/>
                        <a:pt x="378768" y="3200463"/>
                        <a:pt x="340789" y="3190840"/>
                      </a:cubicBezTo>
                      <a:cubicBezTo>
                        <a:pt x="320901" y="3185836"/>
                        <a:pt x="308584" y="3177239"/>
                        <a:pt x="303259" y="3155171"/>
                      </a:cubicBezTo>
                      <a:cubicBezTo>
                        <a:pt x="290236" y="3101154"/>
                        <a:pt x="291647" y="3045596"/>
                        <a:pt x="282602" y="2991130"/>
                      </a:cubicBezTo>
                      <a:cubicBezTo>
                        <a:pt x="267975" y="2902791"/>
                        <a:pt x="256748" y="2813874"/>
                        <a:pt x="244302" y="2725150"/>
                      </a:cubicBezTo>
                      <a:cubicBezTo>
                        <a:pt x="236668" y="2670620"/>
                        <a:pt x="228456" y="2616153"/>
                        <a:pt x="222297" y="2561431"/>
                      </a:cubicBezTo>
                      <a:cubicBezTo>
                        <a:pt x="218063" y="2523837"/>
                        <a:pt x="199908" y="2490092"/>
                        <a:pt x="196443" y="2452242"/>
                      </a:cubicBezTo>
                      <a:cubicBezTo>
                        <a:pt x="187591" y="2355242"/>
                        <a:pt x="168793" y="2259268"/>
                        <a:pt x="169050" y="2161306"/>
                      </a:cubicBezTo>
                      <a:cubicBezTo>
                        <a:pt x="169371" y="2056543"/>
                        <a:pt x="167767" y="1951716"/>
                        <a:pt x="168986" y="1846954"/>
                      </a:cubicBezTo>
                      <a:cubicBezTo>
                        <a:pt x="169948" y="1764710"/>
                        <a:pt x="160197" y="1683876"/>
                        <a:pt x="146532" y="1602979"/>
                      </a:cubicBezTo>
                      <a:cubicBezTo>
                        <a:pt x="128505" y="1496291"/>
                        <a:pt x="107655" y="1389989"/>
                        <a:pt x="97391" y="1281955"/>
                      </a:cubicBezTo>
                      <a:cubicBezTo>
                        <a:pt x="91039" y="1214850"/>
                        <a:pt x="65506" y="1151916"/>
                        <a:pt x="50366" y="1086736"/>
                      </a:cubicBezTo>
                      <a:cubicBezTo>
                        <a:pt x="17648" y="946112"/>
                        <a:pt x="-12055" y="804140"/>
                        <a:pt x="4946" y="659346"/>
                      </a:cubicBezTo>
                      <a:cubicBezTo>
                        <a:pt x="19059" y="539443"/>
                        <a:pt x="68265" y="417937"/>
                        <a:pt x="125297" y="308940"/>
                      </a:cubicBezTo>
                      <a:cubicBezTo>
                        <a:pt x="161031" y="241002"/>
                        <a:pt x="152755" y="177041"/>
                        <a:pt x="179507" y="104483"/>
                      </a:cubicBezTo>
                      <a:close/>
                    </a:path>
                  </a:pathLst>
                </a:custGeom>
                <a:solidFill>
                  <a:srgbClr val="183A6F"/>
                </a:solidFill>
                <a:ln w="641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52" name="자유형: 도형 151">
                  <a:extLst>
                    <a:ext uri="{FF2B5EF4-FFF2-40B4-BE49-F238E27FC236}">
                      <a16:creationId xmlns:a16="http://schemas.microsoft.com/office/drawing/2014/main" id="{C680E42A-BCAB-427C-B6C7-5A51B1A5D1B2}"/>
                    </a:ext>
                  </a:extLst>
                </p:cNvPr>
                <p:cNvSpPr/>
                <p:nvPr/>
              </p:nvSpPr>
              <p:spPr>
                <a:xfrm>
                  <a:off x="4318302" y="876191"/>
                  <a:ext cx="1350974" cy="5922398"/>
                </a:xfrm>
                <a:custGeom>
                  <a:avLst/>
                  <a:gdLst>
                    <a:gd name="connsiteX0" fmla="*/ 461019 w 1350974"/>
                    <a:gd name="connsiteY0" fmla="*/ 5333798 h 5922398"/>
                    <a:gd name="connsiteX1" fmla="*/ 543683 w 1350974"/>
                    <a:gd name="connsiteY1" fmla="*/ 5342233 h 5922398"/>
                    <a:gd name="connsiteX2" fmla="*/ 715176 w 1350974"/>
                    <a:gd name="connsiteY2" fmla="*/ 5363969 h 5922398"/>
                    <a:gd name="connsiteX3" fmla="*/ 716344 w 1350974"/>
                    <a:gd name="connsiteY3" fmla="*/ 5368382 h 5922398"/>
                    <a:gd name="connsiteX4" fmla="*/ 737626 w 1350974"/>
                    <a:gd name="connsiteY4" fmla="*/ 5420745 h 5922398"/>
                    <a:gd name="connsiteX5" fmla="*/ 806989 w 1350974"/>
                    <a:gd name="connsiteY5" fmla="*/ 5651672 h 5922398"/>
                    <a:gd name="connsiteX6" fmla="*/ 822107 w 1350974"/>
                    <a:gd name="connsiteY6" fmla="*/ 5815118 h 5922398"/>
                    <a:gd name="connsiteX7" fmla="*/ 795373 w 1350974"/>
                    <a:gd name="connsiteY7" fmla="*/ 5845420 h 5922398"/>
                    <a:gd name="connsiteX8" fmla="*/ 664694 w 1350974"/>
                    <a:gd name="connsiteY8" fmla="*/ 5857034 h 5922398"/>
                    <a:gd name="connsiteX9" fmla="*/ 651847 w 1350974"/>
                    <a:gd name="connsiteY9" fmla="*/ 5826863 h 5922398"/>
                    <a:gd name="connsiteX10" fmla="*/ 656389 w 1350974"/>
                    <a:gd name="connsiteY10" fmla="*/ 5644274 h 5922398"/>
                    <a:gd name="connsiteX11" fmla="*/ 644450 w 1350974"/>
                    <a:gd name="connsiteY11" fmla="*/ 5579843 h 5922398"/>
                    <a:gd name="connsiteX12" fmla="*/ 632057 w 1350974"/>
                    <a:gd name="connsiteY12" fmla="*/ 5570306 h 5922398"/>
                    <a:gd name="connsiteX13" fmla="*/ 626737 w 1350974"/>
                    <a:gd name="connsiteY13" fmla="*/ 5582893 h 5922398"/>
                    <a:gd name="connsiteX14" fmla="*/ 625958 w 1350974"/>
                    <a:gd name="connsiteY14" fmla="*/ 5681908 h 5922398"/>
                    <a:gd name="connsiteX15" fmla="*/ 603702 w 1350974"/>
                    <a:gd name="connsiteY15" fmla="*/ 5871309 h 5922398"/>
                    <a:gd name="connsiteX16" fmla="*/ 531096 w 1350974"/>
                    <a:gd name="connsiteY16" fmla="*/ 5918740 h 5922398"/>
                    <a:gd name="connsiteX17" fmla="*/ 351297 w 1350974"/>
                    <a:gd name="connsiteY17" fmla="*/ 5891293 h 5922398"/>
                    <a:gd name="connsiteX18" fmla="*/ 334039 w 1350974"/>
                    <a:gd name="connsiteY18" fmla="*/ 5867481 h 5922398"/>
                    <a:gd name="connsiteX19" fmla="*/ 390164 w 1350974"/>
                    <a:gd name="connsiteY19" fmla="*/ 5635191 h 5922398"/>
                    <a:gd name="connsiteX20" fmla="*/ 411512 w 1350974"/>
                    <a:gd name="connsiteY20" fmla="*/ 5535591 h 5922398"/>
                    <a:gd name="connsiteX21" fmla="*/ 461019 w 1350974"/>
                    <a:gd name="connsiteY21" fmla="*/ 5333798 h 5922398"/>
                    <a:gd name="connsiteX22" fmla="*/ 435972 w 1350974"/>
                    <a:gd name="connsiteY22" fmla="*/ 1724286 h 5922398"/>
                    <a:gd name="connsiteX23" fmla="*/ 503583 w 1350974"/>
                    <a:gd name="connsiteY23" fmla="*/ 1781450 h 5922398"/>
                    <a:gd name="connsiteX24" fmla="*/ 509229 w 1350974"/>
                    <a:gd name="connsiteY24" fmla="*/ 1879298 h 5922398"/>
                    <a:gd name="connsiteX25" fmla="*/ 479187 w 1350974"/>
                    <a:gd name="connsiteY25" fmla="*/ 1903564 h 5922398"/>
                    <a:gd name="connsiteX26" fmla="*/ 403660 w 1350974"/>
                    <a:gd name="connsiteY26" fmla="*/ 1938343 h 5922398"/>
                    <a:gd name="connsiteX27" fmla="*/ 306007 w 1350974"/>
                    <a:gd name="connsiteY27" fmla="*/ 1987202 h 5922398"/>
                    <a:gd name="connsiteX28" fmla="*/ 134710 w 1350974"/>
                    <a:gd name="connsiteY28" fmla="*/ 2068374 h 5922398"/>
                    <a:gd name="connsiteX29" fmla="*/ 86760 w 1350974"/>
                    <a:gd name="connsiteY29" fmla="*/ 2084399 h 5922398"/>
                    <a:gd name="connsiteX30" fmla="*/ 57561 w 1350974"/>
                    <a:gd name="connsiteY30" fmla="*/ 2056045 h 5922398"/>
                    <a:gd name="connsiteX31" fmla="*/ 10260 w 1350974"/>
                    <a:gd name="connsiteY31" fmla="*/ 1986682 h 5922398"/>
                    <a:gd name="connsiteX32" fmla="*/ 12271 w 1350974"/>
                    <a:gd name="connsiteY32" fmla="*/ 1868266 h 5922398"/>
                    <a:gd name="connsiteX33" fmla="*/ 30050 w 1350974"/>
                    <a:gd name="connsiteY33" fmla="*/ 1845232 h 5922398"/>
                    <a:gd name="connsiteX34" fmla="*/ 53668 w 1350974"/>
                    <a:gd name="connsiteY34" fmla="*/ 1806560 h 5922398"/>
                    <a:gd name="connsiteX35" fmla="*/ 261171 w 1350974"/>
                    <a:gd name="connsiteY35" fmla="*/ 1742325 h 5922398"/>
                    <a:gd name="connsiteX36" fmla="*/ 330080 w 1350974"/>
                    <a:gd name="connsiteY36" fmla="*/ 1744595 h 5922398"/>
                    <a:gd name="connsiteX37" fmla="*/ 435972 w 1350974"/>
                    <a:gd name="connsiteY37" fmla="*/ 1724286 h 5922398"/>
                    <a:gd name="connsiteX38" fmla="*/ 1238402 w 1350974"/>
                    <a:gd name="connsiteY38" fmla="*/ 1322240 h 5922398"/>
                    <a:gd name="connsiteX39" fmla="*/ 1250609 w 1350974"/>
                    <a:gd name="connsiteY39" fmla="*/ 1326993 h 5922398"/>
                    <a:gd name="connsiteX40" fmla="*/ 1245613 w 1350974"/>
                    <a:gd name="connsiteY40" fmla="*/ 1350157 h 5922398"/>
                    <a:gd name="connsiteX41" fmla="*/ 1257163 w 1350974"/>
                    <a:gd name="connsiteY41" fmla="*/ 1369429 h 5922398"/>
                    <a:gd name="connsiteX42" fmla="*/ 1292979 w 1350974"/>
                    <a:gd name="connsiteY42" fmla="*/ 1370531 h 5922398"/>
                    <a:gd name="connsiteX43" fmla="*/ 1329835 w 1350974"/>
                    <a:gd name="connsiteY43" fmla="*/ 1408035 h 5922398"/>
                    <a:gd name="connsiteX44" fmla="*/ 1338270 w 1350974"/>
                    <a:gd name="connsiteY44" fmla="*/ 1422569 h 5922398"/>
                    <a:gd name="connsiteX45" fmla="*/ 1333857 w 1350974"/>
                    <a:gd name="connsiteY45" fmla="*/ 1453974 h 5922398"/>
                    <a:gd name="connsiteX46" fmla="*/ 1306930 w 1350974"/>
                    <a:gd name="connsiteY46" fmla="*/ 1480967 h 5922398"/>
                    <a:gd name="connsiteX47" fmla="*/ 1253724 w 1350974"/>
                    <a:gd name="connsiteY47" fmla="*/ 1500887 h 5922398"/>
                    <a:gd name="connsiteX48" fmla="*/ 1166323 w 1350974"/>
                    <a:gd name="connsiteY48" fmla="*/ 1538000 h 5922398"/>
                    <a:gd name="connsiteX49" fmla="*/ 1041030 w 1350974"/>
                    <a:gd name="connsiteY49" fmla="*/ 1587443 h 5922398"/>
                    <a:gd name="connsiteX50" fmla="*/ 1037266 w 1350974"/>
                    <a:gd name="connsiteY50" fmla="*/ 1584264 h 5922398"/>
                    <a:gd name="connsiteX51" fmla="*/ 1032789 w 1350974"/>
                    <a:gd name="connsiteY51" fmla="*/ 1552405 h 5922398"/>
                    <a:gd name="connsiteX52" fmla="*/ 1073731 w 1350974"/>
                    <a:gd name="connsiteY52" fmla="*/ 1408554 h 5922398"/>
                    <a:gd name="connsiteX53" fmla="*/ 1079766 w 1350974"/>
                    <a:gd name="connsiteY53" fmla="*/ 1394863 h 5922398"/>
                    <a:gd name="connsiteX54" fmla="*/ 1100853 w 1350974"/>
                    <a:gd name="connsiteY54" fmla="*/ 1371375 h 5922398"/>
                    <a:gd name="connsiteX55" fmla="*/ 1224980 w 1350974"/>
                    <a:gd name="connsiteY55" fmla="*/ 1324008 h 5922398"/>
                    <a:gd name="connsiteX56" fmla="*/ 1238402 w 1350974"/>
                    <a:gd name="connsiteY56" fmla="*/ 1322240 h 5922398"/>
                    <a:gd name="connsiteX57" fmla="*/ 583517 w 1350974"/>
                    <a:gd name="connsiteY57" fmla="*/ 880 h 5922398"/>
                    <a:gd name="connsiteX58" fmla="*/ 756573 w 1350974"/>
                    <a:gd name="connsiteY58" fmla="*/ 94106 h 5922398"/>
                    <a:gd name="connsiteX59" fmla="*/ 792195 w 1350974"/>
                    <a:gd name="connsiteY59" fmla="*/ 472387 h 5922398"/>
                    <a:gd name="connsiteX60" fmla="*/ 754820 w 1350974"/>
                    <a:gd name="connsiteY60" fmla="*/ 565887 h 5922398"/>
                    <a:gd name="connsiteX61" fmla="*/ 723935 w 1350974"/>
                    <a:gd name="connsiteY61" fmla="*/ 681059 h 5922398"/>
                    <a:gd name="connsiteX62" fmla="*/ 727698 w 1350974"/>
                    <a:gd name="connsiteY62" fmla="*/ 742830 h 5922398"/>
                    <a:gd name="connsiteX63" fmla="*/ 574893 w 1350974"/>
                    <a:gd name="connsiteY63" fmla="*/ 860532 h 5922398"/>
                    <a:gd name="connsiteX64" fmla="*/ 526100 w 1350974"/>
                    <a:gd name="connsiteY64" fmla="*/ 858975 h 5922398"/>
                    <a:gd name="connsiteX65" fmla="*/ 414497 w 1350974"/>
                    <a:gd name="connsiteY65" fmla="*/ 829906 h 5922398"/>
                    <a:gd name="connsiteX66" fmla="*/ 390749 w 1350974"/>
                    <a:gd name="connsiteY66" fmla="*/ 609036 h 5922398"/>
                    <a:gd name="connsiteX67" fmla="*/ 348573 w 1350974"/>
                    <a:gd name="connsiteY67" fmla="*/ 381159 h 5922398"/>
                    <a:gd name="connsiteX68" fmla="*/ 359668 w 1350974"/>
                    <a:gd name="connsiteY68" fmla="*/ 319972 h 5922398"/>
                    <a:gd name="connsiteX69" fmla="*/ 423451 w 1350974"/>
                    <a:gd name="connsiteY69" fmla="*/ 146079 h 5922398"/>
                    <a:gd name="connsiteX70" fmla="*/ 519870 w 1350974"/>
                    <a:gd name="connsiteY70" fmla="*/ 23640 h 5922398"/>
                    <a:gd name="connsiteX71" fmla="*/ 583517 w 1350974"/>
                    <a:gd name="connsiteY71" fmla="*/ 880 h 592239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</a:cxnLst>
                  <a:rect l="l" t="t" r="r" b="b"/>
                  <a:pathLst>
                    <a:path w="1350974" h="5922398">
                      <a:moveTo>
                        <a:pt x="461019" y="5333798"/>
                      </a:moveTo>
                      <a:cubicBezTo>
                        <a:pt x="489245" y="5329905"/>
                        <a:pt x="516367" y="5337302"/>
                        <a:pt x="543683" y="5342233"/>
                      </a:cubicBezTo>
                      <a:cubicBezTo>
                        <a:pt x="600458" y="5352550"/>
                        <a:pt x="657492" y="5360920"/>
                        <a:pt x="715176" y="5363969"/>
                      </a:cubicBezTo>
                      <a:cubicBezTo>
                        <a:pt x="715630" y="5365397"/>
                        <a:pt x="716019" y="5366889"/>
                        <a:pt x="716344" y="5368382"/>
                      </a:cubicBezTo>
                      <a:cubicBezTo>
                        <a:pt x="712126" y="5390313"/>
                        <a:pt x="729256" y="5404264"/>
                        <a:pt x="737626" y="5420745"/>
                      </a:cubicBezTo>
                      <a:cubicBezTo>
                        <a:pt x="774610" y="5493806"/>
                        <a:pt x="790637" y="5572576"/>
                        <a:pt x="806989" y="5651672"/>
                      </a:cubicBezTo>
                      <a:cubicBezTo>
                        <a:pt x="818148" y="5705722"/>
                        <a:pt x="817111" y="5760614"/>
                        <a:pt x="822107" y="5815118"/>
                      </a:cubicBezTo>
                      <a:cubicBezTo>
                        <a:pt x="823794" y="5833806"/>
                        <a:pt x="810946" y="5840099"/>
                        <a:pt x="795373" y="5845420"/>
                      </a:cubicBezTo>
                      <a:cubicBezTo>
                        <a:pt x="752680" y="5860019"/>
                        <a:pt x="708168" y="5852362"/>
                        <a:pt x="664694" y="5857034"/>
                      </a:cubicBezTo>
                      <a:cubicBezTo>
                        <a:pt x="645489" y="5859111"/>
                        <a:pt x="650095" y="5837893"/>
                        <a:pt x="651847" y="5826863"/>
                      </a:cubicBezTo>
                      <a:cubicBezTo>
                        <a:pt x="661645" y="5766130"/>
                        <a:pt x="655157" y="5705137"/>
                        <a:pt x="656389" y="5644274"/>
                      </a:cubicBezTo>
                      <a:cubicBezTo>
                        <a:pt x="656844" y="5622279"/>
                        <a:pt x="650874" y="5600867"/>
                        <a:pt x="644450" y="5579843"/>
                      </a:cubicBezTo>
                      <a:cubicBezTo>
                        <a:pt x="642699" y="5574004"/>
                        <a:pt x="639649" y="5568099"/>
                        <a:pt x="632057" y="5570306"/>
                      </a:cubicBezTo>
                      <a:cubicBezTo>
                        <a:pt x="626023" y="5571993"/>
                        <a:pt x="626737" y="5578156"/>
                        <a:pt x="626737" y="5582893"/>
                      </a:cubicBezTo>
                      <a:cubicBezTo>
                        <a:pt x="626542" y="5615919"/>
                        <a:pt x="628943" y="5649141"/>
                        <a:pt x="625958" y="5681908"/>
                      </a:cubicBezTo>
                      <a:cubicBezTo>
                        <a:pt x="620183" y="5745172"/>
                        <a:pt x="623946" y="5809278"/>
                        <a:pt x="603702" y="5871309"/>
                      </a:cubicBezTo>
                      <a:cubicBezTo>
                        <a:pt x="588649" y="5917313"/>
                        <a:pt x="576840" y="5929511"/>
                        <a:pt x="531096" y="5918740"/>
                      </a:cubicBezTo>
                      <a:cubicBezTo>
                        <a:pt x="471725" y="5904854"/>
                        <a:pt x="411641" y="5897199"/>
                        <a:pt x="351297" y="5891293"/>
                      </a:cubicBezTo>
                      <a:cubicBezTo>
                        <a:pt x="334039" y="5889606"/>
                        <a:pt x="330925" y="5881042"/>
                        <a:pt x="334039" y="5867481"/>
                      </a:cubicBezTo>
                      <a:cubicBezTo>
                        <a:pt x="351947" y="5789878"/>
                        <a:pt x="366157" y="5711497"/>
                        <a:pt x="390164" y="5635191"/>
                      </a:cubicBezTo>
                      <a:cubicBezTo>
                        <a:pt x="400286" y="5603073"/>
                        <a:pt x="417027" y="5571408"/>
                        <a:pt x="411512" y="5535591"/>
                      </a:cubicBezTo>
                      <a:cubicBezTo>
                        <a:pt x="419558" y="5466229"/>
                        <a:pt x="446031" y="5401408"/>
                        <a:pt x="461019" y="5333798"/>
                      </a:cubicBezTo>
                      <a:close/>
                      <a:moveTo>
                        <a:pt x="435972" y="1724286"/>
                      </a:moveTo>
                      <a:cubicBezTo>
                        <a:pt x="498457" y="1726428"/>
                        <a:pt x="490412" y="1716759"/>
                        <a:pt x="503583" y="1781450"/>
                      </a:cubicBezTo>
                      <a:cubicBezTo>
                        <a:pt x="510008" y="1813049"/>
                        <a:pt x="516625" y="1845687"/>
                        <a:pt x="509229" y="1879298"/>
                      </a:cubicBezTo>
                      <a:cubicBezTo>
                        <a:pt x="505141" y="1897920"/>
                        <a:pt x="497160" y="1905446"/>
                        <a:pt x="479187" y="1903564"/>
                      </a:cubicBezTo>
                      <a:cubicBezTo>
                        <a:pt x="447133" y="1900320"/>
                        <a:pt x="421309" y="1908042"/>
                        <a:pt x="403660" y="1938343"/>
                      </a:cubicBezTo>
                      <a:cubicBezTo>
                        <a:pt x="382248" y="1975133"/>
                        <a:pt x="343771" y="1982660"/>
                        <a:pt x="306007" y="1987202"/>
                      </a:cubicBezTo>
                      <a:cubicBezTo>
                        <a:pt x="239500" y="1995183"/>
                        <a:pt x="180584" y="2018801"/>
                        <a:pt x="134710" y="2068374"/>
                      </a:cubicBezTo>
                      <a:cubicBezTo>
                        <a:pt x="120305" y="2083945"/>
                        <a:pt x="105317" y="2086865"/>
                        <a:pt x="86760" y="2084399"/>
                      </a:cubicBezTo>
                      <a:cubicBezTo>
                        <a:pt x="70539" y="2081999"/>
                        <a:pt x="61843" y="2066427"/>
                        <a:pt x="57561" y="2056045"/>
                      </a:cubicBezTo>
                      <a:cubicBezTo>
                        <a:pt x="45427" y="2026587"/>
                        <a:pt x="25118" y="2030091"/>
                        <a:pt x="10260" y="1986682"/>
                      </a:cubicBezTo>
                      <a:cubicBezTo>
                        <a:pt x="-6221" y="1932373"/>
                        <a:pt x="-836" y="1874366"/>
                        <a:pt x="12271" y="1868266"/>
                      </a:cubicBezTo>
                      <a:cubicBezTo>
                        <a:pt x="23496" y="1864633"/>
                        <a:pt x="33164" y="1858923"/>
                        <a:pt x="30050" y="1845232"/>
                      </a:cubicBezTo>
                      <a:cubicBezTo>
                        <a:pt x="25312" y="1824145"/>
                        <a:pt x="36213" y="1812335"/>
                        <a:pt x="53668" y="1806560"/>
                      </a:cubicBezTo>
                      <a:cubicBezTo>
                        <a:pt x="122446" y="1783851"/>
                        <a:pt x="184931" y="1740767"/>
                        <a:pt x="261171" y="1742325"/>
                      </a:cubicBezTo>
                      <a:cubicBezTo>
                        <a:pt x="284855" y="1742843"/>
                        <a:pt x="302308" y="1741481"/>
                        <a:pt x="330080" y="1744595"/>
                      </a:cubicBezTo>
                      <a:cubicBezTo>
                        <a:pt x="388541" y="1757573"/>
                        <a:pt x="395031" y="1731618"/>
                        <a:pt x="435972" y="1724286"/>
                      </a:cubicBezTo>
                      <a:close/>
                      <a:moveTo>
                        <a:pt x="1238402" y="1322240"/>
                      </a:moveTo>
                      <a:cubicBezTo>
                        <a:pt x="1242823" y="1322257"/>
                        <a:pt x="1247040" y="1323359"/>
                        <a:pt x="1250609" y="1326993"/>
                      </a:cubicBezTo>
                      <a:cubicBezTo>
                        <a:pt x="1259823" y="1336336"/>
                        <a:pt x="1249571" y="1342761"/>
                        <a:pt x="1245613" y="1350157"/>
                      </a:cubicBezTo>
                      <a:cubicBezTo>
                        <a:pt x="1238995" y="1362551"/>
                        <a:pt x="1243407" y="1369039"/>
                        <a:pt x="1257163" y="1369429"/>
                      </a:cubicBezTo>
                      <a:cubicBezTo>
                        <a:pt x="1269102" y="1369818"/>
                        <a:pt x="1281495" y="1368066"/>
                        <a:pt x="1292979" y="1370531"/>
                      </a:cubicBezTo>
                      <a:cubicBezTo>
                        <a:pt x="1312769" y="1374684"/>
                        <a:pt x="1337426" y="1375852"/>
                        <a:pt x="1329835" y="1408035"/>
                      </a:cubicBezTo>
                      <a:cubicBezTo>
                        <a:pt x="1328277" y="1414718"/>
                        <a:pt x="1332949" y="1419325"/>
                        <a:pt x="1338270" y="1422569"/>
                      </a:cubicBezTo>
                      <a:cubicBezTo>
                        <a:pt x="1361239" y="1436519"/>
                        <a:pt x="1348911" y="1447226"/>
                        <a:pt x="1333857" y="1453974"/>
                      </a:cubicBezTo>
                      <a:cubicBezTo>
                        <a:pt x="1320556" y="1459944"/>
                        <a:pt x="1313677" y="1467146"/>
                        <a:pt x="1306930" y="1480967"/>
                      </a:cubicBezTo>
                      <a:cubicBezTo>
                        <a:pt x="1297456" y="1500302"/>
                        <a:pt x="1272605" y="1500951"/>
                        <a:pt x="1253724" y="1500887"/>
                      </a:cubicBezTo>
                      <a:cubicBezTo>
                        <a:pt x="1218232" y="1500887"/>
                        <a:pt x="1193705" y="1511138"/>
                        <a:pt x="1166323" y="1538000"/>
                      </a:cubicBezTo>
                      <a:cubicBezTo>
                        <a:pt x="1134854" y="1568886"/>
                        <a:pt x="1087617" y="1582771"/>
                        <a:pt x="1041030" y="1587443"/>
                      </a:cubicBezTo>
                      <a:cubicBezTo>
                        <a:pt x="1039797" y="1586341"/>
                        <a:pt x="1038564" y="1585302"/>
                        <a:pt x="1037266" y="1584264"/>
                      </a:cubicBezTo>
                      <a:cubicBezTo>
                        <a:pt x="1030712" y="1574336"/>
                        <a:pt x="1029609" y="1562073"/>
                        <a:pt x="1032789" y="1552405"/>
                      </a:cubicBezTo>
                      <a:cubicBezTo>
                        <a:pt x="1048426" y="1504974"/>
                        <a:pt x="1041094" y="1451054"/>
                        <a:pt x="1073731" y="1408554"/>
                      </a:cubicBezTo>
                      <a:cubicBezTo>
                        <a:pt x="1076716" y="1404661"/>
                        <a:pt x="1078209" y="1399665"/>
                        <a:pt x="1079766" y="1394863"/>
                      </a:cubicBezTo>
                      <a:cubicBezTo>
                        <a:pt x="1082426" y="1383248"/>
                        <a:pt x="1087228" y="1373321"/>
                        <a:pt x="1100853" y="1371375"/>
                      </a:cubicBezTo>
                      <a:cubicBezTo>
                        <a:pt x="1139720" y="1349055"/>
                        <a:pt x="1180338" y="1331211"/>
                        <a:pt x="1224980" y="1324008"/>
                      </a:cubicBezTo>
                      <a:cubicBezTo>
                        <a:pt x="1229359" y="1323295"/>
                        <a:pt x="1233982" y="1322224"/>
                        <a:pt x="1238402" y="1322240"/>
                      </a:cubicBezTo>
                      <a:close/>
                      <a:moveTo>
                        <a:pt x="583517" y="880"/>
                      </a:moveTo>
                      <a:cubicBezTo>
                        <a:pt x="653721" y="-6313"/>
                        <a:pt x="735549" y="31085"/>
                        <a:pt x="756573" y="94106"/>
                      </a:cubicBezTo>
                      <a:cubicBezTo>
                        <a:pt x="797450" y="216674"/>
                        <a:pt x="809000" y="343720"/>
                        <a:pt x="792195" y="472387"/>
                      </a:cubicBezTo>
                      <a:cubicBezTo>
                        <a:pt x="787782" y="506257"/>
                        <a:pt x="776882" y="539154"/>
                        <a:pt x="754820" y="565887"/>
                      </a:cubicBezTo>
                      <a:cubicBezTo>
                        <a:pt x="726596" y="600017"/>
                        <a:pt x="720691" y="639078"/>
                        <a:pt x="723935" y="681059"/>
                      </a:cubicBezTo>
                      <a:cubicBezTo>
                        <a:pt x="725492" y="701627"/>
                        <a:pt x="719329" y="722650"/>
                        <a:pt x="727698" y="742830"/>
                      </a:cubicBezTo>
                      <a:cubicBezTo>
                        <a:pt x="682019" y="788899"/>
                        <a:pt x="627970" y="824002"/>
                        <a:pt x="574893" y="860532"/>
                      </a:cubicBezTo>
                      <a:cubicBezTo>
                        <a:pt x="558023" y="872147"/>
                        <a:pt x="542191" y="861181"/>
                        <a:pt x="526100" y="858975"/>
                      </a:cubicBezTo>
                      <a:cubicBezTo>
                        <a:pt x="513512" y="857287"/>
                        <a:pt x="426889" y="833216"/>
                        <a:pt x="414497" y="829906"/>
                      </a:cubicBezTo>
                      <a:cubicBezTo>
                        <a:pt x="349610" y="816735"/>
                        <a:pt x="414497" y="751849"/>
                        <a:pt x="390749" y="609036"/>
                      </a:cubicBezTo>
                      <a:cubicBezTo>
                        <a:pt x="375436" y="533314"/>
                        <a:pt x="348768" y="459734"/>
                        <a:pt x="348573" y="381159"/>
                      </a:cubicBezTo>
                      <a:cubicBezTo>
                        <a:pt x="348508" y="359811"/>
                        <a:pt x="351947" y="340021"/>
                        <a:pt x="359668" y="319972"/>
                      </a:cubicBezTo>
                      <a:cubicBezTo>
                        <a:pt x="381924" y="262354"/>
                        <a:pt x="404114" y="204670"/>
                        <a:pt x="423451" y="146079"/>
                      </a:cubicBezTo>
                      <a:cubicBezTo>
                        <a:pt x="440969" y="92937"/>
                        <a:pt x="476462" y="54785"/>
                        <a:pt x="519870" y="23640"/>
                      </a:cubicBezTo>
                      <a:cubicBezTo>
                        <a:pt x="538006" y="10630"/>
                        <a:pt x="560116" y="3278"/>
                        <a:pt x="583517" y="880"/>
                      </a:cubicBezTo>
                      <a:close/>
                    </a:path>
                  </a:pathLst>
                </a:custGeom>
                <a:solidFill>
                  <a:srgbClr val="E7C59C"/>
                </a:solidFill>
                <a:ln w="641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53" name="자유형: 도형 152">
                  <a:extLst>
                    <a:ext uri="{FF2B5EF4-FFF2-40B4-BE49-F238E27FC236}">
                      <a16:creationId xmlns:a16="http://schemas.microsoft.com/office/drawing/2014/main" id="{1ACC081E-1BC3-4492-829D-C8840EE4A115}"/>
                    </a:ext>
                  </a:extLst>
                </p:cNvPr>
                <p:cNvSpPr/>
                <p:nvPr/>
              </p:nvSpPr>
              <p:spPr>
                <a:xfrm>
                  <a:off x="4356000" y="1725741"/>
                  <a:ext cx="1207642" cy="1169995"/>
                </a:xfrm>
                <a:custGeom>
                  <a:avLst/>
                  <a:gdLst>
                    <a:gd name="connsiteX0" fmla="*/ 1036245 w 1207642"/>
                    <a:gd name="connsiteY0" fmla="*/ 1092493 h 1169995"/>
                    <a:gd name="connsiteX1" fmla="*/ 1104942 w 1207642"/>
                    <a:gd name="connsiteY1" fmla="*/ 1104302 h 1169995"/>
                    <a:gd name="connsiteX2" fmla="*/ 1114416 w 1207642"/>
                    <a:gd name="connsiteY2" fmla="*/ 1117085 h 1169995"/>
                    <a:gd name="connsiteX3" fmla="*/ 1093003 w 1207642"/>
                    <a:gd name="connsiteY3" fmla="*/ 1131359 h 1169995"/>
                    <a:gd name="connsiteX4" fmla="*/ 986657 w 1207642"/>
                    <a:gd name="connsiteY4" fmla="*/ 1144661 h 1169995"/>
                    <a:gd name="connsiteX5" fmla="*/ 785122 w 1207642"/>
                    <a:gd name="connsiteY5" fmla="*/ 1166139 h 1169995"/>
                    <a:gd name="connsiteX6" fmla="*/ 613370 w 1207642"/>
                    <a:gd name="connsiteY6" fmla="*/ 1148879 h 1169995"/>
                    <a:gd name="connsiteX7" fmla="*/ 713359 w 1207642"/>
                    <a:gd name="connsiteY7" fmla="*/ 1157184 h 1169995"/>
                    <a:gd name="connsiteX8" fmla="*/ 968034 w 1207642"/>
                    <a:gd name="connsiteY8" fmla="*/ 1105795 h 1169995"/>
                    <a:gd name="connsiteX9" fmla="*/ 1036245 w 1207642"/>
                    <a:gd name="connsiteY9" fmla="*/ 1092493 h 1169995"/>
                    <a:gd name="connsiteX10" fmla="*/ 3316 w 1207642"/>
                    <a:gd name="connsiteY10" fmla="*/ 267929 h 1169995"/>
                    <a:gd name="connsiteX11" fmla="*/ 39392 w 1207642"/>
                    <a:gd name="connsiteY11" fmla="*/ 311077 h 1169995"/>
                    <a:gd name="connsiteX12" fmla="*/ 84813 w 1207642"/>
                    <a:gd name="connsiteY12" fmla="*/ 453826 h 1169995"/>
                    <a:gd name="connsiteX13" fmla="*/ 104278 w 1207642"/>
                    <a:gd name="connsiteY13" fmla="*/ 532921 h 1169995"/>
                    <a:gd name="connsiteX14" fmla="*/ 136721 w 1207642"/>
                    <a:gd name="connsiteY14" fmla="*/ 609551 h 1169995"/>
                    <a:gd name="connsiteX15" fmla="*/ 304060 w 1207642"/>
                    <a:gd name="connsiteY15" fmla="*/ 818027 h 1169995"/>
                    <a:gd name="connsiteX16" fmla="*/ 363819 w 1207642"/>
                    <a:gd name="connsiteY16" fmla="*/ 869092 h 1169995"/>
                    <a:gd name="connsiteX17" fmla="*/ 398274 w 1207642"/>
                    <a:gd name="connsiteY17" fmla="*/ 874737 h 1169995"/>
                    <a:gd name="connsiteX18" fmla="*/ 294262 w 1207642"/>
                    <a:gd name="connsiteY18" fmla="*/ 898160 h 1169995"/>
                    <a:gd name="connsiteX19" fmla="*/ 143209 w 1207642"/>
                    <a:gd name="connsiteY19" fmla="*/ 641994 h 1169995"/>
                    <a:gd name="connsiteX20" fmla="*/ 26416 w 1207642"/>
                    <a:gd name="connsiteY20" fmla="*/ 447337 h 1169995"/>
                    <a:gd name="connsiteX21" fmla="*/ 5717 w 1207642"/>
                    <a:gd name="connsiteY21" fmla="*/ 386863 h 1169995"/>
                    <a:gd name="connsiteX22" fmla="*/ 32904 w 1207642"/>
                    <a:gd name="connsiteY22" fmla="*/ 421383 h 1169995"/>
                    <a:gd name="connsiteX23" fmla="*/ 71835 w 1207642"/>
                    <a:gd name="connsiteY23" fmla="*/ 486268 h 1169995"/>
                    <a:gd name="connsiteX24" fmla="*/ 3316 w 1207642"/>
                    <a:gd name="connsiteY24" fmla="*/ 267929 h 1169995"/>
                    <a:gd name="connsiteX25" fmla="*/ 672415 w 1207642"/>
                    <a:gd name="connsiteY25" fmla="*/ 84952 h 1169995"/>
                    <a:gd name="connsiteX26" fmla="*/ 679099 w 1207642"/>
                    <a:gd name="connsiteY26" fmla="*/ 102341 h 1169995"/>
                    <a:gd name="connsiteX27" fmla="*/ 659049 w 1207642"/>
                    <a:gd name="connsiteY27" fmla="*/ 186368 h 1169995"/>
                    <a:gd name="connsiteX28" fmla="*/ 664175 w 1207642"/>
                    <a:gd name="connsiteY28" fmla="*/ 301215 h 1169995"/>
                    <a:gd name="connsiteX29" fmla="*/ 682342 w 1207642"/>
                    <a:gd name="connsiteY29" fmla="*/ 267345 h 1169995"/>
                    <a:gd name="connsiteX30" fmla="*/ 701743 w 1207642"/>
                    <a:gd name="connsiteY30" fmla="*/ 252421 h 1169995"/>
                    <a:gd name="connsiteX31" fmla="*/ 709270 w 1207642"/>
                    <a:gd name="connsiteY31" fmla="*/ 273055 h 1169995"/>
                    <a:gd name="connsiteX32" fmla="*/ 700641 w 1207642"/>
                    <a:gd name="connsiteY32" fmla="*/ 392250 h 1169995"/>
                    <a:gd name="connsiteX33" fmla="*/ 689545 w 1207642"/>
                    <a:gd name="connsiteY33" fmla="*/ 502879 h 1169995"/>
                    <a:gd name="connsiteX34" fmla="*/ 712320 w 1207642"/>
                    <a:gd name="connsiteY34" fmla="*/ 478677 h 1169995"/>
                    <a:gd name="connsiteX35" fmla="*/ 735419 w 1207642"/>
                    <a:gd name="connsiteY35" fmla="*/ 465375 h 1169995"/>
                    <a:gd name="connsiteX36" fmla="*/ 736846 w 1207642"/>
                    <a:gd name="connsiteY36" fmla="*/ 493665 h 1169995"/>
                    <a:gd name="connsiteX37" fmla="*/ 709660 w 1207642"/>
                    <a:gd name="connsiteY37" fmla="*/ 615844 h 1169995"/>
                    <a:gd name="connsiteX38" fmla="*/ 726270 w 1207642"/>
                    <a:gd name="connsiteY38" fmla="*/ 643551 h 1169995"/>
                    <a:gd name="connsiteX39" fmla="*/ 733343 w 1207642"/>
                    <a:gd name="connsiteY39" fmla="*/ 657760 h 1169995"/>
                    <a:gd name="connsiteX40" fmla="*/ 721209 w 1207642"/>
                    <a:gd name="connsiteY40" fmla="*/ 809333 h 1169995"/>
                    <a:gd name="connsiteX41" fmla="*/ 710049 w 1207642"/>
                    <a:gd name="connsiteY41" fmla="*/ 828409 h 1169995"/>
                    <a:gd name="connsiteX42" fmla="*/ 697527 w 1207642"/>
                    <a:gd name="connsiteY42" fmla="*/ 808035 h 1169995"/>
                    <a:gd name="connsiteX43" fmla="*/ 660671 w 1207642"/>
                    <a:gd name="connsiteY43" fmla="*/ 527016 h 1169995"/>
                    <a:gd name="connsiteX44" fmla="*/ 585599 w 1207642"/>
                    <a:gd name="connsiteY44" fmla="*/ 189547 h 1169995"/>
                    <a:gd name="connsiteX45" fmla="*/ 577034 w 1207642"/>
                    <a:gd name="connsiteY45" fmla="*/ 127711 h 1169995"/>
                    <a:gd name="connsiteX46" fmla="*/ 595461 w 1207642"/>
                    <a:gd name="connsiteY46" fmla="*/ 98773 h 1169995"/>
                    <a:gd name="connsiteX47" fmla="*/ 619144 w 1207642"/>
                    <a:gd name="connsiteY47" fmla="*/ 111101 h 1169995"/>
                    <a:gd name="connsiteX48" fmla="*/ 619209 w 1207642"/>
                    <a:gd name="connsiteY48" fmla="*/ 148475 h 1169995"/>
                    <a:gd name="connsiteX49" fmla="*/ 625049 w 1207642"/>
                    <a:gd name="connsiteY49" fmla="*/ 149643 h 1169995"/>
                    <a:gd name="connsiteX50" fmla="*/ 658465 w 1207642"/>
                    <a:gd name="connsiteY50" fmla="*/ 94749 h 1169995"/>
                    <a:gd name="connsiteX51" fmla="*/ 672415 w 1207642"/>
                    <a:gd name="connsiteY51" fmla="*/ 84952 h 1169995"/>
                    <a:gd name="connsiteX52" fmla="*/ 1121227 w 1207642"/>
                    <a:gd name="connsiteY52" fmla="*/ 1510 h 1169995"/>
                    <a:gd name="connsiteX53" fmla="*/ 1125120 w 1207642"/>
                    <a:gd name="connsiteY53" fmla="*/ 20067 h 1169995"/>
                    <a:gd name="connsiteX54" fmla="*/ 1110975 w 1207642"/>
                    <a:gd name="connsiteY54" fmla="*/ 126220 h 1169995"/>
                    <a:gd name="connsiteX55" fmla="*/ 1116620 w 1207642"/>
                    <a:gd name="connsiteY55" fmla="*/ 150293 h 1169995"/>
                    <a:gd name="connsiteX56" fmla="*/ 1137708 w 1207642"/>
                    <a:gd name="connsiteY56" fmla="*/ 136212 h 1169995"/>
                    <a:gd name="connsiteX57" fmla="*/ 1172162 w 1207642"/>
                    <a:gd name="connsiteY57" fmla="*/ 107663 h 1169995"/>
                    <a:gd name="connsiteX58" fmla="*/ 1202204 w 1207642"/>
                    <a:gd name="connsiteY58" fmla="*/ 103445 h 1169995"/>
                    <a:gd name="connsiteX59" fmla="*/ 1200906 w 1207642"/>
                    <a:gd name="connsiteY59" fmla="*/ 133358 h 1169995"/>
                    <a:gd name="connsiteX60" fmla="*/ 1140368 w 1207642"/>
                    <a:gd name="connsiteY60" fmla="*/ 218552 h 1169995"/>
                    <a:gd name="connsiteX61" fmla="*/ 1093391 w 1207642"/>
                    <a:gd name="connsiteY61" fmla="*/ 319838 h 1169995"/>
                    <a:gd name="connsiteX62" fmla="*/ 1096701 w 1207642"/>
                    <a:gd name="connsiteY62" fmla="*/ 333529 h 1169995"/>
                    <a:gd name="connsiteX63" fmla="*/ 1134593 w 1207642"/>
                    <a:gd name="connsiteY63" fmla="*/ 289537 h 1169995"/>
                    <a:gd name="connsiteX64" fmla="*/ 1152696 w 1207642"/>
                    <a:gd name="connsiteY64" fmla="*/ 284930 h 1169995"/>
                    <a:gd name="connsiteX65" fmla="*/ 1154968 w 1207642"/>
                    <a:gd name="connsiteY65" fmla="*/ 301346 h 1169995"/>
                    <a:gd name="connsiteX66" fmla="*/ 1105849 w 1207642"/>
                    <a:gd name="connsiteY66" fmla="*/ 423136 h 1169995"/>
                    <a:gd name="connsiteX67" fmla="*/ 1063154 w 1207642"/>
                    <a:gd name="connsiteY67" fmla="*/ 521826 h 1169995"/>
                    <a:gd name="connsiteX68" fmla="*/ 1050697 w 1207642"/>
                    <a:gd name="connsiteY68" fmla="*/ 543628 h 1169995"/>
                    <a:gd name="connsiteX69" fmla="*/ 997232 w 1207642"/>
                    <a:gd name="connsiteY69" fmla="*/ 713628 h 1169995"/>
                    <a:gd name="connsiteX70" fmla="*/ 1002422 w 1207642"/>
                    <a:gd name="connsiteY70" fmla="*/ 736273 h 1169995"/>
                    <a:gd name="connsiteX71" fmla="*/ 1003201 w 1207642"/>
                    <a:gd name="connsiteY71" fmla="*/ 738024 h 1169995"/>
                    <a:gd name="connsiteX72" fmla="*/ 950968 w 1207642"/>
                    <a:gd name="connsiteY72" fmla="*/ 771571 h 1169995"/>
                    <a:gd name="connsiteX73" fmla="*/ 939808 w 1207642"/>
                    <a:gd name="connsiteY73" fmla="*/ 757685 h 1169995"/>
                    <a:gd name="connsiteX74" fmla="*/ 1033632 w 1207642"/>
                    <a:gd name="connsiteY74" fmla="*/ 500220 h 1169995"/>
                    <a:gd name="connsiteX75" fmla="*/ 1062441 w 1207642"/>
                    <a:gd name="connsiteY75" fmla="*/ 370319 h 1169995"/>
                    <a:gd name="connsiteX76" fmla="*/ 1062377 w 1207642"/>
                    <a:gd name="connsiteY76" fmla="*/ 247361 h 1169995"/>
                    <a:gd name="connsiteX77" fmla="*/ 1092223 w 1207642"/>
                    <a:gd name="connsiteY77" fmla="*/ 32200 h 1169995"/>
                    <a:gd name="connsiteX78" fmla="*/ 1101697 w 1207642"/>
                    <a:gd name="connsiteY78" fmla="*/ 10724 h 1169995"/>
                    <a:gd name="connsiteX79" fmla="*/ 1121227 w 1207642"/>
                    <a:gd name="connsiteY79" fmla="*/ 1510 h 116999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</a:cxnLst>
                  <a:rect l="l" t="t" r="r" b="b"/>
                  <a:pathLst>
                    <a:path w="1207642" h="1169995">
                      <a:moveTo>
                        <a:pt x="1036245" y="1092493"/>
                      </a:moveTo>
                      <a:cubicBezTo>
                        <a:pt x="1059133" y="1094342"/>
                        <a:pt x="1082102" y="1100376"/>
                        <a:pt x="1104942" y="1104302"/>
                      </a:cubicBezTo>
                      <a:cubicBezTo>
                        <a:pt x="1111171" y="1105405"/>
                        <a:pt x="1116557" y="1110142"/>
                        <a:pt x="1114416" y="1117085"/>
                      </a:cubicBezTo>
                      <a:cubicBezTo>
                        <a:pt x="1111365" y="1126883"/>
                        <a:pt x="1101438" y="1130127"/>
                        <a:pt x="1093003" y="1131359"/>
                      </a:cubicBezTo>
                      <a:cubicBezTo>
                        <a:pt x="1057641" y="1136551"/>
                        <a:pt x="1022214" y="1142001"/>
                        <a:pt x="986657" y="1144661"/>
                      </a:cubicBezTo>
                      <a:cubicBezTo>
                        <a:pt x="919240" y="1149658"/>
                        <a:pt x="852279" y="1158547"/>
                        <a:pt x="785122" y="1166139"/>
                      </a:cubicBezTo>
                      <a:cubicBezTo>
                        <a:pt x="727050" y="1172692"/>
                        <a:pt x="668847" y="1173210"/>
                        <a:pt x="613370" y="1148879"/>
                      </a:cubicBezTo>
                      <a:cubicBezTo>
                        <a:pt x="647565" y="1142845"/>
                        <a:pt x="679229" y="1159390"/>
                        <a:pt x="713359" y="1157184"/>
                      </a:cubicBezTo>
                      <a:cubicBezTo>
                        <a:pt x="800695" y="1151539"/>
                        <a:pt x="888614" y="1150955"/>
                        <a:pt x="968034" y="1105795"/>
                      </a:cubicBezTo>
                      <a:cubicBezTo>
                        <a:pt x="990549" y="1092980"/>
                        <a:pt x="1013356" y="1090644"/>
                        <a:pt x="1036245" y="1092493"/>
                      </a:cubicBezTo>
                      <a:close/>
                      <a:moveTo>
                        <a:pt x="3316" y="267929"/>
                      </a:moveTo>
                      <a:cubicBezTo>
                        <a:pt x="21809" y="259299"/>
                        <a:pt x="33099" y="296543"/>
                        <a:pt x="39392" y="311077"/>
                      </a:cubicBezTo>
                      <a:cubicBezTo>
                        <a:pt x="60805" y="360391"/>
                        <a:pt x="75859" y="400295"/>
                        <a:pt x="84813" y="453826"/>
                      </a:cubicBezTo>
                      <a:cubicBezTo>
                        <a:pt x="89420" y="481272"/>
                        <a:pt x="91301" y="492757"/>
                        <a:pt x="104278" y="532921"/>
                      </a:cubicBezTo>
                      <a:cubicBezTo>
                        <a:pt x="108950" y="547326"/>
                        <a:pt x="128026" y="597158"/>
                        <a:pt x="136721" y="609551"/>
                      </a:cubicBezTo>
                      <a:cubicBezTo>
                        <a:pt x="195118" y="692603"/>
                        <a:pt x="249816" y="731795"/>
                        <a:pt x="304060" y="818027"/>
                      </a:cubicBezTo>
                      <a:cubicBezTo>
                        <a:pt x="319438" y="842489"/>
                        <a:pt x="334427" y="865588"/>
                        <a:pt x="363819" y="869092"/>
                      </a:cubicBezTo>
                      <a:cubicBezTo>
                        <a:pt x="374721" y="870390"/>
                        <a:pt x="383285" y="869092"/>
                        <a:pt x="398274" y="874737"/>
                      </a:cubicBezTo>
                      <a:cubicBezTo>
                        <a:pt x="364533" y="886676"/>
                        <a:pt x="331961" y="903871"/>
                        <a:pt x="294262" y="898160"/>
                      </a:cubicBezTo>
                      <a:cubicBezTo>
                        <a:pt x="264480" y="798043"/>
                        <a:pt x="201217" y="724463"/>
                        <a:pt x="143209" y="641994"/>
                      </a:cubicBezTo>
                      <a:cubicBezTo>
                        <a:pt x="121538" y="611173"/>
                        <a:pt x="29011" y="452722"/>
                        <a:pt x="26416" y="447337"/>
                      </a:cubicBezTo>
                      <a:cubicBezTo>
                        <a:pt x="20186" y="434490"/>
                        <a:pt x="-7131" y="394196"/>
                        <a:pt x="5717" y="386863"/>
                      </a:cubicBezTo>
                      <a:cubicBezTo>
                        <a:pt x="13438" y="382452"/>
                        <a:pt x="27519" y="410806"/>
                        <a:pt x="32904" y="421383"/>
                      </a:cubicBezTo>
                      <a:cubicBezTo>
                        <a:pt x="42507" y="440199"/>
                        <a:pt x="63595" y="481337"/>
                        <a:pt x="71835" y="486268"/>
                      </a:cubicBezTo>
                      <a:cubicBezTo>
                        <a:pt x="39392" y="324055"/>
                        <a:pt x="-13813" y="275910"/>
                        <a:pt x="3316" y="267929"/>
                      </a:cubicBezTo>
                      <a:close/>
                      <a:moveTo>
                        <a:pt x="672415" y="84952"/>
                      </a:moveTo>
                      <a:cubicBezTo>
                        <a:pt x="681888" y="86833"/>
                        <a:pt x="679488" y="95918"/>
                        <a:pt x="679099" y="102341"/>
                      </a:cubicBezTo>
                      <a:cubicBezTo>
                        <a:pt x="677281" y="131475"/>
                        <a:pt x="669560" y="159765"/>
                        <a:pt x="659049" y="186368"/>
                      </a:cubicBezTo>
                      <a:cubicBezTo>
                        <a:pt x="643477" y="225623"/>
                        <a:pt x="648667" y="262348"/>
                        <a:pt x="664175" y="301215"/>
                      </a:cubicBezTo>
                      <a:cubicBezTo>
                        <a:pt x="676502" y="292390"/>
                        <a:pt x="675206" y="277467"/>
                        <a:pt x="682342" y="267345"/>
                      </a:cubicBezTo>
                      <a:cubicBezTo>
                        <a:pt x="687468" y="260142"/>
                        <a:pt x="690388" y="249241"/>
                        <a:pt x="701743" y="252421"/>
                      </a:cubicBezTo>
                      <a:cubicBezTo>
                        <a:pt x="711671" y="255211"/>
                        <a:pt x="708751" y="265463"/>
                        <a:pt x="709270" y="273055"/>
                      </a:cubicBezTo>
                      <a:cubicBezTo>
                        <a:pt x="711671" y="313154"/>
                        <a:pt x="703496" y="352475"/>
                        <a:pt x="700641" y="392250"/>
                      </a:cubicBezTo>
                      <a:cubicBezTo>
                        <a:pt x="698110" y="427676"/>
                        <a:pt x="693633" y="462910"/>
                        <a:pt x="689545" y="502879"/>
                      </a:cubicBezTo>
                      <a:cubicBezTo>
                        <a:pt x="699148" y="492562"/>
                        <a:pt x="705117" y="484840"/>
                        <a:pt x="712320" y="478677"/>
                      </a:cubicBezTo>
                      <a:cubicBezTo>
                        <a:pt x="719263" y="472772"/>
                        <a:pt x="724518" y="457978"/>
                        <a:pt x="735419" y="465375"/>
                      </a:cubicBezTo>
                      <a:cubicBezTo>
                        <a:pt x="743400" y="470825"/>
                        <a:pt x="739377" y="483932"/>
                        <a:pt x="736846" y="493665"/>
                      </a:cubicBezTo>
                      <a:cubicBezTo>
                        <a:pt x="726399" y="534089"/>
                        <a:pt x="712450" y="573864"/>
                        <a:pt x="709660" y="615844"/>
                      </a:cubicBezTo>
                      <a:cubicBezTo>
                        <a:pt x="708945" y="626356"/>
                        <a:pt x="699213" y="646665"/>
                        <a:pt x="726270" y="643551"/>
                      </a:cubicBezTo>
                      <a:cubicBezTo>
                        <a:pt x="733472" y="642707"/>
                        <a:pt x="733278" y="651921"/>
                        <a:pt x="733343" y="657760"/>
                      </a:cubicBezTo>
                      <a:cubicBezTo>
                        <a:pt x="733667" y="708631"/>
                        <a:pt x="736392" y="759695"/>
                        <a:pt x="721209" y="809333"/>
                      </a:cubicBezTo>
                      <a:cubicBezTo>
                        <a:pt x="718873" y="816859"/>
                        <a:pt x="718224" y="828279"/>
                        <a:pt x="710049" y="828409"/>
                      </a:cubicBezTo>
                      <a:cubicBezTo>
                        <a:pt x="699148" y="828603"/>
                        <a:pt x="698954" y="816665"/>
                        <a:pt x="697527" y="808035"/>
                      </a:cubicBezTo>
                      <a:cubicBezTo>
                        <a:pt x="681565" y="714859"/>
                        <a:pt x="670664" y="621035"/>
                        <a:pt x="660671" y="527016"/>
                      </a:cubicBezTo>
                      <a:cubicBezTo>
                        <a:pt x="648408" y="411715"/>
                        <a:pt x="619469" y="300046"/>
                        <a:pt x="585599" y="189547"/>
                      </a:cubicBezTo>
                      <a:cubicBezTo>
                        <a:pt x="579305" y="169108"/>
                        <a:pt x="576320" y="148929"/>
                        <a:pt x="577034" y="127711"/>
                      </a:cubicBezTo>
                      <a:cubicBezTo>
                        <a:pt x="577489" y="113890"/>
                        <a:pt x="585014" y="105067"/>
                        <a:pt x="595461" y="98773"/>
                      </a:cubicBezTo>
                      <a:cubicBezTo>
                        <a:pt x="608698" y="90792"/>
                        <a:pt x="618755" y="92802"/>
                        <a:pt x="619144" y="111101"/>
                      </a:cubicBezTo>
                      <a:cubicBezTo>
                        <a:pt x="619404" y="123558"/>
                        <a:pt x="619209" y="136017"/>
                        <a:pt x="619209" y="148475"/>
                      </a:cubicBezTo>
                      <a:cubicBezTo>
                        <a:pt x="621156" y="148929"/>
                        <a:pt x="623102" y="149253"/>
                        <a:pt x="625049" y="149643"/>
                      </a:cubicBezTo>
                      <a:cubicBezTo>
                        <a:pt x="636144" y="131345"/>
                        <a:pt x="647110" y="112917"/>
                        <a:pt x="658465" y="94749"/>
                      </a:cubicBezTo>
                      <a:cubicBezTo>
                        <a:pt x="661644" y="89688"/>
                        <a:pt x="666186" y="83719"/>
                        <a:pt x="672415" y="84952"/>
                      </a:cubicBezTo>
                      <a:close/>
                      <a:moveTo>
                        <a:pt x="1121227" y="1510"/>
                      </a:moveTo>
                      <a:cubicBezTo>
                        <a:pt x="1129143" y="5663"/>
                        <a:pt x="1124860" y="13319"/>
                        <a:pt x="1125120" y="20067"/>
                      </a:cubicBezTo>
                      <a:cubicBezTo>
                        <a:pt x="1126289" y="56338"/>
                        <a:pt x="1106238" y="89689"/>
                        <a:pt x="1110975" y="126220"/>
                      </a:cubicBezTo>
                      <a:cubicBezTo>
                        <a:pt x="1112078" y="134589"/>
                        <a:pt x="1106238" y="146659"/>
                        <a:pt x="1116620" y="150293"/>
                      </a:cubicBezTo>
                      <a:cubicBezTo>
                        <a:pt x="1126029" y="153536"/>
                        <a:pt x="1130960" y="141662"/>
                        <a:pt x="1137708" y="136212"/>
                      </a:cubicBezTo>
                      <a:cubicBezTo>
                        <a:pt x="1149322" y="126868"/>
                        <a:pt x="1160548" y="117071"/>
                        <a:pt x="1172162" y="107663"/>
                      </a:cubicBezTo>
                      <a:cubicBezTo>
                        <a:pt x="1181311" y="100201"/>
                        <a:pt x="1192990" y="95529"/>
                        <a:pt x="1202204" y="103445"/>
                      </a:cubicBezTo>
                      <a:cubicBezTo>
                        <a:pt x="1212001" y="111816"/>
                        <a:pt x="1206681" y="123300"/>
                        <a:pt x="1200906" y="133358"/>
                      </a:cubicBezTo>
                      <a:cubicBezTo>
                        <a:pt x="1183387" y="163658"/>
                        <a:pt x="1163273" y="191949"/>
                        <a:pt x="1140368" y="218552"/>
                      </a:cubicBezTo>
                      <a:cubicBezTo>
                        <a:pt x="1115388" y="247621"/>
                        <a:pt x="1095662" y="279933"/>
                        <a:pt x="1093391" y="319838"/>
                      </a:cubicBezTo>
                      <a:cubicBezTo>
                        <a:pt x="1093196" y="323342"/>
                        <a:pt x="1095014" y="326910"/>
                        <a:pt x="1096701" y="333529"/>
                      </a:cubicBezTo>
                      <a:cubicBezTo>
                        <a:pt x="1110585" y="317308"/>
                        <a:pt x="1122330" y="303227"/>
                        <a:pt x="1134593" y="289537"/>
                      </a:cubicBezTo>
                      <a:cubicBezTo>
                        <a:pt x="1139265" y="284346"/>
                        <a:pt x="1145170" y="279154"/>
                        <a:pt x="1152696" y="284930"/>
                      </a:cubicBezTo>
                      <a:cubicBezTo>
                        <a:pt x="1158407" y="289341"/>
                        <a:pt x="1156201" y="295246"/>
                        <a:pt x="1154968" y="301346"/>
                      </a:cubicBezTo>
                      <a:cubicBezTo>
                        <a:pt x="1146338" y="345143"/>
                        <a:pt x="1119540" y="381544"/>
                        <a:pt x="1105849" y="423136"/>
                      </a:cubicBezTo>
                      <a:cubicBezTo>
                        <a:pt x="1094624" y="457460"/>
                        <a:pt x="1072239" y="486723"/>
                        <a:pt x="1063154" y="521826"/>
                      </a:cubicBezTo>
                      <a:cubicBezTo>
                        <a:pt x="1059002" y="529093"/>
                        <a:pt x="1054850" y="536361"/>
                        <a:pt x="1050697" y="543628"/>
                      </a:cubicBezTo>
                      <a:cubicBezTo>
                        <a:pt x="1010468" y="593201"/>
                        <a:pt x="1003720" y="653414"/>
                        <a:pt x="997232" y="713628"/>
                      </a:cubicBezTo>
                      <a:cubicBezTo>
                        <a:pt x="996388" y="721479"/>
                        <a:pt x="996452" y="729720"/>
                        <a:pt x="1002422" y="736273"/>
                      </a:cubicBezTo>
                      <a:cubicBezTo>
                        <a:pt x="1002422" y="736273"/>
                        <a:pt x="1003201" y="738024"/>
                        <a:pt x="1003201" y="738024"/>
                      </a:cubicBezTo>
                      <a:cubicBezTo>
                        <a:pt x="995868" y="764692"/>
                        <a:pt x="970563" y="764369"/>
                        <a:pt x="950968" y="771571"/>
                      </a:cubicBezTo>
                      <a:cubicBezTo>
                        <a:pt x="941819" y="774945"/>
                        <a:pt x="934162" y="767418"/>
                        <a:pt x="939808" y="757685"/>
                      </a:cubicBezTo>
                      <a:cubicBezTo>
                        <a:pt x="986719" y="677551"/>
                        <a:pt x="988601" y="581131"/>
                        <a:pt x="1033632" y="500220"/>
                      </a:cubicBezTo>
                      <a:cubicBezTo>
                        <a:pt x="1055887" y="460250"/>
                        <a:pt x="1061078" y="415284"/>
                        <a:pt x="1062441" y="370319"/>
                      </a:cubicBezTo>
                      <a:cubicBezTo>
                        <a:pt x="1063674" y="329376"/>
                        <a:pt x="1064518" y="288239"/>
                        <a:pt x="1062377" y="247361"/>
                      </a:cubicBezTo>
                      <a:cubicBezTo>
                        <a:pt x="1058418" y="173456"/>
                        <a:pt x="1071200" y="102406"/>
                        <a:pt x="1092223" y="32200"/>
                      </a:cubicBezTo>
                      <a:cubicBezTo>
                        <a:pt x="1094560" y="24479"/>
                        <a:pt x="1095468" y="16498"/>
                        <a:pt x="1101697" y="10724"/>
                      </a:cubicBezTo>
                      <a:cubicBezTo>
                        <a:pt x="1107211" y="5532"/>
                        <a:pt x="1111559" y="-3616"/>
                        <a:pt x="1121227" y="1510"/>
                      </a:cubicBezTo>
                      <a:close/>
                    </a:path>
                  </a:pathLst>
                </a:custGeom>
                <a:solidFill>
                  <a:schemeClr val="tx1">
                    <a:alpha val="20000"/>
                  </a:schemeClr>
                </a:solidFill>
                <a:ln w="641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54" name="자유형: 도형 153">
                  <a:extLst>
                    <a:ext uri="{FF2B5EF4-FFF2-40B4-BE49-F238E27FC236}">
                      <a16:creationId xmlns:a16="http://schemas.microsoft.com/office/drawing/2014/main" id="{6809FFB4-0F63-4F03-8AD1-8C8E48D4E860}"/>
                    </a:ext>
                  </a:extLst>
                </p:cNvPr>
                <p:cNvSpPr/>
                <p:nvPr/>
              </p:nvSpPr>
              <p:spPr>
                <a:xfrm>
                  <a:off x="4700031" y="1485227"/>
                  <a:ext cx="203999" cy="240140"/>
                </a:xfrm>
                <a:custGeom>
                  <a:avLst/>
                  <a:gdLst>
                    <a:gd name="connsiteX0" fmla="*/ 8917 w 201698"/>
                    <a:gd name="connsiteY0" fmla="*/ 0 h 237431"/>
                    <a:gd name="connsiteX1" fmla="*/ 32397 w 201698"/>
                    <a:gd name="connsiteY1" fmla="*/ 19310 h 237431"/>
                    <a:gd name="connsiteX2" fmla="*/ 178283 w 201698"/>
                    <a:gd name="connsiteY2" fmla="*/ 69991 h 237431"/>
                    <a:gd name="connsiteX3" fmla="*/ 201698 w 201698"/>
                    <a:gd name="connsiteY3" fmla="*/ 72943 h 237431"/>
                    <a:gd name="connsiteX4" fmla="*/ 197015 w 201698"/>
                    <a:gd name="connsiteY4" fmla="*/ 79294 h 237431"/>
                    <a:gd name="connsiteX5" fmla="*/ 153198 w 201698"/>
                    <a:gd name="connsiteY5" fmla="*/ 131322 h 237431"/>
                    <a:gd name="connsiteX6" fmla="*/ 145500 w 201698"/>
                    <a:gd name="connsiteY6" fmla="*/ 151595 h 237431"/>
                    <a:gd name="connsiteX7" fmla="*/ 124265 w 201698"/>
                    <a:gd name="connsiteY7" fmla="*/ 144666 h 237431"/>
                    <a:gd name="connsiteX8" fmla="*/ 111499 w 201698"/>
                    <a:gd name="connsiteY8" fmla="*/ 132413 h 237431"/>
                    <a:gd name="connsiteX9" fmla="*/ 84747 w 201698"/>
                    <a:gd name="connsiteY9" fmla="*/ 116952 h 237431"/>
                    <a:gd name="connsiteX10" fmla="*/ 82052 w 201698"/>
                    <a:gd name="connsiteY10" fmla="*/ 160448 h 237431"/>
                    <a:gd name="connsiteX11" fmla="*/ 117273 w 201698"/>
                    <a:gd name="connsiteY11" fmla="*/ 214593 h 237431"/>
                    <a:gd name="connsiteX12" fmla="*/ 105917 w 201698"/>
                    <a:gd name="connsiteY12" fmla="*/ 237432 h 237431"/>
                    <a:gd name="connsiteX13" fmla="*/ 21684 w 201698"/>
                    <a:gd name="connsiteY13" fmla="*/ 215812 h 237431"/>
                    <a:gd name="connsiteX14" fmla="*/ 0 w 201698"/>
                    <a:gd name="connsiteY14" fmla="*/ 194000 h 237431"/>
                    <a:gd name="connsiteX15" fmla="*/ 8019 w 201698"/>
                    <a:gd name="connsiteY15" fmla="*/ 38428 h 237431"/>
                    <a:gd name="connsiteX16" fmla="*/ 8917 w 201698"/>
                    <a:gd name="connsiteY16" fmla="*/ 0 h 23743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</a:cxnLst>
                  <a:rect l="l" t="t" r="r" b="b"/>
                  <a:pathLst>
                    <a:path w="201698" h="237431">
                      <a:moveTo>
                        <a:pt x="8917" y="0"/>
                      </a:moveTo>
                      <a:cubicBezTo>
                        <a:pt x="19567" y="12895"/>
                        <a:pt x="26175" y="11868"/>
                        <a:pt x="32397" y="19310"/>
                      </a:cubicBezTo>
                      <a:cubicBezTo>
                        <a:pt x="83720" y="64218"/>
                        <a:pt x="120160" y="75958"/>
                        <a:pt x="178283" y="69991"/>
                      </a:cubicBezTo>
                      <a:cubicBezTo>
                        <a:pt x="185660" y="69222"/>
                        <a:pt x="193872" y="67169"/>
                        <a:pt x="201698" y="72943"/>
                      </a:cubicBezTo>
                      <a:cubicBezTo>
                        <a:pt x="200095" y="75252"/>
                        <a:pt x="198619" y="79230"/>
                        <a:pt x="197015" y="79294"/>
                      </a:cubicBezTo>
                      <a:cubicBezTo>
                        <a:pt x="163463" y="80833"/>
                        <a:pt x="146783" y="95845"/>
                        <a:pt x="153198" y="131322"/>
                      </a:cubicBezTo>
                      <a:cubicBezTo>
                        <a:pt x="154546" y="138636"/>
                        <a:pt x="155123" y="148066"/>
                        <a:pt x="145500" y="151595"/>
                      </a:cubicBezTo>
                      <a:cubicBezTo>
                        <a:pt x="137096" y="154674"/>
                        <a:pt x="130231" y="150504"/>
                        <a:pt x="124265" y="144666"/>
                      </a:cubicBezTo>
                      <a:cubicBezTo>
                        <a:pt x="120031" y="140496"/>
                        <a:pt x="116374" y="135556"/>
                        <a:pt x="111499" y="132413"/>
                      </a:cubicBezTo>
                      <a:cubicBezTo>
                        <a:pt x="102517" y="126639"/>
                        <a:pt x="96936" y="107136"/>
                        <a:pt x="84747" y="116952"/>
                      </a:cubicBezTo>
                      <a:cubicBezTo>
                        <a:pt x="71980" y="127280"/>
                        <a:pt x="72942" y="145564"/>
                        <a:pt x="82052" y="160448"/>
                      </a:cubicBezTo>
                      <a:cubicBezTo>
                        <a:pt x="93279" y="178796"/>
                        <a:pt x="104955" y="196951"/>
                        <a:pt x="117273" y="214593"/>
                      </a:cubicBezTo>
                      <a:cubicBezTo>
                        <a:pt x="128050" y="230118"/>
                        <a:pt x="121442" y="235636"/>
                        <a:pt x="105917" y="237432"/>
                      </a:cubicBezTo>
                      <a:cubicBezTo>
                        <a:pt x="77818" y="230375"/>
                        <a:pt x="49398" y="224216"/>
                        <a:pt x="21684" y="215812"/>
                      </a:cubicBezTo>
                      <a:cubicBezTo>
                        <a:pt x="11997" y="212861"/>
                        <a:pt x="3208" y="205227"/>
                        <a:pt x="0" y="194000"/>
                      </a:cubicBezTo>
                      <a:cubicBezTo>
                        <a:pt x="10521" y="142549"/>
                        <a:pt x="6736" y="90328"/>
                        <a:pt x="8019" y="38428"/>
                      </a:cubicBezTo>
                      <a:cubicBezTo>
                        <a:pt x="8404" y="25597"/>
                        <a:pt x="8597" y="12831"/>
                        <a:pt x="8917" y="0"/>
                      </a:cubicBezTo>
                      <a:close/>
                    </a:path>
                  </a:pathLst>
                </a:custGeom>
                <a:solidFill>
                  <a:srgbClr val="BDA281"/>
                </a:solidFill>
                <a:ln w="641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55" name="자유형: 도형 154">
                  <a:extLst>
                    <a:ext uri="{FF2B5EF4-FFF2-40B4-BE49-F238E27FC236}">
                      <a16:creationId xmlns:a16="http://schemas.microsoft.com/office/drawing/2014/main" id="{6B6EDDF2-15B8-42E9-A6BE-C54CACE2C31E}"/>
                    </a:ext>
                  </a:extLst>
                </p:cNvPr>
                <p:cNvSpPr/>
                <p:nvPr/>
              </p:nvSpPr>
              <p:spPr>
                <a:xfrm>
                  <a:off x="5347412" y="2269368"/>
                  <a:ext cx="59351" cy="192644"/>
                </a:xfrm>
                <a:custGeom>
                  <a:avLst/>
                  <a:gdLst>
                    <a:gd name="connsiteX0" fmla="*/ 10951 w 58681"/>
                    <a:gd name="connsiteY0" fmla="*/ 190472 h 190471"/>
                    <a:gd name="connsiteX1" fmla="*/ 45 w 58681"/>
                    <a:gd name="connsiteY1" fmla="*/ 179309 h 190471"/>
                    <a:gd name="connsiteX2" fmla="*/ 50790 w 58681"/>
                    <a:gd name="connsiteY2" fmla="*/ 3593 h 190471"/>
                    <a:gd name="connsiteX3" fmla="*/ 58681 w 58681"/>
                    <a:gd name="connsiteY3" fmla="*/ 0 h 190471"/>
                    <a:gd name="connsiteX4" fmla="*/ 43990 w 58681"/>
                    <a:gd name="connsiteY4" fmla="*/ 31050 h 190471"/>
                    <a:gd name="connsiteX5" fmla="*/ 31416 w 58681"/>
                    <a:gd name="connsiteY5" fmla="*/ 53440 h 190471"/>
                    <a:gd name="connsiteX6" fmla="*/ 10951 w 58681"/>
                    <a:gd name="connsiteY6" fmla="*/ 190472 h 19047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58681" h="190471">
                      <a:moveTo>
                        <a:pt x="10951" y="190472"/>
                      </a:moveTo>
                      <a:cubicBezTo>
                        <a:pt x="4087" y="189894"/>
                        <a:pt x="173" y="186237"/>
                        <a:pt x="45" y="179309"/>
                      </a:cubicBezTo>
                      <a:cubicBezTo>
                        <a:pt x="-853" y="115604"/>
                        <a:pt x="11528" y="55685"/>
                        <a:pt x="50790" y="3593"/>
                      </a:cubicBezTo>
                      <a:cubicBezTo>
                        <a:pt x="52330" y="1604"/>
                        <a:pt x="55987" y="1155"/>
                        <a:pt x="58681" y="0"/>
                      </a:cubicBezTo>
                      <a:cubicBezTo>
                        <a:pt x="58040" y="12382"/>
                        <a:pt x="51239" y="21620"/>
                        <a:pt x="43990" y="31050"/>
                      </a:cubicBezTo>
                      <a:cubicBezTo>
                        <a:pt x="38729" y="37850"/>
                        <a:pt x="30839" y="46319"/>
                        <a:pt x="31416" y="53440"/>
                      </a:cubicBezTo>
                      <a:cubicBezTo>
                        <a:pt x="35265" y="100913"/>
                        <a:pt x="3317" y="142806"/>
                        <a:pt x="10951" y="190472"/>
                      </a:cubicBezTo>
                      <a:close/>
                    </a:path>
                  </a:pathLst>
                </a:custGeom>
                <a:solidFill>
                  <a:srgbClr val="BCA384"/>
                </a:solidFill>
                <a:ln w="641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</p:grpSp>
        </p:grpSp>
        <p:grpSp>
          <p:nvGrpSpPr>
            <p:cNvPr id="156" name="그룹 155">
              <a:extLst>
                <a:ext uri="{FF2B5EF4-FFF2-40B4-BE49-F238E27FC236}">
                  <a16:creationId xmlns:a16="http://schemas.microsoft.com/office/drawing/2014/main" id="{664A2786-12B2-41ED-ADC1-BF9AD0ED715C}"/>
                </a:ext>
              </a:extLst>
            </p:cNvPr>
            <p:cNvGrpSpPr/>
            <p:nvPr/>
          </p:nvGrpSpPr>
          <p:grpSpPr>
            <a:xfrm>
              <a:off x="3195893" y="1861320"/>
              <a:ext cx="1502404" cy="4539913"/>
              <a:chOff x="4144454" y="3291448"/>
              <a:chExt cx="1020143" cy="3082633"/>
            </a:xfrm>
          </p:grpSpPr>
          <p:grpSp>
            <p:nvGrpSpPr>
              <p:cNvPr id="157" name="그룹 156">
                <a:extLst>
                  <a:ext uri="{FF2B5EF4-FFF2-40B4-BE49-F238E27FC236}">
                    <a16:creationId xmlns:a16="http://schemas.microsoft.com/office/drawing/2014/main" id="{B767F493-D9C6-4521-AE91-D2D52EDA4D4B}"/>
                  </a:ext>
                </a:extLst>
              </p:cNvPr>
              <p:cNvGrpSpPr/>
              <p:nvPr/>
            </p:nvGrpSpPr>
            <p:grpSpPr>
              <a:xfrm>
                <a:off x="4149293" y="3291448"/>
                <a:ext cx="1015304" cy="2989528"/>
                <a:chOff x="7393036" y="74756"/>
                <a:chExt cx="2279625" cy="6712281"/>
              </a:xfrm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grpSpPr>
            <p:sp>
              <p:nvSpPr>
                <p:cNvPr id="159" name="자유형: 도형 158">
                  <a:extLst>
                    <a:ext uri="{FF2B5EF4-FFF2-40B4-BE49-F238E27FC236}">
                      <a16:creationId xmlns:a16="http://schemas.microsoft.com/office/drawing/2014/main" id="{8627743C-7A4E-4729-8AA2-CB2936771F0E}"/>
                    </a:ext>
                  </a:extLst>
                </p:cNvPr>
                <p:cNvSpPr/>
                <p:nvPr/>
              </p:nvSpPr>
              <p:spPr>
                <a:xfrm>
                  <a:off x="8299744" y="965697"/>
                  <a:ext cx="802417" cy="2117343"/>
                </a:xfrm>
                <a:custGeom>
                  <a:avLst/>
                  <a:gdLst>
                    <a:gd name="connsiteX0" fmla="*/ 8823 w 802416"/>
                    <a:gd name="connsiteY0" fmla="*/ 41129 h 2117343"/>
                    <a:gd name="connsiteX1" fmla="*/ 8628 w 802416"/>
                    <a:gd name="connsiteY1" fmla="*/ 44503 h 2117343"/>
                    <a:gd name="connsiteX2" fmla="*/ 7461 w 802416"/>
                    <a:gd name="connsiteY2" fmla="*/ 42362 h 2117343"/>
                    <a:gd name="connsiteX3" fmla="*/ 8823 w 802416"/>
                    <a:gd name="connsiteY3" fmla="*/ 41129 h 2117343"/>
                    <a:gd name="connsiteX4" fmla="*/ 527454 w 802416"/>
                    <a:gd name="connsiteY4" fmla="*/ 576 h 2117343"/>
                    <a:gd name="connsiteX5" fmla="*/ 532904 w 802416"/>
                    <a:gd name="connsiteY5" fmla="*/ 39896 h 2117343"/>
                    <a:gd name="connsiteX6" fmla="*/ 559377 w 802416"/>
                    <a:gd name="connsiteY6" fmla="*/ 147346 h 2117343"/>
                    <a:gd name="connsiteX7" fmla="*/ 583709 w 802416"/>
                    <a:gd name="connsiteY7" fmla="*/ 562290 h 2117343"/>
                    <a:gd name="connsiteX8" fmla="*/ 589809 w 802416"/>
                    <a:gd name="connsiteY8" fmla="*/ 849473 h 2117343"/>
                    <a:gd name="connsiteX9" fmla="*/ 616607 w 802416"/>
                    <a:gd name="connsiteY9" fmla="*/ 1159365 h 2117343"/>
                    <a:gd name="connsiteX10" fmla="*/ 628156 w 802416"/>
                    <a:gd name="connsiteY10" fmla="*/ 1248063 h 2117343"/>
                    <a:gd name="connsiteX11" fmla="*/ 742160 w 802416"/>
                    <a:gd name="connsiteY11" fmla="*/ 1804715 h 2117343"/>
                    <a:gd name="connsiteX12" fmla="*/ 754682 w 802416"/>
                    <a:gd name="connsiteY12" fmla="*/ 1850913 h 2117343"/>
                    <a:gd name="connsiteX13" fmla="*/ 799843 w 802416"/>
                    <a:gd name="connsiteY13" fmla="*/ 2027792 h 2117343"/>
                    <a:gd name="connsiteX14" fmla="*/ 765454 w 802416"/>
                    <a:gd name="connsiteY14" fmla="*/ 2078532 h 2117343"/>
                    <a:gd name="connsiteX15" fmla="*/ 650087 w 802416"/>
                    <a:gd name="connsiteY15" fmla="*/ 2103837 h 2117343"/>
                    <a:gd name="connsiteX16" fmla="*/ 245202 w 802416"/>
                    <a:gd name="connsiteY16" fmla="*/ 2114867 h 2117343"/>
                    <a:gd name="connsiteX17" fmla="*/ 97459 w 802416"/>
                    <a:gd name="connsiteY17" fmla="*/ 2089757 h 2117343"/>
                    <a:gd name="connsiteX18" fmla="*/ 0 w 802416"/>
                    <a:gd name="connsiteY18" fmla="*/ 2069448 h 2117343"/>
                    <a:gd name="connsiteX19" fmla="*/ 64 w 802416"/>
                    <a:gd name="connsiteY19" fmla="*/ 2069383 h 2117343"/>
                    <a:gd name="connsiteX20" fmla="*/ 45874 w 802416"/>
                    <a:gd name="connsiteY20" fmla="*/ 1942597 h 2117343"/>
                    <a:gd name="connsiteX21" fmla="*/ 124970 w 802416"/>
                    <a:gd name="connsiteY21" fmla="*/ 1666444 h 2117343"/>
                    <a:gd name="connsiteX22" fmla="*/ 121855 w 802416"/>
                    <a:gd name="connsiteY22" fmla="*/ 1202579 h 2117343"/>
                    <a:gd name="connsiteX23" fmla="*/ 51195 w 802416"/>
                    <a:gd name="connsiteY23" fmla="*/ 631586 h 2117343"/>
                    <a:gd name="connsiteX24" fmla="*/ 17000 w 802416"/>
                    <a:gd name="connsiteY24" fmla="*/ 424862 h 2117343"/>
                    <a:gd name="connsiteX25" fmla="*/ 6488 w 802416"/>
                    <a:gd name="connsiteY25" fmla="*/ 167591 h 2117343"/>
                    <a:gd name="connsiteX26" fmla="*/ 8306 w 802416"/>
                    <a:gd name="connsiteY26" fmla="*/ 62736 h 2117343"/>
                    <a:gd name="connsiteX27" fmla="*/ 142683 w 802416"/>
                    <a:gd name="connsiteY27" fmla="*/ 288862 h 2117343"/>
                    <a:gd name="connsiteX28" fmla="*/ 304443 w 802416"/>
                    <a:gd name="connsiteY28" fmla="*/ 433686 h 2117343"/>
                    <a:gd name="connsiteX29" fmla="*/ 329683 w 802416"/>
                    <a:gd name="connsiteY29" fmla="*/ 495392 h 2117343"/>
                    <a:gd name="connsiteX30" fmla="*/ 429153 w 802416"/>
                    <a:gd name="connsiteY30" fmla="*/ 317087 h 2117343"/>
                    <a:gd name="connsiteX31" fmla="*/ 469511 w 802416"/>
                    <a:gd name="connsiteY31" fmla="*/ 265958 h 2117343"/>
                    <a:gd name="connsiteX32" fmla="*/ 507988 w 802416"/>
                    <a:gd name="connsiteY32" fmla="*/ 110816 h 2117343"/>
                    <a:gd name="connsiteX33" fmla="*/ 507859 w 802416"/>
                    <a:gd name="connsiteY33" fmla="*/ 106145 h 2117343"/>
                    <a:gd name="connsiteX34" fmla="*/ 508053 w 802416"/>
                    <a:gd name="connsiteY34" fmla="*/ 74545 h 2117343"/>
                    <a:gd name="connsiteX35" fmla="*/ 507988 w 802416"/>
                    <a:gd name="connsiteY35" fmla="*/ 71885 h 2117343"/>
                    <a:gd name="connsiteX36" fmla="*/ 507923 w 802416"/>
                    <a:gd name="connsiteY36" fmla="*/ 72014 h 2117343"/>
                    <a:gd name="connsiteX37" fmla="*/ 507728 w 802416"/>
                    <a:gd name="connsiteY37" fmla="*/ 61309 h 2117343"/>
                    <a:gd name="connsiteX38" fmla="*/ 527454 w 802416"/>
                    <a:gd name="connsiteY38" fmla="*/ 576 h 211734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</a:cxnLst>
                  <a:rect l="l" t="t" r="r" b="b"/>
                  <a:pathLst>
                    <a:path w="802416" h="2117343">
                      <a:moveTo>
                        <a:pt x="8823" y="41129"/>
                      </a:moveTo>
                      <a:cubicBezTo>
                        <a:pt x="8759" y="42297"/>
                        <a:pt x="8694" y="43400"/>
                        <a:pt x="8628" y="44503"/>
                      </a:cubicBezTo>
                      <a:cubicBezTo>
                        <a:pt x="8240" y="43724"/>
                        <a:pt x="7915" y="42945"/>
                        <a:pt x="7461" y="42362"/>
                      </a:cubicBezTo>
                      <a:cubicBezTo>
                        <a:pt x="7980" y="41908"/>
                        <a:pt x="8434" y="41518"/>
                        <a:pt x="8823" y="41129"/>
                      </a:cubicBezTo>
                      <a:close/>
                      <a:moveTo>
                        <a:pt x="527454" y="576"/>
                      </a:moveTo>
                      <a:cubicBezTo>
                        <a:pt x="528751" y="11606"/>
                        <a:pt x="529920" y="29190"/>
                        <a:pt x="532904" y="39896"/>
                      </a:cubicBezTo>
                      <a:cubicBezTo>
                        <a:pt x="542897" y="75453"/>
                        <a:pt x="554641" y="110492"/>
                        <a:pt x="559377" y="147346"/>
                      </a:cubicBezTo>
                      <a:cubicBezTo>
                        <a:pt x="577026" y="285098"/>
                        <a:pt x="578259" y="423823"/>
                        <a:pt x="583709" y="562290"/>
                      </a:cubicBezTo>
                      <a:cubicBezTo>
                        <a:pt x="587473" y="657931"/>
                        <a:pt x="580335" y="753831"/>
                        <a:pt x="589809" y="849473"/>
                      </a:cubicBezTo>
                      <a:cubicBezTo>
                        <a:pt x="599995" y="952639"/>
                        <a:pt x="601553" y="1056586"/>
                        <a:pt x="616607" y="1159365"/>
                      </a:cubicBezTo>
                      <a:cubicBezTo>
                        <a:pt x="625690" y="1188238"/>
                        <a:pt x="625236" y="1218540"/>
                        <a:pt x="628156" y="1248063"/>
                      </a:cubicBezTo>
                      <a:cubicBezTo>
                        <a:pt x="647038" y="1437594"/>
                        <a:pt x="720229" y="1615899"/>
                        <a:pt x="742160" y="1804715"/>
                      </a:cubicBezTo>
                      <a:cubicBezTo>
                        <a:pt x="743977" y="1820482"/>
                        <a:pt x="749557" y="1835730"/>
                        <a:pt x="754682" y="1850913"/>
                      </a:cubicBezTo>
                      <a:cubicBezTo>
                        <a:pt x="774083" y="1908727"/>
                        <a:pt x="789591" y="1967578"/>
                        <a:pt x="799843" y="2027792"/>
                      </a:cubicBezTo>
                      <a:cubicBezTo>
                        <a:pt x="805358" y="2071135"/>
                        <a:pt x="805293" y="2070810"/>
                        <a:pt x="765454" y="2078532"/>
                      </a:cubicBezTo>
                      <a:cubicBezTo>
                        <a:pt x="757213" y="2080154"/>
                        <a:pt x="681102" y="2100073"/>
                        <a:pt x="650087" y="2103837"/>
                      </a:cubicBezTo>
                      <a:cubicBezTo>
                        <a:pt x="515515" y="2120188"/>
                        <a:pt x="380229" y="2118631"/>
                        <a:pt x="245202" y="2114867"/>
                      </a:cubicBezTo>
                      <a:cubicBezTo>
                        <a:pt x="195695" y="2113505"/>
                        <a:pt x="146446" y="2099685"/>
                        <a:pt x="97459" y="2089757"/>
                      </a:cubicBezTo>
                      <a:cubicBezTo>
                        <a:pt x="64951" y="2083138"/>
                        <a:pt x="31145" y="2082425"/>
                        <a:pt x="0" y="2069448"/>
                      </a:cubicBezTo>
                      <a:cubicBezTo>
                        <a:pt x="64" y="2069448"/>
                        <a:pt x="64" y="2069383"/>
                        <a:pt x="64" y="2069383"/>
                      </a:cubicBezTo>
                      <a:cubicBezTo>
                        <a:pt x="14469" y="2026818"/>
                        <a:pt x="33092" y="1985746"/>
                        <a:pt x="45874" y="1942597"/>
                      </a:cubicBezTo>
                      <a:cubicBezTo>
                        <a:pt x="72997" y="1850784"/>
                        <a:pt x="114653" y="1763059"/>
                        <a:pt x="124970" y="1666444"/>
                      </a:cubicBezTo>
                      <a:cubicBezTo>
                        <a:pt x="141515" y="1511692"/>
                        <a:pt x="139373" y="1355708"/>
                        <a:pt x="121855" y="1202579"/>
                      </a:cubicBezTo>
                      <a:cubicBezTo>
                        <a:pt x="100118" y="1012140"/>
                        <a:pt x="82730" y="820922"/>
                        <a:pt x="51195" y="631586"/>
                      </a:cubicBezTo>
                      <a:cubicBezTo>
                        <a:pt x="39710" y="562678"/>
                        <a:pt x="28226" y="493770"/>
                        <a:pt x="17000" y="424862"/>
                      </a:cubicBezTo>
                      <a:cubicBezTo>
                        <a:pt x="3114" y="339797"/>
                        <a:pt x="4801" y="253499"/>
                        <a:pt x="6488" y="167591"/>
                      </a:cubicBezTo>
                      <a:cubicBezTo>
                        <a:pt x="7202" y="132683"/>
                        <a:pt x="843" y="97839"/>
                        <a:pt x="8306" y="62736"/>
                      </a:cubicBezTo>
                      <a:cubicBezTo>
                        <a:pt x="7851" y="162140"/>
                        <a:pt x="55867" y="238316"/>
                        <a:pt x="142683" y="288862"/>
                      </a:cubicBezTo>
                      <a:cubicBezTo>
                        <a:pt x="206725" y="326171"/>
                        <a:pt x="271935" y="361534"/>
                        <a:pt x="304443" y="433686"/>
                      </a:cubicBezTo>
                      <a:cubicBezTo>
                        <a:pt x="313072" y="452828"/>
                        <a:pt x="320405" y="472552"/>
                        <a:pt x="329683" y="495392"/>
                      </a:cubicBezTo>
                      <a:cubicBezTo>
                        <a:pt x="347526" y="386190"/>
                        <a:pt x="347592" y="386190"/>
                        <a:pt x="429153" y="317087"/>
                      </a:cubicBezTo>
                      <a:cubicBezTo>
                        <a:pt x="446088" y="302748"/>
                        <a:pt x="462828" y="286981"/>
                        <a:pt x="469511" y="265958"/>
                      </a:cubicBezTo>
                      <a:cubicBezTo>
                        <a:pt x="485992" y="214244"/>
                        <a:pt x="505977" y="165968"/>
                        <a:pt x="507988" y="110816"/>
                      </a:cubicBezTo>
                      <a:cubicBezTo>
                        <a:pt x="507859" y="109389"/>
                        <a:pt x="507923" y="107702"/>
                        <a:pt x="507859" y="106145"/>
                      </a:cubicBezTo>
                      <a:cubicBezTo>
                        <a:pt x="509546" y="95633"/>
                        <a:pt x="508638" y="85121"/>
                        <a:pt x="508053" y="74545"/>
                      </a:cubicBezTo>
                      <a:cubicBezTo>
                        <a:pt x="507988" y="73637"/>
                        <a:pt x="508053" y="72729"/>
                        <a:pt x="507988" y="71885"/>
                      </a:cubicBezTo>
                      <a:cubicBezTo>
                        <a:pt x="507923" y="71950"/>
                        <a:pt x="507923" y="71950"/>
                        <a:pt x="507923" y="72014"/>
                      </a:cubicBezTo>
                      <a:cubicBezTo>
                        <a:pt x="507728" y="68446"/>
                        <a:pt x="507664" y="64877"/>
                        <a:pt x="507728" y="61309"/>
                      </a:cubicBezTo>
                      <a:cubicBezTo>
                        <a:pt x="508182" y="44114"/>
                        <a:pt x="507988" y="-5913"/>
                        <a:pt x="527454" y="576"/>
                      </a:cubicBezTo>
                      <a:close/>
                    </a:path>
                  </a:pathLst>
                </a:custGeom>
                <a:solidFill>
                  <a:srgbClr val="FDFDFD"/>
                </a:solidFill>
                <a:ln w="641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 dirty="0"/>
                </a:p>
              </p:txBody>
            </p:sp>
            <p:sp>
              <p:nvSpPr>
                <p:cNvPr id="160" name="자유형: 도형 159">
                  <a:extLst>
                    <a:ext uri="{FF2B5EF4-FFF2-40B4-BE49-F238E27FC236}">
                      <a16:creationId xmlns:a16="http://schemas.microsoft.com/office/drawing/2014/main" id="{C212234B-59C7-4083-874C-292FE2B50870}"/>
                    </a:ext>
                  </a:extLst>
                </p:cNvPr>
                <p:cNvSpPr/>
                <p:nvPr/>
              </p:nvSpPr>
              <p:spPr>
                <a:xfrm>
                  <a:off x="7706692" y="74801"/>
                  <a:ext cx="1752425" cy="3579546"/>
                </a:xfrm>
                <a:custGeom>
                  <a:avLst/>
                  <a:gdLst>
                    <a:gd name="connsiteX0" fmla="*/ 1676502 w 1752425"/>
                    <a:gd name="connsiteY0" fmla="*/ 3276175 h 3579546"/>
                    <a:gd name="connsiteX1" fmla="*/ 1695781 w 1752425"/>
                    <a:gd name="connsiteY1" fmla="*/ 3279063 h 3579546"/>
                    <a:gd name="connsiteX2" fmla="*/ 1752425 w 1752425"/>
                    <a:gd name="connsiteY2" fmla="*/ 3332138 h 3579546"/>
                    <a:gd name="connsiteX3" fmla="*/ 1644002 w 1752425"/>
                    <a:gd name="connsiteY3" fmla="*/ 3482283 h 3579546"/>
                    <a:gd name="connsiteX4" fmla="*/ 1607796 w 1752425"/>
                    <a:gd name="connsiteY4" fmla="*/ 3512520 h 3579546"/>
                    <a:gd name="connsiteX5" fmla="*/ 1666712 w 1752425"/>
                    <a:gd name="connsiteY5" fmla="*/ 3293143 h 3579546"/>
                    <a:gd name="connsiteX6" fmla="*/ 1676502 w 1752425"/>
                    <a:gd name="connsiteY6" fmla="*/ 3276175 h 3579546"/>
                    <a:gd name="connsiteX7" fmla="*/ 184340 w 1752425"/>
                    <a:gd name="connsiteY7" fmla="*/ 3187143 h 3579546"/>
                    <a:gd name="connsiteX8" fmla="*/ 195046 w 1752425"/>
                    <a:gd name="connsiteY8" fmla="*/ 3188027 h 3579546"/>
                    <a:gd name="connsiteX9" fmla="*/ 196797 w 1752425"/>
                    <a:gd name="connsiteY9" fmla="*/ 3213527 h 3579546"/>
                    <a:gd name="connsiteX10" fmla="*/ 153064 w 1752425"/>
                    <a:gd name="connsiteY10" fmla="*/ 3314749 h 3579546"/>
                    <a:gd name="connsiteX11" fmla="*/ 151183 w 1752425"/>
                    <a:gd name="connsiteY11" fmla="*/ 3367112 h 3579546"/>
                    <a:gd name="connsiteX12" fmla="*/ 216133 w 1752425"/>
                    <a:gd name="connsiteY12" fmla="*/ 3366527 h 3579546"/>
                    <a:gd name="connsiteX13" fmla="*/ 240595 w 1752425"/>
                    <a:gd name="connsiteY13" fmla="*/ 3351539 h 3579546"/>
                    <a:gd name="connsiteX14" fmla="*/ 240400 w 1752425"/>
                    <a:gd name="connsiteY14" fmla="*/ 3568905 h 3579546"/>
                    <a:gd name="connsiteX15" fmla="*/ 235664 w 1752425"/>
                    <a:gd name="connsiteY15" fmla="*/ 3579546 h 3579546"/>
                    <a:gd name="connsiteX16" fmla="*/ 164809 w 1752425"/>
                    <a:gd name="connsiteY16" fmla="*/ 3516023 h 3579546"/>
                    <a:gd name="connsiteX17" fmla="*/ 0 w 1752425"/>
                    <a:gd name="connsiteY17" fmla="*/ 3324741 h 3579546"/>
                    <a:gd name="connsiteX18" fmla="*/ 114523 w 1752425"/>
                    <a:gd name="connsiteY18" fmla="*/ 3222611 h 3579546"/>
                    <a:gd name="connsiteX19" fmla="*/ 172855 w 1752425"/>
                    <a:gd name="connsiteY19" fmla="*/ 3192634 h 3579546"/>
                    <a:gd name="connsiteX20" fmla="*/ 184340 w 1752425"/>
                    <a:gd name="connsiteY20" fmla="*/ 3187143 h 3579546"/>
                    <a:gd name="connsiteX21" fmla="*/ 784465 w 1752425"/>
                    <a:gd name="connsiteY21" fmla="*/ 857 h 3579546"/>
                    <a:gd name="connsiteX22" fmla="*/ 997613 w 1752425"/>
                    <a:gd name="connsiteY22" fmla="*/ 37776 h 3579546"/>
                    <a:gd name="connsiteX23" fmla="*/ 1077876 w 1752425"/>
                    <a:gd name="connsiteY23" fmla="*/ 98899 h 3579546"/>
                    <a:gd name="connsiteX24" fmla="*/ 1153857 w 1752425"/>
                    <a:gd name="connsiteY24" fmla="*/ 388482 h 3579546"/>
                    <a:gd name="connsiteX25" fmla="*/ 1152495 w 1752425"/>
                    <a:gd name="connsiteY25" fmla="*/ 415410 h 3579546"/>
                    <a:gd name="connsiteX26" fmla="*/ 1174751 w 1752425"/>
                    <a:gd name="connsiteY26" fmla="*/ 459791 h 3579546"/>
                    <a:gd name="connsiteX27" fmla="*/ 1102662 w 1752425"/>
                    <a:gd name="connsiteY27" fmla="*/ 660092 h 3579546"/>
                    <a:gd name="connsiteX28" fmla="*/ 1095460 w 1752425"/>
                    <a:gd name="connsiteY28" fmla="*/ 703111 h 3579546"/>
                    <a:gd name="connsiteX29" fmla="*/ 1111033 w 1752425"/>
                    <a:gd name="connsiteY29" fmla="*/ 892058 h 3579546"/>
                    <a:gd name="connsiteX30" fmla="*/ 1099742 w 1752425"/>
                    <a:gd name="connsiteY30" fmla="*/ 965443 h 3579546"/>
                    <a:gd name="connsiteX31" fmla="*/ 1100846 w 1752425"/>
                    <a:gd name="connsiteY31" fmla="*/ 962847 h 3579546"/>
                    <a:gd name="connsiteX32" fmla="*/ 1100846 w 1752425"/>
                    <a:gd name="connsiteY32" fmla="*/ 1001779 h 3579546"/>
                    <a:gd name="connsiteX33" fmla="*/ 1062369 w 1752425"/>
                    <a:gd name="connsiteY33" fmla="*/ 1156920 h 3579546"/>
                    <a:gd name="connsiteX34" fmla="*/ 1022010 w 1752425"/>
                    <a:gd name="connsiteY34" fmla="*/ 1208050 h 3579546"/>
                    <a:gd name="connsiteX35" fmla="*/ 922540 w 1752425"/>
                    <a:gd name="connsiteY35" fmla="*/ 1386355 h 3579546"/>
                    <a:gd name="connsiteX36" fmla="*/ 897301 w 1752425"/>
                    <a:gd name="connsiteY36" fmla="*/ 1324649 h 3579546"/>
                    <a:gd name="connsiteX37" fmla="*/ 735541 w 1752425"/>
                    <a:gd name="connsiteY37" fmla="*/ 1179824 h 3579546"/>
                    <a:gd name="connsiteX38" fmla="*/ 601229 w 1752425"/>
                    <a:gd name="connsiteY38" fmla="*/ 943382 h 3579546"/>
                    <a:gd name="connsiteX39" fmla="*/ 605640 w 1752425"/>
                    <a:gd name="connsiteY39" fmla="*/ 908344 h 3579546"/>
                    <a:gd name="connsiteX40" fmla="*/ 605575 w 1752425"/>
                    <a:gd name="connsiteY40" fmla="*/ 908085 h 3579546"/>
                    <a:gd name="connsiteX41" fmla="*/ 611610 w 1752425"/>
                    <a:gd name="connsiteY41" fmla="*/ 808031 h 3579546"/>
                    <a:gd name="connsiteX42" fmla="*/ 572030 w 1752425"/>
                    <a:gd name="connsiteY42" fmla="*/ 662688 h 3579546"/>
                    <a:gd name="connsiteX43" fmla="*/ 500850 w 1752425"/>
                    <a:gd name="connsiteY43" fmla="*/ 530387 h 3579546"/>
                    <a:gd name="connsiteX44" fmla="*/ 520835 w 1752425"/>
                    <a:gd name="connsiteY44" fmla="*/ 480684 h 3579546"/>
                    <a:gd name="connsiteX45" fmla="*/ 565995 w 1752425"/>
                    <a:gd name="connsiteY45" fmla="*/ 109150 h 3579546"/>
                    <a:gd name="connsiteX46" fmla="*/ 784465 w 1752425"/>
                    <a:gd name="connsiteY46" fmla="*/ 857 h 357954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</a:cxnLst>
                  <a:rect l="l" t="t" r="r" b="b"/>
                  <a:pathLst>
                    <a:path w="1752425" h="3579546">
                      <a:moveTo>
                        <a:pt x="1676502" y="3276175"/>
                      </a:moveTo>
                      <a:cubicBezTo>
                        <a:pt x="1681230" y="3274439"/>
                        <a:pt x="1687540" y="3276013"/>
                        <a:pt x="1695781" y="3279063"/>
                      </a:cubicBezTo>
                      <a:cubicBezTo>
                        <a:pt x="1722643" y="3288925"/>
                        <a:pt x="1741330" y="3306054"/>
                        <a:pt x="1752425" y="3332138"/>
                      </a:cubicBezTo>
                      <a:cubicBezTo>
                        <a:pt x="1722903" y="3386967"/>
                        <a:pt x="1680079" y="3432192"/>
                        <a:pt x="1644002" y="3482283"/>
                      </a:cubicBezTo>
                      <a:cubicBezTo>
                        <a:pt x="1634724" y="3495131"/>
                        <a:pt x="1622979" y="3506161"/>
                        <a:pt x="1607796" y="3512520"/>
                      </a:cubicBezTo>
                      <a:cubicBezTo>
                        <a:pt x="1618372" y="3458470"/>
                        <a:pt x="1662819" y="3313452"/>
                        <a:pt x="1666712" y="3293143"/>
                      </a:cubicBezTo>
                      <a:cubicBezTo>
                        <a:pt x="1668626" y="3282956"/>
                        <a:pt x="1671773" y="3277911"/>
                        <a:pt x="1676502" y="3276175"/>
                      </a:cubicBezTo>
                      <a:close/>
                      <a:moveTo>
                        <a:pt x="184340" y="3187143"/>
                      </a:moveTo>
                      <a:cubicBezTo>
                        <a:pt x="188233" y="3185821"/>
                        <a:pt x="191996" y="3185561"/>
                        <a:pt x="195046" y="3188027"/>
                      </a:cubicBezTo>
                      <a:cubicBezTo>
                        <a:pt x="202378" y="3193997"/>
                        <a:pt x="198873" y="3205027"/>
                        <a:pt x="196797" y="3213527"/>
                      </a:cubicBezTo>
                      <a:cubicBezTo>
                        <a:pt x="187972" y="3249733"/>
                        <a:pt x="168053" y="3281202"/>
                        <a:pt x="153064" y="3314749"/>
                      </a:cubicBezTo>
                      <a:cubicBezTo>
                        <a:pt x="145732" y="3331164"/>
                        <a:pt x="126526" y="3348035"/>
                        <a:pt x="151183" y="3367112"/>
                      </a:cubicBezTo>
                      <a:cubicBezTo>
                        <a:pt x="173698" y="3384501"/>
                        <a:pt x="194396" y="3384241"/>
                        <a:pt x="216133" y="3366527"/>
                      </a:cubicBezTo>
                      <a:cubicBezTo>
                        <a:pt x="222750" y="3361141"/>
                        <a:pt x="230797" y="3357442"/>
                        <a:pt x="240595" y="3351539"/>
                      </a:cubicBezTo>
                      <a:cubicBezTo>
                        <a:pt x="240595" y="3426221"/>
                        <a:pt x="240659" y="3497531"/>
                        <a:pt x="240400" y="3568905"/>
                      </a:cubicBezTo>
                      <a:cubicBezTo>
                        <a:pt x="240400" y="3572473"/>
                        <a:pt x="237285" y="3576042"/>
                        <a:pt x="235664" y="3579546"/>
                      </a:cubicBezTo>
                      <a:cubicBezTo>
                        <a:pt x="212046" y="3558394"/>
                        <a:pt x="187778" y="3537890"/>
                        <a:pt x="164809" y="3516023"/>
                      </a:cubicBezTo>
                      <a:cubicBezTo>
                        <a:pt x="103686" y="3457756"/>
                        <a:pt x="51908" y="3391183"/>
                        <a:pt x="0" y="3324741"/>
                      </a:cubicBezTo>
                      <a:cubicBezTo>
                        <a:pt x="31145" y="3282825"/>
                        <a:pt x="71699" y="3251225"/>
                        <a:pt x="114523" y="3222611"/>
                      </a:cubicBezTo>
                      <a:cubicBezTo>
                        <a:pt x="132561" y="3210542"/>
                        <a:pt x="153259" y="3202432"/>
                        <a:pt x="172855" y="3192634"/>
                      </a:cubicBezTo>
                      <a:cubicBezTo>
                        <a:pt x="176424" y="3190849"/>
                        <a:pt x="180446" y="3188465"/>
                        <a:pt x="184340" y="3187143"/>
                      </a:cubicBezTo>
                      <a:close/>
                      <a:moveTo>
                        <a:pt x="784465" y="857"/>
                      </a:moveTo>
                      <a:cubicBezTo>
                        <a:pt x="857979" y="-2971"/>
                        <a:pt x="929808" y="5464"/>
                        <a:pt x="997613" y="37776"/>
                      </a:cubicBezTo>
                      <a:cubicBezTo>
                        <a:pt x="1028888" y="52700"/>
                        <a:pt x="1056594" y="71646"/>
                        <a:pt x="1077876" y="98899"/>
                      </a:cubicBezTo>
                      <a:cubicBezTo>
                        <a:pt x="1144643" y="184418"/>
                        <a:pt x="1171117" y="280707"/>
                        <a:pt x="1153857" y="388482"/>
                      </a:cubicBezTo>
                      <a:cubicBezTo>
                        <a:pt x="1152495" y="397306"/>
                        <a:pt x="1152884" y="406456"/>
                        <a:pt x="1152495" y="415410"/>
                      </a:cubicBezTo>
                      <a:cubicBezTo>
                        <a:pt x="1172479" y="423974"/>
                        <a:pt x="1174491" y="440455"/>
                        <a:pt x="1174751" y="459791"/>
                      </a:cubicBezTo>
                      <a:cubicBezTo>
                        <a:pt x="1175788" y="535837"/>
                        <a:pt x="1147239" y="600722"/>
                        <a:pt x="1102662" y="660092"/>
                      </a:cubicBezTo>
                      <a:cubicBezTo>
                        <a:pt x="1100262" y="674432"/>
                        <a:pt x="1097860" y="688771"/>
                        <a:pt x="1095460" y="703111"/>
                      </a:cubicBezTo>
                      <a:cubicBezTo>
                        <a:pt x="1098511" y="766244"/>
                        <a:pt x="1101300" y="829379"/>
                        <a:pt x="1111033" y="892058"/>
                      </a:cubicBezTo>
                      <a:cubicBezTo>
                        <a:pt x="1100975" y="919050"/>
                        <a:pt x="1100651" y="943057"/>
                        <a:pt x="1099742" y="965443"/>
                      </a:cubicBezTo>
                      <a:cubicBezTo>
                        <a:pt x="1100132" y="964534"/>
                        <a:pt x="1100456" y="963691"/>
                        <a:pt x="1100846" y="962847"/>
                      </a:cubicBezTo>
                      <a:cubicBezTo>
                        <a:pt x="1101754" y="974657"/>
                        <a:pt x="1099938" y="989969"/>
                        <a:pt x="1100846" y="1001779"/>
                      </a:cubicBezTo>
                      <a:cubicBezTo>
                        <a:pt x="1098834" y="1056932"/>
                        <a:pt x="1078785" y="1105271"/>
                        <a:pt x="1062369" y="1156920"/>
                      </a:cubicBezTo>
                      <a:cubicBezTo>
                        <a:pt x="1055685" y="1177878"/>
                        <a:pt x="1038945" y="1193710"/>
                        <a:pt x="1022010" y="1208050"/>
                      </a:cubicBezTo>
                      <a:cubicBezTo>
                        <a:pt x="940449" y="1277152"/>
                        <a:pt x="940449" y="1277152"/>
                        <a:pt x="922540" y="1386355"/>
                      </a:cubicBezTo>
                      <a:cubicBezTo>
                        <a:pt x="913262" y="1363580"/>
                        <a:pt x="905930" y="1343790"/>
                        <a:pt x="897301" y="1324649"/>
                      </a:cubicBezTo>
                      <a:cubicBezTo>
                        <a:pt x="864793" y="1252496"/>
                        <a:pt x="799582" y="1217134"/>
                        <a:pt x="735541" y="1179824"/>
                      </a:cubicBezTo>
                      <a:cubicBezTo>
                        <a:pt x="645740" y="1127527"/>
                        <a:pt x="597270" y="1047847"/>
                        <a:pt x="601229" y="943382"/>
                      </a:cubicBezTo>
                      <a:cubicBezTo>
                        <a:pt x="601423" y="937088"/>
                        <a:pt x="602331" y="917493"/>
                        <a:pt x="605640" y="908344"/>
                      </a:cubicBezTo>
                      <a:cubicBezTo>
                        <a:pt x="605640" y="908279"/>
                        <a:pt x="605575" y="908149"/>
                        <a:pt x="605575" y="908085"/>
                      </a:cubicBezTo>
                      <a:cubicBezTo>
                        <a:pt x="607587" y="874733"/>
                        <a:pt x="609598" y="841382"/>
                        <a:pt x="611610" y="808031"/>
                      </a:cubicBezTo>
                      <a:cubicBezTo>
                        <a:pt x="587926" y="762416"/>
                        <a:pt x="573133" y="714402"/>
                        <a:pt x="572030" y="662688"/>
                      </a:cubicBezTo>
                      <a:cubicBezTo>
                        <a:pt x="524533" y="631478"/>
                        <a:pt x="511297" y="580997"/>
                        <a:pt x="500850" y="530387"/>
                      </a:cubicBezTo>
                      <a:cubicBezTo>
                        <a:pt x="497151" y="512543"/>
                        <a:pt x="502537" y="492558"/>
                        <a:pt x="520835" y="480684"/>
                      </a:cubicBezTo>
                      <a:cubicBezTo>
                        <a:pt x="469315" y="348707"/>
                        <a:pt x="481838" y="222310"/>
                        <a:pt x="565995" y="109150"/>
                      </a:cubicBezTo>
                      <a:cubicBezTo>
                        <a:pt x="618293" y="38749"/>
                        <a:pt x="696479" y="5398"/>
                        <a:pt x="784465" y="857"/>
                      </a:cubicBezTo>
                      <a:close/>
                    </a:path>
                  </a:pathLst>
                </a:custGeom>
                <a:solidFill>
                  <a:srgbClr val="9A5E28"/>
                </a:solidFill>
                <a:ln w="641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61" name="자유형: 도형 160">
                  <a:extLst>
                    <a:ext uri="{FF2B5EF4-FFF2-40B4-BE49-F238E27FC236}">
                      <a16:creationId xmlns:a16="http://schemas.microsoft.com/office/drawing/2014/main" id="{E4623BF3-9DE7-41D8-9A9B-0376F0323A0A}"/>
                    </a:ext>
                  </a:extLst>
                </p:cNvPr>
                <p:cNvSpPr/>
                <p:nvPr/>
              </p:nvSpPr>
              <p:spPr>
                <a:xfrm>
                  <a:off x="8841603" y="959721"/>
                  <a:ext cx="15572" cy="18362"/>
                </a:xfrm>
                <a:custGeom>
                  <a:avLst/>
                  <a:gdLst>
                    <a:gd name="connsiteX0" fmla="*/ 8212 w 15396"/>
                    <a:gd name="connsiteY0" fmla="*/ 11483 h 18155"/>
                    <a:gd name="connsiteX1" fmla="*/ 15397 w 15396"/>
                    <a:gd name="connsiteY1" fmla="*/ 18155 h 18155"/>
                    <a:gd name="connsiteX2" fmla="*/ 4812 w 15396"/>
                    <a:gd name="connsiteY2" fmla="*/ 0 h 18155"/>
                    <a:gd name="connsiteX3" fmla="*/ 0 w 15396"/>
                    <a:gd name="connsiteY3" fmla="*/ 2759 h 18155"/>
                    <a:gd name="connsiteX4" fmla="*/ 8212 w 15396"/>
                    <a:gd name="connsiteY4" fmla="*/ 11483 h 1815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5396" h="18155">
                      <a:moveTo>
                        <a:pt x="8212" y="11483"/>
                      </a:moveTo>
                      <a:cubicBezTo>
                        <a:pt x="10650" y="13665"/>
                        <a:pt x="13023" y="15910"/>
                        <a:pt x="15397" y="18155"/>
                      </a:cubicBezTo>
                      <a:cubicBezTo>
                        <a:pt x="12189" y="11740"/>
                        <a:pt x="8725" y="5645"/>
                        <a:pt x="4812" y="0"/>
                      </a:cubicBezTo>
                      <a:cubicBezTo>
                        <a:pt x="4234" y="192"/>
                        <a:pt x="2374" y="1283"/>
                        <a:pt x="0" y="2759"/>
                      </a:cubicBezTo>
                      <a:cubicBezTo>
                        <a:pt x="2951" y="5453"/>
                        <a:pt x="5517" y="9046"/>
                        <a:pt x="8212" y="11483"/>
                      </a:cubicBezTo>
                      <a:close/>
                    </a:path>
                  </a:pathLst>
                </a:custGeom>
                <a:solidFill>
                  <a:srgbClr val="FDFDFD"/>
                </a:solidFill>
                <a:ln w="641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62" name="자유형: 도형 161">
                  <a:extLst>
                    <a:ext uri="{FF2B5EF4-FFF2-40B4-BE49-F238E27FC236}">
                      <a16:creationId xmlns:a16="http://schemas.microsoft.com/office/drawing/2014/main" id="{3FC8D9A2-4534-4726-B717-4AAB83B40E46}"/>
                    </a:ext>
                  </a:extLst>
                </p:cNvPr>
                <p:cNvSpPr/>
                <p:nvPr/>
              </p:nvSpPr>
              <p:spPr>
                <a:xfrm>
                  <a:off x="8196920" y="74756"/>
                  <a:ext cx="668764" cy="558071"/>
                </a:xfrm>
                <a:custGeom>
                  <a:avLst/>
                  <a:gdLst>
                    <a:gd name="connsiteX0" fmla="*/ 654795 w 661219"/>
                    <a:gd name="connsiteY0" fmla="*/ 410767 h 551775"/>
                    <a:gd name="connsiteX1" fmla="*/ 621756 w 661219"/>
                    <a:gd name="connsiteY1" fmla="*/ 502442 h 551775"/>
                    <a:gd name="connsiteX2" fmla="*/ 606808 w 661219"/>
                    <a:gd name="connsiteY2" fmla="*/ 518416 h 551775"/>
                    <a:gd name="connsiteX3" fmla="*/ 596223 w 661219"/>
                    <a:gd name="connsiteY3" fmla="*/ 496861 h 551775"/>
                    <a:gd name="connsiteX4" fmla="*/ 572037 w 661219"/>
                    <a:gd name="connsiteY4" fmla="*/ 364448 h 551775"/>
                    <a:gd name="connsiteX5" fmla="*/ 416209 w 661219"/>
                    <a:gd name="connsiteY5" fmla="*/ 257697 h 551775"/>
                    <a:gd name="connsiteX6" fmla="*/ 198151 w 661219"/>
                    <a:gd name="connsiteY6" fmla="*/ 244481 h 551775"/>
                    <a:gd name="connsiteX7" fmla="*/ 73950 w 661219"/>
                    <a:gd name="connsiteY7" fmla="*/ 367591 h 551775"/>
                    <a:gd name="connsiteX8" fmla="*/ 77221 w 661219"/>
                    <a:gd name="connsiteY8" fmla="*/ 503661 h 551775"/>
                    <a:gd name="connsiteX9" fmla="*/ 68432 w 661219"/>
                    <a:gd name="connsiteY9" fmla="*/ 551776 h 551775"/>
                    <a:gd name="connsiteX10" fmla="*/ 30261 w 661219"/>
                    <a:gd name="connsiteY10" fmla="*/ 475241 h 551775"/>
                    <a:gd name="connsiteX11" fmla="*/ 74912 w 661219"/>
                    <a:gd name="connsiteY11" fmla="*/ 107898 h 551775"/>
                    <a:gd name="connsiteX12" fmla="*/ 290917 w 661219"/>
                    <a:gd name="connsiteY12" fmla="*/ 826 h 551775"/>
                    <a:gd name="connsiteX13" fmla="*/ 501661 w 661219"/>
                    <a:gd name="connsiteY13" fmla="*/ 37330 h 551775"/>
                    <a:gd name="connsiteX14" fmla="*/ 581018 w 661219"/>
                    <a:gd name="connsiteY14" fmla="*/ 97762 h 551775"/>
                    <a:gd name="connsiteX15" fmla="*/ 656142 w 661219"/>
                    <a:gd name="connsiteY15" fmla="*/ 384079 h 551775"/>
                    <a:gd name="connsiteX16" fmla="*/ 654795 w 661219"/>
                    <a:gd name="connsiteY16" fmla="*/ 410767 h 5517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</a:cxnLst>
                  <a:rect l="l" t="t" r="r" b="b"/>
                  <a:pathLst>
                    <a:path w="661219" h="551775">
                      <a:moveTo>
                        <a:pt x="654795" y="410767"/>
                      </a:moveTo>
                      <a:cubicBezTo>
                        <a:pt x="643825" y="441368"/>
                        <a:pt x="633175" y="472033"/>
                        <a:pt x="621756" y="502442"/>
                      </a:cubicBezTo>
                      <a:cubicBezTo>
                        <a:pt x="619126" y="509499"/>
                        <a:pt x="615661" y="519699"/>
                        <a:pt x="606808" y="518416"/>
                      </a:cubicBezTo>
                      <a:cubicBezTo>
                        <a:pt x="595966" y="516876"/>
                        <a:pt x="596223" y="505457"/>
                        <a:pt x="596223" y="496861"/>
                      </a:cubicBezTo>
                      <a:cubicBezTo>
                        <a:pt x="596223" y="451183"/>
                        <a:pt x="593465" y="406276"/>
                        <a:pt x="572037" y="364448"/>
                      </a:cubicBezTo>
                      <a:cubicBezTo>
                        <a:pt x="539254" y="300423"/>
                        <a:pt x="485943" y="261353"/>
                        <a:pt x="416209" y="257697"/>
                      </a:cubicBezTo>
                      <a:cubicBezTo>
                        <a:pt x="343458" y="253847"/>
                        <a:pt x="271029" y="245058"/>
                        <a:pt x="198151" y="244481"/>
                      </a:cubicBezTo>
                      <a:cubicBezTo>
                        <a:pt x="129828" y="243904"/>
                        <a:pt x="74719" y="298626"/>
                        <a:pt x="73950" y="367591"/>
                      </a:cubicBezTo>
                      <a:cubicBezTo>
                        <a:pt x="73437" y="412948"/>
                        <a:pt x="72025" y="458368"/>
                        <a:pt x="77221" y="503661"/>
                      </a:cubicBezTo>
                      <a:cubicBezTo>
                        <a:pt x="78954" y="518993"/>
                        <a:pt x="79275" y="534904"/>
                        <a:pt x="68432" y="551776"/>
                      </a:cubicBezTo>
                      <a:cubicBezTo>
                        <a:pt x="48995" y="527847"/>
                        <a:pt x="42065" y="500261"/>
                        <a:pt x="30261" y="475241"/>
                      </a:cubicBezTo>
                      <a:cubicBezTo>
                        <a:pt x="-20677" y="344753"/>
                        <a:pt x="-8295" y="219782"/>
                        <a:pt x="74912" y="107898"/>
                      </a:cubicBezTo>
                      <a:cubicBezTo>
                        <a:pt x="126620" y="38356"/>
                        <a:pt x="203924" y="5317"/>
                        <a:pt x="290917" y="826"/>
                      </a:cubicBezTo>
                      <a:cubicBezTo>
                        <a:pt x="363602" y="-2895"/>
                        <a:pt x="434685" y="5381"/>
                        <a:pt x="501661" y="37330"/>
                      </a:cubicBezTo>
                      <a:cubicBezTo>
                        <a:pt x="532583" y="52085"/>
                        <a:pt x="559976" y="70818"/>
                        <a:pt x="581018" y="97762"/>
                      </a:cubicBezTo>
                      <a:cubicBezTo>
                        <a:pt x="647032" y="182316"/>
                        <a:pt x="673207" y="277520"/>
                        <a:pt x="656142" y="384079"/>
                      </a:cubicBezTo>
                      <a:cubicBezTo>
                        <a:pt x="654795" y="392868"/>
                        <a:pt x="655180" y="401849"/>
                        <a:pt x="654795" y="410767"/>
                      </a:cubicBezTo>
                      <a:close/>
                    </a:path>
                  </a:pathLst>
                </a:custGeom>
                <a:solidFill>
                  <a:srgbClr val="161616"/>
                </a:solidFill>
                <a:ln w="641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63" name="자유형: 도형 162">
                  <a:extLst>
                    <a:ext uri="{FF2B5EF4-FFF2-40B4-BE49-F238E27FC236}">
                      <a16:creationId xmlns:a16="http://schemas.microsoft.com/office/drawing/2014/main" id="{1BD6F440-3A53-40CB-B714-48785DC8942B}"/>
                    </a:ext>
                  </a:extLst>
                </p:cNvPr>
                <p:cNvSpPr/>
                <p:nvPr/>
              </p:nvSpPr>
              <p:spPr>
                <a:xfrm>
                  <a:off x="8278787" y="708472"/>
                  <a:ext cx="530632" cy="322414"/>
                </a:xfrm>
                <a:custGeom>
                  <a:avLst/>
                  <a:gdLst>
                    <a:gd name="connsiteX0" fmla="*/ 497189 w 524646"/>
                    <a:gd name="connsiteY0" fmla="*/ 158598 h 318777"/>
                    <a:gd name="connsiteX1" fmla="*/ 382996 w 524646"/>
                    <a:gd name="connsiteY1" fmla="*/ 288573 h 318777"/>
                    <a:gd name="connsiteX2" fmla="*/ 81667 w 524646"/>
                    <a:gd name="connsiteY2" fmla="*/ 228975 h 318777"/>
                    <a:gd name="connsiteX3" fmla="*/ 39133 w 524646"/>
                    <a:gd name="connsiteY3" fmla="*/ 172327 h 318777"/>
                    <a:gd name="connsiteX4" fmla="*/ 0 w 524646"/>
                    <a:gd name="connsiteY4" fmla="*/ 28624 h 318777"/>
                    <a:gd name="connsiteX5" fmla="*/ 17128 w 524646"/>
                    <a:gd name="connsiteY5" fmla="*/ 30997 h 318777"/>
                    <a:gd name="connsiteX6" fmla="*/ 144281 w 524646"/>
                    <a:gd name="connsiteY6" fmla="*/ 228975 h 318777"/>
                    <a:gd name="connsiteX7" fmla="*/ 190600 w 524646"/>
                    <a:gd name="connsiteY7" fmla="*/ 246489 h 318777"/>
                    <a:gd name="connsiteX8" fmla="*/ 229990 w 524646"/>
                    <a:gd name="connsiteY8" fmla="*/ 223201 h 318777"/>
                    <a:gd name="connsiteX9" fmla="*/ 263478 w 524646"/>
                    <a:gd name="connsiteY9" fmla="*/ 199785 h 318777"/>
                    <a:gd name="connsiteX10" fmla="*/ 295170 w 524646"/>
                    <a:gd name="connsiteY10" fmla="*/ 224548 h 318777"/>
                    <a:gd name="connsiteX11" fmla="*/ 338024 w 524646"/>
                    <a:gd name="connsiteY11" fmla="*/ 244243 h 318777"/>
                    <a:gd name="connsiteX12" fmla="*/ 430212 w 524646"/>
                    <a:gd name="connsiteY12" fmla="*/ 170980 h 318777"/>
                    <a:gd name="connsiteX13" fmla="*/ 498472 w 524646"/>
                    <a:gd name="connsiteY13" fmla="*/ 23812 h 318777"/>
                    <a:gd name="connsiteX14" fmla="*/ 515537 w 524646"/>
                    <a:gd name="connsiteY14" fmla="*/ 204 h 318777"/>
                    <a:gd name="connsiteX15" fmla="*/ 524646 w 524646"/>
                    <a:gd name="connsiteY15" fmla="*/ 26122 h 318777"/>
                    <a:gd name="connsiteX16" fmla="*/ 497189 w 524646"/>
                    <a:gd name="connsiteY16" fmla="*/ 158598 h 31877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</a:cxnLst>
                  <a:rect l="l" t="t" r="r" b="b"/>
                  <a:pathLst>
                    <a:path w="524646" h="318777">
                      <a:moveTo>
                        <a:pt x="497189" y="158598"/>
                      </a:moveTo>
                      <a:cubicBezTo>
                        <a:pt x="464984" y="211268"/>
                        <a:pt x="433934" y="252904"/>
                        <a:pt x="382996" y="288573"/>
                      </a:cubicBezTo>
                      <a:cubicBezTo>
                        <a:pt x="298762" y="347530"/>
                        <a:pt x="152043" y="316223"/>
                        <a:pt x="81667" y="228975"/>
                      </a:cubicBezTo>
                      <a:cubicBezTo>
                        <a:pt x="66847" y="210627"/>
                        <a:pt x="53247" y="191252"/>
                        <a:pt x="39133" y="172327"/>
                      </a:cubicBezTo>
                      <a:cubicBezTo>
                        <a:pt x="15717" y="127227"/>
                        <a:pt x="1090" y="79754"/>
                        <a:pt x="0" y="28624"/>
                      </a:cubicBezTo>
                      <a:cubicBezTo>
                        <a:pt x="6800" y="21567"/>
                        <a:pt x="14626" y="10083"/>
                        <a:pt x="17128" y="30997"/>
                      </a:cubicBezTo>
                      <a:cubicBezTo>
                        <a:pt x="27714" y="117540"/>
                        <a:pt x="75252" y="180218"/>
                        <a:pt x="144281" y="228975"/>
                      </a:cubicBezTo>
                      <a:cubicBezTo>
                        <a:pt x="158010" y="238662"/>
                        <a:pt x="172701" y="245847"/>
                        <a:pt x="190600" y="246489"/>
                      </a:cubicBezTo>
                      <a:cubicBezTo>
                        <a:pt x="209525" y="247130"/>
                        <a:pt x="223639" y="242383"/>
                        <a:pt x="229990" y="223201"/>
                      </a:cubicBezTo>
                      <a:cubicBezTo>
                        <a:pt x="235379" y="207034"/>
                        <a:pt x="246349" y="200362"/>
                        <a:pt x="263478" y="199785"/>
                      </a:cubicBezTo>
                      <a:cubicBezTo>
                        <a:pt x="282082" y="199143"/>
                        <a:pt x="290358" y="208959"/>
                        <a:pt x="295170" y="224548"/>
                      </a:cubicBezTo>
                      <a:cubicBezTo>
                        <a:pt x="302162" y="247130"/>
                        <a:pt x="319355" y="247643"/>
                        <a:pt x="338024" y="244243"/>
                      </a:cubicBezTo>
                      <a:cubicBezTo>
                        <a:pt x="381713" y="236288"/>
                        <a:pt x="407630" y="205495"/>
                        <a:pt x="430212" y="170980"/>
                      </a:cubicBezTo>
                      <a:cubicBezTo>
                        <a:pt x="460108" y="125303"/>
                        <a:pt x="481664" y="75712"/>
                        <a:pt x="498472" y="23812"/>
                      </a:cubicBezTo>
                      <a:cubicBezTo>
                        <a:pt x="501359" y="14831"/>
                        <a:pt x="501359" y="-2042"/>
                        <a:pt x="515537" y="204"/>
                      </a:cubicBezTo>
                      <a:cubicBezTo>
                        <a:pt x="526250" y="1936"/>
                        <a:pt x="520091" y="17653"/>
                        <a:pt x="524646" y="26122"/>
                      </a:cubicBezTo>
                      <a:cubicBezTo>
                        <a:pt x="522209" y="40300"/>
                        <a:pt x="513483" y="129794"/>
                        <a:pt x="497189" y="158598"/>
                      </a:cubicBezTo>
                      <a:close/>
                    </a:path>
                  </a:pathLst>
                </a:custGeom>
                <a:solidFill>
                  <a:srgbClr val="161615"/>
                </a:solidFill>
                <a:ln w="641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64" name="자유형: 도형 163">
                  <a:extLst>
                    <a:ext uri="{FF2B5EF4-FFF2-40B4-BE49-F238E27FC236}">
                      <a16:creationId xmlns:a16="http://schemas.microsoft.com/office/drawing/2014/main" id="{E6E9FC24-1879-49AD-B26C-E0DA8A243E00}"/>
                    </a:ext>
                  </a:extLst>
                </p:cNvPr>
                <p:cNvSpPr/>
                <p:nvPr/>
              </p:nvSpPr>
              <p:spPr>
                <a:xfrm>
                  <a:off x="8018682" y="6297764"/>
                  <a:ext cx="789144" cy="489273"/>
                </a:xfrm>
                <a:custGeom>
                  <a:avLst/>
                  <a:gdLst>
                    <a:gd name="connsiteX0" fmla="*/ 195326 w 780241"/>
                    <a:gd name="connsiteY0" fmla="*/ 2646 h 483753"/>
                    <a:gd name="connsiteX1" fmla="*/ 218870 w 780241"/>
                    <a:gd name="connsiteY1" fmla="*/ 13937 h 483753"/>
                    <a:gd name="connsiteX2" fmla="*/ 238694 w 780241"/>
                    <a:gd name="connsiteY2" fmla="*/ 24073 h 483753"/>
                    <a:gd name="connsiteX3" fmla="*/ 325301 w 780241"/>
                    <a:gd name="connsiteY3" fmla="*/ 52814 h 483753"/>
                    <a:gd name="connsiteX4" fmla="*/ 484145 w 780241"/>
                    <a:gd name="connsiteY4" fmla="*/ 152123 h 483753"/>
                    <a:gd name="connsiteX5" fmla="*/ 563182 w 780241"/>
                    <a:gd name="connsiteY5" fmla="*/ 146670 h 483753"/>
                    <a:gd name="connsiteX6" fmla="*/ 654087 w 780241"/>
                    <a:gd name="connsiteY6" fmla="*/ 116389 h 483753"/>
                    <a:gd name="connsiteX7" fmla="*/ 757759 w 780241"/>
                    <a:gd name="connsiteY7" fmla="*/ 139998 h 483753"/>
                    <a:gd name="connsiteX8" fmla="*/ 759427 w 780241"/>
                    <a:gd name="connsiteY8" fmla="*/ 145387 h 483753"/>
                    <a:gd name="connsiteX9" fmla="*/ 754359 w 780241"/>
                    <a:gd name="connsiteY9" fmla="*/ 170663 h 483753"/>
                    <a:gd name="connsiteX10" fmla="*/ 777583 w 780241"/>
                    <a:gd name="connsiteY10" fmla="*/ 414510 h 483753"/>
                    <a:gd name="connsiteX11" fmla="*/ 736524 w 780241"/>
                    <a:gd name="connsiteY11" fmla="*/ 472569 h 483753"/>
                    <a:gd name="connsiteX12" fmla="*/ 598017 w 780241"/>
                    <a:gd name="connsiteY12" fmla="*/ 481487 h 483753"/>
                    <a:gd name="connsiteX13" fmla="*/ 403440 w 780241"/>
                    <a:gd name="connsiteY13" fmla="*/ 473403 h 483753"/>
                    <a:gd name="connsiteX14" fmla="*/ 320874 w 780241"/>
                    <a:gd name="connsiteY14" fmla="*/ 458776 h 483753"/>
                    <a:gd name="connsiteX15" fmla="*/ 107564 w 780241"/>
                    <a:gd name="connsiteY15" fmla="*/ 323477 h 483753"/>
                    <a:gd name="connsiteX16" fmla="*/ 3700 w 780241"/>
                    <a:gd name="connsiteY16" fmla="*/ 161810 h 483753"/>
                    <a:gd name="connsiteX17" fmla="*/ 31928 w 780241"/>
                    <a:gd name="connsiteY17" fmla="*/ 97208 h 483753"/>
                    <a:gd name="connsiteX18" fmla="*/ 195326 w 780241"/>
                    <a:gd name="connsiteY18" fmla="*/ 2646 h 48375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</a:cxnLst>
                  <a:rect l="l" t="t" r="r" b="b"/>
                  <a:pathLst>
                    <a:path w="780241" h="483753">
                      <a:moveTo>
                        <a:pt x="195326" y="2646"/>
                      </a:moveTo>
                      <a:cubicBezTo>
                        <a:pt x="204180" y="3864"/>
                        <a:pt x="218870" y="-9351"/>
                        <a:pt x="218870" y="13937"/>
                      </a:cubicBezTo>
                      <a:cubicBezTo>
                        <a:pt x="218870" y="22020"/>
                        <a:pt x="231573" y="21635"/>
                        <a:pt x="238694" y="24073"/>
                      </a:cubicBezTo>
                      <a:cubicBezTo>
                        <a:pt x="267435" y="34080"/>
                        <a:pt x="296368" y="43447"/>
                        <a:pt x="325301" y="52814"/>
                      </a:cubicBezTo>
                      <a:cubicBezTo>
                        <a:pt x="386503" y="72701"/>
                        <a:pt x="434298" y="114016"/>
                        <a:pt x="484145" y="152123"/>
                      </a:cubicBezTo>
                      <a:cubicBezTo>
                        <a:pt x="520905" y="180222"/>
                        <a:pt x="536879" y="183173"/>
                        <a:pt x="563182" y="146670"/>
                      </a:cubicBezTo>
                      <a:cubicBezTo>
                        <a:pt x="588843" y="110937"/>
                        <a:pt x="620663" y="114336"/>
                        <a:pt x="654087" y="116389"/>
                      </a:cubicBezTo>
                      <a:cubicBezTo>
                        <a:pt x="689628" y="118571"/>
                        <a:pt x="721384" y="139677"/>
                        <a:pt x="757759" y="139998"/>
                      </a:cubicBezTo>
                      <a:cubicBezTo>
                        <a:pt x="758337" y="139998"/>
                        <a:pt x="758914" y="143526"/>
                        <a:pt x="759427" y="145387"/>
                      </a:cubicBezTo>
                      <a:cubicBezTo>
                        <a:pt x="752242" y="152700"/>
                        <a:pt x="754102" y="162067"/>
                        <a:pt x="754359" y="170663"/>
                      </a:cubicBezTo>
                      <a:cubicBezTo>
                        <a:pt x="756605" y="252459"/>
                        <a:pt x="758401" y="334319"/>
                        <a:pt x="777583" y="414510"/>
                      </a:cubicBezTo>
                      <a:cubicBezTo>
                        <a:pt x="786243" y="450885"/>
                        <a:pt x="774054" y="465063"/>
                        <a:pt x="736524" y="472569"/>
                      </a:cubicBezTo>
                      <a:cubicBezTo>
                        <a:pt x="690590" y="481743"/>
                        <a:pt x="644079" y="479177"/>
                        <a:pt x="598017" y="481487"/>
                      </a:cubicBezTo>
                      <a:cubicBezTo>
                        <a:pt x="533286" y="484759"/>
                        <a:pt x="468171" y="486234"/>
                        <a:pt x="403440" y="473403"/>
                      </a:cubicBezTo>
                      <a:cubicBezTo>
                        <a:pt x="375983" y="467950"/>
                        <a:pt x="341981" y="479883"/>
                        <a:pt x="320874" y="458776"/>
                      </a:cubicBezTo>
                      <a:cubicBezTo>
                        <a:pt x="259416" y="397382"/>
                        <a:pt x="174541" y="374543"/>
                        <a:pt x="107564" y="323477"/>
                      </a:cubicBezTo>
                      <a:cubicBezTo>
                        <a:pt x="54060" y="282675"/>
                        <a:pt x="23716" y="224616"/>
                        <a:pt x="3700" y="161810"/>
                      </a:cubicBezTo>
                      <a:cubicBezTo>
                        <a:pt x="-4896" y="134866"/>
                        <a:pt x="300" y="112668"/>
                        <a:pt x="31928" y="97208"/>
                      </a:cubicBezTo>
                      <a:cubicBezTo>
                        <a:pt x="88382" y="69622"/>
                        <a:pt x="137524" y="28499"/>
                        <a:pt x="195326" y="2646"/>
                      </a:cubicBezTo>
                      <a:close/>
                    </a:path>
                  </a:pathLst>
                </a:custGeom>
                <a:solidFill>
                  <a:srgbClr val="37302D"/>
                </a:solidFill>
                <a:ln w="641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65" name="자유형: 도형 164">
                  <a:extLst>
                    <a:ext uri="{FF2B5EF4-FFF2-40B4-BE49-F238E27FC236}">
                      <a16:creationId xmlns:a16="http://schemas.microsoft.com/office/drawing/2014/main" id="{FE1632CC-70DF-48D9-A22E-BF6EBF307F94}"/>
                    </a:ext>
                  </a:extLst>
                </p:cNvPr>
                <p:cNvSpPr/>
                <p:nvPr/>
              </p:nvSpPr>
              <p:spPr>
                <a:xfrm>
                  <a:off x="7393036" y="958912"/>
                  <a:ext cx="2279625" cy="5520126"/>
                </a:xfrm>
                <a:custGeom>
                  <a:avLst/>
                  <a:gdLst>
                    <a:gd name="connsiteX0" fmla="*/ 2248898 w 2253907"/>
                    <a:gd name="connsiteY0" fmla="*/ 1655124 h 5457850"/>
                    <a:gd name="connsiteX1" fmla="*/ 2251785 w 2253907"/>
                    <a:gd name="connsiteY1" fmla="*/ 1271037 h 5457850"/>
                    <a:gd name="connsiteX2" fmla="*/ 2150038 w 2253907"/>
                    <a:gd name="connsiteY2" fmla="*/ 809068 h 5457850"/>
                    <a:gd name="connsiteX3" fmla="*/ 2113470 w 2253907"/>
                    <a:gd name="connsiteY3" fmla="*/ 667803 h 5457850"/>
                    <a:gd name="connsiteX4" fmla="*/ 2024939 w 2253907"/>
                    <a:gd name="connsiteY4" fmla="*/ 426137 h 5457850"/>
                    <a:gd name="connsiteX5" fmla="*/ 1965917 w 2253907"/>
                    <a:gd name="connsiteY5" fmla="*/ 243235 h 5457850"/>
                    <a:gd name="connsiteX6" fmla="*/ 1903303 w 2253907"/>
                    <a:gd name="connsiteY6" fmla="*/ 195826 h 5457850"/>
                    <a:gd name="connsiteX7" fmla="*/ 1722134 w 2253907"/>
                    <a:gd name="connsiteY7" fmla="*/ 170742 h 5457850"/>
                    <a:gd name="connsiteX8" fmla="*/ 1526338 w 2253907"/>
                    <a:gd name="connsiteY8" fmla="*/ 93950 h 5457850"/>
                    <a:gd name="connsiteX9" fmla="*/ 1440500 w 2253907"/>
                    <a:gd name="connsiteY9" fmla="*/ 12347 h 5457850"/>
                    <a:gd name="connsiteX10" fmla="*/ 1414583 w 2253907"/>
                    <a:gd name="connsiteY10" fmla="*/ 5932 h 5457850"/>
                    <a:gd name="connsiteX11" fmla="*/ 1423308 w 2253907"/>
                    <a:gd name="connsiteY11" fmla="*/ 46220 h 5457850"/>
                    <a:gd name="connsiteX12" fmla="*/ 1449482 w 2253907"/>
                    <a:gd name="connsiteY12" fmla="*/ 152458 h 5457850"/>
                    <a:gd name="connsiteX13" fmla="*/ 1473539 w 2253907"/>
                    <a:gd name="connsiteY13" fmla="*/ 562719 h 5457850"/>
                    <a:gd name="connsiteX14" fmla="*/ 1479570 w 2253907"/>
                    <a:gd name="connsiteY14" fmla="*/ 846662 h 5457850"/>
                    <a:gd name="connsiteX15" fmla="*/ 1506066 w 2253907"/>
                    <a:gd name="connsiteY15" fmla="*/ 1153059 h 5457850"/>
                    <a:gd name="connsiteX16" fmla="*/ 1517484 w 2253907"/>
                    <a:gd name="connsiteY16" fmla="*/ 1240757 h 5457850"/>
                    <a:gd name="connsiteX17" fmla="*/ 1630202 w 2253907"/>
                    <a:gd name="connsiteY17" fmla="*/ 1791129 h 5457850"/>
                    <a:gd name="connsiteX18" fmla="*/ 1642584 w 2253907"/>
                    <a:gd name="connsiteY18" fmla="*/ 1836806 h 5457850"/>
                    <a:gd name="connsiteX19" fmla="*/ 1687235 w 2253907"/>
                    <a:gd name="connsiteY19" fmla="*/ 2011688 h 5457850"/>
                    <a:gd name="connsiteX20" fmla="*/ 1653105 w 2253907"/>
                    <a:gd name="connsiteY20" fmla="*/ 2061920 h 5457850"/>
                    <a:gd name="connsiteX21" fmla="*/ 1539041 w 2253907"/>
                    <a:gd name="connsiteY21" fmla="*/ 2086940 h 5457850"/>
                    <a:gd name="connsiteX22" fmla="*/ 1138723 w 2253907"/>
                    <a:gd name="connsiteY22" fmla="*/ 2097846 h 5457850"/>
                    <a:gd name="connsiteX23" fmla="*/ 992646 w 2253907"/>
                    <a:gd name="connsiteY23" fmla="*/ 2073019 h 5457850"/>
                    <a:gd name="connsiteX24" fmla="*/ 896287 w 2253907"/>
                    <a:gd name="connsiteY24" fmla="*/ 2052939 h 5457850"/>
                    <a:gd name="connsiteX25" fmla="*/ 896351 w 2253907"/>
                    <a:gd name="connsiteY25" fmla="*/ 2052875 h 5457850"/>
                    <a:gd name="connsiteX26" fmla="*/ 941644 w 2253907"/>
                    <a:gd name="connsiteY26" fmla="*/ 1927519 h 5457850"/>
                    <a:gd name="connsiteX27" fmla="*/ 1019847 w 2253907"/>
                    <a:gd name="connsiteY27" fmla="*/ 1654482 h 5457850"/>
                    <a:gd name="connsiteX28" fmla="*/ 1016767 w 2253907"/>
                    <a:gd name="connsiteY28" fmla="*/ 1195849 h 5457850"/>
                    <a:gd name="connsiteX29" fmla="*/ 946904 w 2253907"/>
                    <a:gd name="connsiteY29" fmla="*/ 631299 h 5457850"/>
                    <a:gd name="connsiteX30" fmla="*/ 913095 w 2253907"/>
                    <a:gd name="connsiteY30" fmla="*/ 426906 h 5457850"/>
                    <a:gd name="connsiteX31" fmla="*/ 902702 w 2253907"/>
                    <a:gd name="connsiteY31" fmla="*/ 172538 h 5457850"/>
                    <a:gd name="connsiteX32" fmla="*/ 904948 w 2253907"/>
                    <a:gd name="connsiteY32" fmla="*/ 66300 h 5457850"/>
                    <a:gd name="connsiteX33" fmla="*/ 886151 w 2253907"/>
                    <a:gd name="connsiteY33" fmla="*/ 45579 h 5457850"/>
                    <a:gd name="connsiteX34" fmla="*/ 802944 w 2253907"/>
                    <a:gd name="connsiteY34" fmla="*/ 124616 h 5457850"/>
                    <a:gd name="connsiteX35" fmla="*/ 419435 w 2253907"/>
                    <a:gd name="connsiteY35" fmla="*/ 265047 h 5457850"/>
                    <a:gd name="connsiteX36" fmla="*/ 360927 w 2253907"/>
                    <a:gd name="connsiteY36" fmla="*/ 315857 h 5457850"/>
                    <a:gd name="connsiteX37" fmla="*/ 340333 w 2253907"/>
                    <a:gd name="connsiteY37" fmla="*/ 377444 h 5457850"/>
                    <a:gd name="connsiteX38" fmla="*/ 228193 w 2253907"/>
                    <a:gd name="connsiteY38" fmla="*/ 744594 h 5457850"/>
                    <a:gd name="connsiteX39" fmla="*/ 167440 w 2253907"/>
                    <a:gd name="connsiteY39" fmla="*/ 991200 h 5457850"/>
                    <a:gd name="connsiteX40" fmla="*/ 0 w 2253907"/>
                    <a:gd name="connsiteY40" fmla="*/ 1495767 h 5457850"/>
                    <a:gd name="connsiteX41" fmla="*/ 83720 w 2253907"/>
                    <a:gd name="connsiteY41" fmla="*/ 1966460 h 5457850"/>
                    <a:gd name="connsiteX42" fmla="*/ 187135 w 2253907"/>
                    <a:gd name="connsiteY42" fmla="*/ 2304869 h 5457850"/>
                    <a:gd name="connsiteX43" fmla="*/ 230695 w 2253907"/>
                    <a:gd name="connsiteY43" fmla="*/ 2442094 h 5457850"/>
                    <a:gd name="connsiteX44" fmla="*/ 275346 w 2253907"/>
                    <a:gd name="connsiteY44" fmla="*/ 2447547 h 5457850"/>
                    <a:gd name="connsiteX45" fmla="*/ 310053 w 2253907"/>
                    <a:gd name="connsiteY45" fmla="*/ 2413353 h 5457850"/>
                    <a:gd name="connsiteX46" fmla="*/ 378248 w 2253907"/>
                    <a:gd name="connsiteY46" fmla="*/ 2357411 h 5457850"/>
                    <a:gd name="connsiteX47" fmla="*/ 493917 w 2253907"/>
                    <a:gd name="connsiteY47" fmla="*/ 2288061 h 5457850"/>
                    <a:gd name="connsiteX48" fmla="*/ 486155 w 2253907"/>
                    <a:gd name="connsiteY48" fmla="*/ 2329248 h 5457850"/>
                    <a:gd name="connsiteX49" fmla="*/ 448240 w 2253907"/>
                    <a:gd name="connsiteY49" fmla="*/ 2409568 h 5457850"/>
                    <a:gd name="connsiteX50" fmla="*/ 493853 w 2253907"/>
                    <a:gd name="connsiteY50" fmla="*/ 2475902 h 5457850"/>
                    <a:gd name="connsiteX51" fmla="*/ 535360 w 2253907"/>
                    <a:gd name="connsiteY51" fmla="*/ 2461789 h 5457850"/>
                    <a:gd name="connsiteX52" fmla="*/ 538375 w 2253907"/>
                    <a:gd name="connsiteY52" fmla="*/ 2490914 h 5457850"/>
                    <a:gd name="connsiteX53" fmla="*/ 543123 w 2253907"/>
                    <a:gd name="connsiteY53" fmla="*/ 2665347 h 5457850"/>
                    <a:gd name="connsiteX54" fmla="*/ 553002 w 2253907"/>
                    <a:gd name="connsiteY54" fmla="*/ 2714232 h 5457850"/>
                    <a:gd name="connsiteX55" fmla="*/ 573659 w 2253907"/>
                    <a:gd name="connsiteY55" fmla="*/ 2850943 h 5457850"/>
                    <a:gd name="connsiteX56" fmla="*/ 610740 w 2253907"/>
                    <a:gd name="connsiteY56" fmla="*/ 3036026 h 5457850"/>
                    <a:gd name="connsiteX57" fmla="*/ 663282 w 2253907"/>
                    <a:gd name="connsiteY57" fmla="*/ 3446480 h 5457850"/>
                    <a:gd name="connsiteX58" fmla="*/ 689842 w 2253907"/>
                    <a:gd name="connsiteY58" fmla="*/ 3734977 h 5457850"/>
                    <a:gd name="connsiteX59" fmla="*/ 717107 w 2253907"/>
                    <a:gd name="connsiteY59" fmla="*/ 3999674 h 5457850"/>
                    <a:gd name="connsiteX60" fmla="*/ 743474 w 2253907"/>
                    <a:gd name="connsiteY60" fmla="*/ 4294010 h 5457850"/>
                    <a:gd name="connsiteX61" fmla="*/ 762976 w 2253907"/>
                    <a:gd name="connsiteY61" fmla="*/ 4541578 h 5457850"/>
                    <a:gd name="connsiteX62" fmla="*/ 905012 w 2253907"/>
                    <a:gd name="connsiteY62" fmla="*/ 4942986 h 5457850"/>
                    <a:gd name="connsiteX63" fmla="*/ 912647 w 2253907"/>
                    <a:gd name="connsiteY63" fmla="*/ 4976154 h 5457850"/>
                    <a:gd name="connsiteX64" fmla="*/ 884547 w 2253907"/>
                    <a:gd name="connsiteY64" fmla="*/ 5130058 h 5457850"/>
                    <a:gd name="connsiteX65" fmla="*/ 813914 w 2253907"/>
                    <a:gd name="connsiteY65" fmla="*/ 5281524 h 5457850"/>
                    <a:gd name="connsiteX66" fmla="*/ 890193 w 2253907"/>
                    <a:gd name="connsiteY66" fmla="*/ 5323416 h 5457850"/>
                    <a:gd name="connsiteX67" fmla="*/ 1045893 w 2253907"/>
                    <a:gd name="connsiteY67" fmla="*/ 5399053 h 5457850"/>
                    <a:gd name="connsiteX68" fmla="*/ 1109405 w 2253907"/>
                    <a:gd name="connsiteY68" fmla="*/ 5447296 h 5457850"/>
                    <a:gd name="connsiteX69" fmla="*/ 1169902 w 2253907"/>
                    <a:gd name="connsiteY69" fmla="*/ 5448002 h 5457850"/>
                    <a:gd name="connsiteX70" fmla="*/ 1200696 w 2253907"/>
                    <a:gd name="connsiteY70" fmla="*/ 5420608 h 5457850"/>
                    <a:gd name="connsiteX71" fmla="*/ 1236686 w 2253907"/>
                    <a:gd name="connsiteY71" fmla="*/ 5403800 h 5457850"/>
                    <a:gd name="connsiteX72" fmla="*/ 1309500 w 2253907"/>
                    <a:gd name="connsiteY72" fmla="*/ 5413167 h 5457850"/>
                    <a:gd name="connsiteX73" fmla="*/ 1378015 w 2253907"/>
                    <a:gd name="connsiteY73" fmla="*/ 5424329 h 5457850"/>
                    <a:gd name="connsiteX74" fmla="*/ 1395850 w 2253907"/>
                    <a:gd name="connsiteY74" fmla="*/ 5380577 h 5457850"/>
                    <a:gd name="connsiteX75" fmla="*/ 1350301 w 2253907"/>
                    <a:gd name="connsiteY75" fmla="*/ 5098558 h 5457850"/>
                    <a:gd name="connsiteX76" fmla="*/ 1348890 w 2253907"/>
                    <a:gd name="connsiteY76" fmla="*/ 5020612 h 5457850"/>
                    <a:gd name="connsiteX77" fmla="*/ 1456283 w 2253907"/>
                    <a:gd name="connsiteY77" fmla="*/ 4720438 h 5457850"/>
                    <a:gd name="connsiteX78" fmla="*/ 1524478 w 2253907"/>
                    <a:gd name="connsiteY78" fmla="*/ 4560311 h 5457850"/>
                    <a:gd name="connsiteX79" fmla="*/ 1581382 w 2253907"/>
                    <a:gd name="connsiteY79" fmla="*/ 4389342 h 5457850"/>
                    <a:gd name="connsiteX80" fmla="*/ 1713795 w 2253907"/>
                    <a:gd name="connsiteY80" fmla="*/ 3991078 h 5457850"/>
                    <a:gd name="connsiteX81" fmla="*/ 1758252 w 2253907"/>
                    <a:gd name="connsiteY81" fmla="*/ 3726702 h 5457850"/>
                    <a:gd name="connsiteX82" fmla="*/ 1769736 w 2253907"/>
                    <a:gd name="connsiteY82" fmla="*/ 3627071 h 5457850"/>
                    <a:gd name="connsiteX83" fmla="*/ 1811179 w 2253907"/>
                    <a:gd name="connsiteY83" fmla="*/ 3334788 h 5457850"/>
                    <a:gd name="connsiteX84" fmla="*/ 1821316 w 2253907"/>
                    <a:gd name="connsiteY84" fmla="*/ 2991439 h 5457850"/>
                    <a:gd name="connsiteX85" fmla="*/ 1899647 w 2253907"/>
                    <a:gd name="connsiteY85" fmla="*/ 2599013 h 5457850"/>
                    <a:gd name="connsiteX86" fmla="*/ 1912413 w 2253907"/>
                    <a:gd name="connsiteY86" fmla="*/ 2572518 h 5457850"/>
                    <a:gd name="connsiteX87" fmla="*/ 1961683 w 2253907"/>
                    <a:gd name="connsiteY87" fmla="*/ 2405141 h 5457850"/>
                    <a:gd name="connsiteX88" fmla="*/ 2007617 w 2253907"/>
                    <a:gd name="connsiteY88" fmla="*/ 2390065 h 5457850"/>
                    <a:gd name="connsiteX89" fmla="*/ 2042645 w 2253907"/>
                    <a:gd name="connsiteY89" fmla="*/ 2420602 h 5457850"/>
                    <a:gd name="connsiteX90" fmla="*/ 2058298 w 2253907"/>
                    <a:gd name="connsiteY90" fmla="*/ 2434010 h 5457850"/>
                    <a:gd name="connsiteX91" fmla="*/ 2088001 w 2253907"/>
                    <a:gd name="connsiteY91" fmla="*/ 2425735 h 5457850"/>
                    <a:gd name="connsiteX92" fmla="*/ 2180831 w 2253907"/>
                    <a:gd name="connsiteY92" fmla="*/ 2117862 h 5457850"/>
                    <a:gd name="connsiteX93" fmla="*/ 2196613 w 2253907"/>
                    <a:gd name="connsiteY93" fmla="*/ 2045754 h 5457850"/>
                    <a:gd name="connsiteX94" fmla="*/ 2248898 w 2253907"/>
                    <a:gd name="connsiteY94" fmla="*/ 1655124 h 5457850"/>
                    <a:gd name="connsiteX95" fmla="*/ 454784 w 2253907"/>
                    <a:gd name="connsiteY95" fmla="*/ 1905322 h 5457850"/>
                    <a:gd name="connsiteX96" fmla="*/ 380494 w 2253907"/>
                    <a:gd name="connsiteY96" fmla="*/ 1585581 h 5457850"/>
                    <a:gd name="connsiteX97" fmla="*/ 405578 w 2253907"/>
                    <a:gd name="connsiteY97" fmla="*/ 1508148 h 5457850"/>
                    <a:gd name="connsiteX98" fmla="*/ 529843 w 2253907"/>
                    <a:gd name="connsiteY98" fmla="*/ 1205152 h 5457850"/>
                    <a:gd name="connsiteX99" fmla="*/ 537092 w 2253907"/>
                    <a:gd name="connsiteY99" fmla="*/ 1195849 h 5457850"/>
                    <a:gd name="connsiteX100" fmla="*/ 454784 w 2253907"/>
                    <a:gd name="connsiteY100" fmla="*/ 1905322 h 5457850"/>
                    <a:gd name="connsiteX101" fmla="*/ 1227447 w 2253907"/>
                    <a:gd name="connsiteY101" fmla="*/ 4001150 h 5457850"/>
                    <a:gd name="connsiteX102" fmla="*/ 1182027 w 2253907"/>
                    <a:gd name="connsiteY102" fmla="*/ 4082817 h 5457850"/>
                    <a:gd name="connsiteX103" fmla="*/ 1165539 w 2253907"/>
                    <a:gd name="connsiteY103" fmla="*/ 3964390 h 5457850"/>
                    <a:gd name="connsiteX104" fmla="*/ 1159509 w 2253907"/>
                    <a:gd name="connsiteY104" fmla="*/ 3680062 h 5457850"/>
                    <a:gd name="connsiteX105" fmla="*/ 1185170 w 2253907"/>
                    <a:gd name="connsiteY105" fmla="*/ 3403561 h 5457850"/>
                    <a:gd name="connsiteX106" fmla="*/ 1199219 w 2253907"/>
                    <a:gd name="connsiteY106" fmla="*/ 3226690 h 5457850"/>
                    <a:gd name="connsiteX107" fmla="*/ 1199412 w 2253907"/>
                    <a:gd name="connsiteY107" fmla="*/ 3180948 h 5457850"/>
                    <a:gd name="connsiteX108" fmla="*/ 1247014 w 2253907"/>
                    <a:gd name="connsiteY108" fmla="*/ 3356408 h 5457850"/>
                    <a:gd name="connsiteX109" fmla="*/ 1248040 w 2253907"/>
                    <a:gd name="connsiteY109" fmla="*/ 3845963 h 5457850"/>
                    <a:gd name="connsiteX110" fmla="*/ 1252018 w 2253907"/>
                    <a:gd name="connsiteY110" fmla="*/ 3907999 h 5457850"/>
                    <a:gd name="connsiteX111" fmla="*/ 1227447 w 2253907"/>
                    <a:gd name="connsiteY111" fmla="*/ 4001150 h 54578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</a:cxnLst>
                  <a:rect l="l" t="t" r="r" b="b"/>
                  <a:pathLst>
                    <a:path w="2253907" h="5457850">
                      <a:moveTo>
                        <a:pt x="2248898" y="1655124"/>
                      </a:moveTo>
                      <a:cubicBezTo>
                        <a:pt x="2247936" y="1631836"/>
                        <a:pt x="2258200" y="1386513"/>
                        <a:pt x="2251785" y="1271037"/>
                      </a:cubicBezTo>
                      <a:cubicBezTo>
                        <a:pt x="2250181" y="1242232"/>
                        <a:pt x="2149140" y="892532"/>
                        <a:pt x="2150038" y="809068"/>
                      </a:cubicBezTo>
                      <a:cubicBezTo>
                        <a:pt x="2154144" y="757682"/>
                        <a:pt x="2132331" y="713608"/>
                        <a:pt x="2113470" y="667803"/>
                      </a:cubicBezTo>
                      <a:cubicBezTo>
                        <a:pt x="2080880" y="588445"/>
                        <a:pt x="2049060" y="508574"/>
                        <a:pt x="2024939" y="426137"/>
                      </a:cubicBezTo>
                      <a:cubicBezTo>
                        <a:pt x="2006911" y="364613"/>
                        <a:pt x="1989718" y="302898"/>
                        <a:pt x="1965917" y="243235"/>
                      </a:cubicBezTo>
                      <a:cubicBezTo>
                        <a:pt x="1954434" y="214430"/>
                        <a:pt x="1932942" y="199867"/>
                        <a:pt x="1903303" y="195826"/>
                      </a:cubicBezTo>
                      <a:cubicBezTo>
                        <a:pt x="1842935" y="187486"/>
                        <a:pt x="1782246" y="180750"/>
                        <a:pt x="1722134" y="170742"/>
                      </a:cubicBezTo>
                      <a:cubicBezTo>
                        <a:pt x="1651758" y="159002"/>
                        <a:pt x="1583499" y="140846"/>
                        <a:pt x="1526338" y="93950"/>
                      </a:cubicBezTo>
                      <a:cubicBezTo>
                        <a:pt x="1495673" y="68802"/>
                        <a:pt x="1469690" y="38907"/>
                        <a:pt x="1440500" y="12347"/>
                      </a:cubicBezTo>
                      <a:cubicBezTo>
                        <a:pt x="1433508" y="5996"/>
                        <a:pt x="1427092" y="-7925"/>
                        <a:pt x="1414583" y="5932"/>
                      </a:cubicBezTo>
                      <a:cubicBezTo>
                        <a:pt x="1414133" y="20110"/>
                        <a:pt x="1419587" y="32940"/>
                        <a:pt x="1423308" y="46220"/>
                      </a:cubicBezTo>
                      <a:cubicBezTo>
                        <a:pt x="1433188" y="81312"/>
                        <a:pt x="1444799" y="116019"/>
                        <a:pt x="1449482" y="152458"/>
                      </a:cubicBezTo>
                      <a:cubicBezTo>
                        <a:pt x="1466932" y="288656"/>
                        <a:pt x="1468151" y="425816"/>
                        <a:pt x="1473539" y="562719"/>
                      </a:cubicBezTo>
                      <a:cubicBezTo>
                        <a:pt x="1477261" y="657281"/>
                        <a:pt x="1470203" y="752100"/>
                        <a:pt x="1479570" y="846662"/>
                      </a:cubicBezTo>
                      <a:cubicBezTo>
                        <a:pt x="1489642" y="948666"/>
                        <a:pt x="1491182" y="1051440"/>
                        <a:pt x="1506066" y="1153059"/>
                      </a:cubicBezTo>
                      <a:cubicBezTo>
                        <a:pt x="1515047" y="1181607"/>
                        <a:pt x="1514598" y="1211567"/>
                        <a:pt x="1517484" y="1240757"/>
                      </a:cubicBezTo>
                      <a:cubicBezTo>
                        <a:pt x="1536153" y="1428149"/>
                        <a:pt x="1608519" y="1604442"/>
                        <a:pt x="1630202" y="1791129"/>
                      </a:cubicBezTo>
                      <a:cubicBezTo>
                        <a:pt x="1631999" y="1806718"/>
                        <a:pt x="1637516" y="1821794"/>
                        <a:pt x="1642584" y="1836806"/>
                      </a:cubicBezTo>
                      <a:cubicBezTo>
                        <a:pt x="1661830" y="1893967"/>
                        <a:pt x="1677162" y="1952154"/>
                        <a:pt x="1687235" y="2011688"/>
                      </a:cubicBezTo>
                      <a:cubicBezTo>
                        <a:pt x="1692688" y="2054543"/>
                        <a:pt x="1692624" y="2054222"/>
                        <a:pt x="1653105" y="2061920"/>
                      </a:cubicBezTo>
                      <a:cubicBezTo>
                        <a:pt x="1644958" y="2063524"/>
                        <a:pt x="1569705" y="2083219"/>
                        <a:pt x="1539041" y="2086940"/>
                      </a:cubicBezTo>
                      <a:cubicBezTo>
                        <a:pt x="1405987" y="2103107"/>
                        <a:pt x="1272226" y="2101567"/>
                        <a:pt x="1138723" y="2097846"/>
                      </a:cubicBezTo>
                      <a:cubicBezTo>
                        <a:pt x="1089838" y="2096499"/>
                        <a:pt x="1041082" y="2082834"/>
                        <a:pt x="992646" y="2073019"/>
                      </a:cubicBezTo>
                      <a:cubicBezTo>
                        <a:pt x="960505" y="2066475"/>
                        <a:pt x="927081" y="2065770"/>
                        <a:pt x="896287" y="2052939"/>
                      </a:cubicBezTo>
                      <a:cubicBezTo>
                        <a:pt x="896287" y="2052939"/>
                        <a:pt x="896287" y="2052875"/>
                        <a:pt x="896351" y="2052875"/>
                      </a:cubicBezTo>
                      <a:cubicBezTo>
                        <a:pt x="910593" y="2010790"/>
                        <a:pt x="929069" y="1970181"/>
                        <a:pt x="941644" y="1927519"/>
                      </a:cubicBezTo>
                      <a:cubicBezTo>
                        <a:pt x="968460" y="1836742"/>
                        <a:pt x="1009647" y="1750007"/>
                        <a:pt x="1019847" y="1654482"/>
                      </a:cubicBezTo>
                      <a:cubicBezTo>
                        <a:pt x="1036206" y="1501476"/>
                        <a:pt x="1034089" y="1347315"/>
                        <a:pt x="1016767" y="1195849"/>
                      </a:cubicBezTo>
                      <a:cubicBezTo>
                        <a:pt x="995276" y="1007623"/>
                        <a:pt x="978083" y="818499"/>
                        <a:pt x="946904" y="631299"/>
                      </a:cubicBezTo>
                      <a:cubicBezTo>
                        <a:pt x="935549" y="563168"/>
                        <a:pt x="924194" y="495037"/>
                        <a:pt x="913095" y="426906"/>
                      </a:cubicBezTo>
                      <a:cubicBezTo>
                        <a:pt x="899366" y="342801"/>
                        <a:pt x="901034" y="257541"/>
                        <a:pt x="902702" y="172538"/>
                      </a:cubicBezTo>
                      <a:cubicBezTo>
                        <a:pt x="903408" y="137190"/>
                        <a:pt x="896672" y="101841"/>
                        <a:pt x="904948" y="66300"/>
                      </a:cubicBezTo>
                      <a:cubicBezTo>
                        <a:pt x="909310" y="47760"/>
                        <a:pt x="902318" y="42563"/>
                        <a:pt x="886151" y="45579"/>
                      </a:cubicBezTo>
                      <a:cubicBezTo>
                        <a:pt x="857090" y="70470"/>
                        <a:pt x="836111" y="103252"/>
                        <a:pt x="802944" y="124616"/>
                      </a:cubicBezTo>
                      <a:cubicBezTo>
                        <a:pt x="685415" y="200188"/>
                        <a:pt x="551848" y="231431"/>
                        <a:pt x="419435" y="265047"/>
                      </a:cubicBezTo>
                      <a:cubicBezTo>
                        <a:pt x="388384" y="272938"/>
                        <a:pt x="370486" y="287437"/>
                        <a:pt x="360927" y="315857"/>
                      </a:cubicBezTo>
                      <a:cubicBezTo>
                        <a:pt x="353998" y="336386"/>
                        <a:pt x="349122" y="357749"/>
                        <a:pt x="340333" y="377444"/>
                      </a:cubicBezTo>
                      <a:cubicBezTo>
                        <a:pt x="288049" y="495294"/>
                        <a:pt x="262772" y="621420"/>
                        <a:pt x="228193" y="744594"/>
                      </a:cubicBezTo>
                      <a:cubicBezTo>
                        <a:pt x="205291" y="826069"/>
                        <a:pt x="196052" y="911072"/>
                        <a:pt x="167440" y="991200"/>
                      </a:cubicBezTo>
                      <a:cubicBezTo>
                        <a:pt x="150504" y="1016669"/>
                        <a:pt x="0" y="1335383"/>
                        <a:pt x="0" y="1495767"/>
                      </a:cubicBezTo>
                      <a:cubicBezTo>
                        <a:pt x="0" y="1551003"/>
                        <a:pt x="71723" y="1911865"/>
                        <a:pt x="83720" y="1966460"/>
                      </a:cubicBezTo>
                      <a:cubicBezTo>
                        <a:pt x="109061" y="2081936"/>
                        <a:pt x="153711" y="2191703"/>
                        <a:pt x="187135" y="2304869"/>
                      </a:cubicBezTo>
                      <a:cubicBezTo>
                        <a:pt x="200672" y="2350867"/>
                        <a:pt x="206702" y="2399175"/>
                        <a:pt x="230695" y="2442094"/>
                      </a:cubicBezTo>
                      <a:cubicBezTo>
                        <a:pt x="248081" y="2473208"/>
                        <a:pt x="250391" y="2473850"/>
                        <a:pt x="275346" y="2447547"/>
                      </a:cubicBezTo>
                      <a:cubicBezTo>
                        <a:pt x="286509" y="2435806"/>
                        <a:pt x="290487" y="2416497"/>
                        <a:pt x="310053" y="2413353"/>
                      </a:cubicBezTo>
                      <a:cubicBezTo>
                        <a:pt x="336164" y="2398854"/>
                        <a:pt x="357014" y="2377748"/>
                        <a:pt x="378248" y="2357411"/>
                      </a:cubicBezTo>
                      <a:cubicBezTo>
                        <a:pt x="411352" y="2325655"/>
                        <a:pt x="451448" y="2306794"/>
                        <a:pt x="493917" y="2288061"/>
                      </a:cubicBezTo>
                      <a:cubicBezTo>
                        <a:pt x="496355" y="2305703"/>
                        <a:pt x="490132" y="2317315"/>
                        <a:pt x="486155" y="2329248"/>
                      </a:cubicBezTo>
                      <a:cubicBezTo>
                        <a:pt x="476852" y="2357540"/>
                        <a:pt x="459338" y="2382046"/>
                        <a:pt x="448240" y="2409568"/>
                      </a:cubicBezTo>
                      <a:cubicBezTo>
                        <a:pt x="433100" y="2447226"/>
                        <a:pt x="453693" y="2477185"/>
                        <a:pt x="493853" y="2475902"/>
                      </a:cubicBezTo>
                      <a:cubicBezTo>
                        <a:pt x="509250" y="2475389"/>
                        <a:pt x="520669" y="2464290"/>
                        <a:pt x="535360" y="2461789"/>
                      </a:cubicBezTo>
                      <a:cubicBezTo>
                        <a:pt x="541711" y="2471348"/>
                        <a:pt x="537990" y="2481420"/>
                        <a:pt x="538375" y="2490914"/>
                      </a:cubicBezTo>
                      <a:cubicBezTo>
                        <a:pt x="540877" y="2549037"/>
                        <a:pt x="533436" y="2607417"/>
                        <a:pt x="543123" y="2665347"/>
                      </a:cubicBezTo>
                      <a:cubicBezTo>
                        <a:pt x="550372" y="2680872"/>
                        <a:pt x="553900" y="2697168"/>
                        <a:pt x="553002" y="2714232"/>
                      </a:cubicBezTo>
                      <a:cubicBezTo>
                        <a:pt x="550436" y="2761257"/>
                        <a:pt x="558135" y="2806870"/>
                        <a:pt x="573659" y="2850943"/>
                      </a:cubicBezTo>
                      <a:cubicBezTo>
                        <a:pt x="594766" y="2910991"/>
                        <a:pt x="608238" y="2973669"/>
                        <a:pt x="610740" y="3036026"/>
                      </a:cubicBezTo>
                      <a:cubicBezTo>
                        <a:pt x="616257" y="3174662"/>
                        <a:pt x="659497" y="3307908"/>
                        <a:pt x="663282" y="3446480"/>
                      </a:cubicBezTo>
                      <a:cubicBezTo>
                        <a:pt x="665912" y="3543095"/>
                        <a:pt x="680796" y="3638811"/>
                        <a:pt x="689842" y="3734977"/>
                      </a:cubicBezTo>
                      <a:cubicBezTo>
                        <a:pt x="698117" y="3823252"/>
                        <a:pt x="706650" y="3911592"/>
                        <a:pt x="717107" y="3999674"/>
                      </a:cubicBezTo>
                      <a:cubicBezTo>
                        <a:pt x="728718" y="4097572"/>
                        <a:pt x="745912" y="4194957"/>
                        <a:pt x="743474" y="4294010"/>
                      </a:cubicBezTo>
                      <a:cubicBezTo>
                        <a:pt x="741421" y="4377217"/>
                        <a:pt x="752648" y="4459590"/>
                        <a:pt x="762976" y="4541578"/>
                      </a:cubicBezTo>
                      <a:cubicBezTo>
                        <a:pt x="781068" y="4685154"/>
                        <a:pt x="833225" y="4817887"/>
                        <a:pt x="905012" y="4942986"/>
                      </a:cubicBezTo>
                      <a:cubicBezTo>
                        <a:pt x="911107" y="4953572"/>
                        <a:pt x="913160" y="4963323"/>
                        <a:pt x="912647" y="4976154"/>
                      </a:cubicBezTo>
                      <a:cubicBezTo>
                        <a:pt x="910529" y="5028952"/>
                        <a:pt x="898019" y="5079890"/>
                        <a:pt x="884547" y="5130058"/>
                      </a:cubicBezTo>
                      <a:cubicBezTo>
                        <a:pt x="870049" y="5184139"/>
                        <a:pt x="845221" y="5234628"/>
                        <a:pt x="813914" y="5281524"/>
                      </a:cubicBezTo>
                      <a:cubicBezTo>
                        <a:pt x="833930" y="5305389"/>
                        <a:pt x="861516" y="5315076"/>
                        <a:pt x="890193" y="5323416"/>
                      </a:cubicBezTo>
                      <a:cubicBezTo>
                        <a:pt x="946327" y="5339775"/>
                        <a:pt x="999574" y="5361780"/>
                        <a:pt x="1045893" y="5399053"/>
                      </a:cubicBezTo>
                      <a:cubicBezTo>
                        <a:pt x="1066551" y="5415669"/>
                        <a:pt x="1087465" y="5432220"/>
                        <a:pt x="1109405" y="5447296"/>
                      </a:cubicBezTo>
                      <a:cubicBezTo>
                        <a:pt x="1129806" y="5461282"/>
                        <a:pt x="1149373" y="5461218"/>
                        <a:pt x="1169902" y="5448002"/>
                      </a:cubicBezTo>
                      <a:cubicBezTo>
                        <a:pt x="1181641" y="5440432"/>
                        <a:pt x="1191906" y="5431322"/>
                        <a:pt x="1200696" y="5420608"/>
                      </a:cubicBezTo>
                      <a:cubicBezTo>
                        <a:pt x="1210126" y="5409061"/>
                        <a:pt x="1221866" y="5404057"/>
                        <a:pt x="1236686" y="5403800"/>
                      </a:cubicBezTo>
                      <a:cubicBezTo>
                        <a:pt x="1261449" y="5403415"/>
                        <a:pt x="1286083" y="5404121"/>
                        <a:pt x="1309500" y="5413167"/>
                      </a:cubicBezTo>
                      <a:cubicBezTo>
                        <a:pt x="1331632" y="5421699"/>
                        <a:pt x="1354214" y="5426767"/>
                        <a:pt x="1378015" y="5424329"/>
                      </a:cubicBezTo>
                      <a:cubicBezTo>
                        <a:pt x="1396555" y="5414899"/>
                        <a:pt x="1395337" y="5397321"/>
                        <a:pt x="1395850" y="5380577"/>
                      </a:cubicBezTo>
                      <a:cubicBezTo>
                        <a:pt x="1398801" y="5283641"/>
                        <a:pt x="1379299" y="5190105"/>
                        <a:pt x="1350301" y="5098558"/>
                      </a:cubicBezTo>
                      <a:cubicBezTo>
                        <a:pt x="1341705" y="5071486"/>
                        <a:pt x="1343052" y="5047364"/>
                        <a:pt x="1348890" y="5020612"/>
                      </a:cubicBezTo>
                      <a:cubicBezTo>
                        <a:pt x="1371792" y="4915785"/>
                        <a:pt x="1418945" y="4819940"/>
                        <a:pt x="1456283" y="4720438"/>
                      </a:cubicBezTo>
                      <a:cubicBezTo>
                        <a:pt x="1476747" y="4666036"/>
                        <a:pt x="1509915" y="4616959"/>
                        <a:pt x="1524478" y="4560311"/>
                      </a:cubicBezTo>
                      <a:cubicBezTo>
                        <a:pt x="1539489" y="4501932"/>
                        <a:pt x="1561943" y="4446182"/>
                        <a:pt x="1581382" y="4389342"/>
                      </a:cubicBezTo>
                      <a:cubicBezTo>
                        <a:pt x="1626609" y="4256930"/>
                        <a:pt x="1678446" y="4126698"/>
                        <a:pt x="1713795" y="3991078"/>
                      </a:cubicBezTo>
                      <a:cubicBezTo>
                        <a:pt x="1736377" y="3904342"/>
                        <a:pt x="1763064" y="3818249"/>
                        <a:pt x="1758252" y="3726702"/>
                      </a:cubicBezTo>
                      <a:cubicBezTo>
                        <a:pt x="1756520" y="3693085"/>
                        <a:pt x="1761974" y="3659597"/>
                        <a:pt x="1769736" y="3627071"/>
                      </a:cubicBezTo>
                      <a:cubicBezTo>
                        <a:pt x="1792703" y="3530905"/>
                        <a:pt x="1802839" y="3433135"/>
                        <a:pt x="1811179" y="3334788"/>
                      </a:cubicBezTo>
                      <a:cubicBezTo>
                        <a:pt x="1820930" y="3220403"/>
                        <a:pt x="1825485" y="3105953"/>
                        <a:pt x="1821316" y="2991439"/>
                      </a:cubicBezTo>
                      <a:cubicBezTo>
                        <a:pt x="1816312" y="2853894"/>
                        <a:pt x="1865902" y="2728282"/>
                        <a:pt x="1899647" y="2599013"/>
                      </a:cubicBezTo>
                      <a:cubicBezTo>
                        <a:pt x="1905357" y="2590865"/>
                        <a:pt x="1910617" y="2582269"/>
                        <a:pt x="1912413" y="2572518"/>
                      </a:cubicBezTo>
                      <a:cubicBezTo>
                        <a:pt x="1923191" y="2515036"/>
                        <a:pt x="1941154" y="2459800"/>
                        <a:pt x="1961683" y="2405141"/>
                      </a:cubicBezTo>
                      <a:cubicBezTo>
                        <a:pt x="1972974" y="2375117"/>
                        <a:pt x="1981186" y="2371781"/>
                        <a:pt x="2007617" y="2390065"/>
                      </a:cubicBezTo>
                      <a:cubicBezTo>
                        <a:pt x="2020512" y="2398982"/>
                        <a:pt x="2025323" y="2417009"/>
                        <a:pt x="2042645" y="2420602"/>
                      </a:cubicBezTo>
                      <a:cubicBezTo>
                        <a:pt x="2047905" y="2425029"/>
                        <a:pt x="2053615" y="2429070"/>
                        <a:pt x="2058298" y="2434010"/>
                      </a:cubicBezTo>
                      <a:cubicBezTo>
                        <a:pt x="2073631" y="2450113"/>
                        <a:pt x="2084345" y="2441580"/>
                        <a:pt x="2088001" y="2425735"/>
                      </a:cubicBezTo>
                      <a:cubicBezTo>
                        <a:pt x="2112316" y="2321036"/>
                        <a:pt x="2154592" y="2221855"/>
                        <a:pt x="2180831" y="2117862"/>
                      </a:cubicBezTo>
                      <a:cubicBezTo>
                        <a:pt x="2186862" y="2093997"/>
                        <a:pt x="2188786" y="2068913"/>
                        <a:pt x="2196613" y="2045754"/>
                      </a:cubicBezTo>
                      <a:cubicBezTo>
                        <a:pt x="2239532" y="1918666"/>
                        <a:pt x="2257045" y="1788691"/>
                        <a:pt x="2248898" y="1655124"/>
                      </a:cubicBezTo>
                      <a:close/>
                      <a:moveTo>
                        <a:pt x="454784" y="1905322"/>
                      </a:moveTo>
                      <a:cubicBezTo>
                        <a:pt x="429507" y="1798891"/>
                        <a:pt x="371384" y="1700737"/>
                        <a:pt x="380494" y="1585581"/>
                      </a:cubicBezTo>
                      <a:cubicBezTo>
                        <a:pt x="382803" y="1556327"/>
                        <a:pt x="393388" y="1532334"/>
                        <a:pt x="405578" y="1508148"/>
                      </a:cubicBezTo>
                      <a:cubicBezTo>
                        <a:pt x="454848" y="1410314"/>
                        <a:pt x="494366" y="1308567"/>
                        <a:pt x="529843" y="1205152"/>
                      </a:cubicBezTo>
                      <a:cubicBezTo>
                        <a:pt x="530998" y="1201751"/>
                        <a:pt x="532729" y="1198608"/>
                        <a:pt x="537092" y="1195849"/>
                      </a:cubicBezTo>
                      <a:cubicBezTo>
                        <a:pt x="559097" y="1437515"/>
                        <a:pt x="551784" y="1675845"/>
                        <a:pt x="454784" y="1905322"/>
                      </a:cubicBezTo>
                      <a:close/>
                      <a:moveTo>
                        <a:pt x="1227447" y="4001150"/>
                      </a:moveTo>
                      <a:cubicBezTo>
                        <a:pt x="1208907" y="4023026"/>
                        <a:pt x="1198706" y="4052024"/>
                        <a:pt x="1182027" y="4082817"/>
                      </a:cubicBezTo>
                      <a:cubicBezTo>
                        <a:pt x="1171570" y="4041182"/>
                        <a:pt x="1167656" y="4002625"/>
                        <a:pt x="1165539" y="3964390"/>
                      </a:cubicBezTo>
                      <a:cubicBezTo>
                        <a:pt x="1160407" y="3869699"/>
                        <a:pt x="1154440" y="3774752"/>
                        <a:pt x="1159509" y="3680062"/>
                      </a:cubicBezTo>
                      <a:cubicBezTo>
                        <a:pt x="1164449" y="3587681"/>
                        <a:pt x="1173751" y="3495364"/>
                        <a:pt x="1185170" y="3403561"/>
                      </a:cubicBezTo>
                      <a:cubicBezTo>
                        <a:pt x="1192484" y="3344668"/>
                        <a:pt x="1194922" y="3285647"/>
                        <a:pt x="1199219" y="3226690"/>
                      </a:cubicBezTo>
                      <a:cubicBezTo>
                        <a:pt x="1200310" y="3211486"/>
                        <a:pt x="1199412" y="3196217"/>
                        <a:pt x="1199412" y="3180948"/>
                      </a:cubicBezTo>
                      <a:cubicBezTo>
                        <a:pt x="1223662" y="3237981"/>
                        <a:pt x="1246757" y="3294436"/>
                        <a:pt x="1247014" y="3356408"/>
                      </a:cubicBezTo>
                      <a:cubicBezTo>
                        <a:pt x="1247656" y="3519614"/>
                        <a:pt x="1247656" y="3682757"/>
                        <a:pt x="1248040" y="3845963"/>
                      </a:cubicBezTo>
                      <a:cubicBezTo>
                        <a:pt x="1248104" y="3866684"/>
                        <a:pt x="1248618" y="3887277"/>
                        <a:pt x="1252018" y="3907999"/>
                      </a:cubicBezTo>
                      <a:cubicBezTo>
                        <a:pt x="1257600" y="3942129"/>
                        <a:pt x="1251633" y="3972538"/>
                        <a:pt x="1227447" y="4001150"/>
                      </a:cubicBezTo>
                      <a:close/>
                    </a:path>
                  </a:pathLst>
                </a:custGeom>
                <a:solidFill>
                  <a:srgbClr val="404040"/>
                </a:solidFill>
                <a:ln w="641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66" name="자유형: 도형 165">
                  <a:extLst>
                    <a:ext uri="{FF2B5EF4-FFF2-40B4-BE49-F238E27FC236}">
                      <a16:creationId xmlns:a16="http://schemas.microsoft.com/office/drawing/2014/main" id="{FCCCB0AD-F3D7-42EE-B2C7-743D3986D90A}"/>
                    </a:ext>
                  </a:extLst>
                </p:cNvPr>
                <p:cNvSpPr/>
                <p:nvPr/>
              </p:nvSpPr>
              <p:spPr>
                <a:xfrm>
                  <a:off x="8307761" y="979186"/>
                  <a:ext cx="500105" cy="481904"/>
                </a:xfrm>
                <a:custGeom>
                  <a:avLst/>
                  <a:gdLst>
                    <a:gd name="connsiteX0" fmla="*/ 6638 w 494463"/>
                    <a:gd name="connsiteY0" fmla="*/ 0 h 476467"/>
                    <a:gd name="connsiteX1" fmla="*/ 38714 w 494463"/>
                    <a:gd name="connsiteY1" fmla="*/ 96230 h 476467"/>
                    <a:gd name="connsiteX2" fmla="*/ 97222 w 494463"/>
                    <a:gd name="connsiteY2" fmla="*/ 175460 h 476467"/>
                    <a:gd name="connsiteX3" fmla="*/ 190758 w 494463"/>
                    <a:gd name="connsiteY3" fmla="*/ 246991 h 476467"/>
                    <a:gd name="connsiteX4" fmla="*/ 425175 w 494463"/>
                    <a:gd name="connsiteY4" fmla="*/ 188739 h 476467"/>
                    <a:gd name="connsiteX5" fmla="*/ 479769 w 494463"/>
                    <a:gd name="connsiteY5" fmla="*/ 101042 h 476467"/>
                    <a:gd name="connsiteX6" fmla="*/ 494204 w 494463"/>
                    <a:gd name="connsiteY6" fmla="*/ 57738 h 476467"/>
                    <a:gd name="connsiteX7" fmla="*/ 494204 w 494463"/>
                    <a:gd name="connsiteY7" fmla="*/ 96230 h 476467"/>
                    <a:gd name="connsiteX8" fmla="*/ 456160 w 494463"/>
                    <a:gd name="connsiteY8" fmla="*/ 249621 h 476467"/>
                    <a:gd name="connsiteX9" fmla="*/ 416257 w 494463"/>
                    <a:gd name="connsiteY9" fmla="*/ 300174 h 476467"/>
                    <a:gd name="connsiteX10" fmla="*/ 317910 w 494463"/>
                    <a:gd name="connsiteY10" fmla="*/ 476467 h 476467"/>
                    <a:gd name="connsiteX11" fmla="*/ 292955 w 494463"/>
                    <a:gd name="connsiteY11" fmla="*/ 415457 h 476467"/>
                    <a:gd name="connsiteX12" fmla="*/ 133020 w 494463"/>
                    <a:gd name="connsiteY12" fmla="*/ 272267 h 476467"/>
                    <a:gd name="connsiteX13" fmla="*/ 222 w 494463"/>
                    <a:gd name="connsiteY13" fmla="*/ 38492 h 476467"/>
                    <a:gd name="connsiteX14" fmla="*/ 6638 w 494463"/>
                    <a:gd name="connsiteY14" fmla="*/ 0 h 47646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494463" h="476467">
                      <a:moveTo>
                        <a:pt x="6638" y="0"/>
                      </a:moveTo>
                      <a:cubicBezTo>
                        <a:pt x="13887" y="28099"/>
                        <a:pt x="23830" y="69542"/>
                        <a:pt x="38714" y="96230"/>
                      </a:cubicBezTo>
                      <a:cubicBezTo>
                        <a:pt x="54496" y="124458"/>
                        <a:pt x="70791" y="153968"/>
                        <a:pt x="97222" y="175460"/>
                      </a:cubicBezTo>
                      <a:cubicBezTo>
                        <a:pt x="130133" y="196951"/>
                        <a:pt x="155602" y="228065"/>
                        <a:pt x="190758" y="246991"/>
                      </a:cubicBezTo>
                      <a:cubicBezTo>
                        <a:pt x="285512" y="298121"/>
                        <a:pt x="362497" y="279131"/>
                        <a:pt x="425175" y="188739"/>
                      </a:cubicBezTo>
                      <a:cubicBezTo>
                        <a:pt x="444805" y="160384"/>
                        <a:pt x="462961" y="131194"/>
                        <a:pt x="479769" y="101042"/>
                      </a:cubicBezTo>
                      <a:cubicBezTo>
                        <a:pt x="487660" y="86928"/>
                        <a:pt x="487403" y="71852"/>
                        <a:pt x="494204" y="57738"/>
                      </a:cubicBezTo>
                      <a:cubicBezTo>
                        <a:pt x="495102" y="69414"/>
                        <a:pt x="493306" y="84554"/>
                        <a:pt x="494204" y="96230"/>
                      </a:cubicBezTo>
                      <a:cubicBezTo>
                        <a:pt x="492215" y="150761"/>
                        <a:pt x="472456" y="198491"/>
                        <a:pt x="456160" y="249621"/>
                      </a:cubicBezTo>
                      <a:cubicBezTo>
                        <a:pt x="449552" y="270407"/>
                        <a:pt x="433001" y="285996"/>
                        <a:pt x="416257" y="300174"/>
                      </a:cubicBezTo>
                      <a:cubicBezTo>
                        <a:pt x="335616" y="368497"/>
                        <a:pt x="335552" y="368497"/>
                        <a:pt x="317910" y="476467"/>
                      </a:cubicBezTo>
                      <a:cubicBezTo>
                        <a:pt x="308736" y="453885"/>
                        <a:pt x="301487" y="434383"/>
                        <a:pt x="292955" y="415457"/>
                      </a:cubicBezTo>
                      <a:cubicBezTo>
                        <a:pt x="260814" y="344119"/>
                        <a:pt x="196339" y="309155"/>
                        <a:pt x="133020" y="272267"/>
                      </a:cubicBezTo>
                      <a:cubicBezTo>
                        <a:pt x="44167" y="220559"/>
                        <a:pt x="-3691" y="141779"/>
                        <a:pt x="222" y="38492"/>
                      </a:cubicBezTo>
                      <a:cubicBezTo>
                        <a:pt x="479" y="31179"/>
                        <a:pt x="1634" y="5261"/>
                        <a:pt x="6638" y="0"/>
                      </a:cubicBezTo>
                      <a:close/>
                    </a:path>
                  </a:pathLst>
                </a:custGeom>
                <a:solidFill>
                  <a:srgbClr val="804F24"/>
                </a:solidFill>
                <a:ln w="641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67" name="자유형: 도형 166">
                  <a:extLst>
                    <a:ext uri="{FF2B5EF4-FFF2-40B4-BE49-F238E27FC236}">
                      <a16:creationId xmlns:a16="http://schemas.microsoft.com/office/drawing/2014/main" id="{91B8988D-455E-4596-BBFF-1FBA312278DB}"/>
                    </a:ext>
                  </a:extLst>
                </p:cNvPr>
                <p:cNvSpPr/>
                <p:nvPr/>
              </p:nvSpPr>
              <p:spPr>
                <a:xfrm>
                  <a:off x="8324952" y="1212850"/>
                  <a:ext cx="774635" cy="1804141"/>
                </a:xfrm>
                <a:custGeom>
                  <a:avLst/>
                  <a:gdLst>
                    <a:gd name="connsiteX0" fmla="*/ 591333 w 774635"/>
                    <a:gd name="connsiteY0" fmla="*/ 911888 h 1804141"/>
                    <a:gd name="connsiteX1" fmla="*/ 591398 w 774635"/>
                    <a:gd name="connsiteY1" fmla="*/ 912278 h 1804141"/>
                    <a:gd name="connsiteX2" fmla="*/ 602947 w 774635"/>
                    <a:gd name="connsiteY2" fmla="*/ 1000976 h 1804141"/>
                    <a:gd name="connsiteX3" fmla="*/ 716951 w 774635"/>
                    <a:gd name="connsiteY3" fmla="*/ 1557628 h 1804141"/>
                    <a:gd name="connsiteX4" fmla="*/ 729474 w 774635"/>
                    <a:gd name="connsiteY4" fmla="*/ 1603826 h 1804141"/>
                    <a:gd name="connsiteX5" fmla="*/ 761658 w 774635"/>
                    <a:gd name="connsiteY5" fmla="*/ 1716598 h 1804141"/>
                    <a:gd name="connsiteX6" fmla="*/ 774635 w 774635"/>
                    <a:gd name="connsiteY6" fmla="*/ 1790826 h 1804141"/>
                    <a:gd name="connsiteX7" fmla="*/ 701898 w 774635"/>
                    <a:gd name="connsiteY7" fmla="*/ 1782715 h 1804141"/>
                    <a:gd name="connsiteX8" fmla="*/ 665497 w 774635"/>
                    <a:gd name="connsiteY8" fmla="*/ 1718739 h 1804141"/>
                    <a:gd name="connsiteX9" fmla="*/ 625593 w 774635"/>
                    <a:gd name="connsiteY9" fmla="*/ 1514284 h 1804141"/>
                    <a:gd name="connsiteX10" fmla="*/ 588543 w 774635"/>
                    <a:gd name="connsiteY10" fmla="*/ 1315216 h 1804141"/>
                    <a:gd name="connsiteX11" fmla="*/ 583288 w 774635"/>
                    <a:gd name="connsiteY11" fmla="*/ 1187327 h 1804141"/>
                    <a:gd name="connsiteX12" fmla="*/ 586532 w 774635"/>
                    <a:gd name="connsiteY12" fmla="*/ 1005713 h 1804141"/>
                    <a:gd name="connsiteX13" fmla="*/ 591333 w 774635"/>
                    <a:gd name="connsiteY13" fmla="*/ 911888 h 1804141"/>
                    <a:gd name="connsiteX14" fmla="*/ 298637 w 774635"/>
                    <a:gd name="connsiteY14" fmla="*/ 832793 h 1804141"/>
                    <a:gd name="connsiteX15" fmla="*/ 311353 w 774635"/>
                    <a:gd name="connsiteY15" fmla="*/ 853427 h 1804141"/>
                    <a:gd name="connsiteX16" fmla="*/ 311484 w 774635"/>
                    <a:gd name="connsiteY16" fmla="*/ 958347 h 1804141"/>
                    <a:gd name="connsiteX17" fmla="*/ 281506 w 774635"/>
                    <a:gd name="connsiteY17" fmla="*/ 1537709 h 1804141"/>
                    <a:gd name="connsiteX18" fmla="*/ 242575 w 774635"/>
                    <a:gd name="connsiteY18" fmla="*/ 1609082 h 1804141"/>
                    <a:gd name="connsiteX19" fmla="*/ 68941 w 774635"/>
                    <a:gd name="connsiteY19" fmla="*/ 1730678 h 1804141"/>
                    <a:gd name="connsiteX20" fmla="*/ 28063 w 774635"/>
                    <a:gd name="connsiteY20" fmla="*/ 1730159 h 1804141"/>
                    <a:gd name="connsiteX21" fmla="*/ 39289 w 774635"/>
                    <a:gd name="connsiteY21" fmla="*/ 1693953 h 1804141"/>
                    <a:gd name="connsiteX22" fmla="*/ 138758 w 774635"/>
                    <a:gd name="connsiteY22" fmla="*/ 1628613 h 1804141"/>
                    <a:gd name="connsiteX23" fmla="*/ 223110 w 774635"/>
                    <a:gd name="connsiteY23" fmla="*/ 1511820 h 1804141"/>
                    <a:gd name="connsiteX24" fmla="*/ 264507 w 774635"/>
                    <a:gd name="connsiteY24" fmla="*/ 1126141 h 1804141"/>
                    <a:gd name="connsiteX25" fmla="*/ 276185 w 774635"/>
                    <a:gd name="connsiteY25" fmla="*/ 866015 h 1804141"/>
                    <a:gd name="connsiteX26" fmla="*/ 279949 w 774635"/>
                    <a:gd name="connsiteY26" fmla="*/ 848625 h 1804141"/>
                    <a:gd name="connsiteX27" fmla="*/ 298637 w 774635"/>
                    <a:gd name="connsiteY27" fmla="*/ 832793 h 1804141"/>
                    <a:gd name="connsiteX28" fmla="*/ 42849 w 774635"/>
                    <a:gd name="connsiteY28" fmla="*/ 22569 h 1804141"/>
                    <a:gd name="connsiteX29" fmla="*/ 56873 w 774635"/>
                    <a:gd name="connsiteY29" fmla="*/ 33210 h 1804141"/>
                    <a:gd name="connsiteX30" fmla="*/ 151215 w 774635"/>
                    <a:gd name="connsiteY30" fmla="*/ 86936 h 1804141"/>
                    <a:gd name="connsiteX31" fmla="*/ 163478 w 774635"/>
                    <a:gd name="connsiteY31" fmla="*/ 97122 h 1804141"/>
                    <a:gd name="connsiteX32" fmla="*/ 148813 w 774635"/>
                    <a:gd name="connsiteY32" fmla="*/ 104714 h 1804141"/>
                    <a:gd name="connsiteX33" fmla="*/ 85876 w 774635"/>
                    <a:gd name="connsiteY33" fmla="*/ 105233 h 1804141"/>
                    <a:gd name="connsiteX34" fmla="*/ 30724 w 774635"/>
                    <a:gd name="connsiteY34" fmla="*/ 150004 h 1804141"/>
                    <a:gd name="connsiteX35" fmla="*/ 22353 w 774635"/>
                    <a:gd name="connsiteY35" fmla="*/ 184848 h 1804141"/>
                    <a:gd name="connsiteX36" fmla="*/ 8532 w 774635"/>
                    <a:gd name="connsiteY36" fmla="*/ 202042 h 1804141"/>
                    <a:gd name="connsiteX37" fmla="*/ 163 w 774635"/>
                    <a:gd name="connsiteY37" fmla="*/ 182252 h 1804141"/>
                    <a:gd name="connsiteX38" fmla="*/ 33 w 774635"/>
                    <a:gd name="connsiteY38" fmla="*/ 131188 h 1804141"/>
                    <a:gd name="connsiteX39" fmla="*/ 4900 w 774635"/>
                    <a:gd name="connsiteY39" fmla="*/ 50664 h 1804141"/>
                    <a:gd name="connsiteX40" fmla="*/ 25078 w 774635"/>
                    <a:gd name="connsiteY40" fmla="*/ 23607 h 1804141"/>
                    <a:gd name="connsiteX41" fmla="*/ 42849 w 774635"/>
                    <a:gd name="connsiteY41" fmla="*/ 22569 h 1804141"/>
                    <a:gd name="connsiteX42" fmla="*/ 505166 w 774635"/>
                    <a:gd name="connsiteY42" fmla="*/ 118 h 1804141"/>
                    <a:gd name="connsiteX43" fmla="*/ 515352 w 774635"/>
                    <a:gd name="connsiteY43" fmla="*/ 13031 h 1804141"/>
                    <a:gd name="connsiteX44" fmla="*/ 548250 w 774635"/>
                    <a:gd name="connsiteY44" fmla="*/ 93489 h 1804141"/>
                    <a:gd name="connsiteX45" fmla="*/ 529433 w 774635"/>
                    <a:gd name="connsiteY45" fmla="*/ 137935 h 1804141"/>
                    <a:gd name="connsiteX46" fmla="*/ 516196 w 774635"/>
                    <a:gd name="connsiteY46" fmla="*/ 122752 h 1804141"/>
                    <a:gd name="connsiteX47" fmla="*/ 510227 w 774635"/>
                    <a:gd name="connsiteY47" fmla="*/ 75645 h 1804141"/>
                    <a:gd name="connsiteX48" fmla="*/ 484208 w 774635"/>
                    <a:gd name="connsiteY48" fmla="*/ 67340 h 1804141"/>
                    <a:gd name="connsiteX49" fmla="*/ 424124 w 774635"/>
                    <a:gd name="connsiteY49" fmla="*/ 114383 h 1804141"/>
                    <a:gd name="connsiteX50" fmla="*/ 492449 w 774635"/>
                    <a:gd name="connsiteY50" fmla="*/ 10371 h 1804141"/>
                    <a:gd name="connsiteX51" fmla="*/ 505166 w 774635"/>
                    <a:gd name="connsiteY51" fmla="*/ 118 h 18041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</a:cxnLst>
                  <a:rect l="l" t="t" r="r" b="b"/>
                  <a:pathLst>
                    <a:path w="774635" h="1804141">
                      <a:moveTo>
                        <a:pt x="591333" y="911888"/>
                      </a:moveTo>
                      <a:cubicBezTo>
                        <a:pt x="591398" y="912018"/>
                        <a:pt x="591398" y="912148"/>
                        <a:pt x="591398" y="912278"/>
                      </a:cubicBezTo>
                      <a:cubicBezTo>
                        <a:pt x="600482" y="941151"/>
                        <a:pt x="600029" y="971453"/>
                        <a:pt x="602947" y="1000976"/>
                      </a:cubicBezTo>
                      <a:cubicBezTo>
                        <a:pt x="621829" y="1190506"/>
                        <a:pt x="695020" y="1368811"/>
                        <a:pt x="716951" y="1557628"/>
                      </a:cubicBezTo>
                      <a:cubicBezTo>
                        <a:pt x="718769" y="1573395"/>
                        <a:pt x="724349" y="1588643"/>
                        <a:pt x="729474" y="1603826"/>
                      </a:cubicBezTo>
                      <a:cubicBezTo>
                        <a:pt x="741932" y="1641006"/>
                        <a:pt x="752768" y="1678510"/>
                        <a:pt x="761658" y="1716598"/>
                      </a:cubicBezTo>
                      <a:cubicBezTo>
                        <a:pt x="766783" y="1741578"/>
                        <a:pt x="771390" y="1766430"/>
                        <a:pt x="774635" y="1790826"/>
                      </a:cubicBezTo>
                      <a:cubicBezTo>
                        <a:pt x="758932" y="1813536"/>
                        <a:pt x="727074" y="1804776"/>
                        <a:pt x="701898" y="1782715"/>
                      </a:cubicBezTo>
                      <a:cubicBezTo>
                        <a:pt x="682562" y="1765716"/>
                        <a:pt x="672894" y="1742941"/>
                        <a:pt x="665497" y="1718739"/>
                      </a:cubicBezTo>
                      <a:cubicBezTo>
                        <a:pt x="644994" y="1651971"/>
                        <a:pt x="632989" y="1583323"/>
                        <a:pt x="625593" y="1514284"/>
                      </a:cubicBezTo>
                      <a:cubicBezTo>
                        <a:pt x="618391" y="1446739"/>
                        <a:pt x="604635" y="1380880"/>
                        <a:pt x="588543" y="1315216"/>
                      </a:cubicBezTo>
                      <a:cubicBezTo>
                        <a:pt x="578097" y="1272976"/>
                        <a:pt x="579070" y="1229632"/>
                        <a:pt x="583288" y="1187327"/>
                      </a:cubicBezTo>
                      <a:cubicBezTo>
                        <a:pt x="589517" y="1124453"/>
                        <a:pt x="585494" y="1068392"/>
                        <a:pt x="586532" y="1005713"/>
                      </a:cubicBezTo>
                      <a:cubicBezTo>
                        <a:pt x="586921" y="979369"/>
                        <a:pt x="586662" y="942644"/>
                        <a:pt x="591333" y="911888"/>
                      </a:cubicBezTo>
                      <a:close/>
                      <a:moveTo>
                        <a:pt x="298637" y="832793"/>
                      </a:moveTo>
                      <a:cubicBezTo>
                        <a:pt x="310380" y="834480"/>
                        <a:pt x="311288" y="844278"/>
                        <a:pt x="311353" y="853427"/>
                      </a:cubicBezTo>
                      <a:cubicBezTo>
                        <a:pt x="311613" y="888335"/>
                        <a:pt x="311484" y="923373"/>
                        <a:pt x="311484" y="958347"/>
                      </a:cubicBezTo>
                      <a:cubicBezTo>
                        <a:pt x="306423" y="1140999"/>
                        <a:pt x="300972" y="1356029"/>
                        <a:pt x="281506" y="1537709"/>
                      </a:cubicBezTo>
                      <a:cubicBezTo>
                        <a:pt x="275018" y="1570151"/>
                        <a:pt x="265544" y="1586373"/>
                        <a:pt x="242575" y="1609082"/>
                      </a:cubicBezTo>
                      <a:cubicBezTo>
                        <a:pt x="184762" y="1666181"/>
                        <a:pt x="144208" y="1697716"/>
                        <a:pt x="68941" y="1730678"/>
                      </a:cubicBezTo>
                      <a:cubicBezTo>
                        <a:pt x="55251" y="1736647"/>
                        <a:pt x="39809" y="1745472"/>
                        <a:pt x="28063" y="1730159"/>
                      </a:cubicBezTo>
                      <a:cubicBezTo>
                        <a:pt x="16579" y="1715170"/>
                        <a:pt x="28454" y="1699922"/>
                        <a:pt x="39289" y="1693953"/>
                      </a:cubicBezTo>
                      <a:cubicBezTo>
                        <a:pt x="80361" y="1661055"/>
                        <a:pt x="106056" y="1651712"/>
                        <a:pt x="138758" y="1628613"/>
                      </a:cubicBezTo>
                      <a:cubicBezTo>
                        <a:pt x="193327" y="1590072"/>
                        <a:pt x="204682" y="1570671"/>
                        <a:pt x="223110" y="1511820"/>
                      </a:cubicBezTo>
                      <a:cubicBezTo>
                        <a:pt x="257304" y="1402746"/>
                        <a:pt x="260549" y="1238782"/>
                        <a:pt x="264507" y="1126141"/>
                      </a:cubicBezTo>
                      <a:cubicBezTo>
                        <a:pt x="267556" y="1039388"/>
                        <a:pt x="272097" y="952701"/>
                        <a:pt x="276185" y="866015"/>
                      </a:cubicBezTo>
                      <a:cubicBezTo>
                        <a:pt x="276445" y="860175"/>
                        <a:pt x="277872" y="854140"/>
                        <a:pt x="279949" y="848625"/>
                      </a:cubicBezTo>
                      <a:cubicBezTo>
                        <a:pt x="283129" y="840125"/>
                        <a:pt x="287151" y="831106"/>
                        <a:pt x="298637" y="832793"/>
                      </a:cubicBezTo>
                      <a:close/>
                      <a:moveTo>
                        <a:pt x="42849" y="22569"/>
                      </a:moveTo>
                      <a:cubicBezTo>
                        <a:pt x="48097" y="24435"/>
                        <a:pt x="52720" y="28247"/>
                        <a:pt x="56873" y="33210"/>
                      </a:cubicBezTo>
                      <a:cubicBezTo>
                        <a:pt x="81723" y="62863"/>
                        <a:pt x="113841" y="79473"/>
                        <a:pt x="151215" y="86936"/>
                      </a:cubicBezTo>
                      <a:cubicBezTo>
                        <a:pt x="157250" y="88168"/>
                        <a:pt x="164517" y="89855"/>
                        <a:pt x="163478" y="97122"/>
                      </a:cubicBezTo>
                      <a:cubicBezTo>
                        <a:pt x="162505" y="103935"/>
                        <a:pt x="154913" y="104649"/>
                        <a:pt x="148813" y="104714"/>
                      </a:cubicBezTo>
                      <a:cubicBezTo>
                        <a:pt x="127856" y="105039"/>
                        <a:pt x="106833" y="104909"/>
                        <a:pt x="85876" y="105233"/>
                      </a:cubicBezTo>
                      <a:cubicBezTo>
                        <a:pt x="47983" y="105818"/>
                        <a:pt x="38834" y="113409"/>
                        <a:pt x="30724" y="150004"/>
                      </a:cubicBezTo>
                      <a:cubicBezTo>
                        <a:pt x="28127" y="161684"/>
                        <a:pt x="26117" y="173558"/>
                        <a:pt x="22353" y="184848"/>
                      </a:cubicBezTo>
                      <a:cubicBezTo>
                        <a:pt x="20017" y="191985"/>
                        <a:pt x="17942" y="203146"/>
                        <a:pt x="8532" y="202042"/>
                      </a:cubicBezTo>
                      <a:cubicBezTo>
                        <a:pt x="-1331" y="200874"/>
                        <a:pt x="292" y="189974"/>
                        <a:pt x="163" y="182252"/>
                      </a:cubicBezTo>
                      <a:cubicBezTo>
                        <a:pt x="-97" y="165187"/>
                        <a:pt x="33" y="148188"/>
                        <a:pt x="33" y="131188"/>
                      </a:cubicBezTo>
                      <a:cubicBezTo>
                        <a:pt x="487" y="104260"/>
                        <a:pt x="-1071" y="77463"/>
                        <a:pt x="4900" y="50664"/>
                      </a:cubicBezTo>
                      <a:cubicBezTo>
                        <a:pt x="7818" y="37428"/>
                        <a:pt x="13010" y="28733"/>
                        <a:pt x="25078" y="23607"/>
                      </a:cubicBezTo>
                      <a:cubicBezTo>
                        <a:pt x="31729" y="20785"/>
                        <a:pt x="37601" y="20704"/>
                        <a:pt x="42849" y="22569"/>
                      </a:cubicBezTo>
                      <a:close/>
                      <a:moveTo>
                        <a:pt x="505166" y="118"/>
                      </a:moveTo>
                      <a:cubicBezTo>
                        <a:pt x="512043" y="1092"/>
                        <a:pt x="514899" y="6866"/>
                        <a:pt x="515352" y="13031"/>
                      </a:cubicBezTo>
                      <a:cubicBezTo>
                        <a:pt x="517624" y="43462"/>
                        <a:pt x="526902" y="70584"/>
                        <a:pt x="548250" y="93489"/>
                      </a:cubicBezTo>
                      <a:cubicBezTo>
                        <a:pt x="554674" y="100366"/>
                        <a:pt x="538776" y="136379"/>
                        <a:pt x="529433" y="137935"/>
                      </a:cubicBezTo>
                      <a:cubicBezTo>
                        <a:pt x="518207" y="139817"/>
                        <a:pt x="516196" y="130733"/>
                        <a:pt x="516196" y="122752"/>
                      </a:cubicBezTo>
                      <a:cubicBezTo>
                        <a:pt x="516261" y="106725"/>
                        <a:pt x="513796" y="91218"/>
                        <a:pt x="510227" y="75645"/>
                      </a:cubicBezTo>
                      <a:cubicBezTo>
                        <a:pt x="505944" y="56894"/>
                        <a:pt x="498872" y="54882"/>
                        <a:pt x="484208" y="67340"/>
                      </a:cubicBezTo>
                      <a:cubicBezTo>
                        <a:pt x="465001" y="83691"/>
                        <a:pt x="452154" y="107958"/>
                        <a:pt x="424124" y="114383"/>
                      </a:cubicBezTo>
                      <a:cubicBezTo>
                        <a:pt x="452933" y="83496"/>
                        <a:pt x="472334" y="46641"/>
                        <a:pt x="492449" y="10371"/>
                      </a:cubicBezTo>
                      <a:cubicBezTo>
                        <a:pt x="495433" y="5050"/>
                        <a:pt x="497833" y="-919"/>
                        <a:pt x="505166" y="118"/>
                      </a:cubicBezTo>
                      <a:close/>
                    </a:path>
                  </a:pathLst>
                </a:custGeom>
                <a:solidFill>
                  <a:schemeClr val="tx1">
                    <a:alpha val="20000"/>
                  </a:schemeClr>
                </a:solidFill>
                <a:ln w="641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</p:grpSp>
          <p:sp>
            <p:nvSpPr>
              <p:cNvPr id="158" name="Oval 119">
                <a:extLst>
                  <a:ext uri="{FF2B5EF4-FFF2-40B4-BE49-F238E27FC236}">
                    <a16:creationId xmlns:a16="http://schemas.microsoft.com/office/drawing/2014/main" id="{A48EE76D-05BA-4E7C-A028-D8ABA7BABCCD}"/>
                  </a:ext>
                </a:extLst>
              </p:cNvPr>
              <p:cNvSpPr/>
              <p:nvPr/>
            </p:nvSpPr>
            <p:spPr>
              <a:xfrm flipH="1">
                <a:off x="4144454" y="6142644"/>
                <a:ext cx="984875" cy="231437"/>
              </a:xfrm>
              <a:prstGeom prst="ellipse">
                <a:avLst/>
              </a:prstGeom>
              <a:solidFill>
                <a:schemeClr val="tx1">
                  <a:lumMod val="75000"/>
                  <a:lumOff val="25000"/>
                </a:schemeClr>
              </a:solidFill>
              <a:ln>
                <a:noFill/>
              </a:ln>
              <a:effectLst>
                <a:softEdge rad="1397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</p:grpSp>
        <p:grpSp>
          <p:nvGrpSpPr>
            <p:cNvPr id="168" name="그룹 167">
              <a:extLst>
                <a:ext uri="{FF2B5EF4-FFF2-40B4-BE49-F238E27FC236}">
                  <a16:creationId xmlns:a16="http://schemas.microsoft.com/office/drawing/2014/main" id="{8473F9D0-FA51-4230-BD57-E67918729DF2}"/>
                </a:ext>
              </a:extLst>
            </p:cNvPr>
            <p:cNvGrpSpPr/>
            <p:nvPr/>
          </p:nvGrpSpPr>
          <p:grpSpPr>
            <a:xfrm>
              <a:off x="4653482" y="2141071"/>
              <a:ext cx="2001643" cy="4249988"/>
              <a:chOff x="4981817" y="3481402"/>
              <a:chExt cx="1359130" cy="2885773"/>
            </a:xfrm>
          </p:grpSpPr>
          <p:grpSp>
            <p:nvGrpSpPr>
              <p:cNvPr id="169" name="그룹 168">
                <a:extLst>
                  <a:ext uri="{FF2B5EF4-FFF2-40B4-BE49-F238E27FC236}">
                    <a16:creationId xmlns:a16="http://schemas.microsoft.com/office/drawing/2014/main" id="{592BE13C-D1C9-4755-90F6-51C3F85318F0}"/>
                  </a:ext>
                </a:extLst>
              </p:cNvPr>
              <p:cNvGrpSpPr/>
              <p:nvPr/>
            </p:nvGrpSpPr>
            <p:grpSpPr>
              <a:xfrm>
                <a:off x="5073059" y="3481402"/>
                <a:ext cx="923294" cy="2799574"/>
                <a:chOff x="9711589" y="442968"/>
                <a:chExt cx="2073039" cy="6285787"/>
              </a:xfrm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grpSpPr>
            <p:sp>
              <p:nvSpPr>
                <p:cNvPr id="171" name="자유형: 도형 170">
                  <a:extLst>
                    <a:ext uri="{FF2B5EF4-FFF2-40B4-BE49-F238E27FC236}">
                      <a16:creationId xmlns:a16="http://schemas.microsoft.com/office/drawing/2014/main" id="{F6FD58E2-BE86-44E0-903A-58239F6185A8}"/>
                    </a:ext>
                  </a:extLst>
                </p:cNvPr>
                <p:cNvSpPr/>
                <p:nvPr/>
              </p:nvSpPr>
              <p:spPr>
                <a:xfrm>
                  <a:off x="9711589" y="1282311"/>
                  <a:ext cx="1591283" cy="1549402"/>
                </a:xfrm>
                <a:custGeom>
                  <a:avLst/>
                  <a:gdLst>
                    <a:gd name="connsiteX0" fmla="*/ 1513954 w 1573330"/>
                    <a:gd name="connsiteY0" fmla="*/ 257339 h 1531921"/>
                    <a:gd name="connsiteX1" fmla="*/ 1507732 w 1573330"/>
                    <a:gd name="connsiteY1" fmla="*/ 238606 h 1531921"/>
                    <a:gd name="connsiteX2" fmla="*/ 1433507 w 1573330"/>
                    <a:gd name="connsiteY2" fmla="*/ 166690 h 1531921"/>
                    <a:gd name="connsiteX3" fmla="*/ 1415608 w 1573330"/>
                    <a:gd name="connsiteY3" fmla="*/ 156490 h 1531921"/>
                    <a:gd name="connsiteX4" fmla="*/ 1249963 w 1573330"/>
                    <a:gd name="connsiteY4" fmla="*/ 212303 h 1531921"/>
                    <a:gd name="connsiteX5" fmla="*/ 1212947 w 1573330"/>
                    <a:gd name="connsiteY5" fmla="*/ 253874 h 1531921"/>
                    <a:gd name="connsiteX6" fmla="*/ 1141287 w 1573330"/>
                    <a:gd name="connsiteY6" fmla="*/ 326304 h 1531921"/>
                    <a:gd name="connsiteX7" fmla="*/ 1092403 w 1573330"/>
                    <a:gd name="connsiteY7" fmla="*/ 371019 h 1531921"/>
                    <a:gd name="connsiteX8" fmla="*/ 956846 w 1573330"/>
                    <a:gd name="connsiteY8" fmla="*/ 248357 h 1531921"/>
                    <a:gd name="connsiteX9" fmla="*/ 953318 w 1573330"/>
                    <a:gd name="connsiteY9" fmla="*/ 149112 h 1531921"/>
                    <a:gd name="connsiteX10" fmla="*/ 946261 w 1573330"/>
                    <a:gd name="connsiteY10" fmla="*/ 61735 h 1531921"/>
                    <a:gd name="connsiteX11" fmla="*/ 943246 w 1573330"/>
                    <a:gd name="connsiteY11" fmla="*/ 9514 h 1531921"/>
                    <a:gd name="connsiteX12" fmla="*/ 901931 w 1573330"/>
                    <a:gd name="connsiteY12" fmla="*/ 20420 h 1531921"/>
                    <a:gd name="connsiteX13" fmla="*/ 794474 w 1573330"/>
                    <a:gd name="connsiteY13" fmla="*/ 99457 h 1531921"/>
                    <a:gd name="connsiteX14" fmla="*/ 732822 w 1573330"/>
                    <a:gd name="connsiteY14" fmla="*/ 94966 h 1531921"/>
                    <a:gd name="connsiteX15" fmla="*/ 656224 w 1573330"/>
                    <a:gd name="connsiteY15" fmla="*/ 25039 h 1531921"/>
                    <a:gd name="connsiteX16" fmla="*/ 602463 w 1573330"/>
                    <a:gd name="connsiteY16" fmla="*/ 2136 h 1531921"/>
                    <a:gd name="connsiteX17" fmla="*/ 574877 w 1573330"/>
                    <a:gd name="connsiteY17" fmla="*/ 95800 h 1531921"/>
                    <a:gd name="connsiteX18" fmla="*/ 520346 w 1573330"/>
                    <a:gd name="connsiteY18" fmla="*/ 337723 h 1531921"/>
                    <a:gd name="connsiteX19" fmla="*/ 459272 w 1573330"/>
                    <a:gd name="connsiteY19" fmla="*/ 387570 h 1531921"/>
                    <a:gd name="connsiteX20" fmla="*/ 312553 w 1573330"/>
                    <a:gd name="connsiteY20" fmla="*/ 290121 h 1531921"/>
                    <a:gd name="connsiteX21" fmla="*/ 307550 w 1573330"/>
                    <a:gd name="connsiteY21" fmla="*/ 243161 h 1531921"/>
                    <a:gd name="connsiteX22" fmla="*/ 262129 w 1573330"/>
                    <a:gd name="connsiteY22" fmla="*/ 172849 h 1531921"/>
                    <a:gd name="connsiteX23" fmla="*/ 102515 w 1573330"/>
                    <a:gd name="connsiteY23" fmla="*/ 320658 h 1531921"/>
                    <a:gd name="connsiteX24" fmla="*/ 27905 w 1573330"/>
                    <a:gd name="connsiteY24" fmla="*/ 602163 h 1531921"/>
                    <a:gd name="connsiteX25" fmla="*/ 1153 w 1573330"/>
                    <a:gd name="connsiteY25" fmla="*/ 866155 h 1531921"/>
                    <a:gd name="connsiteX26" fmla="*/ 72556 w 1573330"/>
                    <a:gd name="connsiteY26" fmla="*/ 1246264 h 1531921"/>
                    <a:gd name="connsiteX27" fmla="*/ 111882 w 1573330"/>
                    <a:gd name="connsiteY27" fmla="*/ 1273593 h 1531921"/>
                    <a:gd name="connsiteX28" fmla="*/ 306202 w 1573330"/>
                    <a:gd name="connsiteY28" fmla="*/ 1285397 h 1531921"/>
                    <a:gd name="connsiteX29" fmla="*/ 305818 w 1573330"/>
                    <a:gd name="connsiteY29" fmla="*/ 1496398 h 1531921"/>
                    <a:gd name="connsiteX30" fmla="*/ 1280950 w 1573330"/>
                    <a:gd name="connsiteY30" fmla="*/ 1496398 h 1531921"/>
                    <a:gd name="connsiteX31" fmla="*/ 1284221 w 1573330"/>
                    <a:gd name="connsiteY31" fmla="*/ 1285012 h 1531921"/>
                    <a:gd name="connsiteX32" fmla="*/ 1449929 w 1573330"/>
                    <a:gd name="connsiteY32" fmla="*/ 1230354 h 1531921"/>
                    <a:gd name="connsiteX33" fmla="*/ 1503369 w 1573330"/>
                    <a:gd name="connsiteY33" fmla="*/ 1178710 h 1531921"/>
                    <a:gd name="connsiteX34" fmla="*/ 1538782 w 1573330"/>
                    <a:gd name="connsiteY34" fmla="*/ 1047581 h 1531921"/>
                    <a:gd name="connsiteX35" fmla="*/ 1570410 w 1573330"/>
                    <a:gd name="connsiteY35" fmla="*/ 559630 h 1531921"/>
                    <a:gd name="connsiteX36" fmla="*/ 1513954 w 1573330"/>
                    <a:gd name="connsiteY36" fmla="*/ 257339 h 153192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</a:cxnLst>
                  <a:rect l="l" t="t" r="r" b="b"/>
                  <a:pathLst>
                    <a:path w="1573330" h="1531921">
                      <a:moveTo>
                        <a:pt x="1513954" y="257339"/>
                      </a:moveTo>
                      <a:cubicBezTo>
                        <a:pt x="1515623" y="249833"/>
                        <a:pt x="1513377" y="242648"/>
                        <a:pt x="1507732" y="238606"/>
                      </a:cubicBezTo>
                      <a:cubicBezTo>
                        <a:pt x="1479376" y="218269"/>
                        <a:pt x="1459424" y="189464"/>
                        <a:pt x="1433507" y="166690"/>
                      </a:cubicBezTo>
                      <a:cubicBezTo>
                        <a:pt x="1428246" y="162071"/>
                        <a:pt x="1422280" y="158735"/>
                        <a:pt x="1415608" y="156490"/>
                      </a:cubicBezTo>
                      <a:cubicBezTo>
                        <a:pt x="1363066" y="138783"/>
                        <a:pt x="1281398" y="166113"/>
                        <a:pt x="1249963" y="212303"/>
                      </a:cubicBezTo>
                      <a:cubicBezTo>
                        <a:pt x="1239378" y="227828"/>
                        <a:pt x="1230204" y="245150"/>
                        <a:pt x="1212947" y="253874"/>
                      </a:cubicBezTo>
                      <a:cubicBezTo>
                        <a:pt x="1180806" y="270234"/>
                        <a:pt x="1159378" y="295767"/>
                        <a:pt x="1141287" y="326304"/>
                      </a:cubicBezTo>
                      <a:cubicBezTo>
                        <a:pt x="1129996" y="345357"/>
                        <a:pt x="1116909" y="364411"/>
                        <a:pt x="1092403" y="371019"/>
                      </a:cubicBezTo>
                      <a:cubicBezTo>
                        <a:pt x="1036910" y="386030"/>
                        <a:pt x="936574" y="314307"/>
                        <a:pt x="956846" y="248357"/>
                      </a:cubicBezTo>
                      <a:cubicBezTo>
                        <a:pt x="966598" y="216665"/>
                        <a:pt x="965700" y="181381"/>
                        <a:pt x="953318" y="149112"/>
                      </a:cubicBezTo>
                      <a:cubicBezTo>
                        <a:pt x="942283" y="120307"/>
                        <a:pt x="941706" y="91502"/>
                        <a:pt x="946261" y="61735"/>
                      </a:cubicBezTo>
                      <a:cubicBezTo>
                        <a:pt x="948956" y="44221"/>
                        <a:pt x="952163" y="26451"/>
                        <a:pt x="943246" y="9514"/>
                      </a:cubicBezTo>
                      <a:cubicBezTo>
                        <a:pt x="925218" y="-3317"/>
                        <a:pt x="913414" y="11374"/>
                        <a:pt x="901931" y="20420"/>
                      </a:cubicBezTo>
                      <a:cubicBezTo>
                        <a:pt x="866903" y="47878"/>
                        <a:pt x="831426" y="74694"/>
                        <a:pt x="794474" y="99457"/>
                      </a:cubicBezTo>
                      <a:cubicBezTo>
                        <a:pt x="764707" y="119409"/>
                        <a:pt x="759446" y="117805"/>
                        <a:pt x="732822" y="94966"/>
                      </a:cubicBezTo>
                      <a:cubicBezTo>
                        <a:pt x="706520" y="72449"/>
                        <a:pt x="682013" y="48006"/>
                        <a:pt x="656224" y="25039"/>
                      </a:cubicBezTo>
                      <a:cubicBezTo>
                        <a:pt x="641532" y="11952"/>
                        <a:pt x="627098" y="-6268"/>
                        <a:pt x="602463" y="2136"/>
                      </a:cubicBezTo>
                      <a:cubicBezTo>
                        <a:pt x="578470" y="28953"/>
                        <a:pt x="570771" y="62312"/>
                        <a:pt x="574877" y="95800"/>
                      </a:cubicBezTo>
                      <a:cubicBezTo>
                        <a:pt x="585655" y="183562"/>
                        <a:pt x="545495" y="258814"/>
                        <a:pt x="520346" y="337723"/>
                      </a:cubicBezTo>
                      <a:cubicBezTo>
                        <a:pt x="511109" y="366720"/>
                        <a:pt x="488141" y="381476"/>
                        <a:pt x="459272" y="387570"/>
                      </a:cubicBezTo>
                      <a:cubicBezTo>
                        <a:pt x="402946" y="399503"/>
                        <a:pt x="322433" y="370377"/>
                        <a:pt x="312553" y="290121"/>
                      </a:cubicBezTo>
                      <a:cubicBezTo>
                        <a:pt x="310629" y="274468"/>
                        <a:pt x="310758" y="258429"/>
                        <a:pt x="307550" y="243161"/>
                      </a:cubicBezTo>
                      <a:cubicBezTo>
                        <a:pt x="301391" y="214292"/>
                        <a:pt x="294783" y="184909"/>
                        <a:pt x="262129" y="172849"/>
                      </a:cubicBezTo>
                      <a:cubicBezTo>
                        <a:pt x="178281" y="189015"/>
                        <a:pt x="126316" y="239697"/>
                        <a:pt x="102515" y="320658"/>
                      </a:cubicBezTo>
                      <a:cubicBezTo>
                        <a:pt x="90327" y="362165"/>
                        <a:pt x="45355" y="550712"/>
                        <a:pt x="27905" y="602163"/>
                      </a:cubicBezTo>
                      <a:cubicBezTo>
                        <a:pt x="-1221" y="688001"/>
                        <a:pt x="5900" y="777559"/>
                        <a:pt x="1153" y="866155"/>
                      </a:cubicBezTo>
                      <a:cubicBezTo>
                        <a:pt x="-5968" y="999337"/>
                        <a:pt x="20142" y="1124757"/>
                        <a:pt x="72556" y="1246264"/>
                      </a:cubicBezTo>
                      <a:cubicBezTo>
                        <a:pt x="81088" y="1266023"/>
                        <a:pt x="91545" y="1273272"/>
                        <a:pt x="111882" y="1273593"/>
                      </a:cubicBezTo>
                      <a:cubicBezTo>
                        <a:pt x="129652" y="1273850"/>
                        <a:pt x="258216" y="1292262"/>
                        <a:pt x="306202" y="1285397"/>
                      </a:cubicBezTo>
                      <a:cubicBezTo>
                        <a:pt x="344310" y="1291107"/>
                        <a:pt x="260525" y="1486390"/>
                        <a:pt x="305818" y="1496398"/>
                      </a:cubicBezTo>
                      <a:cubicBezTo>
                        <a:pt x="594508" y="1560551"/>
                        <a:pt x="1085346" y="1523471"/>
                        <a:pt x="1280950" y="1496398"/>
                      </a:cubicBezTo>
                      <a:cubicBezTo>
                        <a:pt x="1299682" y="1493832"/>
                        <a:pt x="1268055" y="1272695"/>
                        <a:pt x="1284221" y="1285012"/>
                      </a:cubicBezTo>
                      <a:cubicBezTo>
                        <a:pt x="1340933" y="1271219"/>
                        <a:pt x="1395206" y="1250113"/>
                        <a:pt x="1449929" y="1230354"/>
                      </a:cubicBezTo>
                      <a:cubicBezTo>
                        <a:pt x="1475719" y="1221051"/>
                        <a:pt x="1493683" y="1204307"/>
                        <a:pt x="1503369" y="1178710"/>
                      </a:cubicBezTo>
                      <a:cubicBezTo>
                        <a:pt x="1519472" y="1136176"/>
                        <a:pt x="1532302" y="1093001"/>
                        <a:pt x="1538782" y="1047581"/>
                      </a:cubicBezTo>
                      <a:cubicBezTo>
                        <a:pt x="1561941" y="885721"/>
                        <a:pt x="1559632" y="722258"/>
                        <a:pt x="1570410" y="559630"/>
                      </a:cubicBezTo>
                      <a:cubicBezTo>
                        <a:pt x="1577466" y="453969"/>
                        <a:pt x="1576248" y="350040"/>
                        <a:pt x="1513954" y="257339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 w="641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72" name="자유형: 도형 171">
                  <a:extLst>
                    <a:ext uri="{FF2B5EF4-FFF2-40B4-BE49-F238E27FC236}">
                      <a16:creationId xmlns:a16="http://schemas.microsoft.com/office/drawing/2014/main" id="{B797B1C1-DB49-470B-B1B8-BB38D1A332FF}"/>
                    </a:ext>
                  </a:extLst>
                </p:cNvPr>
                <p:cNvSpPr/>
                <p:nvPr/>
              </p:nvSpPr>
              <p:spPr>
                <a:xfrm>
                  <a:off x="9876535" y="2774449"/>
                  <a:ext cx="1725301" cy="3095523"/>
                </a:xfrm>
                <a:custGeom>
                  <a:avLst/>
                  <a:gdLst>
                    <a:gd name="connsiteX0" fmla="*/ 413909 w 1705837"/>
                    <a:gd name="connsiteY0" fmla="*/ 2985174 h 3060601"/>
                    <a:gd name="connsiteX1" fmla="*/ 393765 w 1705837"/>
                    <a:gd name="connsiteY1" fmla="*/ 2959385 h 3060601"/>
                    <a:gd name="connsiteX2" fmla="*/ 336540 w 1705837"/>
                    <a:gd name="connsiteY2" fmla="*/ 2714575 h 3060601"/>
                    <a:gd name="connsiteX3" fmla="*/ 281881 w 1705837"/>
                    <a:gd name="connsiteY3" fmla="*/ 2341074 h 3060601"/>
                    <a:gd name="connsiteX4" fmla="*/ 272258 w 1705837"/>
                    <a:gd name="connsiteY4" fmla="*/ 2000098 h 3060601"/>
                    <a:gd name="connsiteX5" fmla="*/ 226773 w 1705837"/>
                    <a:gd name="connsiteY5" fmla="*/ 1743934 h 3060601"/>
                    <a:gd name="connsiteX6" fmla="*/ 174809 w 1705837"/>
                    <a:gd name="connsiteY6" fmla="*/ 1425541 h 3060601"/>
                    <a:gd name="connsiteX7" fmla="*/ 114953 w 1705837"/>
                    <a:gd name="connsiteY7" fmla="*/ 1175920 h 3060601"/>
                    <a:gd name="connsiteX8" fmla="*/ 67095 w 1705837"/>
                    <a:gd name="connsiteY8" fmla="*/ 986667 h 3060601"/>
                    <a:gd name="connsiteX9" fmla="*/ 8074 w 1705837"/>
                    <a:gd name="connsiteY9" fmla="*/ 736276 h 3060601"/>
                    <a:gd name="connsiteX10" fmla="*/ 33094 w 1705837"/>
                    <a:gd name="connsiteY10" fmla="*/ 381572 h 3060601"/>
                    <a:gd name="connsiteX11" fmla="*/ 143181 w 1705837"/>
                    <a:gd name="connsiteY11" fmla="*/ 21928 h 3060601"/>
                    <a:gd name="connsiteX12" fmla="*/ 189821 w 1705837"/>
                    <a:gd name="connsiteY12" fmla="*/ 2490 h 3060601"/>
                    <a:gd name="connsiteX13" fmla="*/ 349370 w 1705837"/>
                    <a:gd name="connsiteY13" fmla="*/ 27253 h 3060601"/>
                    <a:gd name="connsiteX14" fmla="*/ 564797 w 1705837"/>
                    <a:gd name="connsiteY14" fmla="*/ 33219 h 3060601"/>
                    <a:gd name="connsiteX15" fmla="*/ 1065322 w 1705837"/>
                    <a:gd name="connsiteY15" fmla="*/ 2105 h 3060601"/>
                    <a:gd name="connsiteX16" fmla="*/ 1121072 w 1705837"/>
                    <a:gd name="connsiteY16" fmla="*/ 21543 h 3060601"/>
                    <a:gd name="connsiteX17" fmla="*/ 1199980 w 1705837"/>
                    <a:gd name="connsiteY17" fmla="*/ 506415 h 3060601"/>
                    <a:gd name="connsiteX18" fmla="*/ 1244888 w 1705837"/>
                    <a:gd name="connsiteY18" fmla="*/ 656277 h 3060601"/>
                    <a:gd name="connsiteX19" fmla="*/ 1318472 w 1705837"/>
                    <a:gd name="connsiteY19" fmla="*/ 935857 h 3060601"/>
                    <a:gd name="connsiteX20" fmla="*/ 1375248 w 1705837"/>
                    <a:gd name="connsiteY20" fmla="*/ 1459799 h 3060601"/>
                    <a:gd name="connsiteX21" fmla="*/ 1388014 w 1705837"/>
                    <a:gd name="connsiteY21" fmla="*/ 1699476 h 3060601"/>
                    <a:gd name="connsiteX22" fmla="*/ 1446201 w 1705837"/>
                    <a:gd name="connsiteY22" fmla="*/ 1976234 h 3060601"/>
                    <a:gd name="connsiteX23" fmla="*/ 1523955 w 1705837"/>
                    <a:gd name="connsiteY23" fmla="*/ 2168052 h 3060601"/>
                    <a:gd name="connsiteX24" fmla="*/ 1620635 w 1705837"/>
                    <a:gd name="connsiteY24" fmla="*/ 2558169 h 3060601"/>
                    <a:gd name="connsiteX25" fmla="*/ 1702366 w 1705837"/>
                    <a:gd name="connsiteY25" fmla="*/ 2957075 h 3060601"/>
                    <a:gd name="connsiteX26" fmla="*/ 1686392 w 1705837"/>
                    <a:gd name="connsiteY26" fmla="*/ 3004741 h 3060601"/>
                    <a:gd name="connsiteX27" fmla="*/ 1687354 w 1705837"/>
                    <a:gd name="connsiteY27" fmla="*/ 3036305 h 3060601"/>
                    <a:gd name="connsiteX28" fmla="*/ 1503875 w 1705837"/>
                    <a:gd name="connsiteY28" fmla="*/ 3057796 h 3060601"/>
                    <a:gd name="connsiteX29" fmla="*/ 1469681 w 1705837"/>
                    <a:gd name="connsiteY29" fmla="*/ 3042592 h 3060601"/>
                    <a:gd name="connsiteX30" fmla="*/ 1395712 w 1705837"/>
                    <a:gd name="connsiteY30" fmla="*/ 2940010 h 3060601"/>
                    <a:gd name="connsiteX31" fmla="*/ 1340028 w 1705837"/>
                    <a:gd name="connsiteY31" fmla="*/ 2774302 h 3060601"/>
                    <a:gd name="connsiteX32" fmla="*/ 1268048 w 1705837"/>
                    <a:gd name="connsiteY32" fmla="*/ 2625274 h 3060601"/>
                    <a:gd name="connsiteX33" fmla="*/ 1138586 w 1705837"/>
                    <a:gd name="connsiteY33" fmla="*/ 2275573 h 3060601"/>
                    <a:gd name="connsiteX34" fmla="*/ 1068787 w 1705837"/>
                    <a:gd name="connsiteY34" fmla="*/ 2078622 h 3060601"/>
                    <a:gd name="connsiteX35" fmla="*/ 939325 w 1705837"/>
                    <a:gd name="connsiteY35" fmla="*/ 1777871 h 3060601"/>
                    <a:gd name="connsiteX36" fmla="*/ 851242 w 1705837"/>
                    <a:gd name="connsiteY36" fmla="*/ 1488988 h 3060601"/>
                    <a:gd name="connsiteX37" fmla="*/ 734740 w 1705837"/>
                    <a:gd name="connsiteY37" fmla="*/ 1169825 h 3060601"/>
                    <a:gd name="connsiteX38" fmla="*/ 668790 w 1705837"/>
                    <a:gd name="connsiteY38" fmla="*/ 973708 h 3060601"/>
                    <a:gd name="connsiteX39" fmla="*/ 651020 w 1705837"/>
                    <a:gd name="connsiteY39" fmla="*/ 921551 h 3060601"/>
                    <a:gd name="connsiteX40" fmla="*/ 641332 w 1705837"/>
                    <a:gd name="connsiteY40" fmla="*/ 981727 h 3060601"/>
                    <a:gd name="connsiteX41" fmla="*/ 631132 w 1705837"/>
                    <a:gd name="connsiteY41" fmla="*/ 1159176 h 3060601"/>
                    <a:gd name="connsiteX42" fmla="*/ 632287 w 1705837"/>
                    <a:gd name="connsiteY42" fmla="*/ 1295373 h 3060601"/>
                    <a:gd name="connsiteX43" fmla="*/ 640370 w 1705837"/>
                    <a:gd name="connsiteY43" fmla="*/ 1841062 h 3060601"/>
                    <a:gd name="connsiteX44" fmla="*/ 627604 w 1705837"/>
                    <a:gd name="connsiteY44" fmla="*/ 2033202 h 3060601"/>
                    <a:gd name="connsiteX45" fmla="*/ 654484 w 1705837"/>
                    <a:gd name="connsiteY45" fmla="*/ 2246704 h 3060601"/>
                    <a:gd name="connsiteX46" fmla="*/ 664235 w 1705837"/>
                    <a:gd name="connsiteY46" fmla="*/ 2322726 h 3060601"/>
                    <a:gd name="connsiteX47" fmla="*/ 664363 w 1705837"/>
                    <a:gd name="connsiteY47" fmla="*/ 2916209 h 3060601"/>
                    <a:gd name="connsiteX48" fmla="*/ 658782 w 1705837"/>
                    <a:gd name="connsiteY48" fmla="*/ 2965800 h 3060601"/>
                    <a:gd name="connsiteX49" fmla="*/ 627539 w 1705837"/>
                    <a:gd name="connsiteY49" fmla="*/ 2983763 h 3060601"/>
                    <a:gd name="connsiteX50" fmla="*/ 446627 w 1705837"/>
                    <a:gd name="connsiteY50" fmla="*/ 2995503 h 3060601"/>
                    <a:gd name="connsiteX51" fmla="*/ 413909 w 1705837"/>
                    <a:gd name="connsiteY51" fmla="*/ 2985174 h 306060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</a:cxnLst>
                  <a:rect l="l" t="t" r="r" b="b"/>
                  <a:pathLst>
                    <a:path w="1705837" h="3060601">
                      <a:moveTo>
                        <a:pt x="413909" y="2985174"/>
                      </a:moveTo>
                      <a:cubicBezTo>
                        <a:pt x="399218" y="2982800"/>
                        <a:pt x="397485" y="2971061"/>
                        <a:pt x="393765" y="2959385"/>
                      </a:cubicBezTo>
                      <a:cubicBezTo>
                        <a:pt x="367975" y="2879321"/>
                        <a:pt x="362008" y="2794510"/>
                        <a:pt x="336540" y="2714575"/>
                      </a:cubicBezTo>
                      <a:cubicBezTo>
                        <a:pt x="297855" y="2592940"/>
                        <a:pt x="282138" y="2468418"/>
                        <a:pt x="281881" y="2341074"/>
                      </a:cubicBezTo>
                      <a:cubicBezTo>
                        <a:pt x="281625" y="2227458"/>
                        <a:pt x="278032" y="2113779"/>
                        <a:pt x="272258" y="2000098"/>
                      </a:cubicBezTo>
                      <a:cubicBezTo>
                        <a:pt x="267767" y="1912401"/>
                        <a:pt x="244223" y="1828873"/>
                        <a:pt x="226773" y="1743934"/>
                      </a:cubicBezTo>
                      <a:cubicBezTo>
                        <a:pt x="205089" y="1638466"/>
                        <a:pt x="196749" y="1530816"/>
                        <a:pt x="174809" y="1425541"/>
                      </a:cubicBezTo>
                      <a:cubicBezTo>
                        <a:pt x="157359" y="1341885"/>
                        <a:pt x="148891" y="1256176"/>
                        <a:pt x="114953" y="1175920"/>
                      </a:cubicBezTo>
                      <a:cubicBezTo>
                        <a:pt x="89549" y="1115744"/>
                        <a:pt x="86341" y="1049024"/>
                        <a:pt x="67095" y="986667"/>
                      </a:cubicBezTo>
                      <a:cubicBezTo>
                        <a:pt x="41819" y="904615"/>
                        <a:pt x="19109" y="822113"/>
                        <a:pt x="8074" y="736276"/>
                      </a:cubicBezTo>
                      <a:cubicBezTo>
                        <a:pt x="-7387" y="615924"/>
                        <a:pt x="-1484" y="497497"/>
                        <a:pt x="33094" y="381572"/>
                      </a:cubicBezTo>
                      <a:cubicBezTo>
                        <a:pt x="57985" y="298044"/>
                        <a:pt x="100647" y="125151"/>
                        <a:pt x="143181" y="21928"/>
                      </a:cubicBezTo>
                      <a:cubicBezTo>
                        <a:pt x="150366" y="-4696"/>
                        <a:pt x="170510" y="-77"/>
                        <a:pt x="189821" y="2490"/>
                      </a:cubicBezTo>
                      <a:cubicBezTo>
                        <a:pt x="242490" y="13845"/>
                        <a:pt x="295802" y="21543"/>
                        <a:pt x="349370" y="27253"/>
                      </a:cubicBezTo>
                      <a:cubicBezTo>
                        <a:pt x="421030" y="35272"/>
                        <a:pt x="492946" y="33668"/>
                        <a:pt x="564797" y="33219"/>
                      </a:cubicBezTo>
                      <a:cubicBezTo>
                        <a:pt x="732238" y="32257"/>
                        <a:pt x="899229" y="24237"/>
                        <a:pt x="1065322" y="2105"/>
                      </a:cubicBezTo>
                      <a:cubicBezTo>
                        <a:pt x="1086750" y="-782"/>
                        <a:pt x="1109460" y="-4824"/>
                        <a:pt x="1121072" y="21543"/>
                      </a:cubicBezTo>
                      <a:cubicBezTo>
                        <a:pt x="1125948" y="24879"/>
                        <a:pt x="1164824" y="322230"/>
                        <a:pt x="1199980" y="506415"/>
                      </a:cubicBezTo>
                      <a:cubicBezTo>
                        <a:pt x="1209732" y="557481"/>
                        <a:pt x="1223461" y="609188"/>
                        <a:pt x="1244888" y="656277"/>
                      </a:cubicBezTo>
                      <a:cubicBezTo>
                        <a:pt x="1285626" y="745835"/>
                        <a:pt x="1304999" y="839691"/>
                        <a:pt x="1318472" y="935857"/>
                      </a:cubicBezTo>
                      <a:cubicBezTo>
                        <a:pt x="1342914" y="1109906"/>
                        <a:pt x="1361262" y="1284596"/>
                        <a:pt x="1375248" y="1459799"/>
                      </a:cubicBezTo>
                      <a:cubicBezTo>
                        <a:pt x="1381599" y="1539541"/>
                        <a:pt x="1387437" y="1619540"/>
                        <a:pt x="1388014" y="1699476"/>
                      </a:cubicBezTo>
                      <a:cubicBezTo>
                        <a:pt x="1388720" y="1796219"/>
                        <a:pt x="1414638" y="1886355"/>
                        <a:pt x="1446201" y="1976234"/>
                      </a:cubicBezTo>
                      <a:cubicBezTo>
                        <a:pt x="1469168" y="2041606"/>
                        <a:pt x="1502528" y="2103065"/>
                        <a:pt x="1523955" y="2168052"/>
                      </a:cubicBezTo>
                      <a:cubicBezTo>
                        <a:pt x="1565912" y="2295204"/>
                        <a:pt x="1604981" y="2423768"/>
                        <a:pt x="1620635" y="2558169"/>
                      </a:cubicBezTo>
                      <a:cubicBezTo>
                        <a:pt x="1636288" y="2692314"/>
                        <a:pt x="1659383" y="2827550"/>
                        <a:pt x="1702366" y="2957075"/>
                      </a:cubicBezTo>
                      <a:cubicBezTo>
                        <a:pt x="1708910" y="2976834"/>
                        <a:pt x="1707562" y="2994156"/>
                        <a:pt x="1686392" y="3004741"/>
                      </a:cubicBezTo>
                      <a:cubicBezTo>
                        <a:pt x="1678501" y="3020780"/>
                        <a:pt x="1703585" y="3030274"/>
                        <a:pt x="1687354" y="3036305"/>
                      </a:cubicBezTo>
                      <a:cubicBezTo>
                        <a:pt x="1627948" y="3058373"/>
                        <a:pt x="1566681" y="3065045"/>
                        <a:pt x="1503875" y="3057796"/>
                      </a:cubicBezTo>
                      <a:cubicBezTo>
                        <a:pt x="1491173" y="3056320"/>
                        <a:pt x="1478278" y="3053883"/>
                        <a:pt x="1469681" y="3042592"/>
                      </a:cubicBezTo>
                      <a:cubicBezTo>
                        <a:pt x="1425736" y="3022447"/>
                        <a:pt x="1411302" y="2979657"/>
                        <a:pt x="1395712" y="2940010"/>
                      </a:cubicBezTo>
                      <a:cubicBezTo>
                        <a:pt x="1374414" y="2885865"/>
                        <a:pt x="1357798" y="2829795"/>
                        <a:pt x="1340028" y="2774302"/>
                      </a:cubicBezTo>
                      <a:cubicBezTo>
                        <a:pt x="1323027" y="2721183"/>
                        <a:pt x="1298328" y="2671656"/>
                        <a:pt x="1268048" y="2625274"/>
                      </a:cubicBezTo>
                      <a:cubicBezTo>
                        <a:pt x="1198312" y="2518394"/>
                        <a:pt x="1154111" y="2402533"/>
                        <a:pt x="1138586" y="2275573"/>
                      </a:cubicBezTo>
                      <a:cubicBezTo>
                        <a:pt x="1129925" y="2205005"/>
                        <a:pt x="1101569" y="2141493"/>
                        <a:pt x="1068787" y="2078622"/>
                      </a:cubicBezTo>
                      <a:cubicBezTo>
                        <a:pt x="1018362" y="1981751"/>
                        <a:pt x="964794" y="1886611"/>
                        <a:pt x="939325" y="1777871"/>
                      </a:cubicBezTo>
                      <a:cubicBezTo>
                        <a:pt x="916358" y="1679973"/>
                        <a:pt x="888708" y="1582139"/>
                        <a:pt x="851242" y="1488988"/>
                      </a:cubicBezTo>
                      <a:cubicBezTo>
                        <a:pt x="808901" y="1383649"/>
                        <a:pt x="775670" y="1275358"/>
                        <a:pt x="734740" y="1169825"/>
                      </a:cubicBezTo>
                      <a:cubicBezTo>
                        <a:pt x="709656" y="1105158"/>
                        <a:pt x="688292" y="1039914"/>
                        <a:pt x="668790" y="973708"/>
                      </a:cubicBezTo>
                      <a:cubicBezTo>
                        <a:pt x="664363" y="958760"/>
                        <a:pt x="658782" y="944133"/>
                        <a:pt x="651020" y="921551"/>
                      </a:cubicBezTo>
                      <a:cubicBezTo>
                        <a:pt x="642679" y="946251"/>
                        <a:pt x="640627" y="963829"/>
                        <a:pt x="641332" y="981727"/>
                      </a:cubicBezTo>
                      <a:cubicBezTo>
                        <a:pt x="643642" y="1041198"/>
                        <a:pt x="636264" y="1100090"/>
                        <a:pt x="631132" y="1159176"/>
                      </a:cubicBezTo>
                      <a:cubicBezTo>
                        <a:pt x="627219" y="1204468"/>
                        <a:pt x="631453" y="1249953"/>
                        <a:pt x="632287" y="1295373"/>
                      </a:cubicBezTo>
                      <a:cubicBezTo>
                        <a:pt x="635687" y="1477248"/>
                        <a:pt x="643193" y="1659059"/>
                        <a:pt x="640370" y="1841062"/>
                      </a:cubicBezTo>
                      <a:cubicBezTo>
                        <a:pt x="639344" y="1905408"/>
                        <a:pt x="629977" y="1968984"/>
                        <a:pt x="627604" y="2033202"/>
                      </a:cubicBezTo>
                      <a:cubicBezTo>
                        <a:pt x="624973" y="2106080"/>
                        <a:pt x="632929" y="2177098"/>
                        <a:pt x="654484" y="2246704"/>
                      </a:cubicBezTo>
                      <a:cubicBezTo>
                        <a:pt x="662118" y="2271467"/>
                        <a:pt x="664235" y="2296808"/>
                        <a:pt x="664235" y="2322726"/>
                      </a:cubicBezTo>
                      <a:cubicBezTo>
                        <a:pt x="663979" y="2520575"/>
                        <a:pt x="664363" y="2718360"/>
                        <a:pt x="664363" y="2916209"/>
                      </a:cubicBezTo>
                      <a:cubicBezTo>
                        <a:pt x="664363" y="2932889"/>
                        <a:pt x="666673" y="2949954"/>
                        <a:pt x="658782" y="2965800"/>
                      </a:cubicBezTo>
                      <a:cubicBezTo>
                        <a:pt x="653522" y="2980684"/>
                        <a:pt x="640177" y="2982416"/>
                        <a:pt x="627539" y="2983763"/>
                      </a:cubicBezTo>
                      <a:cubicBezTo>
                        <a:pt x="548246" y="2992295"/>
                        <a:pt x="526242" y="2992488"/>
                        <a:pt x="446627" y="2995503"/>
                      </a:cubicBezTo>
                      <a:cubicBezTo>
                        <a:pt x="434951" y="2996016"/>
                        <a:pt x="423018" y="2994476"/>
                        <a:pt x="413909" y="2985174"/>
                      </a:cubicBezTo>
                      <a:close/>
                    </a:path>
                  </a:pathLst>
                </a:custGeom>
                <a:solidFill>
                  <a:srgbClr val="161616"/>
                </a:solidFill>
                <a:ln w="641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73" name="자유형: 도형 172">
                  <a:extLst>
                    <a:ext uri="{FF2B5EF4-FFF2-40B4-BE49-F238E27FC236}">
                      <a16:creationId xmlns:a16="http://schemas.microsoft.com/office/drawing/2014/main" id="{C0B3C924-81FD-4337-9806-AFC34600E8C0}"/>
                    </a:ext>
                  </a:extLst>
                </p:cNvPr>
                <p:cNvSpPr/>
                <p:nvPr/>
              </p:nvSpPr>
              <p:spPr>
                <a:xfrm>
                  <a:off x="9945855" y="442968"/>
                  <a:ext cx="1361489" cy="1244010"/>
                </a:xfrm>
                <a:custGeom>
                  <a:avLst/>
                  <a:gdLst>
                    <a:gd name="connsiteX0" fmla="*/ 375523 w 1346129"/>
                    <a:gd name="connsiteY0" fmla="*/ 833294 h 1229976"/>
                    <a:gd name="connsiteX1" fmla="*/ 352363 w 1346129"/>
                    <a:gd name="connsiteY1" fmla="*/ 971352 h 1229976"/>
                    <a:gd name="connsiteX2" fmla="*/ 329589 w 1346129"/>
                    <a:gd name="connsiteY2" fmla="*/ 1076500 h 1229976"/>
                    <a:gd name="connsiteX3" fmla="*/ 303414 w 1346129"/>
                    <a:gd name="connsiteY3" fmla="*/ 1157910 h 1229976"/>
                    <a:gd name="connsiteX4" fmla="*/ 204746 w 1346129"/>
                    <a:gd name="connsiteY4" fmla="*/ 1229955 h 1229976"/>
                    <a:gd name="connsiteX5" fmla="*/ 68933 w 1346129"/>
                    <a:gd name="connsiteY5" fmla="*/ 1098953 h 1229976"/>
                    <a:gd name="connsiteX6" fmla="*/ 30570 w 1346129"/>
                    <a:gd name="connsiteY6" fmla="*/ 1002851 h 1229976"/>
                    <a:gd name="connsiteX7" fmla="*/ 8950 w 1346129"/>
                    <a:gd name="connsiteY7" fmla="*/ 867167 h 1229976"/>
                    <a:gd name="connsiteX8" fmla="*/ 64250 w 1346129"/>
                    <a:gd name="connsiteY8" fmla="*/ 721282 h 1229976"/>
                    <a:gd name="connsiteX9" fmla="*/ 136359 w 1346129"/>
                    <a:gd name="connsiteY9" fmla="*/ 516504 h 1229976"/>
                    <a:gd name="connsiteX10" fmla="*/ 188131 w 1346129"/>
                    <a:gd name="connsiteY10" fmla="*/ 360804 h 1229976"/>
                    <a:gd name="connsiteX11" fmla="*/ 254529 w 1346129"/>
                    <a:gd name="connsiteY11" fmla="*/ 214342 h 1229976"/>
                    <a:gd name="connsiteX12" fmla="*/ 324521 w 1346129"/>
                    <a:gd name="connsiteY12" fmla="*/ 108232 h 1229976"/>
                    <a:gd name="connsiteX13" fmla="*/ 407856 w 1346129"/>
                    <a:gd name="connsiteY13" fmla="*/ 21304 h 1229976"/>
                    <a:gd name="connsiteX14" fmla="*/ 474319 w 1346129"/>
                    <a:gd name="connsiteY14" fmla="*/ 134 h 1229976"/>
                    <a:gd name="connsiteX15" fmla="*/ 668640 w 1346129"/>
                    <a:gd name="connsiteY15" fmla="*/ 12964 h 1229976"/>
                    <a:gd name="connsiteX16" fmla="*/ 846088 w 1346129"/>
                    <a:gd name="connsiteY16" fmla="*/ 111183 h 1229976"/>
                    <a:gd name="connsiteX17" fmla="*/ 969199 w 1346129"/>
                    <a:gd name="connsiteY17" fmla="*/ 246226 h 1229976"/>
                    <a:gd name="connsiteX18" fmla="*/ 995886 w 1346129"/>
                    <a:gd name="connsiteY18" fmla="*/ 301975 h 1229976"/>
                    <a:gd name="connsiteX19" fmla="*/ 1068765 w 1346129"/>
                    <a:gd name="connsiteY19" fmla="*/ 472174 h 1229976"/>
                    <a:gd name="connsiteX20" fmla="*/ 1153960 w 1346129"/>
                    <a:gd name="connsiteY20" fmla="*/ 595285 h 1229976"/>
                    <a:gd name="connsiteX21" fmla="*/ 1223246 w 1346129"/>
                    <a:gd name="connsiteY21" fmla="*/ 690168 h 1229976"/>
                    <a:gd name="connsiteX22" fmla="*/ 1267576 w 1346129"/>
                    <a:gd name="connsiteY22" fmla="*/ 766382 h 1229976"/>
                    <a:gd name="connsiteX23" fmla="*/ 1328201 w 1346129"/>
                    <a:gd name="connsiteY23" fmla="*/ 874480 h 1229976"/>
                    <a:gd name="connsiteX24" fmla="*/ 1337247 w 1346129"/>
                    <a:gd name="connsiteY24" fmla="*/ 957623 h 1229976"/>
                    <a:gd name="connsiteX25" fmla="*/ 1317295 w 1346129"/>
                    <a:gd name="connsiteY25" fmla="*/ 1048914 h 1229976"/>
                    <a:gd name="connsiteX26" fmla="*/ 1282203 w 1346129"/>
                    <a:gd name="connsiteY26" fmla="*/ 1087341 h 1229976"/>
                    <a:gd name="connsiteX27" fmla="*/ 1196686 w 1346129"/>
                    <a:gd name="connsiteY27" fmla="*/ 1002338 h 1229976"/>
                    <a:gd name="connsiteX28" fmla="*/ 1186999 w 1346129"/>
                    <a:gd name="connsiteY28" fmla="*/ 995666 h 1229976"/>
                    <a:gd name="connsiteX29" fmla="*/ 1035340 w 1346129"/>
                    <a:gd name="connsiteY29" fmla="*/ 1034607 h 1229976"/>
                    <a:gd name="connsiteX30" fmla="*/ 956047 w 1346129"/>
                    <a:gd name="connsiteY30" fmla="*/ 1110886 h 1229976"/>
                    <a:gd name="connsiteX31" fmla="*/ 916785 w 1346129"/>
                    <a:gd name="connsiteY31" fmla="*/ 1164775 h 1229976"/>
                    <a:gd name="connsiteX32" fmla="*/ 763779 w 1346129"/>
                    <a:gd name="connsiteY32" fmla="*/ 1184149 h 1229976"/>
                    <a:gd name="connsiteX33" fmla="*/ 717909 w 1346129"/>
                    <a:gd name="connsiteY33" fmla="*/ 1063156 h 1229976"/>
                    <a:gd name="connsiteX34" fmla="*/ 713611 w 1346129"/>
                    <a:gd name="connsiteY34" fmla="*/ 984439 h 1229976"/>
                    <a:gd name="connsiteX35" fmla="*/ 705656 w 1346129"/>
                    <a:gd name="connsiteY35" fmla="*/ 883077 h 1229976"/>
                    <a:gd name="connsiteX36" fmla="*/ 707068 w 1346129"/>
                    <a:gd name="connsiteY36" fmla="*/ 838747 h 1229976"/>
                    <a:gd name="connsiteX37" fmla="*/ 718166 w 1346129"/>
                    <a:gd name="connsiteY37" fmla="*/ 724361 h 1229976"/>
                    <a:gd name="connsiteX38" fmla="*/ 772761 w 1346129"/>
                    <a:gd name="connsiteY38" fmla="*/ 592847 h 1229976"/>
                    <a:gd name="connsiteX39" fmla="*/ 768655 w 1346129"/>
                    <a:gd name="connsiteY39" fmla="*/ 362087 h 1229976"/>
                    <a:gd name="connsiteX40" fmla="*/ 672681 w 1346129"/>
                    <a:gd name="connsiteY40" fmla="*/ 223837 h 1229976"/>
                    <a:gd name="connsiteX41" fmla="*/ 449235 w 1346129"/>
                    <a:gd name="connsiteY41" fmla="*/ 186628 h 1229976"/>
                    <a:gd name="connsiteX42" fmla="*/ 370711 w 1346129"/>
                    <a:gd name="connsiteY42" fmla="*/ 255143 h 1229976"/>
                    <a:gd name="connsiteX43" fmla="*/ 310792 w 1346129"/>
                    <a:gd name="connsiteY43" fmla="*/ 396987 h 1229976"/>
                    <a:gd name="connsiteX44" fmla="*/ 279870 w 1346129"/>
                    <a:gd name="connsiteY44" fmla="*/ 433939 h 1229976"/>
                    <a:gd name="connsiteX45" fmla="*/ 267360 w 1346129"/>
                    <a:gd name="connsiteY45" fmla="*/ 451709 h 1229976"/>
                    <a:gd name="connsiteX46" fmla="*/ 267937 w 1346129"/>
                    <a:gd name="connsiteY46" fmla="*/ 546592 h 1229976"/>
                    <a:gd name="connsiteX47" fmla="*/ 292700 w 1346129"/>
                    <a:gd name="connsiteY47" fmla="*/ 561797 h 1229976"/>
                    <a:gd name="connsiteX48" fmla="*/ 332732 w 1346129"/>
                    <a:gd name="connsiteY48" fmla="*/ 582582 h 1229976"/>
                    <a:gd name="connsiteX49" fmla="*/ 386621 w 1346129"/>
                    <a:gd name="connsiteY49" fmla="*/ 719229 h 1229976"/>
                    <a:gd name="connsiteX50" fmla="*/ 375523 w 1346129"/>
                    <a:gd name="connsiteY50" fmla="*/ 833294 h 122997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</a:cxnLst>
                  <a:rect l="l" t="t" r="r" b="b"/>
                  <a:pathLst>
                    <a:path w="1346129" h="1229976">
                      <a:moveTo>
                        <a:pt x="375523" y="833294"/>
                      </a:moveTo>
                      <a:cubicBezTo>
                        <a:pt x="349861" y="876277"/>
                        <a:pt x="350567" y="923943"/>
                        <a:pt x="352363" y="971352"/>
                      </a:cubicBezTo>
                      <a:cubicBezTo>
                        <a:pt x="353775" y="1008625"/>
                        <a:pt x="347809" y="1042755"/>
                        <a:pt x="329589" y="1076500"/>
                      </a:cubicBezTo>
                      <a:cubicBezTo>
                        <a:pt x="316309" y="1101135"/>
                        <a:pt x="312845" y="1130966"/>
                        <a:pt x="303414" y="1157910"/>
                      </a:cubicBezTo>
                      <a:cubicBezTo>
                        <a:pt x="285259" y="1209939"/>
                        <a:pt x="258186" y="1229185"/>
                        <a:pt x="204746" y="1229955"/>
                      </a:cubicBezTo>
                      <a:cubicBezTo>
                        <a:pt x="124169" y="1231173"/>
                        <a:pt x="71756" y="1182545"/>
                        <a:pt x="68933" y="1098953"/>
                      </a:cubicBezTo>
                      <a:cubicBezTo>
                        <a:pt x="67650" y="1060974"/>
                        <a:pt x="55397" y="1030117"/>
                        <a:pt x="30570" y="1002851"/>
                      </a:cubicBezTo>
                      <a:cubicBezTo>
                        <a:pt x="-8949" y="962820"/>
                        <a:pt x="-2983" y="914448"/>
                        <a:pt x="8950" y="867167"/>
                      </a:cubicBezTo>
                      <a:cubicBezTo>
                        <a:pt x="21716" y="816678"/>
                        <a:pt x="58220" y="774786"/>
                        <a:pt x="64250" y="721282"/>
                      </a:cubicBezTo>
                      <a:cubicBezTo>
                        <a:pt x="72590" y="647506"/>
                        <a:pt x="97610" y="579696"/>
                        <a:pt x="136359" y="516504"/>
                      </a:cubicBezTo>
                      <a:cubicBezTo>
                        <a:pt x="165677" y="468774"/>
                        <a:pt x="181972" y="417002"/>
                        <a:pt x="188131" y="360804"/>
                      </a:cubicBezTo>
                      <a:cubicBezTo>
                        <a:pt x="194225" y="305696"/>
                        <a:pt x="223415" y="259249"/>
                        <a:pt x="254529" y="214342"/>
                      </a:cubicBezTo>
                      <a:cubicBezTo>
                        <a:pt x="278651" y="179507"/>
                        <a:pt x="302259" y="144286"/>
                        <a:pt x="324521" y="108232"/>
                      </a:cubicBezTo>
                      <a:cubicBezTo>
                        <a:pt x="346269" y="73076"/>
                        <a:pt x="374111" y="44335"/>
                        <a:pt x="407856" y="21304"/>
                      </a:cubicBezTo>
                      <a:cubicBezTo>
                        <a:pt x="427615" y="7832"/>
                        <a:pt x="449299" y="518"/>
                        <a:pt x="474319" y="134"/>
                      </a:cubicBezTo>
                      <a:cubicBezTo>
                        <a:pt x="539499" y="-829"/>
                        <a:pt x="604422" y="3405"/>
                        <a:pt x="668640" y="12964"/>
                      </a:cubicBezTo>
                      <a:cubicBezTo>
                        <a:pt x="739080" y="23421"/>
                        <a:pt x="797909" y="58706"/>
                        <a:pt x="846088" y="111183"/>
                      </a:cubicBezTo>
                      <a:cubicBezTo>
                        <a:pt x="887275" y="156026"/>
                        <a:pt x="938533" y="191311"/>
                        <a:pt x="969199" y="246226"/>
                      </a:cubicBezTo>
                      <a:cubicBezTo>
                        <a:pt x="979399" y="264446"/>
                        <a:pt x="987161" y="283307"/>
                        <a:pt x="995886" y="301975"/>
                      </a:cubicBezTo>
                      <a:cubicBezTo>
                        <a:pt x="1021933" y="357917"/>
                        <a:pt x="1054779" y="410266"/>
                        <a:pt x="1068765" y="472174"/>
                      </a:cubicBezTo>
                      <a:cubicBezTo>
                        <a:pt x="1080184" y="522791"/>
                        <a:pt x="1130159" y="550762"/>
                        <a:pt x="1153960" y="595285"/>
                      </a:cubicBezTo>
                      <a:cubicBezTo>
                        <a:pt x="1172565" y="629992"/>
                        <a:pt x="1192196" y="663736"/>
                        <a:pt x="1223246" y="690168"/>
                      </a:cubicBezTo>
                      <a:cubicBezTo>
                        <a:pt x="1246213" y="709734"/>
                        <a:pt x="1256670" y="739117"/>
                        <a:pt x="1267576" y="766382"/>
                      </a:cubicBezTo>
                      <a:cubicBezTo>
                        <a:pt x="1283165" y="805259"/>
                        <a:pt x="1304336" y="840607"/>
                        <a:pt x="1328201" y="874480"/>
                      </a:cubicBezTo>
                      <a:cubicBezTo>
                        <a:pt x="1346806" y="900976"/>
                        <a:pt x="1352771" y="927920"/>
                        <a:pt x="1337247" y="957623"/>
                      </a:cubicBezTo>
                      <a:cubicBezTo>
                        <a:pt x="1322234" y="986236"/>
                        <a:pt x="1317038" y="1016580"/>
                        <a:pt x="1317295" y="1048914"/>
                      </a:cubicBezTo>
                      <a:cubicBezTo>
                        <a:pt x="1317423" y="1069956"/>
                        <a:pt x="1313318" y="1092410"/>
                        <a:pt x="1282203" y="1087341"/>
                      </a:cubicBezTo>
                      <a:cubicBezTo>
                        <a:pt x="1251474" y="1061295"/>
                        <a:pt x="1222027" y="1033902"/>
                        <a:pt x="1196686" y="1002338"/>
                      </a:cubicBezTo>
                      <a:cubicBezTo>
                        <a:pt x="1194313" y="999387"/>
                        <a:pt x="1190528" y="997334"/>
                        <a:pt x="1186999" y="995666"/>
                      </a:cubicBezTo>
                      <a:cubicBezTo>
                        <a:pt x="1153511" y="979371"/>
                        <a:pt x="1055356" y="1002659"/>
                        <a:pt x="1035340" y="1034607"/>
                      </a:cubicBezTo>
                      <a:cubicBezTo>
                        <a:pt x="1014940" y="1067197"/>
                        <a:pt x="991844" y="1095104"/>
                        <a:pt x="956047" y="1110886"/>
                      </a:cubicBezTo>
                      <a:cubicBezTo>
                        <a:pt x="932759" y="1121150"/>
                        <a:pt x="929744" y="1146683"/>
                        <a:pt x="916785" y="1164775"/>
                      </a:cubicBezTo>
                      <a:cubicBezTo>
                        <a:pt x="876048" y="1221486"/>
                        <a:pt x="818951" y="1228030"/>
                        <a:pt x="763779" y="1184149"/>
                      </a:cubicBezTo>
                      <a:cubicBezTo>
                        <a:pt x="723812" y="1152393"/>
                        <a:pt x="703218" y="1115826"/>
                        <a:pt x="717909" y="1063156"/>
                      </a:cubicBezTo>
                      <a:cubicBezTo>
                        <a:pt x="725095" y="1037366"/>
                        <a:pt x="724646" y="1009652"/>
                        <a:pt x="713611" y="984439"/>
                      </a:cubicBezTo>
                      <a:cubicBezTo>
                        <a:pt x="698984" y="951208"/>
                        <a:pt x="697701" y="918041"/>
                        <a:pt x="705656" y="883077"/>
                      </a:cubicBezTo>
                      <a:cubicBezTo>
                        <a:pt x="708864" y="868963"/>
                        <a:pt x="706747" y="853566"/>
                        <a:pt x="707068" y="838747"/>
                      </a:cubicBezTo>
                      <a:cubicBezTo>
                        <a:pt x="692633" y="798779"/>
                        <a:pt x="689040" y="757978"/>
                        <a:pt x="718166" y="724361"/>
                      </a:cubicBezTo>
                      <a:cubicBezTo>
                        <a:pt x="751590" y="685805"/>
                        <a:pt x="770323" y="642309"/>
                        <a:pt x="772761" y="592847"/>
                      </a:cubicBezTo>
                      <a:cubicBezTo>
                        <a:pt x="776546" y="515927"/>
                        <a:pt x="778791" y="439071"/>
                        <a:pt x="768655" y="362087"/>
                      </a:cubicBezTo>
                      <a:cubicBezTo>
                        <a:pt x="760251" y="298254"/>
                        <a:pt x="724517" y="255849"/>
                        <a:pt x="672681" y="223837"/>
                      </a:cubicBezTo>
                      <a:cubicBezTo>
                        <a:pt x="603396" y="181110"/>
                        <a:pt x="527246" y="176940"/>
                        <a:pt x="449235" y="186628"/>
                      </a:cubicBezTo>
                      <a:cubicBezTo>
                        <a:pt x="408433" y="191696"/>
                        <a:pt x="385081" y="219153"/>
                        <a:pt x="370711" y="255143"/>
                      </a:cubicBezTo>
                      <a:cubicBezTo>
                        <a:pt x="351658" y="302809"/>
                        <a:pt x="326317" y="347781"/>
                        <a:pt x="310792" y="396987"/>
                      </a:cubicBezTo>
                      <a:cubicBezTo>
                        <a:pt x="305724" y="413025"/>
                        <a:pt x="298667" y="428807"/>
                        <a:pt x="279870" y="433939"/>
                      </a:cubicBezTo>
                      <a:cubicBezTo>
                        <a:pt x="270760" y="436441"/>
                        <a:pt x="267489" y="442985"/>
                        <a:pt x="267360" y="451709"/>
                      </a:cubicBezTo>
                      <a:cubicBezTo>
                        <a:pt x="266911" y="483337"/>
                        <a:pt x="266077" y="514965"/>
                        <a:pt x="267937" y="546592"/>
                      </a:cubicBezTo>
                      <a:cubicBezTo>
                        <a:pt x="268900" y="562887"/>
                        <a:pt x="274609" y="569559"/>
                        <a:pt x="292700" y="561797"/>
                      </a:cubicBezTo>
                      <a:cubicBezTo>
                        <a:pt x="316886" y="551404"/>
                        <a:pt x="328434" y="556408"/>
                        <a:pt x="332732" y="582582"/>
                      </a:cubicBezTo>
                      <a:cubicBezTo>
                        <a:pt x="340944" y="632430"/>
                        <a:pt x="362051" y="675669"/>
                        <a:pt x="386621" y="719229"/>
                      </a:cubicBezTo>
                      <a:cubicBezTo>
                        <a:pt x="407664" y="756438"/>
                        <a:pt x="401761" y="797368"/>
                        <a:pt x="375523" y="833294"/>
                      </a:cubicBezTo>
                      <a:close/>
                    </a:path>
                  </a:pathLst>
                </a:custGeom>
                <a:solidFill>
                  <a:srgbClr val="3C3230"/>
                </a:solidFill>
                <a:ln w="641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74" name="자유형: 도형 173">
                  <a:extLst>
                    <a:ext uri="{FF2B5EF4-FFF2-40B4-BE49-F238E27FC236}">
                      <a16:creationId xmlns:a16="http://schemas.microsoft.com/office/drawing/2014/main" id="{A02DCDE0-2F45-466F-91C4-57FC59814B29}"/>
                    </a:ext>
                  </a:extLst>
                </p:cNvPr>
                <p:cNvSpPr/>
                <p:nvPr/>
              </p:nvSpPr>
              <p:spPr>
                <a:xfrm>
                  <a:off x="10238662" y="6133877"/>
                  <a:ext cx="1545966" cy="594878"/>
                </a:xfrm>
                <a:custGeom>
                  <a:avLst/>
                  <a:gdLst>
                    <a:gd name="connsiteX0" fmla="*/ 1204975 w 1545966"/>
                    <a:gd name="connsiteY0" fmla="*/ 20310 h 594878"/>
                    <a:gd name="connsiteX1" fmla="*/ 1251044 w 1545966"/>
                    <a:gd name="connsiteY1" fmla="*/ 341169 h 594878"/>
                    <a:gd name="connsiteX2" fmla="*/ 1347464 w 1545966"/>
                    <a:gd name="connsiteY2" fmla="*/ 433176 h 594878"/>
                    <a:gd name="connsiteX3" fmla="*/ 1445700 w 1545966"/>
                    <a:gd name="connsiteY3" fmla="*/ 423378 h 594878"/>
                    <a:gd name="connsiteX4" fmla="*/ 1518956 w 1545966"/>
                    <a:gd name="connsiteY4" fmla="*/ 363684 h 594878"/>
                    <a:gd name="connsiteX5" fmla="*/ 1540693 w 1545966"/>
                    <a:gd name="connsiteY5" fmla="*/ 522783 h 594878"/>
                    <a:gd name="connsiteX6" fmla="*/ 1404433 w 1545966"/>
                    <a:gd name="connsiteY6" fmla="*/ 594157 h 594878"/>
                    <a:gd name="connsiteX7" fmla="*/ 1300616 w 1545966"/>
                    <a:gd name="connsiteY7" fmla="*/ 581180 h 594878"/>
                    <a:gd name="connsiteX8" fmla="*/ 1245918 w 1545966"/>
                    <a:gd name="connsiteY8" fmla="*/ 502538 h 594878"/>
                    <a:gd name="connsiteX9" fmla="*/ 1191479 w 1545966"/>
                    <a:gd name="connsiteY9" fmla="*/ 160917 h 594878"/>
                    <a:gd name="connsiteX10" fmla="*/ 1204975 w 1545966"/>
                    <a:gd name="connsiteY10" fmla="*/ 20310 h 594878"/>
                    <a:gd name="connsiteX11" fmla="*/ 338625 w 1545966"/>
                    <a:gd name="connsiteY11" fmla="*/ 715 h 594878"/>
                    <a:gd name="connsiteX12" fmla="*/ 394752 w 1545966"/>
                    <a:gd name="connsiteY12" fmla="*/ 66704 h 594878"/>
                    <a:gd name="connsiteX13" fmla="*/ 411946 w 1545966"/>
                    <a:gd name="connsiteY13" fmla="*/ 200757 h 594878"/>
                    <a:gd name="connsiteX14" fmla="*/ 385473 w 1545966"/>
                    <a:gd name="connsiteY14" fmla="*/ 476455 h 594878"/>
                    <a:gd name="connsiteX15" fmla="*/ 349202 w 1545966"/>
                    <a:gd name="connsiteY15" fmla="*/ 546401 h 594878"/>
                    <a:gd name="connsiteX16" fmla="*/ 57996 w 1545966"/>
                    <a:gd name="connsiteY16" fmla="*/ 572096 h 594878"/>
                    <a:gd name="connsiteX17" fmla="*/ 117 w 1545966"/>
                    <a:gd name="connsiteY17" fmla="*/ 516101 h 594878"/>
                    <a:gd name="connsiteX18" fmla="*/ 124114 w 1545966"/>
                    <a:gd name="connsiteY18" fmla="*/ 397749 h 594878"/>
                    <a:gd name="connsiteX19" fmla="*/ 149289 w 1545966"/>
                    <a:gd name="connsiteY19" fmla="*/ 398204 h 594878"/>
                    <a:gd name="connsiteX20" fmla="*/ 294373 w 1545966"/>
                    <a:gd name="connsiteY20" fmla="*/ 399112 h 594878"/>
                    <a:gd name="connsiteX21" fmla="*/ 335965 w 1545966"/>
                    <a:gd name="connsiteY21" fmla="*/ 348111 h 594878"/>
                    <a:gd name="connsiteX22" fmla="*/ 323377 w 1545966"/>
                    <a:gd name="connsiteY22" fmla="*/ 38024 h 594878"/>
                    <a:gd name="connsiteX23" fmla="*/ 338625 w 1545966"/>
                    <a:gd name="connsiteY23" fmla="*/ 715 h 5948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</a:cxnLst>
                  <a:rect l="l" t="t" r="r" b="b"/>
                  <a:pathLst>
                    <a:path w="1545966" h="594878">
                      <a:moveTo>
                        <a:pt x="1204975" y="20310"/>
                      </a:moveTo>
                      <a:cubicBezTo>
                        <a:pt x="1219898" y="15574"/>
                        <a:pt x="1232097" y="240207"/>
                        <a:pt x="1251044" y="341169"/>
                      </a:cubicBezTo>
                      <a:cubicBezTo>
                        <a:pt x="1261685" y="397879"/>
                        <a:pt x="1290494" y="428440"/>
                        <a:pt x="1347464" y="433176"/>
                      </a:cubicBezTo>
                      <a:cubicBezTo>
                        <a:pt x="1391262" y="436810"/>
                        <a:pt x="1402616" y="433111"/>
                        <a:pt x="1445700" y="423378"/>
                      </a:cubicBezTo>
                      <a:cubicBezTo>
                        <a:pt x="1475158" y="416761"/>
                        <a:pt x="1512338" y="361608"/>
                        <a:pt x="1518956" y="363684"/>
                      </a:cubicBezTo>
                      <a:cubicBezTo>
                        <a:pt x="1524471" y="375364"/>
                        <a:pt x="1558925" y="469512"/>
                        <a:pt x="1540693" y="522783"/>
                      </a:cubicBezTo>
                      <a:cubicBezTo>
                        <a:pt x="1507017" y="592794"/>
                        <a:pt x="1514739" y="594157"/>
                        <a:pt x="1404433" y="594157"/>
                      </a:cubicBezTo>
                      <a:cubicBezTo>
                        <a:pt x="1356807" y="593509"/>
                        <a:pt x="1345712" y="600516"/>
                        <a:pt x="1300616" y="581180"/>
                      </a:cubicBezTo>
                      <a:cubicBezTo>
                        <a:pt x="1269989" y="568073"/>
                        <a:pt x="1245787" y="536863"/>
                        <a:pt x="1245918" y="502538"/>
                      </a:cubicBezTo>
                      <a:cubicBezTo>
                        <a:pt x="1246372" y="385745"/>
                        <a:pt x="1225025" y="272325"/>
                        <a:pt x="1191479" y="160917"/>
                      </a:cubicBezTo>
                      <a:cubicBezTo>
                        <a:pt x="1176750" y="112123"/>
                        <a:pt x="1192193" y="66444"/>
                        <a:pt x="1204975" y="20310"/>
                      </a:cubicBezTo>
                      <a:close/>
                      <a:moveTo>
                        <a:pt x="338625" y="715"/>
                      </a:moveTo>
                      <a:cubicBezTo>
                        <a:pt x="357312" y="22776"/>
                        <a:pt x="375351" y="45357"/>
                        <a:pt x="394752" y="66704"/>
                      </a:cubicBezTo>
                      <a:cubicBezTo>
                        <a:pt x="431996" y="107581"/>
                        <a:pt x="432710" y="155467"/>
                        <a:pt x="411946" y="200757"/>
                      </a:cubicBezTo>
                      <a:cubicBezTo>
                        <a:pt x="370873" y="290429"/>
                        <a:pt x="373274" y="382760"/>
                        <a:pt x="385473" y="476455"/>
                      </a:cubicBezTo>
                      <a:cubicBezTo>
                        <a:pt x="391118" y="519669"/>
                        <a:pt x="388198" y="529531"/>
                        <a:pt x="349202" y="546401"/>
                      </a:cubicBezTo>
                      <a:cubicBezTo>
                        <a:pt x="296320" y="569241"/>
                        <a:pt x="88882" y="573200"/>
                        <a:pt x="57996" y="572096"/>
                      </a:cubicBezTo>
                      <a:cubicBezTo>
                        <a:pt x="15690" y="570605"/>
                        <a:pt x="3946" y="558211"/>
                        <a:pt x="117" y="516101"/>
                      </a:cubicBezTo>
                      <a:cubicBezTo>
                        <a:pt x="-3970" y="472107"/>
                        <a:pt x="99523" y="433371"/>
                        <a:pt x="124114" y="397749"/>
                      </a:cubicBezTo>
                      <a:cubicBezTo>
                        <a:pt x="132614" y="390741"/>
                        <a:pt x="140725" y="395673"/>
                        <a:pt x="149289" y="398204"/>
                      </a:cubicBezTo>
                      <a:cubicBezTo>
                        <a:pt x="216965" y="418123"/>
                        <a:pt x="226308" y="417085"/>
                        <a:pt x="294373" y="399112"/>
                      </a:cubicBezTo>
                      <a:cubicBezTo>
                        <a:pt x="321301" y="391974"/>
                        <a:pt x="335965" y="375558"/>
                        <a:pt x="335965" y="348111"/>
                      </a:cubicBezTo>
                      <a:cubicBezTo>
                        <a:pt x="336030" y="244619"/>
                        <a:pt x="350499" y="140478"/>
                        <a:pt x="323377" y="38024"/>
                      </a:cubicBezTo>
                      <a:cubicBezTo>
                        <a:pt x="320847" y="28551"/>
                        <a:pt x="328957" y="-5319"/>
                        <a:pt x="338625" y="715"/>
                      </a:cubicBezTo>
                      <a:close/>
                    </a:path>
                  </a:pathLst>
                </a:custGeom>
                <a:solidFill>
                  <a:srgbClr val="161616"/>
                </a:solidFill>
                <a:ln w="641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75" name="자유형: 도형 174">
                  <a:extLst>
                    <a:ext uri="{FF2B5EF4-FFF2-40B4-BE49-F238E27FC236}">
                      <a16:creationId xmlns:a16="http://schemas.microsoft.com/office/drawing/2014/main" id="{DBD18938-4E79-4C90-80E0-130039C76AA4}"/>
                    </a:ext>
                  </a:extLst>
                </p:cNvPr>
                <p:cNvSpPr/>
                <p:nvPr/>
              </p:nvSpPr>
              <p:spPr>
                <a:xfrm>
                  <a:off x="9915998" y="617046"/>
                  <a:ext cx="1841490" cy="5961186"/>
                </a:xfrm>
                <a:custGeom>
                  <a:avLst/>
                  <a:gdLst>
                    <a:gd name="connsiteX0" fmla="*/ 1666170 w 1841490"/>
                    <a:gd name="connsiteY0" fmla="*/ 5196429 h 5961186"/>
                    <a:gd name="connsiteX1" fmla="*/ 1679017 w 1841490"/>
                    <a:gd name="connsiteY1" fmla="*/ 5312379 h 5961186"/>
                    <a:gd name="connsiteX2" fmla="*/ 1689074 w 1841490"/>
                    <a:gd name="connsiteY2" fmla="*/ 5444227 h 5961186"/>
                    <a:gd name="connsiteX3" fmla="*/ 1706074 w 1841490"/>
                    <a:gd name="connsiteY3" fmla="*/ 5497563 h 5961186"/>
                    <a:gd name="connsiteX4" fmla="*/ 1793799 w 1841490"/>
                    <a:gd name="connsiteY4" fmla="*/ 5732902 h 5961186"/>
                    <a:gd name="connsiteX5" fmla="*/ 1841490 w 1841490"/>
                    <a:gd name="connsiteY5" fmla="*/ 5880582 h 5961186"/>
                    <a:gd name="connsiteX6" fmla="*/ 1749288 w 1841490"/>
                    <a:gd name="connsiteY6" fmla="*/ 5954421 h 5961186"/>
                    <a:gd name="connsiteX7" fmla="*/ 1677265 w 1841490"/>
                    <a:gd name="connsiteY7" fmla="*/ 5960326 h 5961186"/>
                    <a:gd name="connsiteX8" fmla="*/ 1564365 w 1841490"/>
                    <a:gd name="connsiteY8" fmla="*/ 5852291 h 5961186"/>
                    <a:gd name="connsiteX9" fmla="*/ 1539773 w 1841490"/>
                    <a:gd name="connsiteY9" fmla="*/ 5726673 h 5961186"/>
                    <a:gd name="connsiteX10" fmla="*/ 1533738 w 1841490"/>
                    <a:gd name="connsiteY10" fmla="*/ 5565173 h 5961186"/>
                    <a:gd name="connsiteX11" fmla="*/ 1527510 w 1841490"/>
                    <a:gd name="connsiteY11" fmla="*/ 5537142 h 5961186"/>
                    <a:gd name="connsiteX12" fmla="*/ 1457627 w 1841490"/>
                    <a:gd name="connsiteY12" fmla="*/ 5271502 h 5961186"/>
                    <a:gd name="connsiteX13" fmla="*/ 1447051 w 1841490"/>
                    <a:gd name="connsiteY13" fmla="*/ 5234711 h 5961186"/>
                    <a:gd name="connsiteX14" fmla="*/ 1632624 w 1841490"/>
                    <a:gd name="connsiteY14" fmla="*/ 5229521 h 5961186"/>
                    <a:gd name="connsiteX15" fmla="*/ 1666170 w 1841490"/>
                    <a:gd name="connsiteY15" fmla="*/ 5196429 h 5961186"/>
                    <a:gd name="connsiteX16" fmla="*/ 626964 w 1841490"/>
                    <a:gd name="connsiteY16" fmla="*/ 5157108 h 5961186"/>
                    <a:gd name="connsiteX17" fmla="*/ 631117 w 1841490"/>
                    <a:gd name="connsiteY17" fmla="*/ 5185917 h 5961186"/>
                    <a:gd name="connsiteX18" fmla="*/ 630338 w 1841490"/>
                    <a:gd name="connsiteY18" fmla="*/ 5368245 h 5961186"/>
                    <a:gd name="connsiteX19" fmla="*/ 661159 w 1841490"/>
                    <a:gd name="connsiteY19" fmla="*/ 5517482 h 5961186"/>
                    <a:gd name="connsiteX20" fmla="*/ 659797 w 1841490"/>
                    <a:gd name="connsiteY20" fmla="*/ 5566405 h 5961186"/>
                    <a:gd name="connsiteX21" fmla="*/ 670502 w 1841490"/>
                    <a:gd name="connsiteY21" fmla="*/ 5855989 h 5961186"/>
                    <a:gd name="connsiteX22" fmla="*/ 608147 w 1841490"/>
                    <a:gd name="connsiteY22" fmla="*/ 5929245 h 5961186"/>
                    <a:gd name="connsiteX23" fmla="*/ 446777 w 1841490"/>
                    <a:gd name="connsiteY23" fmla="*/ 5914581 h 5961186"/>
                    <a:gd name="connsiteX24" fmla="*/ 464166 w 1841490"/>
                    <a:gd name="connsiteY24" fmla="*/ 5660685 h 5961186"/>
                    <a:gd name="connsiteX25" fmla="*/ 451513 w 1841490"/>
                    <a:gd name="connsiteY25" fmla="*/ 5512227 h 5961186"/>
                    <a:gd name="connsiteX26" fmla="*/ 397788 w 1841490"/>
                    <a:gd name="connsiteY26" fmla="*/ 5254696 h 5961186"/>
                    <a:gd name="connsiteX27" fmla="*/ 379166 w 1841490"/>
                    <a:gd name="connsiteY27" fmla="*/ 5176639 h 5961186"/>
                    <a:gd name="connsiteX28" fmla="*/ 605033 w 1841490"/>
                    <a:gd name="connsiteY28" fmla="*/ 5164829 h 5961186"/>
                    <a:gd name="connsiteX29" fmla="*/ 626964 w 1841490"/>
                    <a:gd name="connsiteY29" fmla="*/ 5157108 h 5961186"/>
                    <a:gd name="connsiteX30" fmla="*/ 838239 w 1841490"/>
                    <a:gd name="connsiteY30" fmla="*/ 1505803 h 5961186"/>
                    <a:gd name="connsiteX31" fmla="*/ 909086 w 1841490"/>
                    <a:gd name="connsiteY31" fmla="*/ 1524044 h 5961186"/>
                    <a:gd name="connsiteX32" fmla="*/ 955804 w 1841490"/>
                    <a:gd name="connsiteY32" fmla="*/ 1550258 h 5961186"/>
                    <a:gd name="connsiteX33" fmla="*/ 946266 w 1841490"/>
                    <a:gd name="connsiteY33" fmla="*/ 1570177 h 5961186"/>
                    <a:gd name="connsiteX34" fmla="*/ 920441 w 1841490"/>
                    <a:gd name="connsiteY34" fmla="*/ 1593146 h 5961186"/>
                    <a:gd name="connsiteX35" fmla="*/ 854907 w 1841490"/>
                    <a:gd name="connsiteY35" fmla="*/ 1635257 h 5961186"/>
                    <a:gd name="connsiteX36" fmla="*/ 789177 w 1841490"/>
                    <a:gd name="connsiteY36" fmla="*/ 1672566 h 5961186"/>
                    <a:gd name="connsiteX37" fmla="*/ 769323 w 1841490"/>
                    <a:gd name="connsiteY37" fmla="*/ 1669127 h 5961186"/>
                    <a:gd name="connsiteX38" fmla="*/ 755308 w 1841490"/>
                    <a:gd name="connsiteY38" fmla="*/ 1560574 h 5961186"/>
                    <a:gd name="connsiteX39" fmla="*/ 768803 w 1841490"/>
                    <a:gd name="connsiteY39" fmla="*/ 1529170 h 5961186"/>
                    <a:gd name="connsiteX40" fmla="*/ 838239 w 1841490"/>
                    <a:gd name="connsiteY40" fmla="*/ 1505803 h 5961186"/>
                    <a:gd name="connsiteX41" fmla="*/ 21429 w 1841490"/>
                    <a:gd name="connsiteY41" fmla="*/ 1392951 h 5961186"/>
                    <a:gd name="connsiteX42" fmla="*/ 35144 w 1841490"/>
                    <a:gd name="connsiteY42" fmla="*/ 1399853 h 5961186"/>
                    <a:gd name="connsiteX43" fmla="*/ 69404 w 1841490"/>
                    <a:gd name="connsiteY43" fmla="*/ 1423406 h 5961186"/>
                    <a:gd name="connsiteX44" fmla="*/ 150315 w 1841490"/>
                    <a:gd name="connsiteY44" fmla="*/ 1504123 h 5961186"/>
                    <a:gd name="connsiteX45" fmla="*/ 138247 w 1841490"/>
                    <a:gd name="connsiteY45" fmla="*/ 1526704 h 5961186"/>
                    <a:gd name="connsiteX46" fmla="*/ 54545 w 1841490"/>
                    <a:gd name="connsiteY46" fmla="*/ 1521318 h 5961186"/>
                    <a:gd name="connsiteX47" fmla="*/ 3870 w 1841490"/>
                    <a:gd name="connsiteY47" fmla="*/ 1424639 h 5961186"/>
                    <a:gd name="connsiteX48" fmla="*/ 7373 w 1841490"/>
                    <a:gd name="connsiteY48" fmla="*/ 1394663 h 5961186"/>
                    <a:gd name="connsiteX49" fmla="*/ 21429 w 1841490"/>
                    <a:gd name="connsiteY49" fmla="*/ 1392951 h 5961186"/>
                    <a:gd name="connsiteX50" fmla="*/ 507187 w 1841490"/>
                    <a:gd name="connsiteY50" fmla="*/ 599 h 5961186"/>
                    <a:gd name="connsiteX51" fmla="*/ 643901 w 1841490"/>
                    <a:gd name="connsiteY51" fmla="*/ 11954 h 5961186"/>
                    <a:gd name="connsiteX52" fmla="*/ 822465 w 1841490"/>
                    <a:gd name="connsiteY52" fmla="*/ 227632 h 5961186"/>
                    <a:gd name="connsiteX53" fmla="*/ 817598 w 1841490"/>
                    <a:gd name="connsiteY53" fmla="*/ 455056 h 5961186"/>
                    <a:gd name="connsiteX54" fmla="*/ 762641 w 1841490"/>
                    <a:gd name="connsiteY54" fmla="*/ 565686 h 5961186"/>
                    <a:gd name="connsiteX55" fmla="*/ 744408 w 1841490"/>
                    <a:gd name="connsiteY55" fmla="*/ 611170 h 5961186"/>
                    <a:gd name="connsiteX56" fmla="*/ 745057 w 1841490"/>
                    <a:gd name="connsiteY56" fmla="*/ 674109 h 5961186"/>
                    <a:gd name="connsiteX57" fmla="*/ 618854 w 1841490"/>
                    <a:gd name="connsiteY57" fmla="*/ 763198 h 5961186"/>
                    <a:gd name="connsiteX58" fmla="*/ 596793 w 1841490"/>
                    <a:gd name="connsiteY58" fmla="*/ 778510 h 5961186"/>
                    <a:gd name="connsiteX59" fmla="*/ 532233 w 1841490"/>
                    <a:gd name="connsiteY59" fmla="*/ 771892 h 5961186"/>
                    <a:gd name="connsiteX60" fmla="*/ 409664 w 1841490"/>
                    <a:gd name="connsiteY60" fmla="*/ 668724 h 5961186"/>
                    <a:gd name="connsiteX61" fmla="*/ 415373 w 1841490"/>
                    <a:gd name="connsiteY61" fmla="*/ 642576 h 5961186"/>
                    <a:gd name="connsiteX62" fmla="*/ 395000 w 1841490"/>
                    <a:gd name="connsiteY62" fmla="*/ 527534 h 5961186"/>
                    <a:gd name="connsiteX63" fmla="*/ 358209 w 1841490"/>
                    <a:gd name="connsiteY63" fmla="*/ 417942 h 5961186"/>
                    <a:gd name="connsiteX64" fmla="*/ 327065 w 1841490"/>
                    <a:gd name="connsiteY64" fmla="*/ 404445 h 5961186"/>
                    <a:gd name="connsiteX65" fmla="*/ 291832 w 1841490"/>
                    <a:gd name="connsiteY65" fmla="*/ 389457 h 5961186"/>
                    <a:gd name="connsiteX66" fmla="*/ 291183 w 1841490"/>
                    <a:gd name="connsiteY66" fmla="*/ 249174 h 5961186"/>
                    <a:gd name="connsiteX67" fmla="*/ 333098 w 1841490"/>
                    <a:gd name="connsiteY67" fmla="*/ 229190 h 5961186"/>
                    <a:gd name="connsiteX68" fmla="*/ 397790 w 1841490"/>
                    <a:gd name="connsiteY68" fmla="*/ 74633 h 5961186"/>
                    <a:gd name="connsiteX69" fmla="*/ 507187 w 1841490"/>
                    <a:gd name="connsiteY69" fmla="*/ 599 h 596118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</a:cxnLst>
                  <a:rect l="l" t="t" r="r" b="b"/>
                  <a:pathLst>
                    <a:path w="1841490" h="5961186">
                      <a:moveTo>
                        <a:pt x="1666170" y="5196429"/>
                      </a:moveTo>
                      <a:cubicBezTo>
                        <a:pt x="1670516" y="5235101"/>
                        <a:pt x="1675643" y="5273642"/>
                        <a:pt x="1679017" y="5312379"/>
                      </a:cubicBezTo>
                      <a:cubicBezTo>
                        <a:pt x="1683105" y="5359746"/>
                        <a:pt x="1659747" y="5404971"/>
                        <a:pt x="1689074" y="5444227"/>
                      </a:cubicBezTo>
                      <a:cubicBezTo>
                        <a:pt x="1700559" y="5459604"/>
                        <a:pt x="1708345" y="5478032"/>
                        <a:pt x="1706074" y="5497563"/>
                      </a:cubicBezTo>
                      <a:cubicBezTo>
                        <a:pt x="1696536" y="5581524"/>
                        <a:pt x="1768948" y="5656272"/>
                        <a:pt x="1793799" y="5732902"/>
                      </a:cubicBezTo>
                      <a:cubicBezTo>
                        <a:pt x="1809761" y="5782085"/>
                        <a:pt x="1825593" y="5831333"/>
                        <a:pt x="1841490" y="5880582"/>
                      </a:cubicBezTo>
                      <a:cubicBezTo>
                        <a:pt x="1831823" y="5931581"/>
                        <a:pt x="1794838" y="5947802"/>
                        <a:pt x="1749288" y="5954421"/>
                      </a:cubicBezTo>
                      <a:cubicBezTo>
                        <a:pt x="1714574" y="5959482"/>
                        <a:pt x="1712304" y="5962856"/>
                        <a:pt x="1677265" y="5960326"/>
                      </a:cubicBezTo>
                      <a:cubicBezTo>
                        <a:pt x="1609136" y="5955460"/>
                        <a:pt x="1573188" y="5920032"/>
                        <a:pt x="1564365" y="5852291"/>
                      </a:cubicBezTo>
                      <a:cubicBezTo>
                        <a:pt x="1558849" y="5809986"/>
                        <a:pt x="1546911" y="5768784"/>
                        <a:pt x="1539773" y="5726673"/>
                      </a:cubicBezTo>
                      <a:cubicBezTo>
                        <a:pt x="1530689" y="5673013"/>
                        <a:pt x="1533350" y="5619093"/>
                        <a:pt x="1533738" y="5565173"/>
                      </a:cubicBezTo>
                      <a:cubicBezTo>
                        <a:pt x="1533804" y="5554985"/>
                        <a:pt x="1535296" y="5545189"/>
                        <a:pt x="1527510" y="5537142"/>
                      </a:cubicBezTo>
                      <a:cubicBezTo>
                        <a:pt x="1525239" y="5443059"/>
                        <a:pt x="1491368" y="5357280"/>
                        <a:pt x="1457627" y="5271502"/>
                      </a:cubicBezTo>
                      <a:cubicBezTo>
                        <a:pt x="1453021" y="5259563"/>
                        <a:pt x="1446857" y="5248078"/>
                        <a:pt x="1447051" y="5234711"/>
                      </a:cubicBezTo>
                      <a:cubicBezTo>
                        <a:pt x="1509211" y="5244639"/>
                        <a:pt x="1571113" y="5244769"/>
                        <a:pt x="1632624" y="5229521"/>
                      </a:cubicBezTo>
                      <a:cubicBezTo>
                        <a:pt x="1658968" y="5222968"/>
                        <a:pt x="1643525" y="5210769"/>
                        <a:pt x="1666170" y="5196429"/>
                      </a:cubicBezTo>
                      <a:close/>
                      <a:moveTo>
                        <a:pt x="626964" y="5157108"/>
                      </a:moveTo>
                      <a:cubicBezTo>
                        <a:pt x="634036" y="5165868"/>
                        <a:pt x="631117" y="5176249"/>
                        <a:pt x="631117" y="5185917"/>
                      </a:cubicBezTo>
                      <a:cubicBezTo>
                        <a:pt x="631117" y="5246715"/>
                        <a:pt x="631765" y="5307513"/>
                        <a:pt x="630338" y="5368245"/>
                      </a:cubicBezTo>
                      <a:cubicBezTo>
                        <a:pt x="629170" y="5420608"/>
                        <a:pt x="634102" y="5471219"/>
                        <a:pt x="661159" y="5517482"/>
                      </a:cubicBezTo>
                      <a:cubicBezTo>
                        <a:pt x="650452" y="5533444"/>
                        <a:pt x="656098" y="5550314"/>
                        <a:pt x="659797" y="5566405"/>
                      </a:cubicBezTo>
                      <a:cubicBezTo>
                        <a:pt x="681598" y="5662306"/>
                        <a:pt x="671865" y="5759310"/>
                        <a:pt x="670502" y="5855989"/>
                      </a:cubicBezTo>
                      <a:cubicBezTo>
                        <a:pt x="669918" y="5895440"/>
                        <a:pt x="647857" y="5923146"/>
                        <a:pt x="608147" y="5929245"/>
                      </a:cubicBezTo>
                      <a:cubicBezTo>
                        <a:pt x="534113" y="5940664"/>
                        <a:pt x="518021" y="5949684"/>
                        <a:pt x="446777" y="5914581"/>
                      </a:cubicBezTo>
                      <a:cubicBezTo>
                        <a:pt x="473510" y="5831397"/>
                        <a:pt x="475067" y="5746333"/>
                        <a:pt x="464166" y="5660685"/>
                      </a:cubicBezTo>
                      <a:cubicBezTo>
                        <a:pt x="457873" y="5611306"/>
                        <a:pt x="445284" y="5561799"/>
                        <a:pt x="451513" y="5512227"/>
                      </a:cubicBezTo>
                      <a:cubicBezTo>
                        <a:pt x="463063" y="5419505"/>
                        <a:pt x="421731" y="5339241"/>
                        <a:pt x="397788" y="5254696"/>
                      </a:cubicBezTo>
                      <a:cubicBezTo>
                        <a:pt x="390457" y="5229066"/>
                        <a:pt x="378647" y="5204279"/>
                        <a:pt x="379166" y="5176639"/>
                      </a:cubicBezTo>
                      <a:cubicBezTo>
                        <a:pt x="473964" y="5173394"/>
                        <a:pt x="510495" y="5173265"/>
                        <a:pt x="605033" y="5164829"/>
                      </a:cubicBezTo>
                      <a:cubicBezTo>
                        <a:pt x="613208" y="5164115"/>
                        <a:pt x="620865" y="5163207"/>
                        <a:pt x="626964" y="5157108"/>
                      </a:cubicBezTo>
                      <a:close/>
                      <a:moveTo>
                        <a:pt x="838239" y="1505803"/>
                      </a:moveTo>
                      <a:cubicBezTo>
                        <a:pt x="861574" y="1504529"/>
                        <a:pt x="885144" y="1510191"/>
                        <a:pt x="909086" y="1524044"/>
                      </a:cubicBezTo>
                      <a:cubicBezTo>
                        <a:pt x="924594" y="1532998"/>
                        <a:pt x="940296" y="1541498"/>
                        <a:pt x="955804" y="1550258"/>
                      </a:cubicBezTo>
                      <a:cubicBezTo>
                        <a:pt x="962682" y="1561742"/>
                        <a:pt x="954311" y="1565764"/>
                        <a:pt x="946266" y="1570177"/>
                      </a:cubicBezTo>
                      <a:cubicBezTo>
                        <a:pt x="936014" y="1575887"/>
                        <a:pt x="925372" y="1581337"/>
                        <a:pt x="920441" y="1593146"/>
                      </a:cubicBezTo>
                      <a:cubicBezTo>
                        <a:pt x="898056" y="1606318"/>
                        <a:pt x="880731" y="1627470"/>
                        <a:pt x="854907" y="1635257"/>
                      </a:cubicBezTo>
                      <a:cubicBezTo>
                        <a:pt x="829212" y="1641031"/>
                        <a:pt x="811044" y="1660108"/>
                        <a:pt x="789177" y="1672566"/>
                      </a:cubicBezTo>
                      <a:cubicBezTo>
                        <a:pt x="781262" y="1677108"/>
                        <a:pt x="773216" y="1686321"/>
                        <a:pt x="769323" y="1669127"/>
                      </a:cubicBezTo>
                      <a:cubicBezTo>
                        <a:pt x="774514" y="1631688"/>
                        <a:pt x="762640" y="1596261"/>
                        <a:pt x="755308" y="1560574"/>
                      </a:cubicBezTo>
                      <a:cubicBezTo>
                        <a:pt x="752128" y="1544872"/>
                        <a:pt x="755956" y="1536955"/>
                        <a:pt x="768803" y="1529170"/>
                      </a:cubicBezTo>
                      <a:cubicBezTo>
                        <a:pt x="791805" y="1515284"/>
                        <a:pt x="814905" y="1507076"/>
                        <a:pt x="838239" y="1505803"/>
                      </a:cubicBezTo>
                      <a:close/>
                      <a:moveTo>
                        <a:pt x="21429" y="1392951"/>
                      </a:moveTo>
                      <a:cubicBezTo>
                        <a:pt x="26190" y="1394257"/>
                        <a:pt x="30894" y="1396998"/>
                        <a:pt x="35144" y="1399853"/>
                      </a:cubicBezTo>
                      <a:cubicBezTo>
                        <a:pt x="46694" y="1407574"/>
                        <a:pt x="58049" y="1415555"/>
                        <a:pt x="69404" y="1423406"/>
                      </a:cubicBezTo>
                      <a:cubicBezTo>
                        <a:pt x="103274" y="1443975"/>
                        <a:pt x="111384" y="1478170"/>
                        <a:pt x="150315" y="1504123"/>
                      </a:cubicBezTo>
                      <a:cubicBezTo>
                        <a:pt x="163293" y="1517101"/>
                        <a:pt x="176270" y="1523589"/>
                        <a:pt x="138247" y="1526704"/>
                      </a:cubicBezTo>
                      <a:cubicBezTo>
                        <a:pt x="137273" y="1526769"/>
                        <a:pt x="71414" y="1538772"/>
                        <a:pt x="54545" y="1521318"/>
                      </a:cubicBezTo>
                      <a:cubicBezTo>
                        <a:pt x="30277" y="1496142"/>
                        <a:pt x="18793" y="1458121"/>
                        <a:pt x="3870" y="1424639"/>
                      </a:cubicBezTo>
                      <a:cubicBezTo>
                        <a:pt x="41" y="1416074"/>
                        <a:pt x="-3787" y="1401864"/>
                        <a:pt x="7373" y="1394663"/>
                      </a:cubicBezTo>
                      <a:cubicBezTo>
                        <a:pt x="11850" y="1391775"/>
                        <a:pt x="16668" y="1391645"/>
                        <a:pt x="21429" y="1392951"/>
                      </a:cubicBezTo>
                      <a:close/>
                      <a:moveTo>
                        <a:pt x="507187" y="599"/>
                      </a:moveTo>
                      <a:cubicBezTo>
                        <a:pt x="553190" y="-440"/>
                        <a:pt x="599194" y="-1737"/>
                        <a:pt x="643901" y="11954"/>
                      </a:cubicBezTo>
                      <a:cubicBezTo>
                        <a:pt x="750572" y="44721"/>
                        <a:pt x="819221" y="109476"/>
                        <a:pt x="822465" y="227632"/>
                      </a:cubicBezTo>
                      <a:cubicBezTo>
                        <a:pt x="824542" y="303484"/>
                        <a:pt x="830446" y="379464"/>
                        <a:pt x="817598" y="455056"/>
                      </a:cubicBezTo>
                      <a:cubicBezTo>
                        <a:pt x="810396" y="497557"/>
                        <a:pt x="795083" y="535968"/>
                        <a:pt x="762641" y="565686"/>
                      </a:cubicBezTo>
                      <a:cubicBezTo>
                        <a:pt x="749016" y="578144"/>
                        <a:pt x="743695" y="592938"/>
                        <a:pt x="744408" y="611170"/>
                      </a:cubicBezTo>
                      <a:cubicBezTo>
                        <a:pt x="745251" y="632129"/>
                        <a:pt x="744927" y="653152"/>
                        <a:pt x="745057" y="674109"/>
                      </a:cubicBezTo>
                      <a:cubicBezTo>
                        <a:pt x="698339" y="697274"/>
                        <a:pt x="663431" y="737049"/>
                        <a:pt x="618854" y="763198"/>
                      </a:cubicBezTo>
                      <a:cubicBezTo>
                        <a:pt x="611134" y="767739"/>
                        <a:pt x="603995" y="773190"/>
                        <a:pt x="596793" y="778510"/>
                      </a:cubicBezTo>
                      <a:cubicBezTo>
                        <a:pt x="573046" y="796159"/>
                        <a:pt x="555721" y="792331"/>
                        <a:pt x="532233" y="771892"/>
                      </a:cubicBezTo>
                      <a:cubicBezTo>
                        <a:pt x="492068" y="736919"/>
                        <a:pt x="459886" y="691759"/>
                        <a:pt x="409664" y="668724"/>
                      </a:cubicBezTo>
                      <a:cubicBezTo>
                        <a:pt x="411546" y="659965"/>
                        <a:pt x="412713" y="651076"/>
                        <a:pt x="415373" y="642576"/>
                      </a:cubicBezTo>
                      <a:cubicBezTo>
                        <a:pt x="428546" y="600594"/>
                        <a:pt x="424328" y="562767"/>
                        <a:pt x="395000" y="527534"/>
                      </a:cubicBezTo>
                      <a:cubicBezTo>
                        <a:pt x="369110" y="496388"/>
                        <a:pt x="364309" y="456419"/>
                        <a:pt x="358209" y="417942"/>
                      </a:cubicBezTo>
                      <a:cubicBezTo>
                        <a:pt x="354446" y="394453"/>
                        <a:pt x="348606" y="386862"/>
                        <a:pt x="327065" y="404445"/>
                      </a:cubicBezTo>
                      <a:cubicBezTo>
                        <a:pt x="302473" y="424495"/>
                        <a:pt x="293519" y="421316"/>
                        <a:pt x="291832" y="389457"/>
                      </a:cubicBezTo>
                      <a:cubicBezTo>
                        <a:pt x="289366" y="342869"/>
                        <a:pt x="291183" y="296087"/>
                        <a:pt x="291183" y="249174"/>
                      </a:cubicBezTo>
                      <a:cubicBezTo>
                        <a:pt x="321809" y="261502"/>
                        <a:pt x="323365" y="261958"/>
                        <a:pt x="333098" y="229190"/>
                      </a:cubicBezTo>
                      <a:cubicBezTo>
                        <a:pt x="349126" y="175271"/>
                        <a:pt x="377481" y="126736"/>
                        <a:pt x="397790" y="74633"/>
                      </a:cubicBezTo>
                      <a:cubicBezTo>
                        <a:pt x="416736" y="26034"/>
                        <a:pt x="454630" y="1766"/>
                        <a:pt x="507187" y="599"/>
                      </a:cubicBezTo>
                      <a:close/>
                    </a:path>
                  </a:pathLst>
                </a:custGeom>
                <a:solidFill>
                  <a:srgbClr val="D5A467"/>
                </a:solidFill>
                <a:ln w="641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76" name="자유형: 도형 175">
                  <a:extLst>
                    <a:ext uri="{FF2B5EF4-FFF2-40B4-BE49-F238E27FC236}">
                      <a16:creationId xmlns:a16="http://schemas.microsoft.com/office/drawing/2014/main" id="{7D70A743-7A95-43C1-8679-F6E040EA8BA0}"/>
                    </a:ext>
                  </a:extLst>
                </p:cNvPr>
                <p:cNvSpPr/>
                <p:nvPr/>
              </p:nvSpPr>
              <p:spPr>
                <a:xfrm>
                  <a:off x="9887493" y="1423066"/>
                  <a:ext cx="1343922" cy="1268604"/>
                </a:xfrm>
                <a:custGeom>
                  <a:avLst/>
                  <a:gdLst>
                    <a:gd name="connsiteX0" fmla="*/ 966546 w 1343922"/>
                    <a:gd name="connsiteY0" fmla="*/ 1191102 h 1268604"/>
                    <a:gd name="connsiteX1" fmla="*/ 1035244 w 1343922"/>
                    <a:gd name="connsiteY1" fmla="*/ 1202911 h 1268604"/>
                    <a:gd name="connsiteX2" fmla="*/ 1044718 w 1343922"/>
                    <a:gd name="connsiteY2" fmla="*/ 1215694 h 1268604"/>
                    <a:gd name="connsiteX3" fmla="*/ 1023305 w 1343922"/>
                    <a:gd name="connsiteY3" fmla="*/ 1229968 h 1268604"/>
                    <a:gd name="connsiteX4" fmla="*/ 916958 w 1343922"/>
                    <a:gd name="connsiteY4" fmla="*/ 1243270 h 1268604"/>
                    <a:gd name="connsiteX5" fmla="*/ 715424 w 1343922"/>
                    <a:gd name="connsiteY5" fmla="*/ 1264748 h 1268604"/>
                    <a:gd name="connsiteX6" fmla="*/ 543672 w 1343922"/>
                    <a:gd name="connsiteY6" fmla="*/ 1247488 h 1268604"/>
                    <a:gd name="connsiteX7" fmla="*/ 643661 w 1343922"/>
                    <a:gd name="connsiteY7" fmla="*/ 1255793 h 1268604"/>
                    <a:gd name="connsiteX8" fmla="*/ 898336 w 1343922"/>
                    <a:gd name="connsiteY8" fmla="*/ 1204404 h 1268604"/>
                    <a:gd name="connsiteX9" fmla="*/ 966546 w 1343922"/>
                    <a:gd name="connsiteY9" fmla="*/ 1191102 h 1268604"/>
                    <a:gd name="connsiteX10" fmla="*/ 865620 w 1343922"/>
                    <a:gd name="connsiteY10" fmla="*/ 829240 h 1268604"/>
                    <a:gd name="connsiteX11" fmla="*/ 883479 w 1343922"/>
                    <a:gd name="connsiteY11" fmla="*/ 829302 h 1268604"/>
                    <a:gd name="connsiteX12" fmla="*/ 677014 w 1343922"/>
                    <a:gd name="connsiteY12" fmla="*/ 945318 h 1268604"/>
                    <a:gd name="connsiteX13" fmla="*/ 180510 w 1343922"/>
                    <a:gd name="connsiteY13" fmla="*/ 1145619 h 1268604"/>
                    <a:gd name="connsiteX14" fmla="*/ 377503 w 1343922"/>
                    <a:gd name="connsiteY14" fmla="*/ 1038623 h 1268604"/>
                    <a:gd name="connsiteX15" fmla="*/ 672407 w 1343922"/>
                    <a:gd name="connsiteY15" fmla="*/ 917093 h 1268604"/>
                    <a:gd name="connsiteX16" fmla="*/ 797895 w 1343922"/>
                    <a:gd name="connsiteY16" fmla="*/ 863173 h 1268604"/>
                    <a:gd name="connsiteX17" fmla="*/ 823785 w 1343922"/>
                    <a:gd name="connsiteY17" fmla="*/ 855647 h 1268604"/>
                    <a:gd name="connsiteX18" fmla="*/ 865620 w 1343922"/>
                    <a:gd name="connsiteY18" fmla="*/ 829240 h 1268604"/>
                    <a:gd name="connsiteX19" fmla="*/ 400210 w 1343922"/>
                    <a:gd name="connsiteY19" fmla="*/ 554705 h 1268604"/>
                    <a:gd name="connsiteX20" fmla="*/ 425256 w 1343922"/>
                    <a:gd name="connsiteY20" fmla="*/ 565801 h 1268604"/>
                    <a:gd name="connsiteX21" fmla="*/ 476646 w 1343922"/>
                    <a:gd name="connsiteY21" fmla="*/ 652488 h 1268604"/>
                    <a:gd name="connsiteX22" fmla="*/ 493061 w 1343922"/>
                    <a:gd name="connsiteY22" fmla="*/ 682141 h 1268604"/>
                    <a:gd name="connsiteX23" fmla="*/ 509477 w 1343922"/>
                    <a:gd name="connsiteY23" fmla="*/ 648075 h 1268604"/>
                    <a:gd name="connsiteX24" fmla="*/ 521676 w 1343922"/>
                    <a:gd name="connsiteY24" fmla="*/ 633346 h 1268604"/>
                    <a:gd name="connsiteX25" fmla="*/ 528359 w 1343922"/>
                    <a:gd name="connsiteY25" fmla="*/ 650671 h 1268604"/>
                    <a:gd name="connsiteX26" fmla="*/ 527061 w 1343922"/>
                    <a:gd name="connsiteY26" fmla="*/ 701541 h 1268604"/>
                    <a:gd name="connsiteX27" fmla="*/ 528294 w 1343922"/>
                    <a:gd name="connsiteY27" fmla="*/ 721461 h 1268604"/>
                    <a:gd name="connsiteX28" fmla="*/ 507790 w 1343922"/>
                    <a:gd name="connsiteY28" fmla="*/ 761041 h 1268604"/>
                    <a:gd name="connsiteX29" fmla="*/ 434080 w 1343922"/>
                    <a:gd name="connsiteY29" fmla="*/ 752736 h 1268604"/>
                    <a:gd name="connsiteX30" fmla="*/ 378019 w 1343922"/>
                    <a:gd name="connsiteY30" fmla="*/ 732751 h 1268604"/>
                    <a:gd name="connsiteX31" fmla="*/ 318390 w 1343922"/>
                    <a:gd name="connsiteY31" fmla="*/ 627182 h 1268604"/>
                    <a:gd name="connsiteX32" fmla="*/ 342527 w 1343922"/>
                    <a:gd name="connsiteY32" fmla="*/ 620759 h 1268604"/>
                    <a:gd name="connsiteX33" fmla="*/ 390996 w 1343922"/>
                    <a:gd name="connsiteY33" fmla="*/ 669682 h 1268604"/>
                    <a:gd name="connsiteX34" fmla="*/ 423699 w 1343922"/>
                    <a:gd name="connsiteY34" fmla="*/ 695118 h 1268604"/>
                    <a:gd name="connsiteX35" fmla="*/ 403584 w 1343922"/>
                    <a:gd name="connsiteY35" fmla="*/ 621148 h 1268604"/>
                    <a:gd name="connsiteX36" fmla="*/ 392748 w 1343922"/>
                    <a:gd name="connsiteY36" fmla="*/ 583969 h 1268604"/>
                    <a:gd name="connsiteX37" fmla="*/ 400210 w 1343922"/>
                    <a:gd name="connsiteY37" fmla="*/ 554705 h 1268604"/>
                    <a:gd name="connsiteX38" fmla="*/ 1232365 w 1343922"/>
                    <a:gd name="connsiteY38" fmla="*/ 124386 h 1268604"/>
                    <a:gd name="connsiteX39" fmla="*/ 1242423 w 1343922"/>
                    <a:gd name="connsiteY39" fmla="*/ 143722 h 1268604"/>
                    <a:gd name="connsiteX40" fmla="*/ 1174943 w 1343922"/>
                    <a:gd name="connsiteY40" fmla="*/ 328256 h 1268604"/>
                    <a:gd name="connsiteX41" fmla="*/ 1096885 w 1343922"/>
                    <a:gd name="connsiteY41" fmla="*/ 458741 h 1268604"/>
                    <a:gd name="connsiteX42" fmla="*/ 1082545 w 1343922"/>
                    <a:gd name="connsiteY42" fmla="*/ 541016 h 1268604"/>
                    <a:gd name="connsiteX43" fmla="*/ 1152038 w 1343922"/>
                    <a:gd name="connsiteY43" fmla="*/ 442844 h 1268604"/>
                    <a:gd name="connsiteX44" fmla="*/ 1249106 w 1343922"/>
                    <a:gd name="connsiteY44" fmla="*/ 281084 h 1268604"/>
                    <a:gd name="connsiteX45" fmla="*/ 1275385 w 1343922"/>
                    <a:gd name="connsiteY45" fmla="*/ 261683 h 1268604"/>
                    <a:gd name="connsiteX46" fmla="*/ 1278305 w 1343922"/>
                    <a:gd name="connsiteY46" fmla="*/ 296203 h 1268604"/>
                    <a:gd name="connsiteX47" fmla="*/ 1204206 w 1343922"/>
                    <a:gd name="connsiteY47" fmla="*/ 456989 h 1268604"/>
                    <a:gd name="connsiteX48" fmla="*/ 1261953 w 1343922"/>
                    <a:gd name="connsiteY48" fmla="*/ 397424 h 1268604"/>
                    <a:gd name="connsiteX49" fmla="*/ 1313408 w 1343922"/>
                    <a:gd name="connsiteY49" fmla="*/ 347137 h 1268604"/>
                    <a:gd name="connsiteX50" fmla="*/ 1339297 w 1343922"/>
                    <a:gd name="connsiteY50" fmla="*/ 341233 h 1268604"/>
                    <a:gd name="connsiteX51" fmla="*/ 1336247 w 1343922"/>
                    <a:gd name="connsiteY51" fmla="*/ 368355 h 1268604"/>
                    <a:gd name="connsiteX52" fmla="*/ 1314641 w 1343922"/>
                    <a:gd name="connsiteY52" fmla="*/ 393141 h 1268604"/>
                    <a:gd name="connsiteX53" fmla="*/ 1149054 w 1343922"/>
                    <a:gd name="connsiteY53" fmla="*/ 558405 h 1268604"/>
                    <a:gd name="connsiteX54" fmla="*/ 1031351 w 1343922"/>
                    <a:gd name="connsiteY54" fmla="*/ 738073 h 1268604"/>
                    <a:gd name="connsiteX55" fmla="*/ 948946 w 1343922"/>
                    <a:gd name="connsiteY55" fmla="*/ 787191 h 1268604"/>
                    <a:gd name="connsiteX56" fmla="*/ 1005785 w 1343922"/>
                    <a:gd name="connsiteY56" fmla="*/ 722500 h 1268604"/>
                    <a:gd name="connsiteX57" fmla="*/ 1035179 w 1343922"/>
                    <a:gd name="connsiteY57" fmla="*/ 601748 h 1268604"/>
                    <a:gd name="connsiteX58" fmla="*/ 1064961 w 1343922"/>
                    <a:gd name="connsiteY58" fmla="*/ 519668 h 1268604"/>
                    <a:gd name="connsiteX59" fmla="*/ 1109992 w 1343922"/>
                    <a:gd name="connsiteY59" fmla="*/ 393531 h 1268604"/>
                    <a:gd name="connsiteX60" fmla="*/ 1201026 w 1343922"/>
                    <a:gd name="connsiteY60" fmla="*/ 159619 h 1268604"/>
                    <a:gd name="connsiteX61" fmla="*/ 1213549 w 1343922"/>
                    <a:gd name="connsiteY61" fmla="*/ 135741 h 1268604"/>
                    <a:gd name="connsiteX62" fmla="*/ 1232365 w 1343922"/>
                    <a:gd name="connsiteY62" fmla="*/ 124386 h 1268604"/>
                    <a:gd name="connsiteX63" fmla="*/ 45612 w 1343922"/>
                    <a:gd name="connsiteY63" fmla="*/ 93241 h 1268604"/>
                    <a:gd name="connsiteX64" fmla="*/ 78249 w 1343922"/>
                    <a:gd name="connsiteY64" fmla="*/ 149951 h 1268604"/>
                    <a:gd name="connsiteX65" fmla="*/ 79028 w 1343922"/>
                    <a:gd name="connsiteY65" fmla="*/ 354016 h 1268604"/>
                    <a:gd name="connsiteX66" fmla="*/ 125809 w 1343922"/>
                    <a:gd name="connsiteY66" fmla="*/ 602202 h 1268604"/>
                    <a:gd name="connsiteX67" fmla="*/ 203218 w 1343922"/>
                    <a:gd name="connsiteY67" fmla="*/ 686683 h 1268604"/>
                    <a:gd name="connsiteX68" fmla="*/ 217818 w 1343922"/>
                    <a:gd name="connsiteY68" fmla="*/ 711145 h 1268604"/>
                    <a:gd name="connsiteX69" fmla="*/ 192707 w 1343922"/>
                    <a:gd name="connsiteY69" fmla="*/ 707381 h 1268604"/>
                    <a:gd name="connsiteX70" fmla="*/ 107512 w 1343922"/>
                    <a:gd name="connsiteY70" fmla="*/ 620240 h 1268604"/>
                    <a:gd name="connsiteX71" fmla="*/ 67673 w 1343922"/>
                    <a:gd name="connsiteY71" fmla="*/ 495790 h 1268604"/>
                    <a:gd name="connsiteX72" fmla="*/ 55344 w 1343922"/>
                    <a:gd name="connsiteY72" fmla="*/ 311061 h 1268604"/>
                    <a:gd name="connsiteX73" fmla="*/ 10767 w 1343922"/>
                    <a:gd name="connsiteY73" fmla="*/ 173115 h 1268604"/>
                    <a:gd name="connsiteX74" fmla="*/ 5188 w 1343922"/>
                    <a:gd name="connsiteY74" fmla="*/ 141191 h 1268604"/>
                    <a:gd name="connsiteX75" fmla="*/ 35100 w 1343922"/>
                    <a:gd name="connsiteY75" fmla="*/ 146512 h 1268604"/>
                    <a:gd name="connsiteX76" fmla="*/ 57161 w 1343922"/>
                    <a:gd name="connsiteY76" fmla="*/ 159165 h 1268604"/>
                    <a:gd name="connsiteX77" fmla="*/ 45612 w 1343922"/>
                    <a:gd name="connsiteY77" fmla="*/ 93241 h 1268604"/>
                    <a:gd name="connsiteX78" fmla="*/ 616473 w 1343922"/>
                    <a:gd name="connsiteY78" fmla="*/ 14340 h 1268604"/>
                    <a:gd name="connsiteX79" fmla="*/ 749423 w 1343922"/>
                    <a:gd name="connsiteY79" fmla="*/ 88569 h 1268604"/>
                    <a:gd name="connsiteX80" fmla="*/ 747995 w 1343922"/>
                    <a:gd name="connsiteY80" fmla="*/ 152741 h 1268604"/>
                    <a:gd name="connsiteX81" fmla="*/ 721392 w 1343922"/>
                    <a:gd name="connsiteY81" fmla="*/ 160592 h 1268604"/>
                    <a:gd name="connsiteX82" fmla="*/ 673247 w 1343922"/>
                    <a:gd name="connsiteY82" fmla="*/ 97264 h 1268604"/>
                    <a:gd name="connsiteX83" fmla="*/ 622313 w 1343922"/>
                    <a:gd name="connsiteY83" fmla="*/ 24852 h 1268604"/>
                    <a:gd name="connsiteX84" fmla="*/ 616473 w 1343922"/>
                    <a:gd name="connsiteY84" fmla="*/ 14340 h 1268604"/>
                    <a:gd name="connsiteX85" fmla="*/ 570858 w 1343922"/>
                    <a:gd name="connsiteY85" fmla="*/ 0 h 1268604"/>
                    <a:gd name="connsiteX86" fmla="*/ 575724 w 1343922"/>
                    <a:gd name="connsiteY86" fmla="*/ 8695 h 1268604"/>
                    <a:gd name="connsiteX87" fmla="*/ 547825 w 1343922"/>
                    <a:gd name="connsiteY87" fmla="*/ 175386 h 1268604"/>
                    <a:gd name="connsiteX88" fmla="*/ 522519 w 1343922"/>
                    <a:gd name="connsiteY88" fmla="*/ 577545 h 1268604"/>
                    <a:gd name="connsiteX89" fmla="*/ 517717 w 1343922"/>
                    <a:gd name="connsiteY89" fmla="*/ 587408 h 1268604"/>
                    <a:gd name="connsiteX90" fmla="*/ 498835 w 1343922"/>
                    <a:gd name="connsiteY90" fmla="*/ 535045 h 1268604"/>
                    <a:gd name="connsiteX91" fmla="*/ 514538 w 1343922"/>
                    <a:gd name="connsiteY91" fmla="*/ 330007 h 1268604"/>
                    <a:gd name="connsiteX92" fmla="*/ 513889 w 1343922"/>
                    <a:gd name="connsiteY92" fmla="*/ 291465 h 1268604"/>
                    <a:gd name="connsiteX93" fmla="*/ 517783 w 1343922"/>
                    <a:gd name="connsiteY93" fmla="*/ 226970 h 1268604"/>
                    <a:gd name="connsiteX94" fmla="*/ 502729 w 1343922"/>
                    <a:gd name="connsiteY94" fmla="*/ 162602 h 1268604"/>
                    <a:gd name="connsiteX95" fmla="*/ 490660 w 1343922"/>
                    <a:gd name="connsiteY95" fmla="*/ 149366 h 1268604"/>
                    <a:gd name="connsiteX96" fmla="*/ 441217 w 1343922"/>
                    <a:gd name="connsiteY96" fmla="*/ 155725 h 1268604"/>
                    <a:gd name="connsiteX97" fmla="*/ 432458 w 1343922"/>
                    <a:gd name="connsiteY97" fmla="*/ 170389 h 1268604"/>
                    <a:gd name="connsiteX98" fmla="*/ 423374 w 1343922"/>
                    <a:gd name="connsiteY98" fmla="*/ 164160 h 1268604"/>
                    <a:gd name="connsiteX99" fmla="*/ 570858 w 1343922"/>
                    <a:gd name="connsiteY99" fmla="*/ 0 h 126860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</a:cxnLst>
                  <a:rect l="l" t="t" r="r" b="b"/>
                  <a:pathLst>
                    <a:path w="1343922" h="1268604">
                      <a:moveTo>
                        <a:pt x="966546" y="1191102"/>
                      </a:moveTo>
                      <a:cubicBezTo>
                        <a:pt x="989434" y="1192951"/>
                        <a:pt x="1012404" y="1198985"/>
                        <a:pt x="1035244" y="1202911"/>
                      </a:cubicBezTo>
                      <a:cubicBezTo>
                        <a:pt x="1041473" y="1204014"/>
                        <a:pt x="1046859" y="1208751"/>
                        <a:pt x="1044718" y="1215694"/>
                      </a:cubicBezTo>
                      <a:cubicBezTo>
                        <a:pt x="1041667" y="1225492"/>
                        <a:pt x="1031740" y="1228736"/>
                        <a:pt x="1023305" y="1229968"/>
                      </a:cubicBezTo>
                      <a:cubicBezTo>
                        <a:pt x="987942" y="1235160"/>
                        <a:pt x="952515" y="1240610"/>
                        <a:pt x="916958" y="1243270"/>
                      </a:cubicBezTo>
                      <a:cubicBezTo>
                        <a:pt x="849542" y="1248267"/>
                        <a:pt x="782580" y="1257156"/>
                        <a:pt x="715424" y="1264748"/>
                      </a:cubicBezTo>
                      <a:cubicBezTo>
                        <a:pt x="657351" y="1271301"/>
                        <a:pt x="599149" y="1271819"/>
                        <a:pt x="543672" y="1247488"/>
                      </a:cubicBezTo>
                      <a:cubicBezTo>
                        <a:pt x="577867" y="1241454"/>
                        <a:pt x="609531" y="1257999"/>
                        <a:pt x="643661" y="1255793"/>
                      </a:cubicBezTo>
                      <a:cubicBezTo>
                        <a:pt x="730996" y="1250148"/>
                        <a:pt x="818916" y="1249564"/>
                        <a:pt x="898336" y="1204404"/>
                      </a:cubicBezTo>
                      <a:cubicBezTo>
                        <a:pt x="920851" y="1191588"/>
                        <a:pt x="943658" y="1189252"/>
                        <a:pt x="966546" y="1191102"/>
                      </a:cubicBezTo>
                      <a:close/>
                      <a:moveTo>
                        <a:pt x="865620" y="829240"/>
                      </a:moveTo>
                      <a:cubicBezTo>
                        <a:pt x="871029" y="828045"/>
                        <a:pt x="876909" y="827907"/>
                        <a:pt x="883479" y="829302"/>
                      </a:cubicBezTo>
                      <a:cubicBezTo>
                        <a:pt x="817361" y="872646"/>
                        <a:pt x="769345" y="905802"/>
                        <a:pt x="677014" y="945318"/>
                      </a:cubicBezTo>
                      <a:cubicBezTo>
                        <a:pt x="574689" y="990089"/>
                        <a:pt x="192903" y="1146852"/>
                        <a:pt x="180510" y="1145619"/>
                      </a:cubicBezTo>
                      <a:cubicBezTo>
                        <a:pt x="181743" y="1136081"/>
                        <a:pt x="314562" y="1063864"/>
                        <a:pt x="377503" y="1038623"/>
                      </a:cubicBezTo>
                      <a:cubicBezTo>
                        <a:pt x="476128" y="998978"/>
                        <a:pt x="574754" y="959138"/>
                        <a:pt x="672407" y="917093"/>
                      </a:cubicBezTo>
                      <a:cubicBezTo>
                        <a:pt x="714128" y="899054"/>
                        <a:pt x="752864" y="873815"/>
                        <a:pt x="797895" y="863173"/>
                      </a:cubicBezTo>
                      <a:cubicBezTo>
                        <a:pt x="811197" y="877058"/>
                        <a:pt x="816388" y="860902"/>
                        <a:pt x="823785" y="855647"/>
                      </a:cubicBezTo>
                      <a:cubicBezTo>
                        <a:pt x="837411" y="845914"/>
                        <a:pt x="849393" y="832823"/>
                        <a:pt x="865620" y="829240"/>
                      </a:cubicBezTo>
                      <a:close/>
                      <a:moveTo>
                        <a:pt x="400210" y="554705"/>
                      </a:moveTo>
                      <a:cubicBezTo>
                        <a:pt x="411825" y="548671"/>
                        <a:pt x="418637" y="558858"/>
                        <a:pt x="425256" y="565801"/>
                      </a:cubicBezTo>
                      <a:cubicBezTo>
                        <a:pt x="449005" y="590717"/>
                        <a:pt x="465095" y="620174"/>
                        <a:pt x="476646" y="652488"/>
                      </a:cubicBezTo>
                      <a:cubicBezTo>
                        <a:pt x="479955" y="661442"/>
                        <a:pt x="480668" y="672148"/>
                        <a:pt x="493061" y="682141"/>
                      </a:cubicBezTo>
                      <a:cubicBezTo>
                        <a:pt x="499290" y="669293"/>
                        <a:pt x="504741" y="658847"/>
                        <a:pt x="509477" y="648075"/>
                      </a:cubicBezTo>
                      <a:cubicBezTo>
                        <a:pt x="512267" y="641716"/>
                        <a:pt x="513370" y="632373"/>
                        <a:pt x="521676" y="633346"/>
                      </a:cubicBezTo>
                      <a:cubicBezTo>
                        <a:pt x="531084" y="634449"/>
                        <a:pt x="528359" y="644182"/>
                        <a:pt x="528359" y="650671"/>
                      </a:cubicBezTo>
                      <a:cubicBezTo>
                        <a:pt x="528359" y="667606"/>
                        <a:pt x="527970" y="684606"/>
                        <a:pt x="527061" y="701541"/>
                      </a:cubicBezTo>
                      <a:cubicBezTo>
                        <a:pt x="526672" y="708290"/>
                        <a:pt x="523882" y="714259"/>
                        <a:pt x="528294" y="721461"/>
                      </a:cubicBezTo>
                      <a:cubicBezTo>
                        <a:pt x="541725" y="743393"/>
                        <a:pt x="534653" y="757083"/>
                        <a:pt x="507790" y="761041"/>
                      </a:cubicBezTo>
                      <a:cubicBezTo>
                        <a:pt x="482680" y="764740"/>
                        <a:pt x="458153" y="758056"/>
                        <a:pt x="434080" y="752736"/>
                      </a:cubicBezTo>
                      <a:cubicBezTo>
                        <a:pt x="414875" y="748454"/>
                        <a:pt x="396576" y="739823"/>
                        <a:pt x="378019" y="732751"/>
                      </a:cubicBezTo>
                      <a:cubicBezTo>
                        <a:pt x="337142" y="717113"/>
                        <a:pt x="310993" y="670136"/>
                        <a:pt x="318390" y="627182"/>
                      </a:cubicBezTo>
                      <a:cubicBezTo>
                        <a:pt x="321958" y="606419"/>
                        <a:pt x="332081" y="610766"/>
                        <a:pt x="342527" y="620759"/>
                      </a:cubicBezTo>
                      <a:cubicBezTo>
                        <a:pt x="359137" y="636591"/>
                        <a:pt x="374516" y="653721"/>
                        <a:pt x="390996" y="669682"/>
                      </a:cubicBezTo>
                      <a:cubicBezTo>
                        <a:pt x="400081" y="678442"/>
                        <a:pt x="407283" y="689862"/>
                        <a:pt x="423699" y="695118"/>
                      </a:cubicBezTo>
                      <a:cubicBezTo>
                        <a:pt x="421817" y="667801"/>
                        <a:pt x="409035" y="645350"/>
                        <a:pt x="403584" y="621148"/>
                      </a:cubicBezTo>
                      <a:cubicBezTo>
                        <a:pt x="400729" y="608560"/>
                        <a:pt x="395733" y="596491"/>
                        <a:pt x="392748" y="583969"/>
                      </a:cubicBezTo>
                      <a:cubicBezTo>
                        <a:pt x="390153" y="573197"/>
                        <a:pt x="387947" y="561064"/>
                        <a:pt x="400210" y="554705"/>
                      </a:cubicBezTo>
                      <a:close/>
                      <a:moveTo>
                        <a:pt x="1232365" y="124386"/>
                      </a:moveTo>
                      <a:cubicBezTo>
                        <a:pt x="1242358" y="127176"/>
                        <a:pt x="1242164" y="135546"/>
                        <a:pt x="1242423" y="143722"/>
                      </a:cubicBezTo>
                      <a:cubicBezTo>
                        <a:pt x="1244695" y="214317"/>
                        <a:pt x="1214262" y="272714"/>
                        <a:pt x="1174943" y="328256"/>
                      </a:cubicBezTo>
                      <a:cubicBezTo>
                        <a:pt x="1145614" y="369652"/>
                        <a:pt x="1114988" y="410336"/>
                        <a:pt x="1096885" y="458741"/>
                      </a:cubicBezTo>
                      <a:cubicBezTo>
                        <a:pt x="1086957" y="485279"/>
                        <a:pt x="1084817" y="512530"/>
                        <a:pt x="1082545" y="541016"/>
                      </a:cubicBezTo>
                      <a:cubicBezTo>
                        <a:pt x="1112262" y="512466"/>
                        <a:pt x="1133156" y="478012"/>
                        <a:pt x="1152038" y="442844"/>
                      </a:cubicBezTo>
                      <a:cubicBezTo>
                        <a:pt x="1181820" y="387302"/>
                        <a:pt x="1213224" y="332862"/>
                        <a:pt x="1249106" y="281084"/>
                      </a:cubicBezTo>
                      <a:cubicBezTo>
                        <a:pt x="1255530" y="271741"/>
                        <a:pt x="1262148" y="255844"/>
                        <a:pt x="1275385" y="261683"/>
                      </a:cubicBezTo>
                      <a:cubicBezTo>
                        <a:pt x="1291347" y="268756"/>
                        <a:pt x="1282003" y="284394"/>
                        <a:pt x="1278305" y="296203"/>
                      </a:cubicBezTo>
                      <a:cubicBezTo>
                        <a:pt x="1260786" y="352848"/>
                        <a:pt x="1226008" y="401187"/>
                        <a:pt x="1204206" y="456989"/>
                      </a:cubicBezTo>
                      <a:cubicBezTo>
                        <a:pt x="1222568" y="436161"/>
                        <a:pt x="1242423" y="416954"/>
                        <a:pt x="1261953" y="397424"/>
                      </a:cubicBezTo>
                      <a:cubicBezTo>
                        <a:pt x="1278953" y="380489"/>
                        <a:pt x="1295629" y="363164"/>
                        <a:pt x="1313408" y="347137"/>
                      </a:cubicBezTo>
                      <a:cubicBezTo>
                        <a:pt x="1320156" y="341103"/>
                        <a:pt x="1329045" y="331371"/>
                        <a:pt x="1339297" y="341233"/>
                      </a:cubicBezTo>
                      <a:cubicBezTo>
                        <a:pt x="1348900" y="350447"/>
                        <a:pt x="1341373" y="360440"/>
                        <a:pt x="1336247" y="368355"/>
                      </a:cubicBezTo>
                      <a:cubicBezTo>
                        <a:pt x="1330343" y="377439"/>
                        <a:pt x="1322426" y="385355"/>
                        <a:pt x="1314641" y="393141"/>
                      </a:cubicBezTo>
                      <a:cubicBezTo>
                        <a:pt x="1259487" y="448294"/>
                        <a:pt x="1203621" y="502733"/>
                        <a:pt x="1149054" y="558405"/>
                      </a:cubicBezTo>
                      <a:cubicBezTo>
                        <a:pt x="1098118" y="610312"/>
                        <a:pt x="1049324" y="662286"/>
                        <a:pt x="1031351" y="738073"/>
                      </a:cubicBezTo>
                      <a:cubicBezTo>
                        <a:pt x="1023371" y="771812"/>
                        <a:pt x="982427" y="780248"/>
                        <a:pt x="948946" y="787191"/>
                      </a:cubicBezTo>
                      <a:cubicBezTo>
                        <a:pt x="983465" y="750011"/>
                        <a:pt x="1010523" y="739629"/>
                        <a:pt x="1005785" y="722500"/>
                      </a:cubicBezTo>
                      <a:cubicBezTo>
                        <a:pt x="993069" y="676496"/>
                        <a:pt x="1009809" y="637500"/>
                        <a:pt x="1035179" y="601748"/>
                      </a:cubicBezTo>
                      <a:cubicBezTo>
                        <a:pt x="1053022" y="576638"/>
                        <a:pt x="1063988" y="551332"/>
                        <a:pt x="1064961" y="519668"/>
                      </a:cubicBezTo>
                      <a:cubicBezTo>
                        <a:pt x="1066454" y="473534"/>
                        <a:pt x="1097793" y="436615"/>
                        <a:pt x="1109992" y="393531"/>
                      </a:cubicBezTo>
                      <a:cubicBezTo>
                        <a:pt x="1132961" y="312684"/>
                        <a:pt x="1166053" y="235794"/>
                        <a:pt x="1201026" y="159619"/>
                      </a:cubicBezTo>
                      <a:cubicBezTo>
                        <a:pt x="1204789" y="151443"/>
                        <a:pt x="1208813" y="143332"/>
                        <a:pt x="1213549" y="135741"/>
                      </a:cubicBezTo>
                      <a:cubicBezTo>
                        <a:pt x="1217702" y="129058"/>
                        <a:pt x="1222374" y="121661"/>
                        <a:pt x="1232365" y="124386"/>
                      </a:cubicBezTo>
                      <a:close/>
                      <a:moveTo>
                        <a:pt x="45612" y="93241"/>
                      </a:moveTo>
                      <a:cubicBezTo>
                        <a:pt x="75329" y="101870"/>
                        <a:pt x="77989" y="126073"/>
                        <a:pt x="78249" y="149951"/>
                      </a:cubicBezTo>
                      <a:cubicBezTo>
                        <a:pt x="79028" y="217951"/>
                        <a:pt x="77275" y="286016"/>
                        <a:pt x="79028" y="354016"/>
                      </a:cubicBezTo>
                      <a:cubicBezTo>
                        <a:pt x="81234" y="439081"/>
                        <a:pt x="92135" y="522588"/>
                        <a:pt x="125809" y="602202"/>
                      </a:cubicBezTo>
                      <a:cubicBezTo>
                        <a:pt x="141966" y="640420"/>
                        <a:pt x="171878" y="663584"/>
                        <a:pt x="203218" y="686683"/>
                      </a:cubicBezTo>
                      <a:cubicBezTo>
                        <a:pt x="209512" y="691290"/>
                        <a:pt x="230795" y="698167"/>
                        <a:pt x="217818" y="711145"/>
                      </a:cubicBezTo>
                      <a:cubicBezTo>
                        <a:pt x="209252" y="719709"/>
                        <a:pt x="201401" y="711405"/>
                        <a:pt x="192707" y="707381"/>
                      </a:cubicBezTo>
                      <a:cubicBezTo>
                        <a:pt x="172398" y="698103"/>
                        <a:pt x="126978" y="659171"/>
                        <a:pt x="107512" y="620240"/>
                      </a:cubicBezTo>
                      <a:cubicBezTo>
                        <a:pt x="88046" y="587797"/>
                        <a:pt x="76497" y="536603"/>
                        <a:pt x="67673" y="495790"/>
                      </a:cubicBezTo>
                      <a:cubicBezTo>
                        <a:pt x="54501" y="434928"/>
                        <a:pt x="53982" y="372962"/>
                        <a:pt x="55344" y="311061"/>
                      </a:cubicBezTo>
                      <a:cubicBezTo>
                        <a:pt x="56513" y="259672"/>
                        <a:pt x="50413" y="211463"/>
                        <a:pt x="10767" y="173115"/>
                      </a:cubicBezTo>
                      <a:cubicBezTo>
                        <a:pt x="2722" y="165328"/>
                        <a:pt x="-5713" y="151962"/>
                        <a:pt x="5188" y="141191"/>
                      </a:cubicBezTo>
                      <a:cubicBezTo>
                        <a:pt x="14791" y="131783"/>
                        <a:pt x="25627" y="141711"/>
                        <a:pt x="35100" y="146512"/>
                      </a:cubicBezTo>
                      <a:cubicBezTo>
                        <a:pt x="42042" y="150015"/>
                        <a:pt x="45936" y="158515"/>
                        <a:pt x="57161" y="159165"/>
                      </a:cubicBezTo>
                      <a:cubicBezTo>
                        <a:pt x="58134" y="136519"/>
                        <a:pt x="35684" y="118092"/>
                        <a:pt x="45612" y="93241"/>
                      </a:cubicBezTo>
                      <a:close/>
                      <a:moveTo>
                        <a:pt x="616473" y="14340"/>
                      </a:moveTo>
                      <a:cubicBezTo>
                        <a:pt x="673507" y="16222"/>
                        <a:pt x="712957" y="52038"/>
                        <a:pt x="749423" y="88569"/>
                      </a:cubicBezTo>
                      <a:cubicBezTo>
                        <a:pt x="765449" y="104595"/>
                        <a:pt x="760583" y="131653"/>
                        <a:pt x="747995" y="152741"/>
                      </a:cubicBezTo>
                      <a:cubicBezTo>
                        <a:pt x="741960" y="162863"/>
                        <a:pt x="731385" y="163252"/>
                        <a:pt x="721392" y="160592"/>
                      </a:cubicBezTo>
                      <a:cubicBezTo>
                        <a:pt x="703679" y="155920"/>
                        <a:pt x="670717" y="116146"/>
                        <a:pt x="673247" y="97264"/>
                      </a:cubicBezTo>
                      <a:cubicBezTo>
                        <a:pt x="678827" y="55866"/>
                        <a:pt x="666110" y="30302"/>
                        <a:pt x="622313" y="24852"/>
                      </a:cubicBezTo>
                      <a:cubicBezTo>
                        <a:pt x="618485" y="24333"/>
                        <a:pt x="615499" y="20959"/>
                        <a:pt x="616473" y="14340"/>
                      </a:cubicBezTo>
                      <a:close/>
                      <a:moveTo>
                        <a:pt x="570858" y="0"/>
                      </a:moveTo>
                      <a:cubicBezTo>
                        <a:pt x="574038" y="5515"/>
                        <a:pt x="576179" y="8110"/>
                        <a:pt x="575724" y="8695"/>
                      </a:cubicBezTo>
                      <a:cubicBezTo>
                        <a:pt x="535301" y="58851"/>
                        <a:pt x="554508" y="119778"/>
                        <a:pt x="547825" y="175386"/>
                      </a:cubicBezTo>
                      <a:cubicBezTo>
                        <a:pt x="531733" y="308790"/>
                        <a:pt x="517912" y="442714"/>
                        <a:pt x="522519" y="577545"/>
                      </a:cubicBezTo>
                      <a:cubicBezTo>
                        <a:pt x="522584" y="579881"/>
                        <a:pt x="520248" y="582347"/>
                        <a:pt x="517717" y="587408"/>
                      </a:cubicBezTo>
                      <a:cubicBezTo>
                        <a:pt x="502080" y="571641"/>
                        <a:pt x="499226" y="553603"/>
                        <a:pt x="498835" y="535045"/>
                      </a:cubicBezTo>
                      <a:cubicBezTo>
                        <a:pt x="497343" y="466202"/>
                        <a:pt x="500069" y="397682"/>
                        <a:pt x="514538" y="330007"/>
                      </a:cubicBezTo>
                      <a:cubicBezTo>
                        <a:pt x="517198" y="317679"/>
                        <a:pt x="516809" y="303729"/>
                        <a:pt x="513889" y="291465"/>
                      </a:cubicBezTo>
                      <a:cubicBezTo>
                        <a:pt x="508634" y="269144"/>
                        <a:pt x="509347" y="247862"/>
                        <a:pt x="517783" y="226970"/>
                      </a:cubicBezTo>
                      <a:cubicBezTo>
                        <a:pt x="527904" y="201794"/>
                        <a:pt x="524271" y="180316"/>
                        <a:pt x="502729" y="162602"/>
                      </a:cubicBezTo>
                      <a:cubicBezTo>
                        <a:pt x="498187" y="158840"/>
                        <a:pt x="494164" y="154167"/>
                        <a:pt x="490660" y="149366"/>
                      </a:cubicBezTo>
                      <a:cubicBezTo>
                        <a:pt x="463733" y="112836"/>
                        <a:pt x="463797" y="112836"/>
                        <a:pt x="441217" y="155725"/>
                      </a:cubicBezTo>
                      <a:cubicBezTo>
                        <a:pt x="438557" y="160786"/>
                        <a:pt x="435377" y="165522"/>
                        <a:pt x="432458" y="170389"/>
                      </a:cubicBezTo>
                      <a:cubicBezTo>
                        <a:pt x="429409" y="168313"/>
                        <a:pt x="426424" y="166236"/>
                        <a:pt x="423374" y="164160"/>
                      </a:cubicBezTo>
                      <a:cubicBezTo>
                        <a:pt x="457829" y="97199"/>
                        <a:pt x="511034" y="46717"/>
                        <a:pt x="570858" y="0"/>
                      </a:cubicBezTo>
                      <a:close/>
                    </a:path>
                  </a:pathLst>
                </a:custGeom>
                <a:solidFill>
                  <a:schemeClr val="tx1">
                    <a:alpha val="20000"/>
                  </a:schemeClr>
                </a:solidFill>
                <a:ln w="641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</p:grpSp>
          <p:sp>
            <p:nvSpPr>
              <p:cNvPr id="170" name="Oval 119">
                <a:extLst>
                  <a:ext uri="{FF2B5EF4-FFF2-40B4-BE49-F238E27FC236}">
                    <a16:creationId xmlns:a16="http://schemas.microsoft.com/office/drawing/2014/main" id="{68F09AE7-3C7D-4F22-9E79-E8BDB8DD22A3}"/>
                  </a:ext>
                </a:extLst>
              </p:cNvPr>
              <p:cNvSpPr/>
              <p:nvPr/>
            </p:nvSpPr>
            <p:spPr>
              <a:xfrm flipH="1">
                <a:off x="4981817" y="6130133"/>
                <a:ext cx="1359130" cy="237042"/>
              </a:xfrm>
              <a:prstGeom prst="ellipse">
                <a:avLst/>
              </a:prstGeom>
              <a:solidFill>
                <a:schemeClr val="tx1">
                  <a:lumMod val="75000"/>
                  <a:lumOff val="25000"/>
                </a:schemeClr>
              </a:solidFill>
              <a:ln>
                <a:noFill/>
              </a:ln>
              <a:effectLst>
                <a:softEdge rad="1397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</p:grpSp>
        <p:grpSp>
          <p:nvGrpSpPr>
            <p:cNvPr id="177" name="그룹 176">
              <a:extLst>
                <a:ext uri="{FF2B5EF4-FFF2-40B4-BE49-F238E27FC236}">
                  <a16:creationId xmlns:a16="http://schemas.microsoft.com/office/drawing/2014/main" id="{8C2B956E-6991-46E2-93AB-7E8D43C05E04}"/>
                </a:ext>
              </a:extLst>
            </p:cNvPr>
            <p:cNvGrpSpPr/>
            <p:nvPr/>
          </p:nvGrpSpPr>
          <p:grpSpPr>
            <a:xfrm>
              <a:off x="5979115" y="1793965"/>
              <a:ext cx="2009641" cy="4647781"/>
              <a:chOff x="536808" y="1724175"/>
              <a:chExt cx="2052276" cy="4746384"/>
            </a:xfrm>
          </p:grpSpPr>
          <p:sp>
            <p:nvSpPr>
              <p:cNvPr id="178" name="Oval 119">
                <a:extLst>
                  <a:ext uri="{FF2B5EF4-FFF2-40B4-BE49-F238E27FC236}">
                    <a16:creationId xmlns:a16="http://schemas.microsoft.com/office/drawing/2014/main" id="{CE0543A5-302E-4082-BB9B-D45A3D3A9973}"/>
                  </a:ext>
                </a:extLst>
              </p:cNvPr>
              <p:cNvSpPr/>
              <p:nvPr/>
            </p:nvSpPr>
            <p:spPr>
              <a:xfrm flipH="1">
                <a:off x="989690" y="5952063"/>
                <a:ext cx="1399222" cy="403595"/>
              </a:xfrm>
              <a:prstGeom prst="ellipse">
                <a:avLst/>
              </a:prstGeom>
              <a:solidFill>
                <a:schemeClr val="tx1">
                  <a:lumMod val="75000"/>
                  <a:lumOff val="25000"/>
                </a:schemeClr>
              </a:solidFill>
              <a:ln>
                <a:noFill/>
              </a:ln>
              <a:effectLst>
                <a:softEdge rad="1397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grpSp>
            <p:nvGrpSpPr>
              <p:cNvPr id="179" name="그룹 178">
                <a:extLst>
                  <a:ext uri="{FF2B5EF4-FFF2-40B4-BE49-F238E27FC236}">
                    <a16:creationId xmlns:a16="http://schemas.microsoft.com/office/drawing/2014/main" id="{87AC6303-9CA3-428B-83B7-6386907E780C}"/>
                  </a:ext>
                </a:extLst>
              </p:cNvPr>
              <p:cNvGrpSpPr/>
              <p:nvPr/>
            </p:nvGrpSpPr>
            <p:grpSpPr>
              <a:xfrm>
                <a:off x="536808" y="1724175"/>
                <a:ext cx="2052276" cy="4705933"/>
                <a:chOff x="194438" y="673094"/>
                <a:chExt cx="2501118" cy="5735142"/>
              </a:xfrm>
            </p:grpSpPr>
            <p:sp>
              <p:nvSpPr>
                <p:cNvPr id="181" name="Freeform: Shape 39">
                  <a:extLst>
                    <a:ext uri="{FF2B5EF4-FFF2-40B4-BE49-F238E27FC236}">
                      <a16:creationId xmlns:a16="http://schemas.microsoft.com/office/drawing/2014/main" id="{B0FB5E75-B1FA-4CCD-B4B1-0DA557FAEC9E}"/>
                    </a:ext>
                  </a:extLst>
                </p:cNvPr>
                <p:cNvSpPr/>
                <p:nvPr/>
              </p:nvSpPr>
              <p:spPr>
                <a:xfrm>
                  <a:off x="194438" y="1489119"/>
                  <a:ext cx="1705740" cy="2218581"/>
                </a:xfrm>
                <a:custGeom>
                  <a:avLst/>
                  <a:gdLst>
                    <a:gd name="connsiteX0" fmla="*/ 1505319 w 1705740"/>
                    <a:gd name="connsiteY0" fmla="*/ 1275492 h 2218581"/>
                    <a:gd name="connsiteX1" fmla="*/ 1701005 w 1705740"/>
                    <a:gd name="connsiteY1" fmla="*/ 1242140 h 2218581"/>
                    <a:gd name="connsiteX2" fmla="*/ 1671903 w 1705740"/>
                    <a:gd name="connsiteY2" fmla="*/ 1183877 h 2218581"/>
                    <a:gd name="connsiteX3" fmla="*/ 1537904 w 1705740"/>
                    <a:gd name="connsiteY3" fmla="*/ 978215 h 2218581"/>
                    <a:gd name="connsiteX4" fmla="*/ 1379348 w 1705740"/>
                    <a:gd name="connsiteY4" fmla="*/ 446469 h 2218581"/>
                    <a:gd name="connsiteX5" fmla="*/ 1261346 w 1705740"/>
                    <a:gd name="connsiteY5" fmla="*/ 313709 h 2218581"/>
                    <a:gd name="connsiteX6" fmla="*/ 1063771 w 1705740"/>
                    <a:gd name="connsiteY6" fmla="*/ 215837 h 2218581"/>
                    <a:gd name="connsiteX7" fmla="*/ 1004092 w 1705740"/>
                    <a:gd name="connsiteY7" fmla="*/ 132427 h 2218581"/>
                    <a:gd name="connsiteX8" fmla="*/ 991577 w 1705740"/>
                    <a:gd name="connsiteY8" fmla="*/ 105096 h 2218581"/>
                    <a:gd name="connsiteX9" fmla="*/ 897778 w 1705740"/>
                    <a:gd name="connsiteY9" fmla="*/ 29891 h 2218581"/>
                    <a:gd name="connsiteX10" fmla="*/ 901320 w 1705740"/>
                    <a:gd name="connsiteY10" fmla="*/ 199013 h 2218581"/>
                    <a:gd name="connsiteX11" fmla="*/ 915664 w 1705740"/>
                    <a:gd name="connsiteY11" fmla="*/ 349069 h 2218581"/>
                    <a:gd name="connsiteX12" fmla="*/ 754393 w 1705740"/>
                    <a:gd name="connsiteY12" fmla="*/ 163477 h 2218581"/>
                    <a:gd name="connsiteX13" fmla="*/ 704925 w 1705740"/>
                    <a:gd name="connsiteY13" fmla="*/ 91814 h 2218581"/>
                    <a:gd name="connsiteX14" fmla="*/ 516382 w 1705740"/>
                    <a:gd name="connsiteY14" fmla="*/ 848 h 2218581"/>
                    <a:gd name="connsiteX15" fmla="*/ 457942 w 1705740"/>
                    <a:gd name="connsiteY15" fmla="*/ 64424 h 2218581"/>
                    <a:gd name="connsiteX16" fmla="*/ 392536 w 1705740"/>
                    <a:gd name="connsiteY16" fmla="*/ 151376 h 2218581"/>
                    <a:gd name="connsiteX17" fmla="*/ 67928 w 1705740"/>
                    <a:gd name="connsiteY17" fmla="*/ 458983 h 2218581"/>
                    <a:gd name="connsiteX18" fmla="*/ 25485 w 1705740"/>
                    <a:gd name="connsiteY18" fmla="*/ 815586 h 2218581"/>
                    <a:gd name="connsiteX19" fmla="*/ 41010 w 1705740"/>
                    <a:gd name="connsiteY19" fmla="*/ 928924 h 2218581"/>
                    <a:gd name="connsiteX20" fmla="*/ 34163 w 1705740"/>
                    <a:gd name="connsiteY20" fmla="*/ 1160147 h 2218581"/>
                    <a:gd name="connsiteX21" fmla="*/ 107478 w 1705740"/>
                    <a:gd name="connsiteY21" fmla="*/ 1507659 h 2218581"/>
                    <a:gd name="connsiteX22" fmla="*/ 308182 w 1705740"/>
                    <a:gd name="connsiteY22" fmla="*/ 1623299 h 2218581"/>
                    <a:gd name="connsiteX23" fmla="*/ 384921 w 1705740"/>
                    <a:gd name="connsiteY23" fmla="*/ 1606121 h 2218581"/>
                    <a:gd name="connsiteX24" fmla="*/ 485627 w 1705740"/>
                    <a:gd name="connsiteY24" fmla="*/ 1653169 h 2218581"/>
                    <a:gd name="connsiteX25" fmla="*/ 495308 w 1705740"/>
                    <a:gd name="connsiteY25" fmla="*/ 1740947 h 2218581"/>
                    <a:gd name="connsiteX26" fmla="*/ 468686 w 1705740"/>
                    <a:gd name="connsiteY26" fmla="*/ 1901274 h 2218581"/>
                    <a:gd name="connsiteX27" fmla="*/ 498024 w 1705740"/>
                    <a:gd name="connsiteY27" fmla="*/ 2215198 h 2218581"/>
                    <a:gd name="connsiteX28" fmla="*/ 638398 w 1705740"/>
                    <a:gd name="connsiteY28" fmla="*/ 2176179 h 2218581"/>
                    <a:gd name="connsiteX29" fmla="*/ 694477 w 1705740"/>
                    <a:gd name="connsiteY29" fmla="*/ 2188457 h 2218581"/>
                    <a:gd name="connsiteX30" fmla="*/ 1263235 w 1705740"/>
                    <a:gd name="connsiteY30" fmla="*/ 2165730 h 2218581"/>
                    <a:gd name="connsiteX31" fmla="*/ 1431295 w 1705740"/>
                    <a:gd name="connsiteY31" fmla="*/ 2132260 h 2218581"/>
                    <a:gd name="connsiteX32" fmla="*/ 1589260 w 1705740"/>
                    <a:gd name="connsiteY32" fmla="*/ 2100088 h 2218581"/>
                    <a:gd name="connsiteX33" fmla="*/ 1592153 w 1705740"/>
                    <a:gd name="connsiteY33" fmla="*/ 2084917 h 2218581"/>
                    <a:gd name="connsiteX34" fmla="*/ 1502013 w 1705740"/>
                    <a:gd name="connsiteY34" fmla="*/ 1555119 h 2218581"/>
                    <a:gd name="connsiteX35" fmla="*/ 1552897 w 1705740"/>
                    <a:gd name="connsiteY35" fmla="*/ 1488828 h 2218581"/>
                    <a:gd name="connsiteX36" fmla="*/ 1577513 w 1705740"/>
                    <a:gd name="connsiteY36" fmla="*/ 1483397 h 2218581"/>
                    <a:gd name="connsiteX37" fmla="*/ 1678691 w 1705740"/>
                    <a:gd name="connsiteY37" fmla="*/ 1454000 h 2218581"/>
                    <a:gd name="connsiteX38" fmla="*/ 1601952 w 1705740"/>
                    <a:gd name="connsiteY38" fmla="*/ 1346270 h 2218581"/>
                    <a:gd name="connsiteX39" fmla="*/ 1589851 w 1705740"/>
                    <a:gd name="connsiteY39" fmla="*/ 1345030 h 2218581"/>
                    <a:gd name="connsiteX40" fmla="*/ 1544338 w 1705740"/>
                    <a:gd name="connsiteY40" fmla="*/ 1329210 h 2218581"/>
                    <a:gd name="connsiteX41" fmla="*/ 1436312 w 1705740"/>
                    <a:gd name="connsiteY41" fmla="*/ 1283874 h 2218581"/>
                    <a:gd name="connsiteX42" fmla="*/ 1494575 w 1705740"/>
                    <a:gd name="connsiteY42" fmla="*/ 1269530 h 2218581"/>
                    <a:gd name="connsiteX43" fmla="*/ 1505319 w 1705740"/>
                    <a:gd name="connsiteY43" fmla="*/ 1275492 h 221858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</a:cxnLst>
                  <a:rect l="l" t="t" r="r" b="b"/>
                  <a:pathLst>
                    <a:path w="1705740" h="2218581">
                      <a:moveTo>
                        <a:pt x="1505319" y="1275492"/>
                      </a:moveTo>
                      <a:cubicBezTo>
                        <a:pt x="1572437" y="1275374"/>
                        <a:pt x="1640263" y="1279624"/>
                        <a:pt x="1701005" y="1242140"/>
                      </a:cubicBezTo>
                      <a:cubicBezTo>
                        <a:pt x="1716589" y="1210263"/>
                        <a:pt x="1690261" y="1191374"/>
                        <a:pt x="1671903" y="1183877"/>
                      </a:cubicBezTo>
                      <a:cubicBezTo>
                        <a:pt x="1577985" y="1145271"/>
                        <a:pt x="1559155" y="1069063"/>
                        <a:pt x="1537904" y="978215"/>
                      </a:cubicBezTo>
                      <a:cubicBezTo>
                        <a:pt x="1495815" y="798467"/>
                        <a:pt x="1433538" y="623383"/>
                        <a:pt x="1379348" y="446469"/>
                      </a:cubicBezTo>
                      <a:cubicBezTo>
                        <a:pt x="1360340" y="384310"/>
                        <a:pt x="1320790" y="341217"/>
                        <a:pt x="1261346" y="313709"/>
                      </a:cubicBezTo>
                      <a:cubicBezTo>
                        <a:pt x="1194701" y="282836"/>
                        <a:pt x="1129826" y="248067"/>
                        <a:pt x="1063771" y="215837"/>
                      </a:cubicBezTo>
                      <a:cubicBezTo>
                        <a:pt x="1028353" y="198600"/>
                        <a:pt x="991164" y="184315"/>
                        <a:pt x="1004092" y="132427"/>
                      </a:cubicBezTo>
                      <a:cubicBezTo>
                        <a:pt x="1006748" y="121801"/>
                        <a:pt x="1000727" y="111117"/>
                        <a:pt x="991577" y="105096"/>
                      </a:cubicBezTo>
                      <a:cubicBezTo>
                        <a:pt x="957930" y="82900"/>
                        <a:pt x="935557" y="46774"/>
                        <a:pt x="897778" y="29891"/>
                      </a:cubicBezTo>
                      <a:cubicBezTo>
                        <a:pt x="872631" y="87151"/>
                        <a:pt x="864780" y="154032"/>
                        <a:pt x="901320" y="199013"/>
                      </a:cubicBezTo>
                      <a:cubicBezTo>
                        <a:pt x="946950" y="255210"/>
                        <a:pt x="922334" y="299660"/>
                        <a:pt x="915664" y="349069"/>
                      </a:cubicBezTo>
                      <a:cubicBezTo>
                        <a:pt x="820448" y="318137"/>
                        <a:pt x="768501" y="257926"/>
                        <a:pt x="754393" y="163477"/>
                      </a:cubicBezTo>
                      <a:cubicBezTo>
                        <a:pt x="750143" y="134906"/>
                        <a:pt x="732847" y="106749"/>
                        <a:pt x="704925" y="91814"/>
                      </a:cubicBezTo>
                      <a:cubicBezTo>
                        <a:pt x="643416" y="58875"/>
                        <a:pt x="582083" y="25287"/>
                        <a:pt x="516382" y="848"/>
                      </a:cubicBezTo>
                      <a:cubicBezTo>
                        <a:pt x="466324" y="-6413"/>
                        <a:pt x="463727" y="34495"/>
                        <a:pt x="457942" y="64424"/>
                      </a:cubicBezTo>
                      <a:cubicBezTo>
                        <a:pt x="449973" y="105981"/>
                        <a:pt x="429371" y="130361"/>
                        <a:pt x="392536" y="151376"/>
                      </a:cubicBezTo>
                      <a:cubicBezTo>
                        <a:pt x="259659" y="227171"/>
                        <a:pt x="146084" y="324099"/>
                        <a:pt x="67928" y="458983"/>
                      </a:cubicBezTo>
                      <a:cubicBezTo>
                        <a:pt x="2109" y="572558"/>
                        <a:pt x="-23451" y="689379"/>
                        <a:pt x="25485" y="815586"/>
                      </a:cubicBezTo>
                      <a:cubicBezTo>
                        <a:pt x="39771" y="852362"/>
                        <a:pt x="46677" y="890082"/>
                        <a:pt x="41010" y="928924"/>
                      </a:cubicBezTo>
                      <a:cubicBezTo>
                        <a:pt x="29853" y="1005782"/>
                        <a:pt x="29676" y="1083348"/>
                        <a:pt x="34163" y="1160147"/>
                      </a:cubicBezTo>
                      <a:cubicBezTo>
                        <a:pt x="41128" y="1279152"/>
                        <a:pt x="59546" y="1397095"/>
                        <a:pt x="107478" y="1507659"/>
                      </a:cubicBezTo>
                      <a:cubicBezTo>
                        <a:pt x="147737" y="1600514"/>
                        <a:pt x="210368" y="1635696"/>
                        <a:pt x="308182" y="1623299"/>
                      </a:cubicBezTo>
                      <a:cubicBezTo>
                        <a:pt x="334096" y="1619994"/>
                        <a:pt x="359715" y="1613323"/>
                        <a:pt x="384921" y="1606121"/>
                      </a:cubicBezTo>
                      <a:cubicBezTo>
                        <a:pt x="443893" y="1589357"/>
                        <a:pt x="460657" y="1597267"/>
                        <a:pt x="485627" y="1653169"/>
                      </a:cubicBezTo>
                      <a:cubicBezTo>
                        <a:pt x="498378" y="1681739"/>
                        <a:pt x="499204" y="1711609"/>
                        <a:pt x="495308" y="1740947"/>
                      </a:cubicBezTo>
                      <a:cubicBezTo>
                        <a:pt x="488225" y="1794606"/>
                        <a:pt x="478721" y="1848028"/>
                        <a:pt x="468686" y="1901274"/>
                      </a:cubicBezTo>
                      <a:cubicBezTo>
                        <a:pt x="448497" y="2008827"/>
                        <a:pt x="456880" y="2113488"/>
                        <a:pt x="498024" y="2215198"/>
                      </a:cubicBezTo>
                      <a:cubicBezTo>
                        <a:pt x="534150" y="2163841"/>
                        <a:pt x="580430" y="2151622"/>
                        <a:pt x="638398" y="2176179"/>
                      </a:cubicBezTo>
                      <a:cubicBezTo>
                        <a:pt x="655694" y="2183498"/>
                        <a:pt x="675705" y="2184679"/>
                        <a:pt x="694477" y="2188457"/>
                      </a:cubicBezTo>
                      <a:cubicBezTo>
                        <a:pt x="885913" y="2227181"/>
                        <a:pt x="1076935" y="2237275"/>
                        <a:pt x="1263235" y="2165730"/>
                      </a:cubicBezTo>
                      <a:cubicBezTo>
                        <a:pt x="1318311" y="2144597"/>
                        <a:pt x="1373858" y="2133263"/>
                        <a:pt x="1431295" y="2132260"/>
                      </a:cubicBezTo>
                      <a:cubicBezTo>
                        <a:pt x="1486547" y="2131256"/>
                        <a:pt x="1538199" y="2118565"/>
                        <a:pt x="1589260" y="2100088"/>
                      </a:cubicBezTo>
                      <a:cubicBezTo>
                        <a:pt x="1590323" y="2095012"/>
                        <a:pt x="1593392" y="2089404"/>
                        <a:pt x="1592153" y="2084917"/>
                      </a:cubicBezTo>
                      <a:cubicBezTo>
                        <a:pt x="1545637" y="1911073"/>
                        <a:pt x="1521670" y="1733509"/>
                        <a:pt x="1502013" y="1555119"/>
                      </a:cubicBezTo>
                      <a:cubicBezTo>
                        <a:pt x="1497527" y="1514329"/>
                        <a:pt x="1484304" y="1472181"/>
                        <a:pt x="1552897" y="1488828"/>
                      </a:cubicBezTo>
                      <a:cubicBezTo>
                        <a:pt x="1560453" y="1490658"/>
                        <a:pt x="1573676" y="1488592"/>
                        <a:pt x="1577513" y="1483397"/>
                      </a:cubicBezTo>
                      <a:cubicBezTo>
                        <a:pt x="1604195" y="1447330"/>
                        <a:pt x="1643509" y="1458368"/>
                        <a:pt x="1678691" y="1454000"/>
                      </a:cubicBezTo>
                      <a:cubicBezTo>
                        <a:pt x="1653249" y="1417992"/>
                        <a:pt x="1618775" y="1388358"/>
                        <a:pt x="1601952" y="1346270"/>
                      </a:cubicBezTo>
                      <a:cubicBezTo>
                        <a:pt x="1597997" y="1344971"/>
                        <a:pt x="1593924" y="1344558"/>
                        <a:pt x="1589851" y="1345030"/>
                      </a:cubicBezTo>
                      <a:cubicBezTo>
                        <a:pt x="1579815" y="1327793"/>
                        <a:pt x="1562224" y="1328443"/>
                        <a:pt x="1544338" y="1329210"/>
                      </a:cubicBezTo>
                      <a:cubicBezTo>
                        <a:pt x="1502131" y="1331040"/>
                        <a:pt x="1469074" y="1312150"/>
                        <a:pt x="1436312" y="1283874"/>
                      </a:cubicBezTo>
                      <a:cubicBezTo>
                        <a:pt x="1457681" y="1275610"/>
                        <a:pt x="1479405" y="1283107"/>
                        <a:pt x="1494575" y="1269530"/>
                      </a:cubicBezTo>
                      <a:cubicBezTo>
                        <a:pt x="1498117" y="1271596"/>
                        <a:pt x="1501718" y="1273544"/>
                        <a:pt x="1505319" y="1275492"/>
                      </a:cubicBezTo>
                      <a:close/>
                    </a:path>
                  </a:pathLst>
                </a:custGeom>
                <a:solidFill>
                  <a:srgbClr val="00AEEF"/>
                </a:solidFill>
                <a:ln w="589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82" name="Freeform: Shape 40">
                  <a:extLst>
                    <a:ext uri="{FF2B5EF4-FFF2-40B4-BE49-F238E27FC236}">
                      <a16:creationId xmlns:a16="http://schemas.microsoft.com/office/drawing/2014/main" id="{70BAC433-8AB4-4E33-A4A8-CAEA635A4802}"/>
                    </a:ext>
                  </a:extLst>
                </p:cNvPr>
                <p:cNvSpPr/>
                <p:nvPr/>
              </p:nvSpPr>
              <p:spPr>
                <a:xfrm>
                  <a:off x="1561019" y="1832907"/>
                  <a:ext cx="1134537" cy="1011918"/>
                </a:xfrm>
                <a:custGeom>
                  <a:avLst/>
                  <a:gdLst>
                    <a:gd name="connsiteX0" fmla="*/ 131772 w 1134537"/>
                    <a:gd name="connsiteY0" fmla="*/ 921787 h 1011918"/>
                    <a:gd name="connsiteX1" fmla="*/ 360043 w 1134537"/>
                    <a:gd name="connsiteY1" fmla="*/ 894161 h 1011918"/>
                    <a:gd name="connsiteX2" fmla="*/ 500417 w 1134537"/>
                    <a:gd name="connsiteY2" fmla="*/ 770374 h 1011918"/>
                    <a:gd name="connsiteX3" fmla="*/ 702301 w 1134537"/>
                    <a:gd name="connsiteY3" fmla="*/ 39991 h 1011918"/>
                    <a:gd name="connsiteX4" fmla="*/ 760505 w 1134537"/>
                    <a:gd name="connsiteY4" fmla="*/ 3628 h 1011918"/>
                    <a:gd name="connsiteX5" fmla="*/ 1096979 w 1134537"/>
                    <a:gd name="connsiteY5" fmla="*/ 81371 h 1011918"/>
                    <a:gd name="connsiteX6" fmla="*/ 1132161 w 1134537"/>
                    <a:gd name="connsiteY6" fmla="*/ 123755 h 1011918"/>
                    <a:gd name="connsiteX7" fmla="*/ 914456 w 1134537"/>
                    <a:gd name="connsiteY7" fmla="*/ 876157 h 1011918"/>
                    <a:gd name="connsiteX8" fmla="*/ 824317 w 1134537"/>
                    <a:gd name="connsiteY8" fmla="*/ 960216 h 1011918"/>
                    <a:gd name="connsiteX9" fmla="*/ 102670 w 1134537"/>
                    <a:gd name="connsiteY9" fmla="*/ 1011868 h 1011918"/>
                    <a:gd name="connsiteX10" fmla="*/ 6746 w 1134537"/>
                    <a:gd name="connsiteY10" fmla="*/ 932885 h 1011918"/>
                    <a:gd name="connsiteX11" fmla="*/ 131772 w 1134537"/>
                    <a:gd name="connsiteY11" fmla="*/ 921787 h 101191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1134537" h="1011918">
                      <a:moveTo>
                        <a:pt x="131772" y="921787"/>
                      </a:moveTo>
                      <a:cubicBezTo>
                        <a:pt x="199303" y="913995"/>
                        <a:pt x="351837" y="895400"/>
                        <a:pt x="360043" y="894161"/>
                      </a:cubicBezTo>
                      <a:cubicBezTo>
                        <a:pt x="490795" y="873913"/>
                        <a:pt x="473086" y="878341"/>
                        <a:pt x="500417" y="770374"/>
                      </a:cubicBezTo>
                      <a:cubicBezTo>
                        <a:pt x="564406" y="526047"/>
                        <a:pt x="635124" y="283491"/>
                        <a:pt x="702301" y="39991"/>
                      </a:cubicBezTo>
                      <a:cubicBezTo>
                        <a:pt x="711274" y="7524"/>
                        <a:pt x="719184" y="-7470"/>
                        <a:pt x="760505" y="3628"/>
                      </a:cubicBezTo>
                      <a:cubicBezTo>
                        <a:pt x="871600" y="33379"/>
                        <a:pt x="984821" y="55457"/>
                        <a:pt x="1096979" y="81371"/>
                      </a:cubicBezTo>
                      <a:cubicBezTo>
                        <a:pt x="1117934" y="86211"/>
                        <a:pt x="1142314" y="88986"/>
                        <a:pt x="1132161" y="123755"/>
                      </a:cubicBezTo>
                      <a:cubicBezTo>
                        <a:pt x="1059022" y="374398"/>
                        <a:pt x="986887" y="625336"/>
                        <a:pt x="914456" y="876157"/>
                      </a:cubicBezTo>
                      <a:cubicBezTo>
                        <a:pt x="897338" y="937312"/>
                        <a:pt x="889959" y="957264"/>
                        <a:pt x="824317" y="960216"/>
                      </a:cubicBezTo>
                      <a:cubicBezTo>
                        <a:pt x="786715" y="961928"/>
                        <a:pt x="140568" y="1009743"/>
                        <a:pt x="102670" y="1011868"/>
                      </a:cubicBezTo>
                      <a:cubicBezTo>
                        <a:pt x="63533" y="1014111"/>
                        <a:pt x="-25013" y="941031"/>
                        <a:pt x="6746" y="932885"/>
                      </a:cubicBezTo>
                      <a:cubicBezTo>
                        <a:pt x="56154" y="926037"/>
                        <a:pt x="97475" y="926037"/>
                        <a:pt x="131772" y="921787"/>
                      </a:cubicBezTo>
                      <a:close/>
                    </a:path>
                  </a:pathLst>
                </a:custGeom>
                <a:solidFill>
                  <a:srgbClr val="010101"/>
                </a:solidFill>
                <a:ln w="589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83" name="Freeform: Shape 41">
                  <a:extLst>
                    <a:ext uri="{FF2B5EF4-FFF2-40B4-BE49-F238E27FC236}">
                      <a16:creationId xmlns:a16="http://schemas.microsoft.com/office/drawing/2014/main" id="{5663FDF4-4D14-4B8E-9B58-761A459AF461}"/>
                    </a:ext>
                  </a:extLst>
                </p:cNvPr>
                <p:cNvSpPr/>
                <p:nvPr/>
              </p:nvSpPr>
              <p:spPr>
                <a:xfrm>
                  <a:off x="616764" y="821115"/>
                  <a:ext cx="591897" cy="1059339"/>
                </a:xfrm>
                <a:custGeom>
                  <a:avLst/>
                  <a:gdLst>
                    <a:gd name="connsiteX0" fmla="*/ 475451 w 591897"/>
                    <a:gd name="connsiteY0" fmla="*/ 697955 h 1059339"/>
                    <a:gd name="connsiteX1" fmla="*/ 474920 w 591897"/>
                    <a:gd name="connsiteY1" fmla="*/ 813537 h 1059339"/>
                    <a:gd name="connsiteX2" fmla="*/ 511459 w 591897"/>
                    <a:gd name="connsiteY2" fmla="*/ 881008 h 1059339"/>
                    <a:gd name="connsiteX3" fmla="*/ 526512 w 591897"/>
                    <a:gd name="connsiteY3" fmla="*/ 925813 h 1059339"/>
                    <a:gd name="connsiteX4" fmla="*/ 501896 w 591897"/>
                    <a:gd name="connsiteY4" fmla="*/ 1059339 h 1059339"/>
                    <a:gd name="connsiteX5" fmla="*/ 383009 w 591897"/>
                    <a:gd name="connsiteY5" fmla="*/ 976461 h 1059339"/>
                    <a:gd name="connsiteX6" fmla="*/ 338795 w 591897"/>
                    <a:gd name="connsiteY6" fmla="*/ 903617 h 1059339"/>
                    <a:gd name="connsiteX7" fmla="*/ 195174 w 591897"/>
                    <a:gd name="connsiteY7" fmla="*/ 730363 h 1059339"/>
                    <a:gd name="connsiteX8" fmla="*/ 94055 w 591897"/>
                    <a:gd name="connsiteY8" fmla="*/ 668912 h 1059339"/>
                    <a:gd name="connsiteX9" fmla="*/ 84315 w 591897"/>
                    <a:gd name="connsiteY9" fmla="*/ 486449 h 1059339"/>
                    <a:gd name="connsiteX10" fmla="*/ 49723 w 591897"/>
                    <a:gd name="connsiteY10" fmla="*/ 446781 h 1059339"/>
                    <a:gd name="connsiteX11" fmla="*/ 31129 w 591897"/>
                    <a:gd name="connsiteY11" fmla="*/ 267800 h 1059339"/>
                    <a:gd name="connsiteX12" fmla="*/ 73690 w 591897"/>
                    <a:gd name="connsiteY12" fmla="*/ 306997 h 1059339"/>
                    <a:gd name="connsiteX13" fmla="*/ 92698 w 591897"/>
                    <a:gd name="connsiteY13" fmla="*/ 194957 h 1059339"/>
                    <a:gd name="connsiteX14" fmla="*/ 113181 w 591897"/>
                    <a:gd name="connsiteY14" fmla="*/ 119693 h 1059339"/>
                    <a:gd name="connsiteX15" fmla="*/ 240687 w 591897"/>
                    <a:gd name="connsiteY15" fmla="*/ 2045 h 1059339"/>
                    <a:gd name="connsiteX16" fmla="*/ 419018 w 591897"/>
                    <a:gd name="connsiteY16" fmla="*/ 2340 h 1059339"/>
                    <a:gd name="connsiteX17" fmla="*/ 563111 w 591897"/>
                    <a:gd name="connsiteY17" fmla="*/ 128134 h 1059339"/>
                    <a:gd name="connsiteX18" fmla="*/ 587550 w 591897"/>
                    <a:gd name="connsiteY18" fmla="*/ 270398 h 1059339"/>
                    <a:gd name="connsiteX19" fmla="*/ 497115 w 591897"/>
                    <a:gd name="connsiteY19" fmla="*/ 651262 h 1059339"/>
                    <a:gd name="connsiteX20" fmla="*/ 475451 w 591897"/>
                    <a:gd name="connsiteY20" fmla="*/ 697955 h 10593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</a:cxnLst>
                  <a:rect l="l" t="t" r="r" b="b"/>
                  <a:pathLst>
                    <a:path w="591897" h="1059339">
                      <a:moveTo>
                        <a:pt x="475451" y="697955"/>
                      </a:moveTo>
                      <a:cubicBezTo>
                        <a:pt x="475333" y="736502"/>
                        <a:pt x="475923" y="774990"/>
                        <a:pt x="474920" y="813537"/>
                      </a:cubicBezTo>
                      <a:cubicBezTo>
                        <a:pt x="474152" y="843524"/>
                        <a:pt x="478107" y="869438"/>
                        <a:pt x="511459" y="881008"/>
                      </a:cubicBezTo>
                      <a:cubicBezTo>
                        <a:pt x="534658" y="889037"/>
                        <a:pt x="528932" y="909756"/>
                        <a:pt x="526512" y="925813"/>
                      </a:cubicBezTo>
                      <a:cubicBezTo>
                        <a:pt x="520137" y="968078"/>
                        <a:pt x="511164" y="1009990"/>
                        <a:pt x="501896" y="1059339"/>
                      </a:cubicBezTo>
                      <a:cubicBezTo>
                        <a:pt x="467009" y="1017428"/>
                        <a:pt x="425511" y="996000"/>
                        <a:pt x="383009" y="976461"/>
                      </a:cubicBezTo>
                      <a:cubicBezTo>
                        <a:pt x="351428" y="961939"/>
                        <a:pt x="342160" y="932660"/>
                        <a:pt x="338795" y="903617"/>
                      </a:cubicBezTo>
                      <a:cubicBezTo>
                        <a:pt x="328347" y="813773"/>
                        <a:pt x="280060" y="759170"/>
                        <a:pt x="195174" y="730363"/>
                      </a:cubicBezTo>
                      <a:cubicBezTo>
                        <a:pt x="158044" y="717789"/>
                        <a:pt x="120088" y="701969"/>
                        <a:pt x="94055" y="668912"/>
                      </a:cubicBezTo>
                      <a:cubicBezTo>
                        <a:pt x="90632" y="608111"/>
                        <a:pt x="86322" y="547309"/>
                        <a:pt x="84315" y="486449"/>
                      </a:cubicBezTo>
                      <a:cubicBezTo>
                        <a:pt x="83489" y="461715"/>
                        <a:pt x="66429" y="456875"/>
                        <a:pt x="49723" y="446781"/>
                      </a:cubicBezTo>
                      <a:cubicBezTo>
                        <a:pt x="-7595" y="412248"/>
                        <a:pt x="-17453" y="309476"/>
                        <a:pt x="31129" y="267800"/>
                      </a:cubicBezTo>
                      <a:cubicBezTo>
                        <a:pt x="60703" y="266561"/>
                        <a:pt x="67492" y="287694"/>
                        <a:pt x="73690" y="306997"/>
                      </a:cubicBezTo>
                      <a:cubicBezTo>
                        <a:pt x="65425" y="269335"/>
                        <a:pt x="73158" y="231024"/>
                        <a:pt x="92698" y="194957"/>
                      </a:cubicBezTo>
                      <a:cubicBezTo>
                        <a:pt x="105507" y="171345"/>
                        <a:pt x="109875" y="146021"/>
                        <a:pt x="113181" y="119693"/>
                      </a:cubicBezTo>
                      <a:cubicBezTo>
                        <a:pt x="123039" y="40533"/>
                        <a:pt x="160583" y="5410"/>
                        <a:pt x="240687" y="2045"/>
                      </a:cubicBezTo>
                      <a:cubicBezTo>
                        <a:pt x="300071" y="-434"/>
                        <a:pt x="359692" y="-1024"/>
                        <a:pt x="419018" y="2340"/>
                      </a:cubicBezTo>
                      <a:cubicBezTo>
                        <a:pt x="504258" y="7181"/>
                        <a:pt x="543277" y="45078"/>
                        <a:pt x="563111" y="128134"/>
                      </a:cubicBezTo>
                      <a:cubicBezTo>
                        <a:pt x="574327" y="175241"/>
                        <a:pt x="564115" y="225712"/>
                        <a:pt x="587550" y="270398"/>
                      </a:cubicBezTo>
                      <a:cubicBezTo>
                        <a:pt x="609745" y="409709"/>
                        <a:pt x="541978" y="527888"/>
                        <a:pt x="497115" y="651262"/>
                      </a:cubicBezTo>
                      <a:cubicBezTo>
                        <a:pt x="491271" y="667200"/>
                        <a:pt x="474979" y="678770"/>
                        <a:pt x="475451" y="697955"/>
                      </a:cubicBezTo>
                      <a:close/>
                    </a:path>
                  </a:pathLst>
                </a:custGeom>
                <a:solidFill>
                  <a:srgbClr val="FCCDB7"/>
                </a:solidFill>
                <a:ln w="589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84" name="Freeform: Shape 42">
                  <a:extLst>
                    <a:ext uri="{FF2B5EF4-FFF2-40B4-BE49-F238E27FC236}">
                      <a16:creationId xmlns:a16="http://schemas.microsoft.com/office/drawing/2014/main" id="{D1705971-5BEC-4478-B77D-FCD4196AEBBB}"/>
                    </a:ext>
                  </a:extLst>
                </p:cNvPr>
                <p:cNvSpPr/>
                <p:nvPr/>
              </p:nvSpPr>
              <p:spPr>
                <a:xfrm>
                  <a:off x="1797065" y="2574855"/>
                  <a:ext cx="745882" cy="368323"/>
                </a:xfrm>
                <a:custGeom>
                  <a:avLst/>
                  <a:gdLst>
                    <a:gd name="connsiteX0" fmla="*/ 682 w 745882"/>
                    <a:gd name="connsiteY0" fmla="*/ 262836 h 368323"/>
                    <a:gd name="connsiteX1" fmla="*/ 36101 w 745882"/>
                    <a:gd name="connsiteY1" fmla="*/ 223699 h 368323"/>
                    <a:gd name="connsiteX2" fmla="*/ 233912 w 745882"/>
                    <a:gd name="connsiteY2" fmla="*/ 201916 h 368323"/>
                    <a:gd name="connsiteX3" fmla="*/ 317676 w 745882"/>
                    <a:gd name="connsiteY3" fmla="*/ 169273 h 368323"/>
                    <a:gd name="connsiteX4" fmla="*/ 369091 w 745882"/>
                    <a:gd name="connsiteY4" fmla="*/ 173818 h 368323"/>
                    <a:gd name="connsiteX5" fmla="*/ 420094 w 745882"/>
                    <a:gd name="connsiteY5" fmla="*/ 220747 h 368323"/>
                    <a:gd name="connsiteX6" fmla="*/ 459349 w 745882"/>
                    <a:gd name="connsiteY6" fmla="*/ 129309 h 368323"/>
                    <a:gd name="connsiteX7" fmla="*/ 503385 w 745882"/>
                    <a:gd name="connsiteY7" fmla="*/ 218858 h 368323"/>
                    <a:gd name="connsiteX8" fmla="*/ 524813 w 745882"/>
                    <a:gd name="connsiteY8" fmla="*/ 59476 h 368323"/>
                    <a:gd name="connsiteX9" fmla="*/ 583313 w 745882"/>
                    <a:gd name="connsiteY9" fmla="*/ 209 h 368323"/>
                    <a:gd name="connsiteX10" fmla="*/ 634256 w 745882"/>
                    <a:gd name="connsiteY10" fmla="*/ 67799 h 368323"/>
                    <a:gd name="connsiteX11" fmla="*/ 678470 w 745882"/>
                    <a:gd name="connsiteY11" fmla="*/ 134386 h 368323"/>
                    <a:gd name="connsiteX12" fmla="*/ 745882 w 745882"/>
                    <a:gd name="connsiteY12" fmla="*/ 165200 h 368323"/>
                    <a:gd name="connsiteX13" fmla="*/ 679060 w 745882"/>
                    <a:gd name="connsiteY13" fmla="*/ 201621 h 368323"/>
                    <a:gd name="connsiteX14" fmla="*/ 643701 w 745882"/>
                    <a:gd name="connsiteY14" fmla="*/ 243120 h 368323"/>
                    <a:gd name="connsiteX15" fmla="*/ 587917 w 745882"/>
                    <a:gd name="connsiteY15" fmla="*/ 316908 h 368323"/>
                    <a:gd name="connsiteX16" fmla="*/ 388512 w 745882"/>
                    <a:gd name="connsiteY16" fmla="*/ 323342 h 368323"/>
                    <a:gd name="connsiteX17" fmla="*/ 126653 w 745882"/>
                    <a:gd name="connsiteY17" fmla="*/ 355454 h 368323"/>
                    <a:gd name="connsiteX18" fmla="*/ 76182 w 745882"/>
                    <a:gd name="connsiteY18" fmla="*/ 368323 h 368323"/>
                    <a:gd name="connsiteX19" fmla="*/ 682 w 745882"/>
                    <a:gd name="connsiteY19" fmla="*/ 262836 h 3683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</a:cxnLst>
                  <a:rect l="l" t="t" r="r" b="b"/>
                  <a:pathLst>
                    <a:path w="745882" h="368323">
                      <a:moveTo>
                        <a:pt x="682" y="262836"/>
                      </a:moveTo>
                      <a:cubicBezTo>
                        <a:pt x="-3391" y="235446"/>
                        <a:pt x="11072" y="226178"/>
                        <a:pt x="36101" y="223699"/>
                      </a:cubicBezTo>
                      <a:cubicBezTo>
                        <a:pt x="102096" y="217146"/>
                        <a:pt x="167974" y="209118"/>
                        <a:pt x="233912" y="201916"/>
                      </a:cubicBezTo>
                      <a:cubicBezTo>
                        <a:pt x="264607" y="198552"/>
                        <a:pt x="297192" y="207524"/>
                        <a:pt x="317676" y="169273"/>
                      </a:cubicBezTo>
                      <a:cubicBezTo>
                        <a:pt x="328242" y="149556"/>
                        <a:pt x="353743" y="162602"/>
                        <a:pt x="369091" y="173818"/>
                      </a:cubicBezTo>
                      <a:cubicBezTo>
                        <a:pt x="386859" y="186805"/>
                        <a:pt x="401794" y="203628"/>
                        <a:pt x="420094" y="220747"/>
                      </a:cubicBezTo>
                      <a:cubicBezTo>
                        <a:pt x="427945" y="184620"/>
                        <a:pt x="411003" y="130608"/>
                        <a:pt x="459349" y="129309"/>
                      </a:cubicBezTo>
                      <a:cubicBezTo>
                        <a:pt x="504979" y="128069"/>
                        <a:pt x="489454" y="182377"/>
                        <a:pt x="503385" y="218858"/>
                      </a:cubicBezTo>
                      <a:cubicBezTo>
                        <a:pt x="510941" y="161658"/>
                        <a:pt x="516667" y="110360"/>
                        <a:pt x="524813" y="59476"/>
                      </a:cubicBezTo>
                      <a:cubicBezTo>
                        <a:pt x="530008" y="27127"/>
                        <a:pt x="540516" y="-2801"/>
                        <a:pt x="583313" y="209"/>
                      </a:cubicBezTo>
                      <a:cubicBezTo>
                        <a:pt x="626582" y="3279"/>
                        <a:pt x="626936" y="37576"/>
                        <a:pt x="634256" y="67799"/>
                      </a:cubicBezTo>
                      <a:cubicBezTo>
                        <a:pt x="640808" y="94953"/>
                        <a:pt x="618318" y="142414"/>
                        <a:pt x="678470" y="134386"/>
                      </a:cubicBezTo>
                      <a:cubicBezTo>
                        <a:pt x="702200" y="143653"/>
                        <a:pt x="746060" y="125118"/>
                        <a:pt x="745882" y="165200"/>
                      </a:cubicBezTo>
                      <a:cubicBezTo>
                        <a:pt x="745764" y="198138"/>
                        <a:pt x="706096" y="198434"/>
                        <a:pt x="679060" y="201621"/>
                      </a:cubicBezTo>
                      <a:cubicBezTo>
                        <a:pt x="652614" y="204750"/>
                        <a:pt x="643406" y="217500"/>
                        <a:pt x="643701" y="243120"/>
                      </a:cubicBezTo>
                      <a:cubicBezTo>
                        <a:pt x="644114" y="281312"/>
                        <a:pt x="628294" y="300379"/>
                        <a:pt x="587917" y="316908"/>
                      </a:cubicBezTo>
                      <a:cubicBezTo>
                        <a:pt x="519147" y="345065"/>
                        <a:pt x="461592" y="347663"/>
                        <a:pt x="388512" y="323342"/>
                      </a:cubicBezTo>
                      <a:cubicBezTo>
                        <a:pt x="302977" y="294889"/>
                        <a:pt x="213487" y="337037"/>
                        <a:pt x="126653" y="355454"/>
                      </a:cubicBezTo>
                      <a:cubicBezTo>
                        <a:pt x="109652" y="359055"/>
                        <a:pt x="93006" y="364014"/>
                        <a:pt x="76182" y="368323"/>
                      </a:cubicBezTo>
                      <a:cubicBezTo>
                        <a:pt x="32795" y="346069"/>
                        <a:pt x="-3922" y="319210"/>
                        <a:pt x="682" y="262836"/>
                      </a:cubicBezTo>
                      <a:close/>
                    </a:path>
                  </a:pathLst>
                </a:custGeom>
                <a:solidFill>
                  <a:srgbClr val="FCCDB7"/>
                </a:solidFill>
                <a:ln w="589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85" name="Freeform: Shape 43">
                  <a:extLst>
                    <a:ext uri="{FF2B5EF4-FFF2-40B4-BE49-F238E27FC236}">
                      <a16:creationId xmlns:a16="http://schemas.microsoft.com/office/drawing/2014/main" id="{E2252A56-0247-4EF7-A641-FEB93C13DBB0}"/>
                    </a:ext>
                  </a:extLst>
                </p:cNvPr>
                <p:cNvSpPr/>
                <p:nvPr/>
              </p:nvSpPr>
              <p:spPr>
                <a:xfrm>
                  <a:off x="637352" y="673094"/>
                  <a:ext cx="570835" cy="494685"/>
                </a:xfrm>
                <a:custGeom>
                  <a:avLst/>
                  <a:gdLst>
                    <a:gd name="connsiteX0" fmla="*/ 566844 w 570835"/>
                    <a:gd name="connsiteY0" fmla="*/ 418477 h 494685"/>
                    <a:gd name="connsiteX1" fmla="*/ 540458 w 570835"/>
                    <a:gd name="connsiteY1" fmla="*/ 404369 h 494685"/>
                    <a:gd name="connsiteX2" fmla="*/ 520446 w 570835"/>
                    <a:gd name="connsiteY2" fmla="*/ 254550 h 494685"/>
                    <a:gd name="connsiteX3" fmla="*/ 413188 w 570835"/>
                    <a:gd name="connsiteY3" fmla="*/ 165945 h 494685"/>
                    <a:gd name="connsiteX4" fmla="*/ 208589 w 570835"/>
                    <a:gd name="connsiteY4" fmla="*/ 165532 h 494685"/>
                    <a:gd name="connsiteX5" fmla="*/ 109122 w 570835"/>
                    <a:gd name="connsiteY5" fmla="*/ 262814 h 494685"/>
                    <a:gd name="connsiteX6" fmla="*/ 81260 w 570835"/>
                    <a:gd name="connsiteY6" fmla="*/ 356141 h 494685"/>
                    <a:gd name="connsiteX7" fmla="*/ 65617 w 570835"/>
                    <a:gd name="connsiteY7" fmla="*/ 421488 h 494685"/>
                    <a:gd name="connsiteX8" fmla="*/ 65676 w 570835"/>
                    <a:gd name="connsiteY8" fmla="*/ 494686 h 494685"/>
                    <a:gd name="connsiteX9" fmla="*/ 10482 w 570835"/>
                    <a:gd name="connsiteY9" fmla="*/ 415880 h 494685"/>
                    <a:gd name="connsiteX10" fmla="*/ 110598 w 570835"/>
                    <a:gd name="connsiteY10" fmla="*/ 69372 h 494685"/>
                    <a:gd name="connsiteX11" fmla="*/ 528475 w 570835"/>
                    <a:gd name="connsiteY11" fmla="*/ 163702 h 494685"/>
                    <a:gd name="connsiteX12" fmla="*/ 566844 w 570835"/>
                    <a:gd name="connsiteY12" fmla="*/ 418477 h 49468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570835" h="494685">
                      <a:moveTo>
                        <a:pt x="566844" y="418477"/>
                      </a:moveTo>
                      <a:cubicBezTo>
                        <a:pt x="547837" y="432822"/>
                        <a:pt x="540517" y="428099"/>
                        <a:pt x="540458" y="404369"/>
                      </a:cubicBezTo>
                      <a:cubicBezTo>
                        <a:pt x="540340" y="353662"/>
                        <a:pt x="531249" y="304195"/>
                        <a:pt x="520446" y="254550"/>
                      </a:cubicBezTo>
                      <a:cubicBezTo>
                        <a:pt x="507401" y="194634"/>
                        <a:pt x="468204" y="168838"/>
                        <a:pt x="413188" y="165945"/>
                      </a:cubicBezTo>
                      <a:cubicBezTo>
                        <a:pt x="345126" y="162404"/>
                        <a:pt x="276651" y="162285"/>
                        <a:pt x="208589" y="165532"/>
                      </a:cubicBezTo>
                      <a:cubicBezTo>
                        <a:pt x="141766" y="168661"/>
                        <a:pt x="114494" y="196051"/>
                        <a:pt x="109122" y="262814"/>
                      </a:cubicBezTo>
                      <a:cubicBezTo>
                        <a:pt x="106407" y="296757"/>
                        <a:pt x="99973" y="327157"/>
                        <a:pt x="81260" y="356141"/>
                      </a:cubicBezTo>
                      <a:cubicBezTo>
                        <a:pt x="68982" y="375090"/>
                        <a:pt x="65440" y="398348"/>
                        <a:pt x="65617" y="421488"/>
                      </a:cubicBezTo>
                      <a:cubicBezTo>
                        <a:pt x="65794" y="444097"/>
                        <a:pt x="65676" y="466705"/>
                        <a:pt x="65676" y="494686"/>
                      </a:cubicBezTo>
                      <a:cubicBezTo>
                        <a:pt x="38227" y="471015"/>
                        <a:pt x="40470" y="431582"/>
                        <a:pt x="10482" y="415880"/>
                      </a:cubicBezTo>
                      <a:cubicBezTo>
                        <a:pt x="-12894" y="284006"/>
                        <a:pt x="-4275" y="161813"/>
                        <a:pt x="110598" y="69372"/>
                      </a:cubicBezTo>
                      <a:cubicBezTo>
                        <a:pt x="260358" y="-51228"/>
                        <a:pt x="440991" y="-11323"/>
                        <a:pt x="528475" y="163702"/>
                      </a:cubicBezTo>
                      <a:cubicBezTo>
                        <a:pt x="568674" y="244043"/>
                        <a:pt x="577116" y="330050"/>
                        <a:pt x="566844" y="418477"/>
                      </a:cubicBezTo>
                      <a:close/>
                    </a:path>
                  </a:pathLst>
                </a:custGeom>
                <a:solidFill>
                  <a:srgbClr val="020202"/>
                </a:solidFill>
                <a:ln w="589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86" name="Freeform: Shape 44">
                  <a:extLst>
                    <a:ext uri="{FF2B5EF4-FFF2-40B4-BE49-F238E27FC236}">
                      <a16:creationId xmlns:a16="http://schemas.microsoft.com/office/drawing/2014/main" id="{FE4B7A56-AD34-4218-92D6-82FE57B3F46D}"/>
                    </a:ext>
                  </a:extLst>
                </p:cNvPr>
                <p:cNvSpPr/>
                <p:nvPr/>
              </p:nvSpPr>
              <p:spPr>
                <a:xfrm>
                  <a:off x="692402" y="3581976"/>
                  <a:ext cx="1472640" cy="2826260"/>
                </a:xfrm>
                <a:custGeom>
                  <a:avLst/>
                  <a:gdLst>
                    <a:gd name="connsiteX0" fmla="*/ 1424286 w 1472640"/>
                    <a:gd name="connsiteY0" fmla="*/ 2432615 h 2826260"/>
                    <a:gd name="connsiteX1" fmla="*/ 1179664 w 1472640"/>
                    <a:gd name="connsiteY1" fmla="*/ 2302335 h 2826260"/>
                    <a:gd name="connsiteX2" fmla="*/ 1086042 w 1472640"/>
                    <a:gd name="connsiteY2" fmla="*/ 2236870 h 2826260"/>
                    <a:gd name="connsiteX3" fmla="*/ 1043599 w 1472640"/>
                    <a:gd name="connsiteY3" fmla="*/ 2100038 h 2826260"/>
                    <a:gd name="connsiteX4" fmla="*/ 1289343 w 1472640"/>
                    <a:gd name="connsiteY4" fmla="*/ 1441081 h 2826260"/>
                    <a:gd name="connsiteX5" fmla="*/ 1343946 w 1472640"/>
                    <a:gd name="connsiteY5" fmla="*/ 802608 h 2826260"/>
                    <a:gd name="connsiteX6" fmla="*/ 1091295 w 1472640"/>
                    <a:gd name="connsiteY6" fmla="*/ 7232 h 2826260"/>
                    <a:gd name="connsiteX7" fmla="*/ 1041592 w 1472640"/>
                    <a:gd name="connsiteY7" fmla="*/ 7468 h 2826260"/>
                    <a:gd name="connsiteX8" fmla="*/ 958831 w 1472640"/>
                    <a:gd name="connsiteY8" fmla="*/ 21281 h 2826260"/>
                    <a:gd name="connsiteX9" fmla="*/ 753405 w 1472640"/>
                    <a:gd name="connsiteY9" fmla="*/ 60418 h 2826260"/>
                    <a:gd name="connsiteX10" fmla="*/ 495856 w 1472640"/>
                    <a:gd name="connsiteY10" fmla="*/ 106462 h 2826260"/>
                    <a:gd name="connsiteX11" fmla="*/ 115641 w 1472640"/>
                    <a:gd name="connsiteY11" fmla="*/ 62484 h 2826260"/>
                    <a:gd name="connsiteX12" fmla="*/ 0 w 1472640"/>
                    <a:gd name="connsiteY12" fmla="*/ 122400 h 2826260"/>
                    <a:gd name="connsiteX13" fmla="*/ 88782 w 1472640"/>
                    <a:gd name="connsiteY13" fmla="*/ 775926 h 2826260"/>
                    <a:gd name="connsiteX14" fmla="*/ 78392 w 1472640"/>
                    <a:gd name="connsiteY14" fmla="*/ 1934162 h 2826260"/>
                    <a:gd name="connsiteX15" fmla="*/ 101296 w 1472640"/>
                    <a:gd name="connsiteY15" fmla="*/ 2210365 h 2826260"/>
                    <a:gd name="connsiteX16" fmla="*/ 113929 w 1472640"/>
                    <a:gd name="connsiteY16" fmla="*/ 2312665 h 2826260"/>
                    <a:gd name="connsiteX17" fmla="*/ 136242 w 1472640"/>
                    <a:gd name="connsiteY17" fmla="*/ 2508351 h 2826260"/>
                    <a:gd name="connsiteX18" fmla="*/ 155899 w 1472640"/>
                    <a:gd name="connsiteY18" fmla="*/ 2549909 h 2826260"/>
                    <a:gd name="connsiteX19" fmla="*/ 700396 w 1472640"/>
                    <a:gd name="connsiteY19" fmla="*/ 2825876 h 2826260"/>
                    <a:gd name="connsiteX20" fmla="*/ 828433 w 1472640"/>
                    <a:gd name="connsiteY20" fmla="*/ 2760824 h 2826260"/>
                    <a:gd name="connsiteX21" fmla="*/ 777195 w 1472640"/>
                    <a:gd name="connsiteY21" fmla="*/ 2644357 h 2826260"/>
                    <a:gd name="connsiteX22" fmla="*/ 643668 w 1472640"/>
                    <a:gd name="connsiteY22" fmla="*/ 2506639 h 2826260"/>
                    <a:gd name="connsiteX23" fmla="*/ 1149027 w 1472640"/>
                    <a:gd name="connsiteY23" fmla="*/ 2571632 h 2826260"/>
                    <a:gd name="connsiteX24" fmla="*/ 1425526 w 1472640"/>
                    <a:gd name="connsiteY24" fmla="*/ 2540051 h 2826260"/>
                    <a:gd name="connsiteX25" fmla="*/ 1472573 w 1472640"/>
                    <a:gd name="connsiteY25" fmla="*/ 2481374 h 2826260"/>
                    <a:gd name="connsiteX26" fmla="*/ 1424286 w 1472640"/>
                    <a:gd name="connsiteY26" fmla="*/ 2432615 h 2826260"/>
                    <a:gd name="connsiteX27" fmla="*/ 894606 w 1472640"/>
                    <a:gd name="connsiteY27" fmla="*/ 1315700 h 2826260"/>
                    <a:gd name="connsiteX28" fmla="*/ 641661 w 1472640"/>
                    <a:gd name="connsiteY28" fmla="*/ 2192243 h 2826260"/>
                    <a:gd name="connsiteX29" fmla="*/ 609135 w 1472640"/>
                    <a:gd name="connsiteY29" fmla="*/ 2302276 h 2826260"/>
                    <a:gd name="connsiteX30" fmla="*/ 595558 w 1472640"/>
                    <a:gd name="connsiteY30" fmla="*/ 2439935 h 2826260"/>
                    <a:gd name="connsiteX31" fmla="*/ 506422 w 1472640"/>
                    <a:gd name="connsiteY31" fmla="*/ 2292005 h 2826260"/>
                    <a:gd name="connsiteX32" fmla="*/ 492727 w 1472640"/>
                    <a:gd name="connsiteY32" fmla="*/ 2157770 h 2826260"/>
                    <a:gd name="connsiteX33" fmla="*/ 471063 w 1472640"/>
                    <a:gd name="connsiteY33" fmla="*/ 1875427 h 2826260"/>
                    <a:gd name="connsiteX34" fmla="*/ 493317 w 1472640"/>
                    <a:gd name="connsiteY34" fmla="*/ 1485118 h 2826260"/>
                    <a:gd name="connsiteX35" fmla="*/ 610020 w 1472640"/>
                    <a:gd name="connsiteY35" fmla="*/ 943336 h 2826260"/>
                    <a:gd name="connsiteX36" fmla="*/ 664210 w 1472640"/>
                    <a:gd name="connsiteY36" fmla="*/ 805028 h 2826260"/>
                    <a:gd name="connsiteX37" fmla="*/ 840239 w 1472640"/>
                    <a:gd name="connsiteY37" fmla="*/ 1097347 h 2826260"/>
                    <a:gd name="connsiteX38" fmla="*/ 872352 w 1472640"/>
                    <a:gd name="connsiteY38" fmla="*/ 1144984 h 2826260"/>
                    <a:gd name="connsiteX39" fmla="*/ 894606 w 1472640"/>
                    <a:gd name="connsiteY39" fmla="*/ 1315700 h 28262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</a:cxnLst>
                  <a:rect l="l" t="t" r="r" b="b"/>
                  <a:pathLst>
                    <a:path w="1472640" h="2826260">
                      <a:moveTo>
                        <a:pt x="1424286" y="2432615"/>
                      </a:moveTo>
                      <a:cubicBezTo>
                        <a:pt x="1342352" y="2389877"/>
                        <a:pt x="1255991" y="2355581"/>
                        <a:pt x="1179664" y="2302335"/>
                      </a:cubicBezTo>
                      <a:cubicBezTo>
                        <a:pt x="1143537" y="2287518"/>
                        <a:pt x="1113727" y="2263788"/>
                        <a:pt x="1086042" y="2236870"/>
                      </a:cubicBezTo>
                      <a:cubicBezTo>
                        <a:pt x="1047023" y="2198973"/>
                        <a:pt x="1027366" y="2164145"/>
                        <a:pt x="1043599" y="2100038"/>
                      </a:cubicBezTo>
                      <a:cubicBezTo>
                        <a:pt x="1101626" y="1870881"/>
                        <a:pt x="1180963" y="1649813"/>
                        <a:pt x="1289343" y="1441081"/>
                      </a:cubicBezTo>
                      <a:cubicBezTo>
                        <a:pt x="1397486" y="1232881"/>
                        <a:pt x="1406636" y="1023677"/>
                        <a:pt x="1343946" y="802608"/>
                      </a:cubicBezTo>
                      <a:cubicBezTo>
                        <a:pt x="1267974" y="534787"/>
                        <a:pt x="1182675" y="270094"/>
                        <a:pt x="1091295" y="7232"/>
                      </a:cubicBezTo>
                      <a:cubicBezTo>
                        <a:pt x="1074708" y="-6876"/>
                        <a:pt x="1057884" y="3277"/>
                        <a:pt x="1041592" y="7468"/>
                      </a:cubicBezTo>
                      <a:cubicBezTo>
                        <a:pt x="1014320" y="14433"/>
                        <a:pt x="987107" y="20160"/>
                        <a:pt x="958831" y="21281"/>
                      </a:cubicBezTo>
                      <a:cubicBezTo>
                        <a:pt x="888467" y="24115"/>
                        <a:pt x="820346" y="35921"/>
                        <a:pt x="753405" y="60418"/>
                      </a:cubicBezTo>
                      <a:cubicBezTo>
                        <a:pt x="670822" y="90642"/>
                        <a:pt x="584519" y="103511"/>
                        <a:pt x="495856" y="106462"/>
                      </a:cubicBezTo>
                      <a:cubicBezTo>
                        <a:pt x="366461" y="110771"/>
                        <a:pt x="241198" y="88104"/>
                        <a:pt x="115641" y="62484"/>
                      </a:cubicBezTo>
                      <a:cubicBezTo>
                        <a:pt x="50825" y="49262"/>
                        <a:pt x="26209" y="63547"/>
                        <a:pt x="0" y="122400"/>
                      </a:cubicBezTo>
                      <a:cubicBezTo>
                        <a:pt x="49822" y="337507"/>
                        <a:pt x="87424" y="555507"/>
                        <a:pt x="88782" y="775926"/>
                      </a:cubicBezTo>
                      <a:cubicBezTo>
                        <a:pt x="91202" y="1161926"/>
                        <a:pt x="80518" y="1548044"/>
                        <a:pt x="78392" y="1934162"/>
                      </a:cubicBezTo>
                      <a:cubicBezTo>
                        <a:pt x="77861" y="2026427"/>
                        <a:pt x="70659" y="2120639"/>
                        <a:pt x="101296" y="2210365"/>
                      </a:cubicBezTo>
                      <a:cubicBezTo>
                        <a:pt x="112866" y="2244367"/>
                        <a:pt x="120127" y="2277247"/>
                        <a:pt x="113929" y="2312665"/>
                      </a:cubicBezTo>
                      <a:cubicBezTo>
                        <a:pt x="109029" y="2379193"/>
                        <a:pt x="147576" y="2440702"/>
                        <a:pt x="136242" y="2508351"/>
                      </a:cubicBezTo>
                      <a:cubicBezTo>
                        <a:pt x="133645" y="2523994"/>
                        <a:pt x="145864" y="2537630"/>
                        <a:pt x="155899" y="2549909"/>
                      </a:cubicBezTo>
                      <a:cubicBezTo>
                        <a:pt x="296392" y="2722632"/>
                        <a:pt x="468406" y="2833668"/>
                        <a:pt x="700396" y="2825876"/>
                      </a:cubicBezTo>
                      <a:cubicBezTo>
                        <a:pt x="752874" y="2824105"/>
                        <a:pt x="805647" y="2814660"/>
                        <a:pt x="828433" y="2760824"/>
                      </a:cubicBezTo>
                      <a:cubicBezTo>
                        <a:pt x="850451" y="2708818"/>
                        <a:pt x="808540" y="2677001"/>
                        <a:pt x="777195" y="2644357"/>
                      </a:cubicBezTo>
                      <a:cubicBezTo>
                        <a:pt x="732272" y="2597546"/>
                        <a:pt x="686878" y="2551207"/>
                        <a:pt x="643668" y="2506639"/>
                      </a:cubicBezTo>
                      <a:cubicBezTo>
                        <a:pt x="819401" y="2493121"/>
                        <a:pt x="983565" y="2531255"/>
                        <a:pt x="1149027" y="2571632"/>
                      </a:cubicBezTo>
                      <a:cubicBezTo>
                        <a:pt x="1239698" y="2593768"/>
                        <a:pt x="1337748" y="2588633"/>
                        <a:pt x="1425526" y="2540051"/>
                      </a:cubicBezTo>
                      <a:cubicBezTo>
                        <a:pt x="1449374" y="2526827"/>
                        <a:pt x="1471038" y="2510122"/>
                        <a:pt x="1472573" y="2481374"/>
                      </a:cubicBezTo>
                      <a:cubicBezTo>
                        <a:pt x="1474226" y="2450560"/>
                        <a:pt x="1445124" y="2443477"/>
                        <a:pt x="1424286" y="2432615"/>
                      </a:cubicBezTo>
                      <a:close/>
                      <a:moveTo>
                        <a:pt x="894606" y="1315700"/>
                      </a:moveTo>
                      <a:cubicBezTo>
                        <a:pt x="773830" y="1597157"/>
                        <a:pt x="699924" y="1892487"/>
                        <a:pt x="641661" y="2192243"/>
                      </a:cubicBezTo>
                      <a:cubicBezTo>
                        <a:pt x="634400" y="2229609"/>
                        <a:pt x="620174" y="2265618"/>
                        <a:pt x="609135" y="2302276"/>
                      </a:cubicBezTo>
                      <a:cubicBezTo>
                        <a:pt x="603291" y="2347198"/>
                        <a:pt x="595735" y="2392002"/>
                        <a:pt x="595558" y="2439935"/>
                      </a:cubicBezTo>
                      <a:cubicBezTo>
                        <a:pt x="563741" y="2391648"/>
                        <a:pt x="507426" y="2359299"/>
                        <a:pt x="506422" y="2292005"/>
                      </a:cubicBezTo>
                      <a:cubicBezTo>
                        <a:pt x="482751" y="2249089"/>
                        <a:pt x="488949" y="2204876"/>
                        <a:pt x="492727" y="2157770"/>
                      </a:cubicBezTo>
                      <a:cubicBezTo>
                        <a:pt x="500401" y="2063321"/>
                        <a:pt x="482810" y="1968872"/>
                        <a:pt x="471063" y="1875427"/>
                      </a:cubicBezTo>
                      <a:cubicBezTo>
                        <a:pt x="454475" y="1742963"/>
                        <a:pt x="463271" y="1614571"/>
                        <a:pt x="493317" y="1485118"/>
                      </a:cubicBezTo>
                      <a:cubicBezTo>
                        <a:pt x="535111" y="1305193"/>
                        <a:pt x="558841" y="1121254"/>
                        <a:pt x="610020" y="943336"/>
                      </a:cubicBezTo>
                      <a:cubicBezTo>
                        <a:pt x="623420" y="896702"/>
                        <a:pt x="640244" y="851308"/>
                        <a:pt x="664210" y="805028"/>
                      </a:cubicBezTo>
                      <a:cubicBezTo>
                        <a:pt x="724244" y="904730"/>
                        <a:pt x="782094" y="1001127"/>
                        <a:pt x="840239" y="1097347"/>
                      </a:cubicBezTo>
                      <a:cubicBezTo>
                        <a:pt x="850156" y="1113816"/>
                        <a:pt x="858302" y="1133001"/>
                        <a:pt x="872352" y="1144984"/>
                      </a:cubicBezTo>
                      <a:cubicBezTo>
                        <a:pt x="931913" y="1196164"/>
                        <a:pt x="922527" y="1250649"/>
                        <a:pt x="894606" y="1315700"/>
                      </a:cubicBezTo>
                      <a:close/>
                    </a:path>
                  </a:pathLst>
                </a:custGeom>
                <a:solidFill>
                  <a:srgbClr val="010101"/>
                </a:solidFill>
                <a:ln w="589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87" name="Freeform: Shape 45">
                  <a:extLst>
                    <a:ext uri="{FF2B5EF4-FFF2-40B4-BE49-F238E27FC236}">
                      <a16:creationId xmlns:a16="http://schemas.microsoft.com/office/drawing/2014/main" id="{10F165CC-AA44-49B3-AE41-9BCA7B927C35}"/>
                    </a:ext>
                  </a:extLst>
                </p:cNvPr>
                <p:cNvSpPr/>
                <p:nvPr/>
              </p:nvSpPr>
              <p:spPr>
                <a:xfrm>
                  <a:off x="753142" y="2643233"/>
                  <a:ext cx="1033566" cy="415171"/>
                </a:xfrm>
                <a:custGeom>
                  <a:avLst/>
                  <a:gdLst>
                    <a:gd name="connsiteX0" fmla="*/ 939649 w 1033566"/>
                    <a:gd name="connsiteY0" fmla="*/ 111461 h 415171"/>
                    <a:gd name="connsiteX1" fmla="*/ 877608 w 1033566"/>
                    <a:gd name="connsiteY1" fmla="*/ 129761 h 415171"/>
                    <a:gd name="connsiteX2" fmla="*/ 985634 w 1033566"/>
                    <a:gd name="connsiteY2" fmla="*/ 175096 h 415171"/>
                    <a:gd name="connsiteX3" fmla="*/ 1033567 w 1033566"/>
                    <a:gd name="connsiteY3" fmla="*/ 195580 h 415171"/>
                    <a:gd name="connsiteX4" fmla="*/ 890477 w 1033566"/>
                    <a:gd name="connsiteY4" fmla="*/ 268659 h 415171"/>
                    <a:gd name="connsiteX5" fmla="*/ 782746 w 1033566"/>
                    <a:gd name="connsiteY5" fmla="*/ 327159 h 415171"/>
                    <a:gd name="connsiteX6" fmla="*/ 640188 w 1033566"/>
                    <a:gd name="connsiteY6" fmla="*/ 361278 h 415171"/>
                    <a:gd name="connsiteX7" fmla="*/ 599752 w 1033566"/>
                    <a:gd name="connsiteY7" fmla="*/ 350889 h 415171"/>
                    <a:gd name="connsiteX8" fmla="*/ 208321 w 1033566"/>
                    <a:gd name="connsiteY8" fmla="*/ 365823 h 415171"/>
                    <a:gd name="connsiteX9" fmla="*/ 79517 w 1033566"/>
                    <a:gd name="connsiteY9" fmla="*/ 411218 h 415171"/>
                    <a:gd name="connsiteX10" fmla="*/ 29459 w 1033566"/>
                    <a:gd name="connsiteY10" fmla="*/ 396814 h 415171"/>
                    <a:gd name="connsiteX11" fmla="*/ 28633 w 1033566"/>
                    <a:gd name="connsiteY11" fmla="*/ 157328 h 415171"/>
                    <a:gd name="connsiteX12" fmla="*/ 131995 w 1033566"/>
                    <a:gd name="connsiteY12" fmla="*/ 127400 h 415171"/>
                    <a:gd name="connsiteX13" fmla="*/ 662974 w 1033566"/>
                    <a:gd name="connsiteY13" fmla="*/ 7036 h 415171"/>
                    <a:gd name="connsiteX14" fmla="*/ 864090 w 1033566"/>
                    <a:gd name="connsiteY14" fmla="*/ 58570 h 415171"/>
                    <a:gd name="connsiteX15" fmla="*/ 939649 w 1033566"/>
                    <a:gd name="connsiteY15" fmla="*/ 111461 h 41517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1033566" h="415171">
                      <a:moveTo>
                        <a:pt x="939649" y="111461"/>
                      </a:moveTo>
                      <a:cubicBezTo>
                        <a:pt x="924478" y="130528"/>
                        <a:pt x="900807" y="120788"/>
                        <a:pt x="877608" y="129761"/>
                      </a:cubicBezTo>
                      <a:cubicBezTo>
                        <a:pt x="910370" y="158036"/>
                        <a:pt x="943427" y="176926"/>
                        <a:pt x="985634" y="175096"/>
                      </a:cubicBezTo>
                      <a:cubicBezTo>
                        <a:pt x="1005055" y="174270"/>
                        <a:pt x="1024122" y="173443"/>
                        <a:pt x="1033567" y="195580"/>
                      </a:cubicBezTo>
                      <a:cubicBezTo>
                        <a:pt x="1003402" y="253488"/>
                        <a:pt x="935694" y="238436"/>
                        <a:pt x="890477" y="268659"/>
                      </a:cubicBezTo>
                      <a:cubicBezTo>
                        <a:pt x="856771" y="291150"/>
                        <a:pt x="814387" y="300004"/>
                        <a:pt x="782746" y="327159"/>
                      </a:cubicBezTo>
                      <a:cubicBezTo>
                        <a:pt x="740776" y="363167"/>
                        <a:pt x="693079" y="372376"/>
                        <a:pt x="640188" y="361278"/>
                      </a:cubicBezTo>
                      <a:cubicBezTo>
                        <a:pt x="626493" y="358386"/>
                        <a:pt x="610673" y="358209"/>
                        <a:pt x="599752" y="350889"/>
                      </a:cubicBezTo>
                      <a:cubicBezTo>
                        <a:pt x="465281" y="260454"/>
                        <a:pt x="337185" y="311988"/>
                        <a:pt x="208321" y="365823"/>
                      </a:cubicBezTo>
                      <a:cubicBezTo>
                        <a:pt x="166410" y="383355"/>
                        <a:pt x="121901" y="394689"/>
                        <a:pt x="79517" y="411218"/>
                      </a:cubicBezTo>
                      <a:cubicBezTo>
                        <a:pt x="57262" y="419895"/>
                        <a:pt x="43213" y="413933"/>
                        <a:pt x="29459" y="396814"/>
                      </a:cubicBezTo>
                      <a:cubicBezTo>
                        <a:pt x="-7789" y="350180"/>
                        <a:pt x="-11508" y="201483"/>
                        <a:pt x="28633" y="157328"/>
                      </a:cubicBezTo>
                      <a:cubicBezTo>
                        <a:pt x="54665" y="128639"/>
                        <a:pt x="96931" y="132771"/>
                        <a:pt x="131995" y="127400"/>
                      </a:cubicBezTo>
                      <a:cubicBezTo>
                        <a:pt x="311979" y="99891"/>
                        <a:pt x="488598" y="58924"/>
                        <a:pt x="662974" y="7036"/>
                      </a:cubicBezTo>
                      <a:cubicBezTo>
                        <a:pt x="739359" y="-15690"/>
                        <a:pt x="805119" y="20673"/>
                        <a:pt x="864090" y="58570"/>
                      </a:cubicBezTo>
                      <a:cubicBezTo>
                        <a:pt x="888824" y="74626"/>
                        <a:pt x="935635" y="65713"/>
                        <a:pt x="939649" y="111461"/>
                      </a:cubicBezTo>
                      <a:close/>
                    </a:path>
                  </a:pathLst>
                </a:custGeom>
                <a:solidFill>
                  <a:srgbClr val="FCCDB7"/>
                </a:solidFill>
                <a:ln w="589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sp>
            <p:nvSpPr>
              <p:cNvPr id="180" name="Oval 119">
                <a:extLst>
                  <a:ext uri="{FF2B5EF4-FFF2-40B4-BE49-F238E27FC236}">
                    <a16:creationId xmlns:a16="http://schemas.microsoft.com/office/drawing/2014/main" id="{9638E862-9D7B-48D8-A9A1-E89BBC85AF8A}"/>
                  </a:ext>
                </a:extLst>
              </p:cNvPr>
              <p:cNvSpPr/>
              <p:nvPr/>
            </p:nvSpPr>
            <p:spPr>
              <a:xfrm rot="1166431" flipH="1">
                <a:off x="694190" y="6066964"/>
                <a:ext cx="1144379" cy="403595"/>
              </a:xfrm>
              <a:prstGeom prst="ellipse">
                <a:avLst/>
              </a:prstGeom>
              <a:solidFill>
                <a:schemeClr val="tx1">
                  <a:lumMod val="75000"/>
                  <a:lumOff val="25000"/>
                </a:schemeClr>
              </a:solidFill>
              <a:ln>
                <a:noFill/>
              </a:ln>
              <a:effectLst>
                <a:softEdge rad="1397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</p:grpSp>
        <p:grpSp>
          <p:nvGrpSpPr>
            <p:cNvPr id="188" name="그룹 187">
              <a:extLst>
                <a:ext uri="{FF2B5EF4-FFF2-40B4-BE49-F238E27FC236}">
                  <a16:creationId xmlns:a16="http://schemas.microsoft.com/office/drawing/2014/main" id="{384DA06C-BE00-413B-8767-C947CF6630E9}"/>
                </a:ext>
              </a:extLst>
            </p:cNvPr>
            <p:cNvGrpSpPr/>
            <p:nvPr/>
          </p:nvGrpSpPr>
          <p:grpSpPr>
            <a:xfrm>
              <a:off x="7752996" y="1802564"/>
              <a:ext cx="2265244" cy="4395791"/>
              <a:chOff x="8129023" y="4168987"/>
              <a:chExt cx="920770" cy="1786789"/>
            </a:xfrm>
          </p:grpSpPr>
          <p:sp>
            <p:nvSpPr>
              <p:cNvPr id="189" name="Graphic 19">
                <a:extLst>
                  <a:ext uri="{FF2B5EF4-FFF2-40B4-BE49-F238E27FC236}">
                    <a16:creationId xmlns:a16="http://schemas.microsoft.com/office/drawing/2014/main" id="{A5A66AC0-C7A3-414B-8479-4F51BDF54E2D}"/>
                  </a:ext>
                </a:extLst>
              </p:cNvPr>
              <p:cNvSpPr/>
              <p:nvPr/>
            </p:nvSpPr>
            <p:spPr>
              <a:xfrm>
                <a:off x="8274221" y="4390539"/>
                <a:ext cx="690690" cy="1489440"/>
              </a:xfrm>
              <a:custGeom>
                <a:avLst/>
                <a:gdLst>
                  <a:gd name="connsiteX0" fmla="*/ 1793926 w 1873832"/>
                  <a:gd name="connsiteY0" fmla="*/ 2294684 h 4040829"/>
                  <a:gd name="connsiteX1" fmla="*/ 1448124 w 1873832"/>
                  <a:gd name="connsiteY1" fmla="*/ 1896851 h 4040829"/>
                  <a:gd name="connsiteX2" fmla="*/ 1430407 w 1873832"/>
                  <a:gd name="connsiteY2" fmla="*/ 1841668 h 4040829"/>
                  <a:gd name="connsiteX3" fmla="*/ 1529217 w 1873832"/>
                  <a:gd name="connsiteY3" fmla="*/ 1582702 h 4040829"/>
                  <a:gd name="connsiteX4" fmla="*/ 1608070 w 1873832"/>
                  <a:gd name="connsiteY4" fmla="*/ 1596217 h 4040829"/>
                  <a:gd name="connsiteX5" fmla="*/ 1628658 w 1873832"/>
                  <a:gd name="connsiteY5" fmla="*/ 1599789 h 4040829"/>
                  <a:gd name="connsiteX6" fmla="*/ 1717664 w 1873832"/>
                  <a:gd name="connsiteY6" fmla="*/ 1576189 h 4040829"/>
                  <a:gd name="connsiteX7" fmla="*/ 1780830 w 1873832"/>
                  <a:gd name="connsiteY7" fmla="*/ 1437532 h 4040829"/>
                  <a:gd name="connsiteX8" fmla="*/ 1765144 w 1873832"/>
                  <a:gd name="connsiteY8" fmla="*/ 1386341 h 4040829"/>
                  <a:gd name="connsiteX9" fmla="*/ 1594624 w 1873832"/>
                  <a:gd name="connsiteY9" fmla="*/ 1298455 h 4040829"/>
                  <a:gd name="connsiteX10" fmla="*/ 1563671 w 1873832"/>
                  <a:gd name="connsiteY10" fmla="*/ 1247895 h 4040829"/>
                  <a:gd name="connsiteX11" fmla="*/ 1554778 w 1873832"/>
                  <a:gd name="connsiteY11" fmla="*/ 968970 h 4040829"/>
                  <a:gd name="connsiteX12" fmla="*/ 1439580 w 1873832"/>
                  <a:gd name="connsiteY12" fmla="*/ 309860 h 4040829"/>
                  <a:gd name="connsiteX13" fmla="*/ 1188387 w 1873832"/>
                  <a:gd name="connsiteY13" fmla="*/ 8036 h 4040829"/>
                  <a:gd name="connsiteX14" fmla="*/ 996789 w 1873832"/>
                  <a:gd name="connsiteY14" fmla="*/ 135418 h 4040829"/>
                  <a:gd name="connsiteX15" fmla="*/ 784182 w 1873832"/>
                  <a:gd name="connsiteY15" fmla="*/ 370575 h 4040829"/>
                  <a:gd name="connsiteX16" fmla="*/ 492372 w 1873832"/>
                  <a:gd name="connsiteY16" fmla="*/ 972962 h 4040829"/>
                  <a:gd name="connsiteX17" fmla="*/ 405046 w 1873832"/>
                  <a:gd name="connsiteY17" fmla="*/ 1477029 h 4040829"/>
                  <a:gd name="connsiteX18" fmla="*/ 382497 w 1873832"/>
                  <a:gd name="connsiteY18" fmla="*/ 1727451 h 4040829"/>
                  <a:gd name="connsiteX19" fmla="*/ 415550 w 1873832"/>
                  <a:gd name="connsiteY19" fmla="*/ 1767158 h 4040829"/>
                  <a:gd name="connsiteX20" fmla="*/ 661071 w 1873832"/>
                  <a:gd name="connsiteY20" fmla="*/ 1823461 h 4040829"/>
                  <a:gd name="connsiteX21" fmla="*/ 686982 w 1873832"/>
                  <a:gd name="connsiteY21" fmla="*/ 1857215 h 4040829"/>
                  <a:gd name="connsiteX22" fmla="*/ 0 w 1873832"/>
                  <a:gd name="connsiteY22" fmla="*/ 3895331 h 4040829"/>
                  <a:gd name="connsiteX23" fmla="*/ 28712 w 1873832"/>
                  <a:gd name="connsiteY23" fmla="*/ 3922922 h 4040829"/>
                  <a:gd name="connsiteX24" fmla="*/ 328785 w 1873832"/>
                  <a:gd name="connsiteY24" fmla="*/ 4035038 h 4040829"/>
                  <a:gd name="connsiteX25" fmla="*/ 374093 w 1873832"/>
                  <a:gd name="connsiteY25" fmla="*/ 4031256 h 4040829"/>
                  <a:gd name="connsiteX26" fmla="*/ 983273 w 1873832"/>
                  <a:gd name="connsiteY26" fmla="*/ 2178576 h 4040829"/>
                  <a:gd name="connsiteX27" fmla="*/ 1461359 w 1873832"/>
                  <a:gd name="connsiteY27" fmla="*/ 2493986 h 4040829"/>
                  <a:gd name="connsiteX28" fmla="*/ 1475645 w 1873832"/>
                  <a:gd name="connsiteY28" fmla="*/ 2555541 h 4040829"/>
                  <a:gd name="connsiteX29" fmla="*/ 1076131 w 1873832"/>
                  <a:gd name="connsiteY29" fmla="*/ 3212060 h 4040829"/>
                  <a:gd name="connsiteX30" fmla="*/ 1346652 w 1873832"/>
                  <a:gd name="connsiteY30" fmla="*/ 3413043 h 4040829"/>
                  <a:gd name="connsiteX31" fmla="*/ 1621865 w 1873832"/>
                  <a:gd name="connsiteY31" fmla="*/ 2963388 h 4040829"/>
                  <a:gd name="connsiteX32" fmla="*/ 1812833 w 1873832"/>
                  <a:gd name="connsiteY32" fmla="*/ 2654492 h 4040829"/>
                  <a:gd name="connsiteX33" fmla="*/ 1864515 w 1873832"/>
                  <a:gd name="connsiteY33" fmla="*/ 2532712 h 4040829"/>
                  <a:gd name="connsiteX34" fmla="*/ 1793926 w 1873832"/>
                  <a:gd name="connsiteY34" fmla="*/ 2294684 h 40408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</a:cxnLst>
                <a:rect l="l" t="t" r="r" b="b"/>
                <a:pathLst>
                  <a:path w="1873832" h="4040829">
                    <a:moveTo>
                      <a:pt x="1793926" y="2294684"/>
                    </a:moveTo>
                    <a:cubicBezTo>
                      <a:pt x="1666613" y="2172484"/>
                      <a:pt x="1553937" y="2037679"/>
                      <a:pt x="1448124" y="1896851"/>
                    </a:cubicBezTo>
                    <a:cubicBezTo>
                      <a:pt x="1436289" y="1881094"/>
                      <a:pt x="1419832" y="1867999"/>
                      <a:pt x="1430407" y="1841668"/>
                    </a:cubicBezTo>
                    <a:cubicBezTo>
                      <a:pt x="1454637" y="1781233"/>
                      <a:pt x="1510239" y="1596498"/>
                      <a:pt x="1529217" y="1582702"/>
                    </a:cubicBezTo>
                    <a:cubicBezTo>
                      <a:pt x="1549456" y="1567926"/>
                      <a:pt x="1581108" y="1590895"/>
                      <a:pt x="1608070" y="1596217"/>
                    </a:cubicBezTo>
                    <a:cubicBezTo>
                      <a:pt x="1614932" y="1597548"/>
                      <a:pt x="1622215" y="1597478"/>
                      <a:pt x="1628658" y="1599789"/>
                    </a:cubicBezTo>
                    <a:cubicBezTo>
                      <a:pt x="1663952" y="1612604"/>
                      <a:pt x="1696726" y="1617226"/>
                      <a:pt x="1717664" y="1576189"/>
                    </a:cubicBezTo>
                    <a:cubicBezTo>
                      <a:pt x="1742805" y="1531861"/>
                      <a:pt x="1772847" y="1489774"/>
                      <a:pt x="1780830" y="1437532"/>
                    </a:cubicBezTo>
                    <a:cubicBezTo>
                      <a:pt x="1796657" y="1414003"/>
                      <a:pt x="1794556" y="1399857"/>
                      <a:pt x="1765144" y="1386341"/>
                    </a:cubicBezTo>
                    <a:cubicBezTo>
                      <a:pt x="1707090" y="1359660"/>
                      <a:pt x="1652188" y="1326397"/>
                      <a:pt x="1594624" y="1298455"/>
                    </a:cubicBezTo>
                    <a:cubicBezTo>
                      <a:pt x="1571374" y="1287181"/>
                      <a:pt x="1562131" y="1274155"/>
                      <a:pt x="1563671" y="1247895"/>
                    </a:cubicBezTo>
                    <a:cubicBezTo>
                      <a:pt x="1569064" y="1154756"/>
                      <a:pt x="1565282" y="1061408"/>
                      <a:pt x="1554778" y="968970"/>
                    </a:cubicBezTo>
                    <a:cubicBezTo>
                      <a:pt x="1533629" y="783114"/>
                      <a:pt x="1463320" y="341163"/>
                      <a:pt x="1439580" y="309860"/>
                    </a:cubicBezTo>
                    <a:cubicBezTo>
                      <a:pt x="1375084" y="84087"/>
                      <a:pt x="1229354" y="-32791"/>
                      <a:pt x="1188387" y="8036"/>
                    </a:cubicBezTo>
                    <a:cubicBezTo>
                      <a:pt x="1137406" y="72252"/>
                      <a:pt x="1033834" y="115950"/>
                      <a:pt x="996789" y="135418"/>
                    </a:cubicBezTo>
                    <a:cubicBezTo>
                      <a:pt x="908342" y="179957"/>
                      <a:pt x="791254" y="360211"/>
                      <a:pt x="784182" y="370575"/>
                    </a:cubicBezTo>
                    <a:cubicBezTo>
                      <a:pt x="657780" y="557201"/>
                      <a:pt x="554137" y="755103"/>
                      <a:pt x="492372" y="972962"/>
                    </a:cubicBezTo>
                    <a:cubicBezTo>
                      <a:pt x="445593" y="1137809"/>
                      <a:pt x="422343" y="1306999"/>
                      <a:pt x="405046" y="1477029"/>
                    </a:cubicBezTo>
                    <a:cubicBezTo>
                      <a:pt x="396573" y="1560363"/>
                      <a:pt x="390060" y="1643977"/>
                      <a:pt x="382497" y="1727451"/>
                    </a:cubicBezTo>
                    <a:cubicBezTo>
                      <a:pt x="380256" y="1752031"/>
                      <a:pt x="388169" y="1764146"/>
                      <a:pt x="415550" y="1767158"/>
                    </a:cubicBezTo>
                    <a:cubicBezTo>
                      <a:pt x="450985" y="1771079"/>
                      <a:pt x="614082" y="1813096"/>
                      <a:pt x="661071" y="1823461"/>
                    </a:cubicBezTo>
                    <a:cubicBezTo>
                      <a:pt x="683410" y="1828363"/>
                      <a:pt x="691183" y="1835506"/>
                      <a:pt x="686982" y="1857215"/>
                    </a:cubicBezTo>
                    <a:cubicBezTo>
                      <a:pt x="678088" y="1903854"/>
                      <a:pt x="9174" y="3826702"/>
                      <a:pt x="0" y="3895331"/>
                    </a:cubicBezTo>
                    <a:cubicBezTo>
                      <a:pt x="3081" y="3911297"/>
                      <a:pt x="15476" y="3917950"/>
                      <a:pt x="28712" y="3922922"/>
                    </a:cubicBezTo>
                    <a:cubicBezTo>
                      <a:pt x="128643" y="3960527"/>
                      <a:pt x="228434" y="3998623"/>
                      <a:pt x="328785" y="4035038"/>
                    </a:cubicBezTo>
                    <a:cubicBezTo>
                      <a:pt x="343981" y="4040570"/>
                      <a:pt x="360158" y="4046172"/>
                      <a:pt x="374093" y="4031256"/>
                    </a:cubicBezTo>
                    <a:cubicBezTo>
                      <a:pt x="404276" y="3969561"/>
                      <a:pt x="962685" y="2162470"/>
                      <a:pt x="983273" y="2178576"/>
                    </a:cubicBezTo>
                    <a:cubicBezTo>
                      <a:pt x="1039646" y="2222554"/>
                      <a:pt x="1385168" y="2446716"/>
                      <a:pt x="1461359" y="2493986"/>
                    </a:cubicBezTo>
                    <a:cubicBezTo>
                      <a:pt x="1498545" y="2517095"/>
                      <a:pt x="1498755" y="2516955"/>
                      <a:pt x="1475645" y="2555541"/>
                    </a:cubicBezTo>
                    <a:cubicBezTo>
                      <a:pt x="1355266" y="2756313"/>
                      <a:pt x="1085375" y="3191892"/>
                      <a:pt x="1076131" y="3212060"/>
                    </a:cubicBezTo>
                    <a:cubicBezTo>
                      <a:pt x="1069759" y="3225926"/>
                      <a:pt x="1280335" y="3356950"/>
                      <a:pt x="1346652" y="3413043"/>
                    </a:cubicBezTo>
                    <a:cubicBezTo>
                      <a:pt x="1350784" y="3407510"/>
                      <a:pt x="1533419" y="3107227"/>
                      <a:pt x="1621865" y="2963388"/>
                    </a:cubicBezTo>
                    <a:cubicBezTo>
                      <a:pt x="1685311" y="2860306"/>
                      <a:pt x="1756950" y="2762196"/>
                      <a:pt x="1812833" y="2654492"/>
                    </a:cubicBezTo>
                    <a:cubicBezTo>
                      <a:pt x="1833142" y="2615345"/>
                      <a:pt x="1852820" y="2575709"/>
                      <a:pt x="1864515" y="2532712"/>
                    </a:cubicBezTo>
                    <a:cubicBezTo>
                      <a:pt x="1890005" y="2438803"/>
                      <a:pt x="1862134" y="2360161"/>
                      <a:pt x="1793926" y="2294684"/>
                    </a:cubicBezTo>
                    <a:close/>
                  </a:path>
                </a:pathLst>
              </a:custGeom>
              <a:solidFill>
                <a:schemeClr val="accent1">
                  <a:lumMod val="75000"/>
                </a:schemeClr>
              </a:solidFill>
              <a:ln w="700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0" name="Graphic 19">
                <a:extLst>
                  <a:ext uri="{FF2B5EF4-FFF2-40B4-BE49-F238E27FC236}">
                    <a16:creationId xmlns:a16="http://schemas.microsoft.com/office/drawing/2014/main" id="{95F79AF1-1E35-4135-972C-C8FFCD0D2B7A}"/>
                  </a:ext>
                </a:extLst>
              </p:cNvPr>
              <p:cNvSpPr/>
              <p:nvPr/>
            </p:nvSpPr>
            <p:spPr>
              <a:xfrm>
                <a:off x="8737102" y="4202714"/>
                <a:ext cx="204838" cy="253667"/>
              </a:xfrm>
              <a:custGeom>
                <a:avLst/>
                <a:gdLst>
                  <a:gd name="connsiteX0" fmla="*/ 434353 w 555725"/>
                  <a:gd name="connsiteY0" fmla="*/ 41969 h 688193"/>
                  <a:gd name="connsiteX1" fmla="*/ 480642 w 555725"/>
                  <a:gd name="connsiteY1" fmla="*/ 226144 h 688193"/>
                  <a:gd name="connsiteX2" fmla="*/ 539816 w 555725"/>
                  <a:gd name="connsiteY2" fmla="*/ 361440 h 688193"/>
                  <a:gd name="connsiteX3" fmla="*/ 526441 w 555725"/>
                  <a:gd name="connsiteY3" fmla="*/ 408359 h 688193"/>
                  <a:gd name="connsiteX4" fmla="*/ 505992 w 555725"/>
                  <a:gd name="connsiteY4" fmla="*/ 443864 h 688193"/>
                  <a:gd name="connsiteX5" fmla="*/ 494157 w 555725"/>
                  <a:gd name="connsiteY5" fmla="*/ 553949 h 688193"/>
                  <a:gd name="connsiteX6" fmla="*/ 414255 w 555725"/>
                  <a:gd name="connsiteY6" fmla="*/ 605840 h 688193"/>
                  <a:gd name="connsiteX7" fmla="*/ 295556 w 555725"/>
                  <a:gd name="connsiteY7" fmla="*/ 581610 h 688193"/>
                  <a:gd name="connsiteX8" fmla="*/ 224827 w 555725"/>
                  <a:gd name="connsiteY8" fmla="*/ 606961 h 688193"/>
                  <a:gd name="connsiteX9" fmla="*/ 162711 w 555725"/>
                  <a:gd name="connsiteY9" fmla="*/ 688194 h 688193"/>
                  <a:gd name="connsiteX10" fmla="*/ 34138 w 555725"/>
                  <a:gd name="connsiteY10" fmla="*/ 524607 h 688193"/>
                  <a:gd name="connsiteX11" fmla="*/ 29307 w 555725"/>
                  <a:gd name="connsiteY11" fmla="*/ 474186 h 688193"/>
                  <a:gd name="connsiteX12" fmla="*/ 74825 w 555725"/>
                  <a:gd name="connsiteY12" fmla="*/ 401426 h 688193"/>
                  <a:gd name="connsiteX13" fmla="*/ 106408 w 555725"/>
                  <a:gd name="connsiteY13" fmla="*/ 283568 h 688193"/>
                  <a:gd name="connsiteX14" fmla="*/ 353049 w 555725"/>
                  <a:gd name="connsiteY14" fmla="*/ 1562 h 688193"/>
                  <a:gd name="connsiteX15" fmla="*/ 434353 w 555725"/>
                  <a:gd name="connsiteY15" fmla="*/ 41969 h 6881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555725" h="688193">
                    <a:moveTo>
                      <a:pt x="434353" y="41969"/>
                    </a:moveTo>
                    <a:cubicBezTo>
                      <a:pt x="465796" y="99252"/>
                      <a:pt x="474899" y="163119"/>
                      <a:pt x="480642" y="226144"/>
                    </a:cubicBezTo>
                    <a:cubicBezTo>
                      <a:pt x="485544" y="279576"/>
                      <a:pt x="515656" y="318372"/>
                      <a:pt x="539816" y="361440"/>
                    </a:cubicBezTo>
                    <a:cubicBezTo>
                      <a:pt x="551021" y="381468"/>
                      <a:pt x="575040" y="403807"/>
                      <a:pt x="526441" y="408359"/>
                    </a:cubicBezTo>
                    <a:cubicBezTo>
                      <a:pt x="508513" y="410040"/>
                      <a:pt x="506482" y="427547"/>
                      <a:pt x="505992" y="443864"/>
                    </a:cubicBezTo>
                    <a:cubicBezTo>
                      <a:pt x="504872" y="480769"/>
                      <a:pt x="509143" y="518094"/>
                      <a:pt x="494157" y="553949"/>
                    </a:cubicBezTo>
                    <a:cubicBezTo>
                      <a:pt x="477560" y="593515"/>
                      <a:pt x="456482" y="608081"/>
                      <a:pt x="414255" y="605840"/>
                    </a:cubicBezTo>
                    <a:cubicBezTo>
                      <a:pt x="373428" y="603669"/>
                      <a:pt x="333161" y="597017"/>
                      <a:pt x="295556" y="581610"/>
                    </a:cubicBezTo>
                    <a:cubicBezTo>
                      <a:pt x="262012" y="567815"/>
                      <a:pt x="242474" y="576358"/>
                      <a:pt x="224827" y="606961"/>
                    </a:cubicBezTo>
                    <a:cubicBezTo>
                      <a:pt x="211241" y="630490"/>
                      <a:pt x="186661" y="671877"/>
                      <a:pt x="162711" y="688194"/>
                    </a:cubicBezTo>
                    <a:cubicBezTo>
                      <a:pt x="158790" y="685533"/>
                      <a:pt x="94363" y="555279"/>
                      <a:pt x="34138" y="524607"/>
                    </a:cubicBezTo>
                    <a:cubicBezTo>
                      <a:pt x="-10540" y="501847"/>
                      <a:pt x="-10540" y="501847"/>
                      <a:pt x="29307" y="474186"/>
                    </a:cubicBezTo>
                    <a:cubicBezTo>
                      <a:pt x="54797" y="456469"/>
                      <a:pt x="63551" y="427967"/>
                      <a:pt x="74825" y="401426"/>
                    </a:cubicBezTo>
                    <a:cubicBezTo>
                      <a:pt x="90862" y="363681"/>
                      <a:pt x="97935" y="323204"/>
                      <a:pt x="106408" y="283568"/>
                    </a:cubicBezTo>
                    <a:cubicBezTo>
                      <a:pt x="127487" y="184547"/>
                      <a:pt x="295696" y="-19867"/>
                      <a:pt x="353049" y="1562"/>
                    </a:cubicBezTo>
                    <a:cubicBezTo>
                      <a:pt x="368736" y="7305"/>
                      <a:pt x="426790" y="26072"/>
                      <a:pt x="434353" y="41969"/>
                    </a:cubicBezTo>
                    <a:close/>
                  </a:path>
                </a:pathLst>
              </a:custGeom>
              <a:solidFill>
                <a:srgbClr val="F7BB9B"/>
              </a:solidFill>
              <a:ln w="700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1" name="Graphic 19">
                <a:extLst>
                  <a:ext uri="{FF2B5EF4-FFF2-40B4-BE49-F238E27FC236}">
                    <a16:creationId xmlns:a16="http://schemas.microsoft.com/office/drawing/2014/main" id="{CA035250-CBA0-482D-BAE1-1CC95245282C}"/>
                  </a:ext>
                </a:extLst>
              </p:cNvPr>
              <p:cNvSpPr/>
              <p:nvPr/>
            </p:nvSpPr>
            <p:spPr>
              <a:xfrm>
                <a:off x="8907350" y="4920436"/>
                <a:ext cx="142443" cy="102810"/>
              </a:xfrm>
              <a:custGeom>
                <a:avLst/>
                <a:gdLst>
                  <a:gd name="connsiteX0" fmla="*/ 0 w 386448"/>
                  <a:gd name="connsiteY0" fmla="*/ 138657 h 278923"/>
                  <a:gd name="connsiteX1" fmla="*/ 63166 w 386448"/>
                  <a:gd name="connsiteY1" fmla="*/ 0 h 278923"/>
                  <a:gd name="connsiteX2" fmla="*/ 243210 w 386448"/>
                  <a:gd name="connsiteY2" fmla="*/ 22619 h 278923"/>
                  <a:gd name="connsiteX3" fmla="*/ 347973 w 386448"/>
                  <a:gd name="connsiteY3" fmla="*/ 52732 h 278923"/>
                  <a:gd name="connsiteX4" fmla="*/ 378435 w 386448"/>
                  <a:gd name="connsiteY4" fmla="*/ 192439 h 278923"/>
                  <a:gd name="connsiteX5" fmla="*/ 330816 w 386448"/>
                  <a:gd name="connsiteY5" fmla="*/ 241319 h 278923"/>
                  <a:gd name="connsiteX6" fmla="*/ 113587 w 386448"/>
                  <a:gd name="connsiteY6" fmla="*/ 234596 h 278923"/>
                  <a:gd name="connsiteX7" fmla="*/ 0 w 386448"/>
                  <a:gd name="connsiteY7" fmla="*/ 138657 h 2789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386448" h="278923">
                    <a:moveTo>
                      <a:pt x="0" y="138657"/>
                    </a:moveTo>
                    <a:cubicBezTo>
                      <a:pt x="11135" y="87886"/>
                      <a:pt x="41877" y="46149"/>
                      <a:pt x="63166" y="0"/>
                    </a:cubicBezTo>
                    <a:cubicBezTo>
                      <a:pt x="120940" y="25350"/>
                      <a:pt x="180814" y="34874"/>
                      <a:pt x="243210" y="22619"/>
                    </a:cubicBezTo>
                    <a:cubicBezTo>
                      <a:pt x="283546" y="14706"/>
                      <a:pt x="321082" y="19748"/>
                      <a:pt x="347973" y="52732"/>
                    </a:cubicBezTo>
                    <a:cubicBezTo>
                      <a:pt x="381026" y="93348"/>
                      <a:pt x="397343" y="139987"/>
                      <a:pt x="378435" y="192439"/>
                    </a:cubicBezTo>
                    <a:cubicBezTo>
                      <a:pt x="370242" y="215198"/>
                      <a:pt x="350774" y="229204"/>
                      <a:pt x="330816" y="241319"/>
                    </a:cubicBezTo>
                    <a:cubicBezTo>
                      <a:pt x="247131" y="291880"/>
                      <a:pt x="184946" y="293210"/>
                      <a:pt x="113587" y="234596"/>
                    </a:cubicBezTo>
                    <a:cubicBezTo>
                      <a:pt x="75281" y="203013"/>
                      <a:pt x="34804" y="174161"/>
                      <a:pt x="0" y="138657"/>
                    </a:cubicBezTo>
                    <a:close/>
                  </a:path>
                </a:pathLst>
              </a:custGeom>
              <a:solidFill>
                <a:srgbClr val="F6BB9B"/>
              </a:solidFill>
              <a:ln w="700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2" name="Graphic 19">
                <a:extLst>
                  <a:ext uri="{FF2B5EF4-FFF2-40B4-BE49-F238E27FC236}">
                    <a16:creationId xmlns:a16="http://schemas.microsoft.com/office/drawing/2014/main" id="{AB308365-EDA0-4C41-B6DE-5AB4F835F91D}"/>
                  </a:ext>
                </a:extLst>
              </p:cNvPr>
              <p:cNvSpPr/>
              <p:nvPr/>
            </p:nvSpPr>
            <p:spPr>
              <a:xfrm>
                <a:off x="8245150" y="5826245"/>
                <a:ext cx="295043" cy="129531"/>
              </a:xfrm>
              <a:custGeom>
                <a:avLst/>
                <a:gdLst>
                  <a:gd name="connsiteX0" fmla="*/ 448346 w 800448"/>
                  <a:gd name="connsiteY0" fmla="*/ 133755 h 351418"/>
                  <a:gd name="connsiteX1" fmla="*/ 786795 w 800448"/>
                  <a:gd name="connsiteY1" fmla="*/ 313309 h 351418"/>
                  <a:gd name="connsiteX2" fmla="*/ 544775 w 800448"/>
                  <a:gd name="connsiteY2" fmla="*/ 346082 h 351418"/>
                  <a:gd name="connsiteX3" fmla="*/ 323274 w 800448"/>
                  <a:gd name="connsiteY3" fmla="*/ 348813 h 351418"/>
                  <a:gd name="connsiteX4" fmla="*/ 300445 w 800448"/>
                  <a:gd name="connsiteY4" fmla="*/ 342441 h 351418"/>
                  <a:gd name="connsiteX5" fmla="*/ 242321 w 800448"/>
                  <a:gd name="connsiteY5" fmla="*/ 287188 h 351418"/>
                  <a:gd name="connsiteX6" fmla="*/ 202755 w 800448"/>
                  <a:gd name="connsiteY6" fmla="*/ 284877 h 351418"/>
                  <a:gd name="connsiteX7" fmla="*/ 140079 w 800448"/>
                  <a:gd name="connsiteY7" fmla="*/ 283477 h 351418"/>
                  <a:gd name="connsiteX8" fmla="*/ 16128 w 800448"/>
                  <a:gd name="connsiteY8" fmla="*/ 176193 h 351418"/>
                  <a:gd name="connsiteX9" fmla="*/ 6815 w 800448"/>
                  <a:gd name="connsiteY9" fmla="*/ 132775 h 351418"/>
                  <a:gd name="connsiteX10" fmla="*/ 82236 w 800448"/>
                  <a:gd name="connsiteY10" fmla="*/ 0 h 351418"/>
                  <a:gd name="connsiteX11" fmla="*/ 448346 w 800448"/>
                  <a:gd name="connsiteY11" fmla="*/ 133755 h 35141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800448" h="351418">
                    <a:moveTo>
                      <a:pt x="448346" y="133755"/>
                    </a:moveTo>
                    <a:cubicBezTo>
                      <a:pt x="508010" y="197551"/>
                      <a:pt x="716766" y="250283"/>
                      <a:pt x="786795" y="313309"/>
                    </a:cubicBezTo>
                    <a:cubicBezTo>
                      <a:pt x="850871" y="367581"/>
                      <a:pt x="675799" y="348813"/>
                      <a:pt x="544775" y="346082"/>
                    </a:cubicBezTo>
                    <a:cubicBezTo>
                      <a:pt x="471035" y="349723"/>
                      <a:pt x="397085" y="348673"/>
                      <a:pt x="323274" y="348813"/>
                    </a:cubicBezTo>
                    <a:cubicBezTo>
                      <a:pt x="315641" y="348813"/>
                      <a:pt x="308008" y="344682"/>
                      <a:pt x="300445" y="342441"/>
                    </a:cubicBezTo>
                    <a:cubicBezTo>
                      <a:pt x="280907" y="324163"/>
                      <a:pt x="260039" y="307146"/>
                      <a:pt x="242321" y="287188"/>
                    </a:cubicBezTo>
                    <a:cubicBezTo>
                      <a:pt x="228246" y="271292"/>
                      <a:pt x="216621" y="268840"/>
                      <a:pt x="202755" y="284877"/>
                    </a:cubicBezTo>
                    <a:cubicBezTo>
                      <a:pt x="181046" y="310017"/>
                      <a:pt x="162769" y="304905"/>
                      <a:pt x="140079" y="283477"/>
                    </a:cubicBezTo>
                    <a:cubicBezTo>
                      <a:pt x="100443" y="245941"/>
                      <a:pt x="58426" y="210787"/>
                      <a:pt x="16128" y="176193"/>
                    </a:cubicBezTo>
                    <a:cubicBezTo>
                      <a:pt x="-118" y="162887"/>
                      <a:pt x="-5650" y="151962"/>
                      <a:pt x="6815" y="132775"/>
                    </a:cubicBezTo>
                    <a:cubicBezTo>
                      <a:pt x="34616" y="90057"/>
                      <a:pt x="51143" y="40897"/>
                      <a:pt x="82236" y="0"/>
                    </a:cubicBezTo>
                    <a:cubicBezTo>
                      <a:pt x="84547" y="11135"/>
                      <a:pt x="333289" y="101262"/>
                      <a:pt x="448346" y="133755"/>
                    </a:cubicBezTo>
                    <a:close/>
                  </a:path>
                </a:pathLst>
              </a:custGeom>
              <a:solidFill>
                <a:srgbClr val="040404"/>
              </a:solidFill>
              <a:ln w="700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3" name="Graphic 19">
                <a:extLst>
                  <a:ext uri="{FF2B5EF4-FFF2-40B4-BE49-F238E27FC236}">
                    <a16:creationId xmlns:a16="http://schemas.microsoft.com/office/drawing/2014/main" id="{39FC76C3-823E-4BA7-8BC2-632F76DA449C}"/>
                  </a:ext>
                </a:extLst>
              </p:cNvPr>
              <p:cNvSpPr/>
              <p:nvPr/>
            </p:nvSpPr>
            <p:spPr>
              <a:xfrm>
                <a:off x="8607174" y="5577060"/>
                <a:ext cx="318598" cy="168083"/>
              </a:xfrm>
              <a:custGeom>
                <a:avLst/>
                <a:gdLst>
                  <a:gd name="connsiteX0" fmla="*/ 845107 w 864351"/>
                  <a:gd name="connsiteY0" fmla="*/ 376590 h 456007"/>
                  <a:gd name="connsiteX1" fmla="*/ 768355 w 864351"/>
                  <a:gd name="connsiteY1" fmla="*/ 345147 h 456007"/>
                  <a:gd name="connsiteX2" fmla="*/ 601337 w 864351"/>
                  <a:gd name="connsiteY2" fmla="*/ 313914 h 456007"/>
                  <a:gd name="connsiteX3" fmla="*/ 537891 w 864351"/>
                  <a:gd name="connsiteY3" fmla="*/ 277009 h 456007"/>
                  <a:gd name="connsiteX4" fmla="*/ 226753 w 864351"/>
                  <a:gd name="connsiteY4" fmla="*/ 17623 h 456007"/>
                  <a:gd name="connsiteX5" fmla="*/ 178223 w 864351"/>
                  <a:gd name="connsiteY5" fmla="*/ 21404 h 456007"/>
                  <a:gd name="connsiteX6" fmla="*/ 98180 w 864351"/>
                  <a:gd name="connsiteY6" fmla="*/ 118464 h 456007"/>
                  <a:gd name="connsiteX7" fmla="*/ 22759 w 864351"/>
                  <a:gd name="connsiteY7" fmla="*/ 287233 h 456007"/>
                  <a:gd name="connsiteX8" fmla="*/ 0 w 864351"/>
                  <a:gd name="connsiteY8" fmla="*/ 345007 h 456007"/>
                  <a:gd name="connsiteX9" fmla="*/ 221011 w 864351"/>
                  <a:gd name="connsiteY9" fmla="*/ 450050 h 456007"/>
                  <a:gd name="connsiteX10" fmla="*/ 237888 w 864351"/>
                  <a:gd name="connsiteY10" fmla="*/ 426170 h 456007"/>
                  <a:gd name="connsiteX11" fmla="*/ 262608 w 864351"/>
                  <a:gd name="connsiteY11" fmla="*/ 410624 h 456007"/>
                  <a:gd name="connsiteX12" fmla="*/ 406377 w 864351"/>
                  <a:gd name="connsiteY12" fmla="*/ 455302 h 456007"/>
                  <a:gd name="connsiteX13" fmla="*/ 736912 w 864351"/>
                  <a:gd name="connsiteY13" fmla="*/ 455582 h 456007"/>
                  <a:gd name="connsiteX14" fmla="*/ 824168 w 864351"/>
                  <a:gd name="connsiteY14" fmla="*/ 442627 h 456007"/>
                  <a:gd name="connsiteX15" fmla="*/ 845107 w 864351"/>
                  <a:gd name="connsiteY15" fmla="*/ 376590 h 4560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864351" h="456007">
                    <a:moveTo>
                      <a:pt x="845107" y="376590"/>
                    </a:moveTo>
                    <a:cubicBezTo>
                      <a:pt x="822627" y="360483"/>
                      <a:pt x="795526" y="352220"/>
                      <a:pt x="768355" y="345147"/>
                    </a:cubicBezTo>
                    <a:cubicBezTo>
                      <a:pt x="713383" y="330791"/>
                      <a:pt x="657570" y="321267"/>
                      <a:pt x="601337" y="313914"/>
                    </a:cubicBezTo>
                    <a:cubicBezTo>
                      <a:pt x="586070" y="311953"/>
                      <a:pt x="549305" y="288423"/>
                      <a:pt x="537891" y="277009"/>
                    </a:cubicBezTo>
                    <a:cubicBezTo>
                      <a:pt x="451755" y="190944"/>
                      <a:pt x="289079" y="71194"/>
                      <a:pt x="226753" y="17623"/>
                    </a:cubicBezTo>
                    <a:cubicBezTo>
                      <a:pt x="198671" y="-6537"/>
                      <a:pt x="210436" y="-6397"/>
                      <a:pt x="178223" y="21404"/>
                    </a:cubicBezTo>
                    <a:cubicBezTo>
                      <a:pt x="150562" y="52987"/>
                      <a:pt x="122690" y="84500"/>
                      <a:pt x="98180" y="118464"/>
                    </a:cubicBezTo>
                    <a:cubicBezTo>
                      <a:pt x="52452" y="181770"/>
                      <a:pt x="14776" y="201798"/>
                      <a:pt x="22759" y="287233"/>
                    </a:cubicBezTo>
                    <a:cubicBezTo>
                      <a:pt x="24090" y="301099"/>
                      <a:pt x="10014" y="324278"/>
                      <a:pt x="0" y="345007"/>
                    </a:cubicBezTo>
                    <a:cubicBezTo>
                      <a:pt x="31863" y="372458"/>
                      <a:pt x="221011" y="450050"/>
                      <a:pt x="221011" y="450050"/>
                    </a:cubicBezTo>
                    <a:cubicBezTo>
                      <a:pt x="221641" y="449069"/>
                      <a:pt x="237607" y="427010"/>
                      <a:pt x="237888" y="426170"/>
                    </a:cubicBezTo>
                    <a:cubicBezTo>
                      <a:pt x="241879" y="414545"/>
                      <a:pt x="254274" y="399629"/>
                      <a:pt x="262608" y="410624"/>
                    </a:cubicBezTo>
                    <a:cubicBezTo>
                      <a:pt x="298532" y="458033"/>
                      <a:pt x="355396" y="456002"/>
                      <a:pt x="406377" y="455302"/>
                    </a:cubicBezTo>
                    <a:cubicBezTo>
                      <a:pt x="516462" y="456562"/>
                      <a:pt x="626687" y="455792"/>
                      <a:pt x="736912" y="455582"/>
                    </a:cubicBezTo>
                    <a:cubicBezTo>
                      <a:pt x="764924" y="455512"/>
                      <a:pt x="797347" y="450190"/>
                      <a:pt x="824168" y="442627"/>
                    </a:cubicBezTo>
                    <a:cubicBezTo>
                      <a:pt x="863104" y="431702"/>
                      <a:pt x="880611" y="402150"/>
                      <a:pt x="845107" y="376590"/>
                    </a:cubicBezTo>
                    <a:close/>
                  </a:path>
                </a:pathLst>
              </a:custGeom>
              <a:solidFill>
                <a:srgbClr val="010101"/>
              </a:solidFill>
              <a:ln w="700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4" name="Graphic 19">
                <a:extLst>
                  <a:ext uri="{FF2B5EF4-FFF2-40B4-BE49-F238E27FC236}">
                    <a16:creationId xmlns:a16="http://schemas.microsoft.com/office/drawing/2014/main" id="{EE57C13E-9A8E-431A-917E-707100B0ED19}"/>
                  </a:ext>
                </a:extLst>
              </p:cNvPr>
              <p:cNvSpPr/>
              <p:nvPr/>
            </p:nvSpPr>
            <p:spPr>
              <a:xfrm>
                <a:off x="8704280" y="4386170"/>
                <a:ext cx="100896" cy="561920"/>
              </a:xfrm>
              <a:custGeom>
                <a:avLst/>
                <a:gdLst>
                  <a:gd name="connsiteX0" fmla="*/ 35505 w 273727"/>
                  <a:gd name="connsiteY0" fmla="*/ 12115 h 1524483"/>
                  <a:gd name="connsiteX1" fmla="*/ 209036 w 273727"/>
                  <a:gd name="connsiteY1" fmla="*/ 211557 h 1524483"/>
                  <a:gd name="connsiteX2" fmla="*/ 221991 w 273727"/>
                  <a:gd name="connsiteY2" fmla="*/ 262118 h 1524483"/>
                  <a:gd name="connsiteX3" fmla="*/ 263938 w 273727"/>
                  <a:gd name="connsiteY3" fmla="*/ 568773 h 1524483"/>
                  <a:gd name="connsiteX4" fmla="*/ 248882 w 273727"/>
                  <a:gd name="connsiteY4" fmla="*/ 826899 h 1524483"/>
                  <a:gd name="connsiteX5" fmla="*/ 159245 w 273727"/>
                  <a:gd name="connsiteY5" fmla="*/ 1208486 h 1524483"/>
                  <a:gd name="connsiteX6" fmla="*/ 0 w 273727"/>
                  <a:gd name="connsiteY6" fmla="*/ 1459048 h 1524483"/>
                  <a:gd name="connsiteX7" fmla="*/ 16877 w 273727"/>
                  <a:gd name="connsiteY7" fmla="*/ 1468012 h 1524483"/>
                  <a:gd name="connsiteX8" fmla="*/ 129553 w 273727"/>
                  <a:gd name="connsiteY8" fmla="*/ 1514231 h 1524483"/>
                  <a:gd name="connsiteX9" fmla="*/ 180954 w 273727"/>
                  <a:gd name="connsiteY9" fmla="*/ 1482018 h 1524483"/>
                  <a:gd name="connsiteX10" fmla="*/ 222411 w 273727"/>
                  <a:gd name="connsiteY10" fmla="*/ 1213108 h 1524483"/>
                  <a:gd name="connsiteX11" fmla="*/ 264148 w 273727"/>
                  <a:gd name="connsiteY11" fmla="*/ 916186 h 1524483"/>
                  <a:gd name="connsiteX12" fmla="*/ 273322 w 273727"/>
                  <a:gd name="connsiteY12" fmla="*/ 351964 h 1524483"/>
                  <a:gd name="connsiteX13" fmla="*/ 260927 w 273727"/>
                  <a:gd name="connsiteY13" fmla="*/ 212747 h 1524483"/>
                  <a:gd name="connsiteX14" fmla="*/ 91247 w 273727"/>
                  <a:gd name="connsiteY14" fmla="*/ 0 h 1524483"/>
                  <a:gd name="connsiteX15" fmla="*/ 34804 w 273727"/>
                  <a:gd name="connsiteY15" fmla="*/ 9524 h 1524483"/>
                  <a:gd name="connsiteX16" fmla="*/ 35505 w 273727"/>
                  <a:gd name="connsiteY16" fmla="*/ 12115 h 15244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273727" h="1524483">
                    <a:moveTo>
                      <a:pt x="35505" y="12115"/>
                    </a:moveTo>
                    <a:cubicBezTo>
                      <a:pt x="134875" y="42437"/>
                      <a:pt x="187677" y="113236"/>
                      <a:pt x="209036" y="211557"/>
                    </a:cubicBezTo>
                    <a:cubicBezTo>
                      <a:pt x="212747" y="228574"/>
                      <a:pt x="218770" y="245101"/>
                      <a:pt x="221991" y="262118"/>
                    </a:cubicBezTo>
                    <a:cubicBezTo>
                      <a:pt x="241179" y="363659"/>
                      <a:pt x="267230" y="464501"/>
                      <a:pt x="263938" y="568773"/>
                    </a:cubicBezTo>
                    <a:cubicBezTo>
                      <a:pt x="261277" y="654909"/>
                      <a:pt x="256095" y="741044"/>
                      <a:pt x="248882" y="826899"/>
                    </a:cubicBezTo>
                    <a:cubicBezTo>
                      <a:pt x="237818" y="958343"/>
                      <a:pt x="213798" y="1087196"/>
                      <a:pt x="159245" y="1208486"/>
                    </a:cubicBezTo>
                    <a:cubicBezTo>
                      <a:pt x="118489" y="1299103"/>
                      <a:pt x="63236" y="1380966"/>
                      <a:pt x="0" y="1459048"/>
                    </a:cubicBezTo>
                    <a:cubicBezTo>
                      <a:pt x="6933" y="1462760"/>
                      <a:pt x="11695" y="1465841"/>
                      <a:pt x="16877" y="1468012"/>
                    </a:cubicBezTo>
                    <a:cubicBezTo>
                      <a:pt x="54342" y="1483558"/>
                      <a:pt x="91668" y="1499595"/>
                      <a:pt x="129553" y="1514231"/>
                    </a:cubicBezTo>
                    <a:cubicBezTo>
                      <a:pt x="174231" y="1531458"/>
                      <a:pt x="173671" y="1530828"/>
                      <a:pt x="180954" y="1482018"/>
                    </a:cubicBezTo>
                    <a:cubicBezTo>
                      <a:pt x="194330" y="1392311"/>
                      <a:pt x="209386" y="1302884"/>
                      <a:pt x="222411" y="1213108"/>
                    </a:cubicBezTo>
                    <a:cubicBezTo>
                      <a:pt x="236697" y="1114157"/>
                      <a:pt x="261557" y="1016327"/>
                      <a:pt x="264148" y="916186"/>
                    </a:cubicBezTo>
                    <a:cubicBezTo>
                      <a:pt x="269261" y="718074"/>
                      <a:pt x="270661" y="550146"/>
                      <a:pt x="273322" y="351964"/>
                    </a:cubicBezTo>
                    <a:cubicBezTo>
                      <a:pt x="275913" y="302944"/>
                      <a:pt x="265409" y="261487"/>
                      <a:pt x="260927" y="212747"/>
                    </a:cubicBezTo>
                    <a:cubicBezTo>
                      <a:pt x="251823" y="109105"/>
                      <a:pt x="158475" y="26261"/>
                      <a:pt x="91247" y="0"/>
                    </a:cubicBezTo>
                    <a:lnTo>
                      <a:pt x="34804" y="9524"/>
                    </a:lnTo>
                    <a:cubicBezTo>
                      <a:pt x="35014" y="10504"/>
                      <a:pt x="35295" y="11275"/>
                      <a:pt x="35505" y="12115"/>
                    </a:cubicBezTo>
                    <a:close/>
                  </a:path>
                </a:pathLst>
              </a:custGeom>
              <a:solidFill>
                <a:srgbClr val="D7DF23"/>
              </a:solidFill>
              <a:ln w="700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5" name="Graphic 19">
                <a:extLst>
                  <a:ext uri="{FF2B5EF4-FFF2-40B4-BE49-F238E27FC236}">
                    <a16:creationId xmlns:a16="http://schemas.microsoft.com/office/drawing/2014/main" id="{FB968470-99D5-4FD7-A01F-87D4865D098B}"/>
                  </a:ext>
                </a:extLst>
              </p:cNvPr>
              <p:cNvSpPr/>
              <p:nvPr/>
            </p:nvSpPr>
            <p:spPr>
              <a:xfrm>
                <a:off x="8681965" y="4168987"/>
                <a:ext cx="219136" cy="220720"/>
              </a:xfrm>
              <a:custGeom>
                <a:avLst/>
                <a:gdLst>
                  <a:gd name="connsiteX0" fmla="*/ 589686 w 594511"/>
                  <a:gd name="connsiteY0" fmla="*/ 53146 h 598810"/>
                  <a:gd name="connsiteX1" fmla="*/ 585205 w 594511"/>
                  <a:gd name="connsiteY1" fmla="*/ 42222 h 598810"/>
                  <a:gd name="connsiteX2" fmla="*/ 554462 w 594511"/>
                  <a:gd name="connsiteY2" fmla="*/ 30667 h 598810"/>
                  <a:gd name="connsiteX3" fmla="*/ 488635 w 594511"/>
                  <a:gd name="connsiteY3" fmla="*/ 43692 h 598810"/>
                  <a:gd name="connsiteX4" fmla="*/ 488635 w 594511"/>
                  <a:gd name="connsiteY4" fmla="*/ 43692 h 598810"/>
                  <a:gd name="connsiteX5" fmla="*/ 405161 w 594511"/>
                  <a:gd name="connsiteY5" fmla="*/ 6857 h 598810"/>
                  <a:gd name="connsiteX6" fmla="*/ 404951 w 594511"/>
                  <a:gd name="connsiteY6" fmla="*/ 6787 h 598810"/>
                  <a:gd name="connsiteX7" fmla="*/ 404741 w 594511"/>
                  <a:gd name="connsiteY7" fmla="*/ 6787 h 598810"/>
                  <a:gd name="connsiteX8" fmla="*/ 326658 w 594511"/>
                  <a:gd name="connsiteY8" fmla="*/ 64 h 598810"/>
                  <a:gd name="connsiteX9" fmla="*/ 326658 w 594511"/>
                  <a:gd name="connsiteY9" fmla="*/ 64 h 598810"/>
                  <a:gd name="connsiteX10" fmla="*/ 326658 w 594511"/>
                  <a:gd name="connsiteY10" fmla="*/ 64 h 598810"/>
                  <a:gd name="connsiteX11" fmla="*/ 226517 w 594511"/>
                  <a:gd name="connsiteY11" fmla="*/ 20023 h 598810"/>
                  <a:gd name="connsiteX12" fmla="*/ 225467 w 594511"/>
                  <a:gd name="connsiteY12" fmla="*/ 20233 h 598810"/>
                  <a:gd name="connsiteX13" fmla="*/ 224907 w 594511"/>
                  <a:gd name="connsiteY13" fmla="*/ 20583 h 598810"/>
                  <a:gd name="connsiteX14" fmla="*/ 47104 w 594511"/>
                  <a:gd name="connsiteY14" fmla="*/ 142853 h 598810"/>
                  <a:gd name="connsiteX15" fmla="*/ 19442 w 594511"/>
                  <a:gd name="connsiteY15" fmla="*/ 194884 h 598810"/>
                  <a:gd name="connsiteX16" fmla="*/ 19373 w 594511"/>
                  <a:gd name="connsiteY16" fmla="*/ 194954 h 598810"/>
                  <a:gd name="connsiteX17" fmla="*/ 19373 w 594511"/>
                  <a:gd name="connsiteY17" fmla="*/ 195094 h 598810"/>
                  <a:gd name="connsiteX18" fmla="*/ 95494 w 594511"/>
                  <a:gd name="connsiteY18" fmla="*/ 598810 h 598810"/>
                  <a:gd name="connsiteX19" fmla="*/ 151937 w 594511"/>
                  <a:gd name="connsiteY19" fmla="*/ 589286 h 598810"/>
                  <a:gd name="connsiteX20" fmla="*/ 151587 w 594511"/>
                  <a:gd name="connsiteY20" fmla="*/ 589076 h 598810"/>
                  <a:gd name="connsiteX21" fmla="*/ 232750 w 594511"/>
                  <a:gd name="connsiteY21" fmla="*/ 496708 h 598810"/>
                  <a:gd name="connsiteX22" fmla="*/ 269515 w 594511"/>
                  <a:gd name="connsiteY22" fmla="*/ 362183 h 598810"/>
                  <a:gd name="connsiteX23" fmla="*/ 340034 w 594511"/>
                  <a:gd name="connsiteY23" fmla="*/ 339774 h 598810"/>
                  <a:gd name="connsiteX24" fmla="*/ 370216 w 594511"/>
                  <a:gd name="connsiteY24" fmla="*/ 411973 h 598810"/>
                  <a:gd name="connsiteX25" fmla="*/ 414895 w 594511"/>
                  <a:gd name="connsiteY25" fmla="*/ 158189 h 598810"/>
                  <a:gd name="connsiteX26" fmla="*/ 450749 w 594511"/>
                  <a:gd name="connsiteY26" fmla="*/ 127657 h 598810"/>
                  <a:gd name="connsiteX27" fmla="*/ 584154 w 594511"/>
                  <a:gd name="connsiteY27" fmla="*/ 133399 h 598810"/>
                  <a:gd name="connsiteX28" fmla="*/ 589686 w 594511"/>
                  <a:gd name="connsiteY28" fmla="*/ 53146 h 5988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</a:cxnLst>
                <a:rect l="l" t="t" r="r" b="b"/>
                <a:pathLst>
                  <a:path w="594511" h="598810">
                    <a:moveTo>
                      <a:pt x="589686" y="53146"/>
                    </a:moveTo>
                    <a:cubicBezTo>
                      <a:pt x="588426" y="49505"/>
                      <a:pt x="586955" y="45863"/>
                      <a:pt x="585205" y="42222"/>
                    </a:cubicBezTo>
                    <a:cubicBezTo>
                      <a:pt x="578062" y="27516"/>
                      <a:pt x="571619" y="18272"/>
                      <a:pt x="554462" y="30667"/>
                    </a:cubicBezTo>
                    <a:cubicBezTo>
                      <a:pt x="532473" y="46634"/>
                      <a:pt x="510694" y="49575"/>
                      <a:pt x="488635" y="43692"/>
                    </a:cubicBezTo>
                    <a:lnTo>
                      <a:pt x="488635" y="43692"/>
                    </a:lnTo>
                    <a:cubicBezTo>
                      <a:pt x="488635" y="43692"/>
                      <a:pt x="423298" y="12109"/>
                      <a:pt x="405161" y="6857"/>
                    </a:cubicBezTo>
                    <a:lnTo>
                      <a:pt x="404951" y="6787"/>
                    </a:lnTo>
                    <a:lnTo>
                      <a:pt x="404741" y="6787"/>
                    </a:lnTo>
                    <a:cubicBezTo>
                      <a:pt x="387864" y="1885"/>
                      <a:pt x="334782" y="-426"/>
                      <a:pt x="326658" y="64"/>
                    </a:cubicBezTo>
                    <a:lnTo>
                      <a:pt x="326658" y="64"/>
                    </a:lnTo>
                    <a:lnTo>
                      <a:pt x="326658" y="64"/>
                    </a:lnTo>
                    <a:cubicBezTo>
                      <a:pt x="290874" y="2305"/>
                      <a:pt x="257610" y="9168"/>
                      <a:pt x="226517" y="20023"/>
                    </a:cubicBezTo>
                    <a:lnTo>
                      <a:pt x="225467" y="20233"/>
                    </a:lnTo>
                    <a:lnTo>
                      <a:pt x="224907" y="20583"/>
                    </a:lnTo>
                    <a:cubicBezTo>
                      <a:pt x="150396" y="46984"/>
                      <a:pt x="98015" y="73595"/>
                      <a:pt x="47104" y="142853"/>
                    </a:cubicBezTo>
                    <a:cubicBezTo>
                      <a:pt x="40241" y="152167"/>
                      <a:pt x="24835" y="185220"/>
                      <a:pt x="19442" y="194884"/>
                    </a:cubicBezTo>
                    <a:lnTo>
                      <a:pt x="19373" y="194954"/>
                    </a:lnTo>
                    <a:lnTo>
                      <a:pt x="19373" y="195094"/>
                    </a:lnTo>
                    <a:cubicBezTo>
                      <a:pt x="-44774" y="406791"/>
                      <a:pt x="68673" y="552171"/>
                      <a:pt x="95494" y="598810"/>
                    </a:cubicBezTo>
                    <a:lnTo>
                      <a:pt x="151937" y="589286"/>
                    </a:lnTo>
                    <a:cubicBezTo>
                      <a:pt x="151797" y="589216"/>
                      <a:pt x="151727" y="589146"/>
                      <a:pt x="151587" y="589076"/>
                    </a:cubicBezTo>
                    <a:cubicBezTo>
                      <a:pt x="203338" y="576261"/>
                      <a:pt x="219445" y="536344"/>
                      <a:pt x="232750" y="496708"/>
                    </a:cubicBezTo>
                    <a:cubicBezTo>
                      <a:pt x="247526" y="452730"/>
                      <a:pt x="256630" y="406861"/>
                      <a:pt x="269515" y="362183"/>
                    </a:cubicBezTo>
                    <a:cubicBezTo>
                      <a:pt x="286462" y="303289"/>
                      <a:pt x="315454" y="283751"/>
                      <a:pt x="340034" y="339774"/>
                    </a:cubicBezTo>
                    <a:cubicBezTo>
                      <a:pt x="349488" y="361273"/>
                      <a:pt x="353620" y="386623"/>
                      <a:pt x="370216" y="411973"/>
                    </a:cubicBezTo>
                    <a:cubicBezTo>
                      <a:pt x="367625" y="331020"/>
                      <a:pt x="357121" y="223806"/>
                      <a:pt x="414895" y="158189"/>
                    </a:cubicBezTo>
                    <a:lnTo>
                      <a:pt x="450749" y="127657"/>
                    </a:lnTo>
                    <a:cubicBezTo>
                      <a:pt x="493537" y="99925"/>
                      <a:pt x="539476" y="97755"/>
                      <a:pt x="584154" y="133399"/>
                    </a:cubicBezTo>
                    <a:cubicBezTo>
                      <a:pt x="593678" y="106788"/>
                      <a:pt x="598930" y="80247"/>
                      <a:pt x="589686" y="53146"/>
                    </a:cubicBezTo>
                    <a:close/>
                  </a:path>
                </a:pathLst>
              </a:custGeom>
              <a:solidFill>
                <a:srgbClr val="000000"/>
              </a:solidFill>
              <a:ln w="700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6" name="Graphic 19">
                <a:extLst>
                  <a:ext uri="{FF2B5EF4-FFF2-40B4-BE49-F238E27FC236}">
                    <a16:creationId xmlns:a16="http://schemas.microsoft.com/office/drawing/2014/main" id="{C9D63BAE-D5B3-488E-B4AC-469AD38DF5A9}"/>
                  </a:ext>
                </a:extLst>
              </p:cNvPr>
              <p:cNvSpPr/>
              <p:nvPr/>
            </p:nvSpPr>
            <p:spPr>
              <a:xfrm>
                <a:off x="8129023" y="5096400"/>
                <a:ext cx="591208" cy="493820"/>
              </a:xfrm>
              <a:custGeom>
                <a:avLst/>
                <a:gdLst>
                  <a:gd name="connsiteX0" fmla="*/ 1091748 w 1603937"/>
                  <a:gd name="connsiteY0" fmla="*/ 231100 h 1339724"/>
                  <a:gd name="connsiteX1" fmla="*/ 1111006 w 1603937"/>
                  <a:gd name="connsiteY1" fmla="*/ 155469 h 1339724"/>
                  <a:gd name="connsiteX2" fmla="*/ 1050921 w 1603937"/>
                  <a:gd name="connsiteY2" fmla="*/ 54347 h 1339724"/>
                  <a:gd name="connsiteX3" fmla="*/ 847628 w 1603937"/>
                  <a:gd name="connsiteY3" fmla="*/ 2596 h 1339724"/>
                  <a:gd name="connsiteX4" fmla="*/ 746506 w 1603937"/>
                  <a:gd name="connsiteY4" fmla="*/ 62681 h 1339724"/>
                  <a:gd name="connsiteX5" fmla="*/ 727248 w 1603937"/>
                  <a:gd name="connsiteY5" fmla="*/ 138312 h 1339724"/>
                  <a:gd name="connsiteX6" fmla="*/ 249022 w 1603937"/>
                  <a:gd name="connsiteY6" fmla="*/ 16602 h 1339724"/>
                  <a:gd name="connsiteX7" fmla="*/ 0 w 1603937"/>
                  <a:gd name="connsiteY7" fmla="*/ 994833 h 1339724"/>
                  <a:gd name="connsiteX8" fmla="*/ 1354986 w 1603937"/>
                  <a:gd name="connsiteY8" fmla="*/ 1339724 h 1339724"/>
                  <a:gd name="connsiteX9" fmla="*/ 1603938 w 1603937"/>
                  <a:gd name="connsiteY9" fmla="*/ 361423 h 1339724"/>
                  <a:gd name="connsiteX10" fmla="*/ 1091748 w 1603937"/>
                  <a:gd name="connsiteY10" fmla="*/ 231100 h 1339724"/>
                  <a:gd name="connsiteX11" fmla="*/ 781170 w 1603937"/>
                  <a:gd name="connsiteY11" fmla="*/ 98185 h 1339724"/>
                  <a:gd name="connsiteX12" fmla="*/ 864154 w 1603937"/>
                  <a:gd name="connsiteY12" fmla="*/ 48885 h 1339724"/>
                  <a:gd name="connsiteX13" fmla="*/ 1015136 w 1603937"/>
                  <a:gd name="connsiteY13" fmla="*/ 87331 h 1339724"/>
                  <a:gd name="connsiteX14" fmla="*/ 1064437 w 1603937"/>
                  <a:gd name="connsiteY14" fmla="*/ 170315 h 1339724"/>
                  <a:gd name="connsiteX15" fmla="*/ 1051551 w 1603937"/>
                  <a:gd name="connsiteY15" fmla="*/ 220875 h 1339724"/>
                  <a:gd name="connsiteX16" fmla="*/ 768285 w 1603937"/>
                  <a:gd name="connsiteY16" fmla="*/ 148746 h 1339724"/>
                  <a:gd name="connsiteX17" fmla="*/ 781170 w 1603937"/>
                  <a:gd name="connsiteY17" fmla="*/ 98185 h 13397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1603937" h="1339724">
                    <a:moveTo>
                      <a:pt x="1091748" y="231100"/>
                    </a:moveTo>
                    <a:lnTo>
                      <a:pt x="1111006" y="155469"/>
                    </a:lnTo>
                    <a:cubicBezTo>
                      <a:pt x="1122350" y="110931"/>
                      <a:pt x="1095459" y="65692"/>
                      <a:pt x="1050921" y="54347"/>
                    </a:cubicBezTo>
                    <a:lnTo>
                      <a:pt x="847628" y="2596"/>
                    </a:lnTo>
                    <a:cubicBezTo>
                      <a:pt x="803089" y="-8749"/>
                      <a:pt x="757851" y="18142"/>
                      <a:pt x="746506" y="62681"/>
                    </a:cubicBezTo>
                    <a:lnTo>
                      <a:pt x="727248" y="138312"/>
                    </a:lnTo>
                    <a:lnTo>
                      <a:pt x="249022" y="16602"/>
                    </a:lnTo>
                    <a:lnTo>
                      <a:pt x="0" y="994833"/>
                    </a:lnTo>
                    <a:lnTo>
                      <a:pt x="1354986" y="1339724"/>
                    </a:lnTo>
                    <a:lnTo>
                      <a:pt x="1603938" y="361423"/>
                    </a:lnTo>
                    <a:lnTo>
                      <a:pt x="1091748" y="231100"/>
                    </a:lnTo>
                    <a:close/>
                    <a:moveTo>
                      <a:pt x="781170" y="98185"/>
                    </a:moveTo>
                    <a:cubicBezTo>
                      <a:pt x="790484" y="61630"/>
                      <a:pt x="827669" y="39571"/>
                      <a:pt x="864154" y="48885"/>
                    </a:cubicBezTo>
                    <a:lnTo>
                      <a:pt x="1015136" y="87331"/>
                    </a:lnTo>
                    <a:cubicBezTo>
                      <a:pt x="1051691" y="96645"/>
                      <a:pt x="1073750" y="133830"/>
                      <a:pt x="1064437" y="170315"/>
                    </a:cubicBezTo>
                    <a:lnTo>
                      <a:pt x="1051551" y="220875"/>
                    </a:lnTo>
                    <a:lnTo>
                      <a:pt x="768285" y="148746"/>
                    </a:lnTo>
                    <a:lnTo>
                      <a:pt x="781170" y="98185"/>
                    </a:lnTo>
                    <a:close/>
                  </a:path>
                </a:pathLst>
              </a:custGeom>
              <a:solidFill>
                <a:srgbClr val="000000"/>
              </a:solidFill>
              <a:ln w="700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7" name="Graphic 19">
                <a:extLst>
                  <a:ext uri="{FF2B5EF4-FFF2-40B4-BE49-F238E27FC236}">
                    <a16:creationId xmlns:a16="http://schemas.microsoft.com/office/drawing/2014/main" id="{180F5443-AA42-42DB-8D36-EEE168270030}"/>
                  </a:ext>
                </a:extLst>
              </p:cNvPr>
              <p:cNvSpPr/>
              <p:nvPr/>
            </p:nvSpPr>
            <p:spPr>
              <a:xfrm>
                <a:off x="8436070" y="5049924"/>
                <a:ext cx="96586" cy="113631"/>
              </a:xfrm>
              <a:custGeom>
                <a:avLst/>
                <a:gdLst>
                  <a:gd name="connsiteX0" fmla="*/ 81573 w 262037"/>
                  <a:gd name="connsiteY0" fmla="*/ 0 h 308280"/>
                  <a:gd name="connsiteX1" fmla="*/ 249011 w 262037"/>
                  <a:gd name="connsiteY1" fmla="*/ 26961 h 308280"/>
                  <a:gd name="connsiteX2" fmla="*/ 260776 w 262037"/>
                  <a:gd name="connsiteY2" fmla="*/ 48880 h 308280"/>
                  <a:gd name="connsiteX3" fmla="*/ 222471 w 262037"/>
                  <a:gd name="connsiteY3" fmla="*/ 224932 h 308280"/>
                  <a:gd name="connsiteX4" fmla="*/ 198591 w 262037"/>
                  <a:gd name="connsiteY4" fmla="*/ 276613 h 308280"/>
                  <a:gd name="connsiteX5" fmla="*/ 106993 w 262037"/>
                  <a:gd name="connsiteY5" fmla="*/ 296922 h 308280"/>
                  <a:gd name="connsiteX6" fmla="*/ 4821 w 262037"/>
                  <a:gd name="connsiteY6" fmla="*/ 163937 h 308280"/>
                  <a:gd name="connsiteX7" fmla="*/ 30522 w 262037"/>
                  <a:gd name="connsiteY7" fmla="*/ 84314 h 308280"/>
                  <a:gd name="connsiteX8" fmla="*/ 81573 w 262037"/>
                  <a:gd name="connsiteY8" fmla="*/ 0 h 3082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62037" h="308280">
                    <a:moveTo>
                      <a:pt x="81573" y="0"/>
                    </a:moveTo>
                    <a:cubicBezTo>
                      <a:pt x="138716" y="770"/>
                      <a:pt x="191938" y="25490"/>
                      <a:pt x="249011" y="26961"/>
                    </a:cubicBezTo>
                    <a:cubicBezTo>
                      <a:pt x="264908" y="27381"/>
                      <a:pt x="262527" y="37115"/>
                      <a:pt x="260776" y="48880"/>
                    </a:cubicBezTo>
                    <a:cubicBezTo>
                      <a:pt x="251953" y="108474"/>
                      <a:pt x="241869" y="167719"/>
                      <a:pt x="222471" y="224932"/>
                    </a:cubicBezTo>
                    <a:cubicBezTo>
                      <a:pt x="219879" y="232635"/>
                      <a:pt x="205804" y="266739"/>
                      <a:pt x="198591" y="276613"/>
                    </a:cubicBezTo>
                    <a:cubicBezTo>
                      <a:pt x="175201" y="308897"/>
                      <a:pt x="140537" y="318000"/>
                      <a:pt x="106993" y="296922"/>
                    </a:cubicBezTo>
                    <a:cubicBezTo>
                      <a:pt x="56923" y="265409"/>
                      <a:pt x="23729" y="219890"/>
                      <a:pt x="4821" y="163937"/>
                    </a:cubicBezTo>
                    <a:cubicBezTo>
                      <a:pt x="-6313" y="131024"/>
                      <a:pt x="1670" y="101472"/>
                      <a:pt x="30522" y="84314"/>
                    </a:cubicBezTo>
                    <a:cubicBezTo>
                      <a:pt x="64066" y="64286"/>
                      <a:pt x="77861" y="36135"/>
                      <a:pt x="81573" y="0"/>
                    </a:cubicBezTo>
                    <a:close/>
                  </a:path>
                </a:pathLst>
              </a:custGeom>
              <a:solidFill>
                <a:srgbClr val="F6BB9B"/>
              </a:solidFill>
              <a:ln w="700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sp>
        <p:nvSpPr>
          <p:cNvPr id="199" name="Freeform: Shape 3">
            <a:extLst>
              <a:ext uri="{FF2B5EF4-FFF2-40B4-BE49-F238E27FC236}">
                <a16:creationId xmlns:a16="http://schemas.microsoft.com/office/drawing/2014/main" id="{36288923-9B08-428A-A838-B2FD35BB55ED}"/>
              </a:ext>
            </a:extLst>
          </p:cNvPr>
          <p:cNvSpPr/>
          <p:nvPr/>
        </p:nvSpPr>
        <p:spPr>
          <a:xfrm>
            <a:off x="9978488" y="1051256"/>
            <a:ext cx="1631076" cy="1018149"/>
          </a:xfrm>
          <a:custGeom>
            <a:avLst/>
            <a:gdLst>
              <a:gd name="connsiteX0" fmla="*/ 0 w 6857999"/>
              <a:gd name="connsiteY0" fmla="*/ 385763 h 4280892"/>
              <a:gd name="connsiteX1" fmla="*/ 0 w 6857999"/>
              <a:gd name="connsiteY1" fmla="*/ 294680 h 4280892"/>
              <a:gd name="connsiteX2" fmla="*/ 19288 w 6857999"/>
              <a:gd name="connsiteY2" fmla="*/ 183773 h 4280892"/>
              <a:gd name="connsiteX3" fmla="*/ 31075 w 6857999"/>
              <a:gd name="connsiteY3" fmla="*/ 199846 h 4280892"/>
              <a:gd name="connsiteX4" fmla="*/ 38040 w 6857999"/>
              <a:gd name="connsiteY4" fmla="*/ 311825 h 4280892"/>
              <a:gd name="connsiteX5" fmla="*/ 56793 w 6857999"/>
              <a:gd name="connsiteY5" fmla="*/ 392192 h 4280892"/>
              <a:gd name="connsiteX6" fmla="*/ 106085 w 6857999"/>
              <a:gd name="connsiteY6" fmla="*/ 413623 h 4280892"/>
              <a:gd name="connsiteX7" fmla="*/ 169843 w 6857999"/>
              <a:gd name="connsiteY7" fmla="*/ 380941 h 4280892"/>
              <a:gd name="connsiteX8" fmla="*/ 362188 w 6857999"/>
              <a:gd name="connsiteY8" fmla="*/ 227707 h 4280892"/>
              <a:gd name="connsiteX9" fmla="*/ 648295 w 6857999"/>
              <a:gd name="connsiteY9" fmla="*/ 0 h 4280892"/>
              <a:gd name="connsiteX10" fmla="*/ 685800 w 6857999"/>
              <a:gd name="connsiteY10" fmla="*/ 0 h 4280892"/>
              <a:gd name="connsiteX11" fmla="*/ 727591 w 6857999"/>
              <a:gd name="connsiteY11" fmla="*/ 27325 h 4280892"/>
              <a:gd name="connsiteX12" fmla="*/ 750094 w 6857999"/>
              <a:gd name="connsiteY12" fmla="*/ 152698 h 4280892"/>
              <a:gd name="connsiteX13" fmla="*/ 643473 w 6857999"/>
              <a:gd name="connsiteY13" fmla="*/ 530423 h 4280892"/>
              <a:gd name="connsiteX14" fmla="*/ 752773 w 6857999"/>
              <a:gd name="connsiteY14" fmla="*/ 862608 h 4280892"/>
              <a:gd name="connsiteX15" fmla="*/ 1143893 w 6857999"/>
              <a:gd name="connsiteY15" fmla="*/ 1106388 h 4280892"/>
              <a:gd name="connsiteX16" fmla="*/ 1171754 w 6857999"/>
              <a:gd name="connsiteY16" fmla="*/ 1099959 h 4280892"/>
              <a:gd name="connsiteX17" fmla="*/ 1309449 w 6857999"/>
              <a:gd name="connsiteY17" fmla="*/ 1012627 h 4280892"/>
              <a:gd name="connsiteX18" fmla="*/ 1481971 w 6857999"/>
              <a:gd name="connsiteY18" fmla="*/ 971907 h 4280892"/>
              <a:gd name="connsiteX19" fmla="*/ 1717715 w 6857999"/>
              <a:gd name="connsiteY19" fmla="*/ 966549 h 4280892"/>
              <a:gd name="connsiteX20" fmla="*/ 2466201 w 6857999"/>
              <a:gd name="connsiteY20" fmla="*/ 872788 h 4280892"/>
              <a:gd name="connsiteX21" fmla="*/ 2814995 w 6857999"/>
              <a:gd name="connsiteY21" fmla="*/ 758131 h 4280892"/>
              <a:gd name="connsiteX22" fmla="*/ 2988052 w 6857999"/>
              <a:gd name="connsiteY22" fmla="*/ 681514 h 4280892"/>
              <a:gd name="connsiteX23" fmla="*/ 3538835 w 6857999"/>
              <a:gd name="connsiteY23" fmla="*/ 482203 h 4280892"/>
              <a:gd name="connsiteX24" fmla="*/ 4148554 w 6857999"/>
              <a:gd name="connsiteY24" fmla="*/ 397550 h 4280892"/>
              <a:gd name="connsiteX25" fmla="*/ 4542889 w 6857999"/>
              <a:gd name="connsiteY25" fmla="*/ 503634 h 4280892"/>
              <a:gd name="connsiteX26" fmla="*/ 5078671 w 6857999"/>
              <a:gd name="connsiteY26" fmla="*/ 733485 h 4280892"/>
              <a:gd name="connsiteX27" fmla="*/ 5504617 w 6857999"/>
              <a:gd name="connsiteY27" fmla="*/ 1057096 h 4280892"/>
              <a:gd name="connsiteX28" fmla="*/ 5889307 w 6857999"/>
              <a:gd name="connsiteY28" fmla="*/ 1495901 h 4280892"/>
              <a:gd name="connsiteX29" fmla="*/ 5910739 w 6857999"/>
              <a:gd name="connsiteY29" fmla="*/ 1520547 h 4280892"/>
              <a:gd name="connsiteX30" fmla="*/ 6204347 w 6857999"/>
              <a:gd name="connsiteY30" fmla="*/ 1357670 h 4280892"/>
              <a:gd name="connsiteX31" fmla="*/ 6438483 w 6857999"/>
              <a:gd name="connsiteY31" fmla="*/ 1313200 h 4280892"/>
              <a:gd name="connsiteX32" fmla="*/ 6787813 w 6857999"/>
              <a:gd name="connsiteY32" fmla="*/ 1247299 h 4280892"/>
              <a:gd name="connsiteX33" fmla="*/ 6858000 w 6857999"/>
              <a:gd name="connsiteY33" fmla="*/ 1232833 h 4280892"/>
              <a:gd name="connsiteX34" fmla="*/ 6858000 w 6857999"/>
              <a:gd name="connsiteY34" fmla="*/ 1243548 h 4280892"/>
              <a:gd name="connsiteX35" fmla="*/ 6701016 w 6857999"/>
              <a:gd name="connsiteY35" fmla="*/ 1390352 h 4280892"/>
              <a:gd name="connsiteX36" fmla="*/ 6473309 w 6857999"/>
              <a:gd name="connsiteY36" fmla="*/ 1482507 h 4280892"/>
              <a:gd name="connsiteX37" fmla="*/ 6267033 w 6857999"/>
              <a:gd name="connsiteY37" fmla="*/ 1586448 h 4280892"/>
              <a:gd name="connsiteX38" fmla="*/ 6249353 w 6857999"/>
              <a:gd name="connsiteY38" fmla="*/ 1602522 h 4280892"/>
              <a:gd name="connsiteX39" fmla="*/ 6377405 w 6857999"/>
              <a:gd name="connsiteY39" fmla="*/ 1627168 h 4280892"/>
              <a:gd name="connsiteX40" fmla="*/ 6774418 w 6857999"/>
              <a:gd name="connsiteY40" fmla="*/ 1617524 h 4280892"/>
              <a:gd name="connsiteX41" fmla="*/ 6791563 w 6857999"/>
              <a:gd name="connsiteY41" fmla="*/ 1618595 h 4280892"/>
              <a:gd name="connsiteX42" fmla="*/ 6787277 w 6857999"/>
              <a:gd name="connsiteY42" fmla="*/ 1640027 h 4280892"/>
              <a:gd name="connsiteX43" fmla="*/ 6644223 w 6857999"/>
              <a:gd name="connsiteY43" fmla="*/ 1735931 h 4280892"/>
              <a:gd name="connsiteX44" fmla="*/ 6345258 w 6857999"/>
              <a:gd name="connsiteY44" fmla="*/ 1795403 h 4280892"/>
              <a:gd name="connsiteX45" fmla="*/ 6196310 w 6857999"/>
              <a:gd name="connsiteY45" fmla="*/ 1828621 h 4280892"/>
              <a:gd name="connsiteX46" fmla="*/ 6195775 w 6857999"/>
              <a:gd name="connsiteY46" fmla="*/ 1835587 h 4280892"/>
              <a:gd name="connsiteX47" fmla="*/ 6201668 w 6857999"/>
              <a:gd name="connsiteY47" fmla="*/ 1844695 h 4280892"/>
              <a:gd name="connsiteX48" fmla="*/ 6279356 w 6857999"/>
              <a:gd name="connsiteY48" fmla="*/ 2128659 h 4280892"/>
              <a:gd name="connsiteX49" fmla="*/ 6220956 w 6857999"/>
              <a:gd name="connsiteY49" fmla="*/ 2187059 h 4280892"/>
              <a:gd name="connsiteX50" fmla="*/ 6104692 w 6857999"/>
              <a:gd name="connsiteY50" fmla="*/ 2246531 h 4280892"/>
              <a:gd name="connsiteX51" fmla="*/ 5831443 w 6857999"/>
              <a:gd name="connsiteY51" fmla="*/ 2595860 h 4280892"/>
              <a:gd name="connsiteX52" fmla="*/ 5682496 w 6857999"/>
              <a:gd name="connsiteY52" fmla="*/ 2894826 h 4280892"/>
              <a:gd name="connsiteX53" fmla="*/ 5555516 w 6857999"/>
              <a:gd name="connsiteY53" fmla="*/ 2977872 h 4280892"/>
              <a:gd name="connsiteX54" fmla="*/ 5404425 w 6857999"/>
              <a:gd name="connsiteY54" fmla="*/ 2959120 h 4280892"/>
              <a:gd name="connsiteX55" fmla="*/ 5351919 w 6857999"/>
              <a:gd name="connsiteY55" fmla="*/ 2967157 h 4280892"/>
              <a:gd name="connsiteX56" fmla="*/ 5217438 w 6857999"/>
              <a:gd name="connsiteY56" fmla="*/ 2914650 h 4280892"/>
              <a:gd name="connsiteX57" fmla="*/ 5168682 w 6857999"/>
              <a:gd name="connsiteY57" fmla="*/ 2826246 h 4280892"/>
              <a:gd name="connsiteX58" fmla="*/ 5089922 w 6857999"/>
              <a:gd name="connsiteY58" fmla="*/ 2592110 h 4280892"/>
              <a:gd name="connsiteX59" fmla="*/ 5090993 w 6857999"/>
              <a:gd name="connsiteY59" fmla="*/ 2573357 h 4280892"/>
              <a:gd name="connsiteX60" fmla="*/ 5060990 w 6857999"/>
              <a:gd name="connsiteY60" fmla="*/ 2535853 h 4280892"/>
              <a:gd name="connsiteX61" fmla="*/ 4976336 w 6857999"/>
              <a:gd name="connsiteY61" fmla="*/ 2532102 h 4280892"/>
              <a:gd name="connsiteX62" fmla="*/ 4941510 w 6857999"/>
              <a:gd name="connsiteY62" fmla="*/ 2543889 h 4280892"/>
              <a:gd name="connsiteX63" fmla="*/ 4831675 w 6857999"/>
              <a:gd name="connsiteY63" fmla="*/ 2641937 h 4280892"/>
              <a:gd name="connsiteX64" fmla="*/ 4483954 w 6857999"/>
              <a:gd name="connsiteY64" fmla="*/ 2746415 h 4280892"/>
              <a:gd name="connsiteX65" fmla="*/ 4415909 w 6857999"/>
              <a:gd name="connsiteY65" fmla="*/ 2740521 h 4280892"/>
              <a:gd name="connsiteX66" fmla="*/ 4428768 w 6857999"/>
              <a:gd name="connsiteY66" fmla="*/ 2784455 h 4280892"/>
              <a:gd name="connsiteX67" fmla="*/ 4543425 w 6857999"/>
              <a:gd name="connsiteY67" fmla="*/ 3031450 h 4280892"/>
              <a:gd name="connsiteX68" fmla="*/ 4561106 w 6857999"/>
              <a:gd name="connsiteY68" fmla="*/ 3171825 h 4280892"/>
              <a:gd name="connsiteX69" fmla="*/ 4536460 w 6857999"/>
              <a:gd name="connsiteY69" fmla="*/ 3566160 h 4280892"/>
              <a:gd name="connsiteX70" fmla="*/ 4512885 w 6857999"/>
              <a:gd name="connsiteY70" fmla="*/ 3666351 h 4280892"/>
              <a:gd name="connsiteX71" fmla="*/ 4464665 w 6857999"/>
              <a:gd name="connsiteY71" fmla="*/ 3719929 h 4280892"/>
              <a:gd name="connsiteX72" fmla="*/ 4225707 w 6857999"/>
              <a:gd name="connsiteY72" fmla="*/ 3939064 h 4280892"/>
              <a:gd name="connsiteX73" fmla="*/ 4172664 w 6857999"/>
              <a:gd name="connsiteY73" fmla="*/ 3994249 h 4280892"/>
              <a:gd name="connsiteX74" fmla="*/ 4166235 w 6857999"/>
              <a:gd name="connsiteY74" fmla="*/ 3958352 h 4280892"/>
              <a:gd name="connsiteX75" fmla="*/ 4151769 w 6857999"/>
              <a:gd name="connsiteY75" fmla="*/ 3836194 h 4280892"/>
              <a:gd name="connsiteX76" fmla="*/ 4193560 w 6857999"/>
              <a:gd name="connsiteY76" fmla="*/ 3699034 h 4280892"/>
              <a:gd name="connsiteX77" fmla="*/ 4251424 w 6857999"/>
              <a:gd name="connsiteY77" fmla="*/ 3642241 h 4280892"/>
              <a:gd name="connsiteX78" fmla="*/ 4287857 w 6857999"/>
              <a:gd name="connsiteY78" fmla="*/ 3568839 h 4280892"/>
              <a:gd name="connsiteX79" fmla="*/ 4299109 w 6857999"/>
              <a:gd name="connsiteY79" fmla="*/ 3544729 h 4280892"/>
              <a:gd name="connsiteX80" fmla="*/ 4343579 w 6857999"/>
              <a:gd name="connsiteY80" fmla="*/ 3332560 h 4280892"/>
              <a:gd name="connsiteX81" fmla="*/ 4320004 w 6857999"/>
              <a:gd name="connsiteY81" fmla="*/ 3237726 h 4280892"/>
              <a:gd name="connsiteX82" fmla="*/ 3988891 w 6857999"/>
              <a:gd name="connsiteY82" fmla="*/ 2902327 h 4280892"/>
              <a:gd name="connsiteX83" fmla="*/ 3910131 w 6857999"/>
              <a:gd name="connsiteY83" fmla="*/ 2934474 h 4280892"/>
              <a:gd name="connsiteX84" fmla="*/ 3910667 w 6857999"/>
              <a:gd name="connsiteY84" fmla="*/ 3173432 h 4280892"/>
              <a:gd name="connsiteX85" fmla="*/ 3930491 w 6857999"/>
              <a:gd name="connsiteY85" fmla="*/ 3329345 h 4280892"/>
              <a:gd name="connsiteX86" fmla="*/ 3931027 w 6857999"/>
              <a:gd name="connsiteY86" fmla="*/ 3424714 h 4280892"/>
              <a:gd name="connsiteX87" fmla="*/ 3949779 w 6857999"/>
              <a:gd name="connsiteY87" fmla="*/ 3727430 h 4280892"/>
              <a:gd name="connsiteX88" fmla="*/ 4055864 w 6857999"/>
              <a:gd name="connsiteY88" fmla="*/ 3990499 h 4280892"/>
              <a:gd name="connsiteX89" fmla="*/ 4074616 w 6857999"/>
              <a:gd name="connsiteY89" fmla="*/ 4015681 h 4280892"/>
              <a:gd name="connsiteX90" fmla="*/ 4225171 w 6857999"/>
              <a:gd name="connsiteY90" fmla="*/ 4152305 h 4280892"/>
              <a:gd name="connsiteX91" fmla="*/ 4225171 w 6857999"/>
              <a:gd name="connsiteY91" fmla="*/ 4191953 h 4280892"/>
              <a:gd name="connsiteX92" fmla="*/ 4086939 w 6857999"/>
              <a:gd name="connsiteY92" fmla="*/ 4230529 h 4280892"/>
              <a:gd name="connsiteX93" fmla="*/ 3892986 w 6857999"/>
              <a:gd name="connsiteY93" fmla="*/ 4178558 h 4280892"/>
              <a:gd name="connsiteX94" fmla="*/ 3863518 w 6857999"/>
              <a:gd name="connsiteY94" fmla="*/ 4149090 h 4280892"/>
              <a:gd name="connsiteX95" fmla="*/ 3807797 w 6857999"/>
              <a:gd name="connsiteY95" fmla="*/ 4004429 h 4280892"/>
              <a:gd name="connsiteX96" fmla="*/ 3767614 w 6857999"/>
              <a:gd name="connsiteY96" fmla="*/ 3960495 h 4280892"/>
              <a:gd name="connsiteX97" fmla="*/ 3746183 w 6857999"/>
              <a:gd name="connsiteY97" fmla="*/ 3930491 h 4280892"/>
              <a:gd name="connsiteX98" fmla="*/ 3727966 w 6857999"/>
              <a:gd name="connsiteY98" fmla="*/ 3687782 h 4280892"/>
              <a:gd name="connsiteX99" fmla="*/ 3690461 w 6857999"/>
              <a:gd name="connsiteY99" fmla="*/ 3505617 h 4280892"/>
              <a:gd name="connsiteX100" fmla="*/ 3476149 w 6857999"/>
              <a:gd name="connsiteY100" fmla="*/ 2923222 h 4280892"/>
              <a:gd name="connsiteX101" fmla="*/ 3432751 w 6857999"/>
              <a:gd name="connsiteY101" fmla="*/ 2828925 h 4280892"/>
              <a:gd name="connsiteX102" fmla="*/ 3368457 w 6857999"/>
              <a:gd name="connsiteY102" fmla="*/ 2785527 h 4280892"/>
              <a:gd name="connsiteX103" fmla="*/ 3328273 w 6857999"/>
              <a:gd name="connsiteY103" fmla="*/ 2774811 h 4280892"/>
              <a:gd name="connsiteX104" fmla="*/ 3157359 w 6857999"/>
              <a:gd name="connsiteY104" fmla="*/ 2706231 h 4280892"/>
              <a:gd name="connsiteX105" fmla="*/ 2484953 w 6857999"/>
              <a:gd name="connsiteY105" fmla="*/ 2652653 h 4280892"/>
              <a:gd name="connsiteX106" fmla="*/ 2442627 w 6857999"/>
              <a:gd name="connsiteY106" fmla="*/ 2677835 h 4280892"/>
              <a:gd name="connsiteX107" fmla="*/ 2341364 w 6857999"/>
              <a:gd name="connsiteY107" fmla="*/ 2756059 h 4280892"/>
              <a:gd name="connsiteX108" fmla="*/ 2299573 w 6857999"/>
              <a:gd name="connsiteY108" fmla="*/ 2765703 h 4280892"/>
              <a:gd name="connsiteX109" fmla="*/ 2062758 w 6857999"/>
              <a:gd name="connsiteY109" fmla="*/ 2899112 h 4280892"/>
              <a:gd name="connsiteX110" fmla="*/ 1831836 w 6857999"/>
              <a:gd name="connsiteY110" fmla="*/ 3102174 h 4280892"/>
              <a:gd name="connsiteX111" fmla="*/ 1720394 w 6857999"/>
              <a:gd name="connsiteY111" fmla="*/ 3237191 h 4280892"/>
              <a:gd name="connsiteX112" fmla="*/ 1637348 w 6857999"/>
              <a:gd name="connsiteY112" fmla="*/ 3454182 h 4280892"/>
              <a:gd name="connsiteX113" fmla="*/ 1635740 w 6857999"/>
              <a:gd name="connsiteY113" fmla="*/ 3516332 h 4280892"/>
              <a:gd name="connsiteX114" fmla="*/ 1660922 w 6857999"/>
              <a:gd name="connsiteY114" fmla="*/ 3686711 h 4280892"/>
              <a:gd name="connsiteX115" fmla="*/ 1662529 w 6857999"/>
              <a:gd name="connsiteY115" fmla="*/ 3777794 h 4280892"/>
              <a:gd name="connsiteX116" fmla="*/ 1677531 w 6857999"/>
              <a:gd name="connsiteY116" fmla="*/ 3867269 h 4280892"/>
              <a:gd name="connsiteX117" fmla="*/ 1893987 w 6857999"/>
              <a:gd name="connsiteY117" fmla="*/ 4141054 h 4280892"/>
              <a:gd name="connsiteX118" fmla="*/ 1919168 w 6857999"/>
              <a:gd name="connsiteY118" fmla="*/ 4159270 h 4280892"/>
              <a:gd name="connsiteX119" fmla="*/ 1605201 w 6857999"/>
              <a:gd name="connsiteY119" fmla="*/ 4178558 h 4280892"/>
              <a:gd name="connsiteX120" fmla="*/ 1570911 w 6857999"/>
              <a:gd name="connsiteY120" fmla="*/ 4147483 h 4280892"/>
              <a:gd name="connsiteX121" fmla="*/ 1574125 w 6857999"/>
              <a:gd name="connsiteY121" fmla="*/ 4143732 h 4280892"/>
              <a:gd name="connsiteX122" fmla="*/ 1555373 w 6857999"/>
              <a:gd name="connsiteY122" fmla="*/ 4139982 h 4280892"/>
              <a:gd name="connsiteX123" fmla="*/ 1541443 w 6857999"/>
              <a:gd name="connsiteY123" fmla="*/ 4083725 h 4280892"/>
              <a:gd name="connsiteX124" fmla="*/ 1500723 w 6857999"/>
              <a:gd name="connsiteY124" fmla="*/ 4021038 h 4280892"/>
              <a:gd name="connsiteX125" fmla="*/ 1456789 w 6857999"/>
              <a:gd name="connsiteY125" fmla="*/ 4006037 h 4280892"/>
              <a:gd name="connsiteX126" fmla="*/ 1423571 w 6857999"/>
              <a:gd name="connsiteY126" fmla="*/ 3982462 h 4280892"/>
              <a:gd name="connsiteX127" fmla="*/ 1386066 w 6857999"/>
              <a:gd name="connsiteY127" fmla="*/ 3507224 h 4280892"/>
              <a:gd name="connsiteX128" fmla="*/ 1305163 w 6857999"/>
              <a:gd name="connsiteY128" fmla="*/ 3120390 h 4280892"/>
              <a:gd name="connsiteX129" fmla="*/ 1311592 w 6857999"/>
              <a:gd name="connsiteY129" fmla="*/ 2960192 h 4280892"/>
              <a:gd name="connsiteX130" fmla="*/ 1336238 w 6857999"/>
              <a:gd name="connsiteY130" fmla="*/ 2907149 h 4280892"/>
              <a:gd name="connsiteX131" fmla="*/ 1024949 w 6857999"/>
              <a:gd name="connsiteY131" fmla="*/ 3154144 h 4280892"/>
              <a:gd name="connsiteX132" fmla="*/ 805815 w 6857999"/>
              <a:gd name="connsiteY132" fmla="*/ 3474006 h 4280892"/>
              <a:gd name="connsiteX133" fmla="*/ 685800 w 6857999"/>
              <a:gd name="connsiteY133" fmla="*/ 4048363 h 4280892"/>
              <a:gd name="connsiteX134" fmla="*/ 712589 w 6857999"/>
              <a:gd name="connsiteY134" fmla="*/ 4132481 h 4280892"/>
              <a:gd name="connsiteX135" fmla="*/ 764024 w 6857999"/>
              <a:gd name="connsiteY135" fmla="*/ 4197846 h 4280892"/>
              <a:gd name="connsiteX136" fmla="*/ 742057 w 6857999"/>
              <a:gd name="connsiteY136" fmla="*/ 4278749 h 4280892"/>
              <a:gd name="connsiteX137" fmla="*/ 738842 w 6857999"/>
              <a:gd name="connsiteY137" fmla="*/ 4282500 h 4280892"/>
              <a:gd name="connsiteX138" fmla="*/ 599539 w 6857999"/>
              <a:gd name="connsiteY138" fmla="*/ 4282500 h 4280892"/>
              <a:gd name="connsiteX139" fmla="*/ 541139 w 6857999"/>
              <a:gd name="connsiteY139" fmla="*/ 4276070 h 4280892"/>
              <a:gd name="connsiteX140" fmla="*/ 403979 w 6857999"/>
              <a:gd name="connsiteY140" fmla="*/ 4203204 h 4280892"/>
              <a:gd name="connsiteX141" fmla="*/ 398085 w 6857999"/>
              <a:gd name="connsiteY141" fmla="*/ 4170522 h 4280892"/>
              <a:gd name="connsiteX142" fmla="*/ 410944 w 6857999"/>
              <a:gd name="connsiteY142" fmla="*/ 4008180 h 4280892"/>
              <a:gd name="connsiteX143" fmla="*/ 353080 w 6857999"/>
              <a:gd name="connsiteY143" fmla="*/ 3991570 h 4280892"/>
              <a:gd name="connsiteX144" fmla="*/ 399693 w 6857999"/>
              <a:gd name="connsiteY144" fmla="*/ 3905310 h 4280892"/>
              <a:gd name="connsiteX145" fmla="*/ 541139 w 6857999"/>
              <a:gd name="connsiteY145" fmla="*/ 3482578 h 4280892"/>
              <a:gd name="connsiteX146" fmla="*/ 564178 w 6857999"/>
              <a:gd name="connsiteY146" fmla="*/ 3209330 h 4280892"/>
              <a:gd name="connsiteX147" fmla="*/ 557748 w 6857999"/>
              <a:gd name="connsiteY147" fmla="*/ 3033058 h 4280892"/>
              <a:gd name="connsiteX148" fmla="*/ 622042 w 6857999"/>
              <a:gd name="connsiteY148" fmla="*/ 2901256 h 4280892"/>
              <a:gd name="connsiteX149" fmla="*/ 715268 w 6857999"/>
              <a:gd name="connsiteY149" fmla="*/ 2820888 h 4280892"/>
              <a:gd name="connsiteX150" fmla="*/ 846534 w 6857999"/>
              <a:gd name="connsiteY150" fmla="*/ 2607112 h 4280892"/>
              <a:gd name="connsiteX151" fmla="*/ 851892 w 6857999"/>
              <a:gd name="connsiteY151" fmla="*/ 2301716 h 4280892"/>
              <a:gd name="connsiteX152" fmla="*/ 805279 w 6857999"/>
              <a:gd name="connsiteY152" fmla="*/ 2109371 h 4280892"/>
              <a:gd name="connsiteX153" fmla="*/ 804208 w 6857999"/>
              <a:gd name="connsiteY153" fmla="*/ 1676460 h 4280892"/>
              <a:gd name="connsiteX154" fmla="*/ 956905 w 6857999"/>
              <a:gd name="connsiteY154" fmla="*/ 1347490 h 4280892"/>
              <a:gd name="connsiteX155" fmla="*/ 973515 w 6857999"/>
              <a:gd name="connsiteY155" fmla="*/ 1320165 h 4280892"/>
              <a:gd name="connsiteX156" fmla="*/ 755452 w 6857999"/>
              <a:gd name="connsiteY156" fmla="*/ 1093530 h 4280892"/>
              <a:gd name="connsiteX157" fmla="*/ 543282 w 6857999"/>
              <a:gd name="connsiteY157" fmla="*/ 832604 h 4280892"/>
              <a:gd name="connsiteX158" fmla="*/ 495598 w 6857999"/>
              <a:gd name="connsiteY158" fmla="*/ 397014 h 4280892"/>
              <a:gd name="connsiteX159" fmla="*/ 557748 w 6857999"/>
              <a:gd name="connsiteY159" fmla="*/ 220206 h 4280892"/>
              <a:gd name="connsiteX160" fmla="*/ 536853 w 6857999"/>
              <a:gd name="connsiteY160" fmla="*/ 234136 h 4280892"/>
              <a:gd name="connsiteX161" fmla="*/ 378797 w 6857999"/>
              <a:gd name="connsiteY161" fmla="*/ 344507 h 4280892"/>
              <a:gd name="connsiteX162" fmla="*/ 165556 w 6857999"/>
              <a:gd name="connsiteY162" fmla="*/ 466130 h 4280892"/>
              <a:gd name="connsiteX163" fmla="*/ 2679 w 6857999"/>
              <a:gd name="connsiteY163" fmla="*/ 389513 h 4280892"/>
              <a:gd name="connsiteX164" fmla="*/ 0 w 6857999"/>
              <a:gd name="connsiteY164" fmla="*/ 385763 h 42808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</a:cxnLst>
            <a:rect l="l" t="t" r="r" b="b"/>
            <a:pathLst>
              <a:path w="6857999" h="4280892">
                <a:moveTo>
                  <a:pt x="0" y="385763"/>
                </a:moveTo>
                <a:cubicBezTo>
                  <a:pt x="0" y="355223"/>
                  <a:pt x="0" y="325219"/>
                  <a:pt x="0" y="294680"/>
                </a:cubicBezTo>
                <a:cubicBezTo>
                  <a:pt x="6429" y="259318"/>
                  <a:pt x="12323" y="223957"/>
                  <a:pt x="19288" y="183773"/>
                </a:cubicBezTo>
                <a:cubicBezTo>
                  <a:pt x="23039" y="188595"/>
                  <a:pt x="30540" y="193953"/>
                  <a:pt x="31075" y="199846"/>
                </a:cubicBezTo>
                <a:cubicBezTo>
                  <a:pt x="34290" y="237351"/>
                  <a:pt x="33754" y="274856"/>
                  <a:pt x="38040" y="311825"/>
                </a:cubicBezTo>
                <a:cubicBezTo>
                  <a:pt x="41255" y="339150"/>
                  <a:pt x="47685" y="365939"/>
                  <a:pt x="56793" y="392192"/>
                </a:cubicBezTo>
                <a:cubicBezTo>
                  <a:pt x="64294" y="414695"/>
                  <a:pt x="83046" y="423803"/>
                  <a:pt x="106085" y="413623"/>
                </a:cubicBezTo>
                <a:cubicBezTo>
                  <a:pt x="128052" y="403979"/>
                  <a:pt x="151090" y="395407"/>
                  <a:pt x="169843" y="380941"/>
                </a:cubicBezTo>
                <a:cubicBezTo>
                  <a:pt x="235208" y="331113"/>
                  <a:pt x="298966" y="279678"/>
                  <a:pt x="362188" y="227707"/>
                </a:cubicBezTo>
                <a:cubicBezTo>
                  <a:pt x="457021" y="150555"/>
                  <a:pt x="541139" y="61079"/>
                  <a:pt x="648295" y="0"/>
                </a:cubicBezTo>
                <a:cubicBezTo>
                  <a:pt x="660618" y="0"/>
                  <a:pt x="673477" y="0"/>
                  <a:pt x="685800" y="0"/>
                </a:cubicBezTo>
                <a:cubicBezTo>
                  <a:pt x="699730" y="9108"/>
                  <a:pt x="715804" y="16073"/>
                  <a:pt x="727591" y="27325"/>
                </a:cubicBezTo>
                <a:cubicBezTo>
                  <a:pt x="764560" y="63222"/>
                  <a:pt x="767775" y="105013"/>
                  <a:pt x="750094" y="152698"/>
                </a:cubicBezTo>
                <a:cubicBezTo>
                  <a:pt x="705088" y="275927"/>
                  <a:pt x="664905" y="400229"/>
                  <a:pt x="643473" y="530423"/>
                </a:cubicBezTo>
                <a:cubicBezTo>
                  <a:pt x="622042" y="662226"/>
                  <a:pt x="654725" y="771525"/>
                  <a:pt x="752773" y="862608"/>
                </a:cubicBezTo>
                <a:cubicBezTo>
                  <a:pt x="867430" y="969228"/>
                  <a:pt x="1002983" y="1042630"/>
                  <a:pt x="1143893" y="1106388"/>
                </a:cubicBezTo>
                <a:cubicBezTo>
                  <a:pt x="1150858" y="1109603"/>
                  <a:pt x="1163717" y="1104781"/>
                  <a:pt x="1171754" y="1099959"/>
                </a:cubicBezTo>
                <a:cubicBezTo>
                  <a:pt x="1217831" y="1071027"/>
                  <a:pt x="1262301" y="1038880"/>
                  <a:pt x="1309449" y="1012627"/>
                </a:cubicBezTo>
                <a:cubicBezTo>
                  <a:pt x="1362492" y="983159"/>
                  <a:pt x="1419820" y="970836"/>
                  <a:pt x="1481971" y="971907"/>
                </a:cubicBezTo>
                <a:cubicBezTo>
                  <a:pt x="1560195" y="973515"/>
                  <a:pt x="1638955" y="970836"/>
                  <a:pt x="1717715" y="966549"/>
                </a:cubicBezTo>
                <a:cubicBezTo>
                  <a:pt x="1969532" y="953155"/>
                  <a:pt x="2218134" y="916186"/>
                  <a:pt x="2466201" y="872788"/>
                </a:cubicBezTo>
                <a:cubicBezTo>
                  <a:pt x="2588359" y="851356"/>
                  <a:pt x="2705695" y="817602"/>
                  <a:pt x="2814995" y="758131"/>
                </a:cubicBezTo>
                <a:cubicBezTo>
                  <a:pt x="2870180" y="728127"/>
                  <a:pt x="2928580" y="700802"/>
                  <a:pt x="2988052" y="681514"/>
                </a:cubicBezTo>
                <a:cubicBezTo>
                  <a:pt x="3173432" y="620435"/>
                  <a:pt x="3361492" y="566321"/>
                  <a:pt x="3538835" y="482203"/>
                </a:cubicBezTo>
                <a:cubicBezTo>
                  <a:pt x="3733324" y="390049"/>
                  <a:pt x="3939064" y="375047"/>
                  <a:pt x="4148554" y="397550"/>
                </a:cubicBezTo>
                <a:cubicBezTo>
                  <a:pt x="4285178" y="412016"/>
                  <a:pt x="4415909" y="452199"/>
                  <a:pt x="4542889" y="503634"/>
                </a:cubicBezTo>
                <a:cubicBezTo>
                  <a:pt x="4722912" y="577036"/>
                  <a:pt x="4905613" y="641866"/>
                  <a:pt x="5078671" y="733485"/>
                </a:cubicBezTo>
                <a:cubicBezTo>
                  <a:pt x="5239941" y="818674"/>
                  <a:pt x="5383530" y="922615"/>
                  <a:pt x="5504617" y="1057096"/>
                </a:cubicBezTo>
                <a:cubicBezTo>
                  <a:pt x="5635348" y="1201222"/>
                  <a:pt x="5761256" y="1349633"/>
                  <a:pt x="5889307" y="1495901"/>
                </a:cubicBezTo>
                <a:cubicBezTo>
                  <a:pt x="5896273" y="1503402"/>
                  <a:pt x="5902702" y="1511439"/>
                  <a:pt x="5910739" y="1520547"/>
                </a:cubicBezTo>
                <a:cubicBezTo>
                  <a:pt x="5992713" y="1432143"/>
                  <a:pt x="6091833" y="1382316"/>
                  <a:pt x="6204347" y="1357670"/>
                </a:cubicBezTo>
                <a:cubicBezTo>
                  <a:pt x="6282035" y="1340525"/>
                  <a:pt x="6360259" y="1327666"/>
                  <a:pt x="6438483" y="1313200"/>
                </a:cubicBezTo>
                <a:cubicBezTo>
                  <a:pt x="6554748" y="1291233"/>
                  <a:pt x="6671548" y="1269266"/>
                  <a:pt x="6787813" y="1247299"/>
                </a:cubicBezTo>
                <a:cubicBezTo>
                  <a:pt x="6811387" y="1243013"/>
                  <a:pt x="6834961" y="1237655"/>
                  <a:pt x="6858000" y="1232833"/>
                </a:cubicBezTo>
                <a:cubicBezTo>
                  <a:pt x="6858000" y="1236583"/>
                  <a:pt x="6858000" y="1239798"/>
                  <a:pt x="6858000" y="1243548"/>
                </a:cubicBezTo>
                <a:cubicBezTo>
                  <a:pt x="6825317" y="1313200"/>
                  <a:pt x="6767989" y="1358741"/>
                  <a:pt x="6701016" y="1390352"/>
                </a:cubicBezTo>
                <a:cubicBezTo>
                  <a:pt x="6627078" y="1425178"/>
                  <a:pt x="6550461" y="1456789"/>
                  <a:pt x="6473309" y="1482507"/>
                </a:cubicBezTo>
                <a:cubicBezTo>
                  <a:pt x="6398836" y="1507153"/>
                  <a:pt x="6328648" y="1538228"/>
                  <a:pt x="6267033" y="1586448"/>
                </a:cubicBezTo>
                <a:cubicBezTo>
                  <a:pt x="6262212" y="1590199"/>
                  <a:pt x="6257389" y="1595021"/>
                  <a:pt x="6249353" y="1602522"/>
                </a:cubicBezTo>
                <a:cubicBezTo>
                  <a:pt x="6295430" y="1611630"/>
                  <a:pt x="6336149" y="1620738"/>
                  <a:pt x="6377405" y="1627168"/>
                </a:cubicBezTo>
                <a:cubicBezTo>
                  <a:pt x="6510278" y="1648599"/>
                  <a:pt x="6643152" y="1664672"/>
                  <a:pt x="6774418" y="1617524"/>
                </a:cubicBezTo>
                <a:cubicBezTo>
                  <a:pt x="6779240" y="1615916"/>
                  <a:pt x="6785670" y="1618059"/>
                  <a:pt x="6791563" y="1618595"/>
                </a:cubicBezTo>
                <a:cubicBezTo>
                  <a:pt x="6790492" y="1626096"/>
                  <a:pt x="6791563" y="1635205"/>
                  <a:pt x="6787277" y="1640027"/>
                </a:cubicBezTo>
                <a:cubicBezTo>
                  <a:pt x="6750308" y="1687711"/>
                  <a:pt x="6705838" y="1724144"/>
                  <a:pt x="6644223" y="1735931"/>
                </a:cubicBezTo>
                <a:cubicBezTo>
                  <a:pt x="6544032" y="1754684"/>
                  <a:pt x="6444377" y="1775043"/>
                  <a:pt x="6345258" y="1795403"/>
                </a:cubicBezTo>
                <a:cubicBezTo>
                  <a:pt x="6294894" y="1805583"/>
                  <a:pt x="6245066" y="1817370"/>
                  <a:pt x="6196310" y="1828621"/>
                </a:cubicBezTo>
                <a:cubicBezTo>
                  <a:pt x="6195775" y="1833979"/>
                  <a:pt x="6195239" y="1835051"/>
                  <a:pt x="6195775" y="1835587"/>
                </a:cubicBezTo>
                <a:cubicBezTo>
                  <a:pt x="6197381" y="1838801"/>
                  <a:pt x="6199525" y="1842016"/>
                  <a:pt x="6201668" y="1844695"/>
                </a:cubicBezTo>
                <a:cubicBezTo>
                  <a:pt x="6269176" y="1927741"/>
                  <a:pt x="6289536" y="2024182"/>
                  <a:pt x="6279356" y="2128659"/>
                </a:cubicBezTo>
                <a:cubicBezTo>
                  <a:pt x="6275606" y="2168843"/>
                  <a:pt x="6261675" y="2183309"/>
                  <a:pt x="6220956" y="2187059"/>
                </a:cubicBezTo>
                <a:cubicBezTo>
                  <a:pt x="6173808" y="2191345"/>
                  <a:pt x="6136303" y="2212241"/>
                  <a:pt x="6104692" y="2246531"/>
                </a:cubicBezTo>
                <a:cubicBezTo>
                  <a:pt x="6003965" y="2355294"/>
                  <a:pt x="5906988" y="2468344"/>
                  <a:pt x="5831443" y="2595860"/>
                </a:cubicBezTo>
                <a:cubicBezTo>
                  <a:pt x="5775186" y="2691765"/>
                  <a:pt x="5729645" y="2794099"/>
                  <a:pt x="5682496" y="2894826"/>
                </a:cubicBezTo>
                <a:cubicBezTo>
                  <a:pt x="5656242" y="2951083"/>
                  <a:pt x="5616059" y="2981087"/>
                  <a:pt x="5555516" y="2977872"/>
                </a:cubicBezTo>
                <a:cubicBezTo>
                  <a:pt x="5505152" y="2975193"/>
                  <a:pt x="5454789" y="2966621"/>
                  <a:pt x="5404425" y="2959120"/>
                </a:cubicBezTo>
                <a:cubicBezTo>
                  <a:pt x="5385137" y="2955905"/>
                  <a:pt x="5370136" y="2955905"/>
                  <a:pt x="5351919" y="2967157"/>
                </a:cubicBezTo>
                <a:cubicBezTo>
                  <a:pt x="5298877" y="2999839"/>
                  <a:pt x="5235119" y="2975193"/>
                  <a:pt x="5217438" y="2914650"/>
                </a:cubicBezTo>
                <a:cubicBezTo>
                  <a:pt x="5207258" y="2880896"/>
                  <a:pt x="5193864" y="2853571"/>
                  <a:pt x="5168682" y="2826246"/>
                </a:cubicBezTo>
                <a:cubicBezTo>
                  <a:pt x="5109210" y="2761952"/>
                  <a:pt x="5070098" y="2685871"/>
                  <a:pt x="5089922" y="2592110"/>
                </a:cubicBezTo>
                <a:cubicBezTo>
                  <a:pt x="5090993" y="2586216"/>
                  <a:pt x="5093137" y="2578715"/>
                  <a:pt x="5090993" y="2573357"/>
                </a:cubicBezTo>
                <a:cubicBezTo>
                  <a:pt x="5084564" y="2558356"/>
                  <a:pt x="5084564" y="2536924"/>
                  <a:pt x="5060990" y="2535853"/>
                </a:cubicBezTo>
                <a:cubicBezTo>
                  <a:pt x="5032593" y="2534781"/>
                  <a:pt x="5004197" y="2531567"/>
                  <a:pt x="4976336" y="2532102"/>
                </a:cubicBezTo>
                <a:cubicBezTo>
                  <a:pt x="4964549" y="2532102"/>
                  <a:pt x="4950619" y="2536389"/>
                  <a:pt x="4941510" y="2543889"/>
                </a:cubicBezTo>
                <a:cubicBezTo>
                  <a:pt x="4904006" y="2575501"/>
                  <a:pt x="4868644" y="2609255"/>
                  <a:pt x="4831675" y="2641937"/>
                </a:cubicBezTo>
                <a:cubicBezTo>
                  <a:pt x="4732020" y="2730877"/>
                  <a:pt x="4614684" y="2760881"/>
                  <a:pt x="4483954" y="2746415"/>
                </a:cubicBezTo>
                <a:cubicBezTo>
                  <a:pt x="4461986" y="2743736"/>
                  <a:pt x="4440019" y="2742664"/>
                  <a:pt x="4415909" y="2740521"/>
                </a:cubicBezTo>
                <a:cubicBezTo>
                  <a:pt x="4420731" y="2757130"/>
                  <a:pt x="4422874" y="2771596"/>
                  <a:pt x="4428768" y="2784455"/>
                </a:cubicBezTo>
                <a:cubicBezTo>
                  <a:pt x="4466272" y="2866965"/>
                  <a:pt x="4503777" y="2950012"/>
                  <a:pt x="4543425" y="3031450"/>
                </a:cubicBezTo>
                <a:cubicBezTo>
                  <a:pt x="4565392" y="3076992"/>
                  <a:pt x="4577715" y="3119319"/>
                  <a:pt x="4561106" y="3171825"/>
                </a:cubicBezTo>
                <a:cubicBezTo>
                  <a:pt x="4519851" y="3300413"/>
                  <a:pt x="4511814" y="3433286"/>
                  <a:pt x="4536460" y="3566160"/>
                </a:cubicBezTo>
                <a:cubicBezTo>
                  <a:pt x="4543961" y="3605272"/>
                  <a:pt x="4534853" y="3636883"/>
                  <a:pt x="4512885" y="3666351"/>
                </a:cubicBezTo>
                <a:cubicBezTo>
                  <a:pt x="4498419" y="3685639"/>
                  <a:pt x="4482346" y="3703856"/>
                  <a:pt x="4464665" y="3719929"/>
                </a:cubicBezTo>
                <a:cubicBezTo>
                  <a:pt x="4385370" y="3793331"/>
                  <a:pt x="4305538" y="3865662"/>
                  <a:pt x="4225707" y="3939064"/>
                </a:cubicBezTo>
                <a:cubicBezTo>
                  <a:pt x="4208562" y="3955137"/>
                  <a:pt x="4193024" y="3972818"/>
                  <a:pt x="4172664" y="3994249"/>
                </a:cubicBezTo>
                <a:cubicBezTo>
                  <a:pt x="4169985" y="3978712"/>
                  <a:pt x="4167306" y="3968532"/>
                  <a:pt x="4166235" y="3958352"/>
                </a:cubicBezTo>
                <a:cubicBezTo>
                  <a:pt x="4161413" y="3917633"/>
                  <a:pt x="4161949" y="3875842"/>
                  <a:pt x="4151769" y="3836194"/>
                </a:cubicBezTo>
                <a:cubicBezTo>
                  <a:pt x="4137303" y="3779937"/>
                  <a:pt x="4156055" y="3737074"/>
                  <a:pt x="4193560" y="3699034"/>
                </a:cubicBezTo>
                <a:cubicBezTo>
                  <a:pt x="4212312" y="3679746"/>
                  <a:pt x="4235887" y="3663672"/>
                  <a:pt x="4251424" y="3642241"/>
                </a:cubicBezTo>
                <a:cubicBezTo>
                  <a:pt x="4267498" y="3620274"/>
                  <a:pt x="4276070" y="3593485"/>
                  <a:pt x="4287857" y="3568839"/>
                </a:cubicBezTo>
                <a:cubicBezTo>
                  <a:pt x="4291608" y="3560802"/>
                  <a:pt x="4297501" y="3553301"/>
                  <a:pt x="4299109" y="3544729"/>
                </a:cubicBezTo>
                <a:cubicBezTo>
                  <a:pt x="4314646" y="3474006"/>
                  <a:pt x="4330720" y="3403818"/>
                  <a:pt x="4343579" y="3332560"/>
                </a:cubicBezTo>
                <a:cubicBezTo>
                  <a:pt x="4349472" y="3298805"/>
                  <a:pt x="4346258" y="3264515"/>
                  <a:pt x="4320004" y="3237726"/>
                </a:cubicBezTo>
                <a:cubicBezTo>
                  <a:pt x="4208026" y="3124140"/>
                  <a:pt x="4096048" y="3010555"/>
                  <a:pt x="3988891" y="2902327"/>
                </a:cubicBezTo>
                <a:cubicBezTo>
                  <a:pt x="3955137" y="2916257"/>
                  <a:pt x="3931027" y="2925901"/>
                  <a:pt x="3910131" y="2934474"/>
                </a:cubicBezTo>
                <a:cubicBezTo>
                  <a:pt x="3910131" y="3014841"/>
                  <a:pt x="3907989" y="3094137"/>
                  <a:pt x="3910667" y="3173432"/>
                </a:cubicBezTo>
                <a:cubicBezTo>
                  <a:pt x="3912810" y="3225939"/>
                  <a:pt x="3916561" y="3279517"/>
                  <a:pt x="3930491" y="3329345"/>
                </a:cubicBezTo>
                <a:cubicBezTo>
                  <a:pt x="3939599" y="3363099"/>
                  <a:pt x="3938528" y="3392567"/>
                  <a:pt x="3931027" y="3424714"/>
                </a:cubicBezTo>
                <a:cubicBezTo>
                  <a:pt x="3907453" y="3527584"/>
                  <a:pt x="3910667" y="3628311"/>
                  <a:pt x="3949779" y="3727430"/>
                </a:cubicBezTo>
                <a:cubicBezTo>
                  <a:pt x="3984605" y="3815298"/>
                  <a:pt x="4019967" y="3903167"/>
                  <a:pt x="4055864" y="3990499"/>
                </a:cubicBezTo>
                <a:cubicBezTo>
                  <a:pt x="4059615" y="4000143"/>
                  <a:pt x="4067115" y="4008716"/>
                  <a:pt x="4074616" y="4015681"/>
                </a:cubicBezTo>
                <a:cubicBezTo>
                  <a:pt x="4124444" y="4061758"/>
                  <a:pt x="4174272" y="4107299"/>
                  <a:pt x="4225171" y="4152305"/>
                </a:cubicBezTo>
                <a:cubicBezTo>
                  <a:pt x="4241244" y="4166771"/>
                  <a:pt x="4241244" y="4179094"/>
                  <a:pt x="4225171" y="4191953"/>
                </a:cubicBezTo>
                <a:cubicBezTo>
                  <a:pt x="4184452" y="4224100"/>
                  <a:pt x="4141053" y="4245531"/>
                  <a:pt x="4086939" y="4230529"/>
                </a:cubicBezTo>
                <a:cubicBezTo>
                  <a:pt x="4022646" y="4212848"/>
                  <a:pt x="3957816" y="4195167"/>
                  <a:pt x="3892986" y="4178558"/>
                </a:cubicBezTo>
                <a:cubicBezTo>
                  <a:pt x="3875842" y="4174272"/>
                  <a:pt x="3868876" y="4165164"/>
                  <a:pt x="3863518" y="4149090"/>
                </a:cubicBezTo>
                <a:cubicBezTo>
                  <a:pt x="3846374" y="4100334"/>
                  <a:pt x="3828693" y="4051578"/>
                  <a:pt x="3807797" y="4004429"/>
                </a:cubicBezTo>
                <a:cubicBezTo>
                  <a:pt x="3799761" y="3986748"/>
                  <a:pt x="3784223" y="3968532"/>
                  <a:pt x="3767614" y="3960495"/>
                </a:cubicBezTo>
                <a:cubicBezTo>
                  <a:pt x="3752076" y="3952994"/>
                  <a:pt x="3747254" y="3946565"/>
                  <a:pt x="3746183" y="3930491"/>
                </a:cubicBezTo>
                <a:cubicBezTo>
                  <a:pt x="3740825" y="3849588"/>
                  <a:pt x="3737610" y="3768150"/>
                  <a:pt x="3727966" y="3687782"/>
                </a:cubicBezTo>
                <a:cubicBezTo>
                  <a:pt x="3720465" y="3626168"/>
                  <a:pt x="3713500" y="3561874"/>
                  <a:pt x="3690461" y="3505617"/>
                </a:cubicBezTo>
                <a:cubicBezTo>
                  <a:pt x="3612237" y="3313807"/>
                  <a:pt x="3538835" y="3120926"/>
                  <a:pt x="3476149" y="2923222"/>
                </a:cubicBezTo>
                <a:cubicBezTo>
                  <a:pt x="3465969" y="2890540"/>
                  <a:pt x="3448824" y="2859465"/>
                  <a:pt x="3432751" y="2828925"/>
                </a:cubicBezTo>
                <a:cubicBezTo>
                  <a:pt x="3419356" y="2804279"/>
                  <a:pt x="3397389" y="2789813"/>
                  <a:pt x="3368457" y="2785527"/>
                </a:cubicBezTo>
                <a:cubicBezTo>
                  <a:pt x="3354526" y="2783384"/>
                  <a:pt x="3336846" y="2783384"/>
                  <a:pt x="3328273" y="2774811"/>
                </a:cubicBezTo>
                <a:cubicBezTo>
                  <a:pt x="3280589" y="2727127"/>
                  <a:pt x="3218974" y="2715875"/>
                  <a:pt x="3157359" y="2706231"/>
                </a:cubicBezTo>
                <a:cubicBezTo>
                  <a:pt x="2934474" y="2670870"/>
                  <a:pt x="2709982" y="2661226"/>
                  <a:pt x="2484953" y="2652653"/>
                </a:cubicBezTo>
                <a:cubicBezTo>
                  <a:pt x="2463522" y="2651582"/>
                  <a:pt x="2451199" y="2657475"/>
                  <a:pt x="2442627" y="2677835"/>
                </a:cubicBezTo>
                <a:cubicBezTo>
                  <a:pt x="2423875" y="2722305"/>
                  <a:pt x="2394407" y="2754451"/>
                  <a:pt x="2341364" y="2756059"/>
                </a:cubicBezTo>
                <a:cubicBezTo>
                  <a:pt x="2327434" y="2756595"/>
                  <a:pt x="2313503" y="2761952"/>
                  <a:pt x="2299573" y="2765703"/>
                </a:cubicBezTo>
                <a:cubicBezTo>
                  <a:pt x="2209562" y="2789813"/>
                  <a:pt x="2130266" y="2829997"/>
                  <a:pt x="2062758" y="2899112"/>
                </a:cubicBezTo>
                <a:cubicBezTo>
                  <a:pt x="1990963" y="2971979"/>
                  <a:pt x="1911132" y="3037344"/>
                  <a:pt x="1831836" y="3102174"/>
                </a:cubicBezTo>
                <a:cubicBezTo>
                  <a:pt x="1785223" y="3140214"/>
                  <a:pt x="1743968" y="3182005"/>
                  <a:pt x="1720394" y="3237191"/>
                </a:cubicBezTo>
                <a:cubicBezTo>
                  <a:pt x="1689854" y="3308449"/>
                  <a:pt x="1663065" y="3381315"/>
                  <a:pt x="1637348" y="3454182"/>
                </a:cubicBezTo>
                <a:cubicBezTo>
                  <a:pt x="1630918" y="3472934"/>
                  <a:pt x="1628239" y="3498116"/>
                  <a:pt x="1635740" y="3516332"/>
                </a:cubicBezTo>
                <a:cubicBezTo>
                  <a:pt x="1657171" y="3571518"/>
                  <a:pt x="1664672" y="3627775"/>
                  <a:pt x="1660922" y="3686711"/>
                </a:cubicBezTo>
                <a:cubicBezTo>
                  <a:pt x="1658779" y="3716715"/>
                  <a:pt x="1659850" y="3747790"/>
                  <a:pt x="1662529" y="3777794"/>
                </a:cubicBezTo>
                <a:cubicBezTo>
                  <a:pt x="1665208" y="3807798"/>
                  <a:pt x="1668959" y="3838337"/>
                  <a:pt x="1677531" y="3867269"/>
                </a:cubicBezTo>
                <a:cubicBezTo>
                  <a:pt x="1713428" y="3986748"/>
                  <a:pt x="1794867" y="4070866"/>
                  <a:pt x="1893987" y="4141054"/>
                </a:cubicBezTo>
                <a:cubicBezTo>
                  <a:pt x="1901488" y="4146411"/>
                  <a:pt x="1908989" y="4151769"/>
                  <a:pt x="1919168" y="4159270"/>
                </a:cubicBezTo>
                <a:cubicBezTo>
                  <a:pt x="1813084" y="4204811"/>
                  <a:pt x="1709678" y="4207490"/>
                  <a:pt x="1605201" y="4178558"/>
                </a:cubicBezTo>
                <a:cubicBezTo>
                  <a:pt x="1591806" y="4174808"/>
                  <a:pt x="1582162" y="4158198"/>
                  <a:pt x="1570911" y="4147483"/>
                </a:cubicBezTo>
                <a:cubicBezTo>
                  <a:pt x="1571982" y="4146411"/>
                  <a:pt x="1573054" y="4144804"/>
                  <a:pt x="1574125" y="4143732"/>
                </a:cubicBezTo>
                <a:cubicBezTo>
                  <a:pt x="1565553" y="4142125"/>
                  <a:pt x="1557516" y="4140518"/>
                  <a:pt x="1555373" y="4139982"/>
                </a:cubicBezTo>
                <a:cubicBezTo>
                  <a:pt x="1550015" y="4118015"/>
                  <a:pt x="1548944" y="4099262"/>
                  <a:pt x="1541443" y="4083725"/>
                </a:cubicBezTo>
                <a:cubicBezTo>
                  <a:pt x="1530191" y="4061758"/>
                  <a:pt x="1514118" y="4041934"/>
                  <a:pt x="1500723" y="4021038"/>
                </a:cubicBezTo>
                <a:cubicBezTo>
                  <a:pt x="1490008" y="4003358"/>
                  <a:pt x="1475006" y="3999607"/>
                  <a:pt x="1456789" y="4006037"/>
                </a:cubicBezTo>
                <a:cubicBezTo>
                  <a:pt x="1433751" y="4014073"/>
                  <a:pt x="1425178" y="4007108"/>
                  <a:pt x="1423571" y="3982462"/>
                </a:cubicBezTo>
                <a:cubicBezTo>
                  <a:pt x="1411784" y="3823871"/>
                  <a:pt x="1401604" y="3665280"/>
                  <a:pt x="1386066" y="3507224"/>
                </a:cubicBezTo>
                <a:cubicBezTo>
                  <a:pt x="1372672" y="3375958"/>
                  <a:pt x="1352312" y="3244691"/>
                  <a:pt x="1305163" y="3120390"/>
                </a:cubicBezTo>
                <a:cubicBezTo>
                  <a:pt x="1283732" y="3063597"/>
                  <a:pt x="1289090" y="3012698"/>
                  <a:pt x="1311592" y="2960192"/>
                </a:cubicBezTo>
                <a:cubicBezTo>
                  <a:pt x="1319094" y="2942511"/>
                  <a:pt x="1328202" y="2924830"/>
                  <a:pt x="1336238" y="2907149"/>
                </a:cubicBezTo>
                <a:cubicBezTo>
                  <a:pt x="1229618" y="2986981"/>
                  <a:pt x="1124605" y="3067348"/>
                  <a:pt x="1024949" y="3154144"/>
                </a:cubicBezTo>
                <a:cubicBezTo>
                  <a:pt x="924758" y="3240941"/>
                  <a:pt x="854571" y="3353455"/>
                  <a:pt x="805815" y="3474006"/>
                </a:cubicBezTo>
                <a:cubicBezTo>
                  <a:pt x="731341" y="3657243"/>
                  <a:pt x="702945" y="3852267"/>
                  <a:pt x="685800" y="4048363"/>
                </a:cubicBezTo>
                <a:cubicBezTo>
                  <a:pt x="683121" y="4079439"/>
                  <a:pt x="691158" y="4107835"/>
                  <a:pt x="712589" y="4132481"/>
                </a:cubicBezTo>
                <a:cubicBezTo>
                  <a:pt x="730806" y="4152840"/>
                  <a:pt x="747951" y="4175343"/>
                  <a:pt x="764024" y="4197846"/>
                </a:cubicBezTo>
                <a:cubicBezTo>
                  <a:pt x="797243" y="4246067"/>
                  <a:pt x="808494" y="4258926"/>
                  <a:pt x="742057" y="4278749"/>
                </a:cubicBezTo>
                <a:cubicBezTo>
                  <a:pt x="740450" y="4279285"/>
                  <a:pt x="739914" y="4281428"/>
                  <a:pt x="738842" y="4282500"/>
                </a:cubicBezTo>
                <a:cubicBezTo>
                  <a:pt x="692229" y="4282500"/>
                  <a:pt x="646152" y="4282500"/>
                  <a:pt x="599539" y="4282500"/>
                </a:cubicBezTo>
                <a:cubicBezTo>
                  <a:pt x="580251" y="4280357"/>
                  <a:pt x="560963" y="4277678"/>
                  <a:pt x="541139" y="4276070"/>
                </a:cubicBezTo>
                <a:cubicBezTo>
                  <a:pt x="484346" y="4272320"/>
                  <a:pt x="433983" y="4256782"/>
                  <a:pt x="403979" y="4203204"/>
                </a:cubicBezTo>
                <a:cubicBezTo>
                  <a:pt x="398621" y="4194096"/>
                  <a:pt x="395407" y="4180701"/>
                  <a:pt x="398085" y="4170522"/>
                </a:cubicBezTo>
                <a:cubicBezTo>
                  <a:pt x="411480" y="4116407"/>
                  <a:pt x="412552" y="4061758"/>
                  <a:pt x="410944" y="4008180"/>
                </a:cubicBezTo>
                <a:cubicBezTo>
                  <a:pt x="390049" y="4002286"/>
                  <a:pt x="372904" y="3997464"/>
                  <a:pt x="353080" y="3991570"/>
                </a:cubicBezTo>
                <a:cubicBezTo>
                  <a:pt x="370225" y="3959959"/>
                  <a:pt x="385763" y="3933170"/>
                  <a:pt x="399693" y="3905310"/>
                </a:cubicBezTo>
                <a:cubicBezTo>
                  <a:pt x="465594" y="3770828"/>
                  <a:pt x="506849" y="3627775"/>
                  <a:pt x="541139" y="3482578"/>
                </a:cubicBezTo>
                <a:cubicBezTo>
                  <a:pt x="562035" y="3393103"/>
                  <a:pt x="574893" y="3302556"/>
                  <a:pt x="564178" y="3209330"/>
                </a:cubicBezTo>
                <a:cubicBezTo>
                  <a:pt x="557748" y="3150930"/>
                  <a:pt x="557213" y="3091458"/>
                  <a:pt x="557748" y="3033058"/>
                </a:cubicBezTo>
                <a:cubicBezTo>
                  <a:pt x="558284" y="2980016"/>
                  <a:pt x="576501" y="2934474"/>
                  <a:pt x="622042" y="2901256"/>
                </a:cubicBezTo>
                <a:cubicBezTo>
                  <a:pt x="654725" y="2877145"/>
                  <a:pt x="684728" y="2848213"/>
                  <a:pt x="715268" y="2820888"/>
                </a:cubicBezTo>
                <a:cubicBezTo>
                  <a:pt x="780633" y="2763024"/>
                  <a:pt x="822960" y="2690694"/>
                  <a:pt x="846534" y="2607112"/>
                </a:cubicBezTo>
                <a:cubicBezTo>
                  <a:pt x="874931" y="2505849"/>
                  <a:pt x="885646" y="2405122"/>
                  <a:pt x="851892" y="2301716"/>
                </a:cubicBezTo>
                <a:cubicBezTo>
                  <a:pt x="831532" y="2239030"/>
                  <a:pt x="818138" y="2174200"/>
                  <a:pt x="805279" y="2109371"/>
                </a:cubicBezTo>
                <a:cubicBezTo>
                  <a:pt x="776883" y="1965246"/>
                  <a:pt x="765096" y="1820049"/>
                  <a:pt x="804208" y="1676460"/>
                </a:cubicBezTo>
                <a:cubicBezTo>
                  <a:pt x="836355" y="1559124"/>
                  <a:pt x="892076" y="1450896"/>
                  <a:pt x="956905" y="1347490"/>
                </a:cubicBezTo>
                <a:cubicBezTo>
                  <a:pt x="962263" y="1338917"/>
                  <a:pt x="967621" y="1329809"/>
                  <a:pt x="973515" y="1320165"/>
                </a:cubicBezTo>
                <a:cubicBezTo>
                  <a:pt x="900113" y="1243548"/>
                  <a:pt x="829925" y="1166396"/>
                  <a:pt x="755452" y="1093530"/>
                </a:cubicBezTo>
                <a:cubicBezTo>
                  <a:pt x="674549" y="1014234"/>
                  <a:pt x="604897" y="925830"/>
                  <a:pt x="543282" y="832604"/>
                </a:cubicBezTo>
                <a:cubicBezTo>
                  <a:pt x="454343" y="697051"/>
                  <a:pt x="453271" y="548104"/>
                  <a:pt x="495598" y="397014"/>
                </a:cubicBezTo>
                <a:cubicBezTo>
                  <a:pt x="512207" y="337542"/>
                  <a:pt x="536317" y="279678"/>
                  <a:pt x="557748" y="220206"/>
                </a:cubicBezTo>
                <a:cubicBezTo>
                  <a:pt x="550783" y="225028"/>
                  <a:pt x="543818" y="229314"/>
                  <a:pt x="536853" y="234136"/>
                </a:cubicBezTo>
                <a:cubicBezTo>
                  <a:pt x="484346" y="271105"/>
                  <a:pt x="433447" y="310753"/>
                  <a:pt x="378797" y="344507"/>
                </a:cubicBezTo>
                <a:cubicBezTo>
                  <a:pt x="309146" y="387906"/>
                  <a:pt x="240030" y="432911"/>
                  <a:pt x="165556" y="466130"/>
                </a:cubicBezTo>
                <a:cubicBezTo>
                  <a:pt x="79296" y="504706"/>
                  <a:pt x="32683" y="477917"/>
                  <a:pt x="2679" y="389513"/>
                </a:cubicBezTo>
                <a:cubicBezTo>
                  <a:pt x="1607" y="386834"/>
                  <a:pt x="536" y="386298"/>
                  <a:pt x="0" y="385763"/>
                </a:cubicBezTo>
                <a:close/>
              </a:path>
            </a:pathLst>
          </a:custGeom>
          <a:solidFill>
            <a:schemeClr val="accent1"/>
          </a:solidFill>
          <a:ln w="535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00" name="Freeform: Shape 4">
            <a:extLst>
              <a:ext uri="{FF2B5EF4-FFF2-40B4-BE49-F238E27FC236}">
                <a16:creationId xmlns:a16="http://schemas.microsoft.com/office/drawing/2014/main" id="{23D5C367-A1C2-491F-8F35-245866B88E08}"/>
              </a:ext>
            </a:extLst>
          </p:cNvPr>
          <p:cNvSpPr/>
          <p:nvPr/>
        </p:nvSpPr>
        <p:spPr>
          <a:xfrm>
            <a:off x="9866042" y="165662"/>
            <a:ext cx="1681510" cy="842894"/>
          </a:xfrm>
          <a:custGeom>
            <a:avLst/>
            <a:gdLst>
              <a:gd name="connsiteX0" fmla="*/ 460938 w 3626598"/>
              <a:gd name="connsiteY0" fmla="*/ 1776618 h 1817913"/>
              <a:gd name="connsiteX1" fmla="*/ 450787 w 3626598"/>
              <a:gd name="connsiteY1" fmla="*/ 1766929 h 1817913"/>
              <a:gd name="connsiteX2" fmla="*/ 495543 w 3626598"/>
              <a:gd name="connsiteY2" fmla="*/ 1719405 h 1817913"/>
              <a:gd name="connsiteX3" fmla="*/ 531071 w 3626598"/>
              <a:gd name="connsiteY3" fmla="*/ 1687107 h 1817913"/>
              <a:gd name="connsiteX4" fmla="*/ 540760 w 3626598"/>
              <a:gd name="connsiteY4" fmla="*/ 1679263 h 1817913"/>
              <a:gd name="connsiteX5" fmla="*/ 554602 w 3626598"/>
              <a:gd name="connsiteY5" fmla="*/ 1670497 h 1817913"/>
              <a:gd name="connsiteX6" fmla="*/ 557832 w 3626598"/>
              <a:gd name="connsiteY6" fmla="*/ 1668651 h 1817913"/>
              <a:gd name="connsiteX7" fmla="*/ 571674 w 3626598"/>
              <a:gd name="connsiteY7" fmla="*/ 1659423 h 1817913"/>
              <a:gd name="connsiteX8" fmla="*/ 626119 w 3626598"/>
              <a:gd name="connsiteY8" fmla="*/ 1641428 h 1817913"/>
              <a:gd name="connsiteX9" fmla="*/ 668568 w 3626598"/>
              <a:gd name="connsiteY9" fmla="*/ 1636814 h 1817913"/>
              <a:gd name="connsiteX10" fmla="*/ 733164 w 3626598"/>
              <a:gd name="connsiteY10" fmla="*/ 1617897 h 1817913"/>
              <a:gd name="connsiteX11" fmla="*/ 748851 w 3626598"/>
              <a:gd name="connsiteY11" fmla="*/ 1602209 h 1817913"/>
              <a:gd name="connsiteX12" fmla="*/ 750697 w 3626598"/>
              <a:gd name="connsiteY12" fmla="*/ 1598518 h 1817913"/>
              <a:gd name="connsiteX13" fmla="*/ 761770 w 3626598"/>
              <a:gd name="connsiteY13" fmla="*/ 1580062 h 1817913"/>
              <a:gd name="connsiteX14" fmla="*/ 761770 w 3626598"/>
              <a:gd name="connsiteY14" fmla="*/ 1580062 h 1817913"/>
              <a:gd name="connsiteX15" fmla="*/ 830057 w 3626598"/>
              <a:gd name="connsiteY15" fmla="*/ 1478554 h 1817913"/>
              <a:gd name="connsiteX16" fmla="*/ 830057 w 3626598"/>
              <a:gd name="connsiteY16" fmla="*/ 1478554 h 1817913"/>
              <a:gd name="connsiteX17" fmla="*/ 901113 w 3626598"/>
              <a:gd name="connsiteY17" fmla="*/ 1398732 h 1817913"/>
              <a:gd name="connsiteX18" fmla="*/ 903420 w 3626598"/>
              <a:gd name="connsiteY18" fmla="*/ 1394580 h 1817913"/>
              <a:gd name="connsiteX19" fmla="*/ 958788 w 3626598"/>
              <a:gd name="connsiteY19" fmla="*/ 1308759 h 1817913"/>
              <a:gd name="connsiteX20" fmla="*/ 964786 w 3626598"/>
              <a:gd name="connsiteY20" fmla="*/ 1290303 h 1817913"/>
              <a:gd name="connsiteX21" fmla="*/ 975398 w 3626598"/>
              <a:gd name="connsiteY21" fmla="*/ 1269079 h 1817913"/>
              <a:gd name="connsiteX22" fmla="*/ 1016001 w 3626598"/>
              <a:gd name="connsiteY22" fmla="*/ 1122816 h 1817913"/>
              <a:gd name="connsiteX23" fmla="*/ 1021077 w 3626598"/>
              <a:gd name="connsiteY23" fmla="*/ 1105282 h 1817913"/>
              <a:gd name="connsiteX24" fmla="*/ 1027075 w 3626598"/>
              <a:gd name="connsiteY24" fmla="*/ 1089133 h 1817913"/>
              <a:gd name="connsiteX25" fmla="*/ 1032150 w 3626598"/>
              <a:gd name="connsiteY25" fmla="*/ 1071600 h 1817913"/>
              <a:gd name="connsiteX26" fmla="*/ 1038610 w 3626598"/>
              <a:gd name="connsiteY26" fmla="*/ 1050837 h 1817913"/>
              <a:gd name="connsiteX27" fmla="*/ 1040917 w 3626598"/>
              <a:gd name="connsiteY27" fmla="*/ 1031458 h 1817913"/>
              <a:gd name="connsiteX28" fmla="*/ 1015079 w 3626598"/>
              <a:gd name="connsiteY28" fmla="*/ 1006081 h 1817913"/>
              <a:gd name="connsiteX29" fmla="*/ 992931 w 3626598"/>
              <a:gd name="connsiteY29" fmla="*/ 1004697 h 1817913"/>
              <a:gd name="connsiteX30" fmla="*/ 970323 w 3626598"/>
              <a:gd name="connsiteY30" fmla="*/ 1010234 h 1817913"/>
              <a:gd name="connsiteX31" fmla="*/ 941716 w 3626598"/>
              <a:gd name="connsiteY31" fmla="*/ 1014848 h 1817913"/>
              <a:gd name="connsiteX32" fmla="*/ 930643 w 3626598"/>
              <a:gd name="connsiteY32" fmla="*/ 1019001 h 1817913"/>
              <a:gd name="connsiteX33" fmla="*/ 867431 w 3626598"/>
              <a:gd name="connsiteY33" fmla="*/ 1030997 h 1817913"/>
              <a:gd name="connsiteX34" fmla="*/ 865124 w 3626598"/>
              <a:gd name="connsiteY34" fmla="*/ 1030536 h 1817913"/>
              <a:gd name="connsiteX35" fmla="*/ 863740 w 3626598"/>
              <a:gd name="connsiteY35" fmla="*/ 1032381 h 1817913"/>
              <a:gd name="connsiteX36" fmla="*/ 851282 w 3626598"/>
              <a:gd name="connsiteY36" fmla="*/ 1040225 h 1817913"/>
              <a:gd name="connsiteX37" fmla="*/ 806987 w 3626598"/>
              <a:gd name="connsiteY37" fmla="*/ 1060527 h 1817913"/>
              <a:gd name="connsiteX38" fmla="*/ 782533 w 3626598"/>
              <a:gd name="connsiteY38" fmla="*/ 1087749 h 1817913"/>
              <a:gd name="connsiteX39" fmla="*/ 780688 w 3626598"/>
              <a:gd name="connsiteY39" fmla="*/ 1087749 h 1817913"/>
              <a:gd name="connsiteX40" fmla="*/ 767769 w 3626598"/>
              <a:gd name="connsiteY40" fmla="*/ 1094209 h 1817913"/>
              <a:gd name="connsiteX41" fmla="*/ 767307 w 3626598"/>
              <a:gd name="connsiteY41" fmla="*/ 1093747 h 1817913"/>
              <a:gd name="connsiteX42" fmla="*/ 751158 w 3626598"/>
              <a:gd name="connsiteY42" fmla="*/ 1100207 h 1817913"/>
              <a:gd name="connsiteX43" fmla="*/ 728088 w 3626598"/>
              <a:gd name="connsiteY43" fmla="*/ 1116356 h 1817913"/>
              <a:gd name="connsiteX44" fmla="*/ 710555 w 3626598"/>
              <a:gd name="connsiteY44" fmla="*/ 1122354 h 1817913"/>
              <a:gd name="connsiteX45" fmla="*/ 711016 w 3626598"/>
              <a:gd name="connsiteY45" fmla="*/ 1121893 h 1817913"/>
              <a:gd name="connsiteX46" fmla="*/ 679180 w 3626598"/>
              <a:gd name="connsiteY46" fmla="*/ 1146808 h 1817913"/>
              <a:gd name="connsiteX47" fmla="*/ 669952 w 3626598"/>
              <a:gd name="connsiteY47" fmla="*/ 1146347 h 1817913"/>
              <a:gd name="connsiteX48" fmla="*/ 665338 w 3626598"/>
              <a:gd name="connsiteY48" fmla="*/ 1150499 h 1817913"/>
              <a:gd name="connsiteX49" fmla="*/ 651496 w 3626598"/>
              <a:gd name="connsiteY49" fmla="*/ 1146347 h 1817913"/>
              <a:gd name="connsiteX50" fmla="*/ 655648 w 3626598"/>
              <a:gd name="connsiteY50" fmla="*/ 1156498 h 1817913"/>
              <a:gd name="connsiteX51" fmla="*/ 643652 w 3626598"/>
              <a:gd name="connsiteY51" fmla="*/ 1179106 h 1817913"/>
              <a:gd name="connsiteX52" fmla="*/ 632117 w 3626598"/>
              <a:gd name="connsiteY52" fmla="*/ 1188796 h 1817913"/>
              <a:gd name="connsiteX53" fmla="*/ 624273 w 3626598"/>
              <a:gd name="connsiteY53" fmla="*/ 1185104 h 1817913"/>
              <a:gd name="connsiteX54" fmla="*/ 617352 w 3626598"/>
              <a:gd name="connsiteY54" fmla="*/ 1189718 h 1817913"/>
              <a:gd name="connsiteX55" fmla="*/ 604433 w 3626598"/>
              <a:gd name="connsiteY55" fmla="*/ 1207252 h 1817913"/>
              <a:gd name="connsiteX56" fmla="*/ 602588 w 3626598"/>
              <a:gd name="connsiteY56" fmla="*/ 1216018 h 1817913"/>
              <a:gd name="connsiteX57" fmla="*/ 585054 w 3626598"/>
              <a:gd name="connsiteY57" fmla="*/ 1234935 h 1817913"/>
              <a:gd name="connsiteX58" fmla="*/ 550911 w 3626598"/>
              <a:gd name="connsiteY58" fmla="*/ 1240934 h 1817913"/>
              <a:gd name="connsiteX59" fmla="*/ 536146 w 3626598"/>
              <a:gd name="connsiteY59" fmla="*/ 1211866 h 1817913"/>
              <a:gd name="connsiteX60" fmla="*/ 536146 w 3626598"/>
              <a:gd name="connsiteY60" fmla="*/ 1211866 h 1817913"/>
              <a:gd name="connsiteX61" fmla="*/ 513537 w 3626598"/>
              <a:gd name="connsiteY61" fmla="*/ 1198485 h 1817913"/>
              <a:gd name="connsiteX62" fmla="*/ 508462 w 3626598"/>
              <a:gd name="connsiteY62" fmla="*/ 1195255 h 1817913"/>
              <a:gd name="connsiteX63" fmla="*/ 427256 w 3626598"/>
              <a:gd name="connsiteY63" fmla="*/ 1195255 h 1817913"/>
              <a:gd name="connsiteX64" fmla="*/ 316981 w 3626598"/>
              <a:gd name="connsiteY64" fmla="*/ 1242318 h 1817913"/>
              <a:gd name="connsiteX65" fmla="*/ 233468 w 3626598"/>
              <a:gd name="connsiteY65" fmla="*/ 1234013 h 1817913"/>
              <a:gd name="connsiteX66" fmla="*/ 210860 w 3626598"/>
              <a:gd name="connsiteY66" fmla="*/ 1202176 h 1817913"/>
              <a:gd name="connsiteX67" fmla="*/ 208553 w 3626598"/>
              <a:gd name="connsiteY67" fmla="*/ 1167110 h 1817913"/>
              <a:gd name="connsiteX68" fmla="*/ 225624 w 3626598"/>
              <a:gd name="connsiteY68" fmla="*/ 1150038 h 1817913"/>
              <a:gd name="connsiteX69" fmla="*/ 235775 w 3626598"/>
              <a:gd name="connsiteY69" fmla="*/ 1144963 h 1817913"/>
              <a:gd name="connsiteX70" fmla="*/ 238082 w 3626598"/>
              <a:gd name="connsiteY70" fmla="*/ 1139887 h 1817913"/>
              <a:gd name="connsiteX71" fmla="*/ 252847 w 3626598"/>
              <a:gd name="connsiteY71" fmla="*/ 1111281 h 1817913"/>
              <a:gd name="connsiteX72" fmla="*/ 270380 w 3626598"/>
              <a:gd name="connsiteY72" fmla="*/ 1078983 h 1817913"/>
              <a:gd name="connsiteX73" fmla="*/ 243157 w 3626598"/>
              <a:gd name="connsiteY73" fmla="*/ 1087749 h 1817913"/>
              <a:gd name="connsiteX74" fmla="*/ 242696 w 3626598"/>
              <a:gd name="connsiteY74" fmla="*/ 1088211 h 1817913"/>
              <a:gd name="connsiteX75" fmla="*/ 225624 w 3626598"/>
              <a:gd name="connsiteY75" fmla="*/ 1098823 h 1817913"/>
              <a:gd name="connsiteX76" fmla="*/ 225624 w 3626598"/>
              <a:gd name="connsiteY76" fmla="*/ 1098823 h 1817913"/>
              <a:gd name="connsiteX77" fmla="*/ 205784 w 3626598"/>
              <a:gd name="connsiteY77" fmla="*/ 1108974 h 1817913"/>
              <a:gd name="connsiteX78" fmla="*/ 203939 w 3626598"/>
              <a:gd name="connsiteY78" fmla="*/ 1108512 h 1817913"/>
              <a:gd name="connsiteX79" fmla="*/ 203016 w 3626598"/>
              <a:gd name="connsiteY79" fmla="*/ 1109896 h 1817913"/>
              <a:gd name="connsiteX80" fmla="*/ 190558 w 3626598"/>
              <a:gd name="connsiteY80" fmla="*/ 1126968 h 1817913"/>
              <a:gd name="connsiteX81" fmla="*/ 173025 w 3626598"/>
              <a:gd name="connsiteY81" fmla="*/ 1132966 h 1817913"/>
              <a:gd name="connsiteX82" fmla="*/ 147186 w 3626598"/>
              <a:gd name="connsiteY82" fmla="*/ 1114972 h 1817913"/>
              <a:gd name="connsiteX83" fmla="*/ 107045 w 3626598"/>
              <a:gd name="connsiteY83" fmla="*/ 1109896 h 1817913"/>
              <a:gd name="connsiteX84" fmla="*/ 41987 w 3626598"/>
              <a:gd name="connsiteY84" fmla="*/ 1080828 h 1817913"/>
              <a:gd name="connsiteX85" fmla="*/ 22147 w 3626598"/>
              <a:gd name="connsiteY85" fmla="*/ 1059604 h 1817913"/>
              <a:gd name="connsiteX86" fmla="*/ 21224 w 3626598"/>
              <a:gd name="connsiteY86" fmla="*/ 1057758 h 1817913"/>
              <a:gd name="connsiteX87" fmla="*/ 19379 w 3626598"/>
              <a:gd name="connsiteY87" fmla="*/ 1058220 h 1817913"/>
              <a:gd name="connsiteX88" fmla="*/ 0 w 3626598"/>
              <a:gd name="connsiteY88" fmla="*/ 1042071 h 1817913"/>
              <a:gd name="connsiteX89" fmla="*/ 0 w 3626598"/>
              <a:gd name="connsiteY89" fmla="*/ 1030997 h 1817913"/>
              <a:gd name="connsiteX90" fmla="*/ 67826 w 3626598"/>
              <a:gd name="connsiteY90" fmla="*/ 956712 h 1817913"/>
              <a:gd name="connsiteX91" fmla="*/ 159183 w 3626598"/>
              <a:gd name="connsiteY91" fmla="*/ 845976 h 1817913"/>
              <a:gd name="connsiteX92" fmla="*/ 165181 w 3626598"/>
              <a:gd name="connsiteY92" fmla="*/ 761078 h 1817913"/>
              <a:gd name="connsiteX93" fmla="*/ 165642 w 3626598"/>
              <a:gd name="connsiteY93" fmla="*/ 729242 h 1817913"/>
              <a:gd name="connsiteX94" fmla="*/ 264382 w 3626598"/>
              <a:gd name="connsiteY94" fmla="*/ 572366 h 1817913"/>
              <a:gd name="connsiteX95" fmla="*/ 280992 w 3626598"/>
              <a:gd name="connsiteY95" fmla="*/ 528994 h 1817913"/>
              <a:gd name="connsiteX96" fmla="*/ 306831 w 3626598"/>
              <a:gd name="connsiteY96" fmla="*/ 437637 h 1817913"/>
              <a:gd name="connsiteX97" fmla="*/ 355739 w 3626598"/>
              <a:gd name="connsiteY97" fmla="*/ 414106 h 1817913"/>
              <a:gd name="connsiteX98" fmla="*/ 370965 w 3626598"/>
              <a:gd name="connsiteY98" fmla="*/ 421488 h 1817913"/>
              <a:gd name="connsiteX99" fmla="*/ 384346 w 3626598"/>
              <a:gd name="connsiteY99" fmla="*/ 430716 h 1817913"/>
              <a:gd name="connsiteX100" fmla="*/ 388037 w 3626598"/>
              <a:gd name="connsiteY100" fmla="*/ 432562 h 1817913"/>
              <a:gd name="connsiteX101" fmla="*/ 401417 w 3626598"/>
              <a:gd name="connsiteY101" fmla="*/ 441790 h 1817913"/>
              <a:gd name="connsiteX102" fmla="*/ 405570 w 3626598"/>
              <a:gd name="connsiteY102" fmla="*/ 443636 h 1817913"/>
              <a:gd name="connsiteX103" fmla="*/ 463245 w 3626598"/>
              <a:gd name="connsiteY103" fmla="*/ 443174 h 1817913"/>
              <a:gd name="connsiteX104" fmla="*/ 463245 w 3626598"/>
              <a:gd name="connsiteY104" fmla="*/ 443174 h 1817913"/>
              <a:gd name="connsiteX105" fmla="*/ 480778 w 3626598"/>
              <a:gd name="connsiteY105" fmla="*/ 421027 h 1817913"/>
              <a:gd name="connsiteX106" fmla="*/ 480778 w 3626598"/>
              <a:gd name="connsiteY106" fmla="*/ 421027 h 1817913"/>
              <a:gd name="connsiteX107" fmla="*/ 502003 w 3626598"/>
              <a:gd name="connsiteY107" fmla="*/ 386422 h 1817913"/>
              <a:gd name="connsiteX108" fmla="*/ 502464 w 3626598"/>
              <a:gd name="connsiteY108" fmla="*/ 385961 h 1817913"/>
              <a:gd name="connsiteX109" fmla="*/ 525072 w 3626598"/>
              <a:gd name="connsiteY109" fmla="*/ 364275 h 1817913"/>
              <a:gd name="connsiteX110" fmla="*/ 525534 w 3626598"/>
              <a:gd name="connsiteY110" fmla="*/ 364275 h 1817913"/>
              <a:gd name="connsiteX111" fmla="*/ 542606 w 3626598"/>
              <a:gd name="connsiteY111" fmla="*/ 353201 h 1817913"/>
              <a:gd name="connsiteX112" fmla="*/ 542606 w 3626598"/>
              <a:gd name="connsiteY112" fmla="*/ 353201 h 1817913"/>
              <a:gd name="connsiteX113" fmla="*/ 559677 w 3626598"/>
              <a:gd name="connsiteY113" fmla="*/ 352740 h 1817913"/>
              <a:gd name="connsiteX114" fmla="*/ 564291 w 3626598"/>
              <a:gd name="connsiteY114" fmla="*/ 353663 h 1817913"/>
              <a:gd name="connsiteX115" fmla="*/ 582286 w 3626598"/>
              <a:gd name="connsiteY115" fmla="*/ 363352 h 1817913"/>
              <a:gd name="connsiteX116" fmla="*/ 585516 w 3626598"/>
              <a:gd name="connsiteY116" fmla="*/ 365198 h 1817913"/>
              <a:gd name="connsiteX117" fmla="*/ 609970 w 3626598"/>
              <a:gd name="connsiteY117" fmla="*/ 387806 h 1817913"/>
              <a:gd name="connsiteX118" fmla="*/ 632579 w 3626598"/>
              <a:gd name="connsiteY118" fmla="*/ 385961 h 1817913"/>
              <a:gd name="connsiteX119" fmla="*/ 660724 w 3626598"/>
              <a:gd name="connsiteY119" fmla="*/ 358738 h 1817913"/>
              <a:gd name="connsiteX120" fmla="*/ 672259 w 3626598"/>
              <a:gd name="connsiteY120" fmla="*/ 352278 h 1817913"/>
              <a:gd name="connsiteX121" fmla="*/ 708248 w 3626598"/>
              <a:gd name="connsiteY121" fmla="*/ 325517 h 1817913"/>
              <a:gd name="connsiteX122" fmla="*/ 717476 w 3626598"/>
              <a:gd name="connsiteY122" fmla="*/ 317673 h 1817913"/>
              <a:gd name="connsiteX123" fmla="*/ 736855 w 3626598"/>
              <a:gd name="connsiteY123" fmla="*/ 308445 h 1817913"/>
              <a:gd name="connsiteX124" fmla="*/ 739162 w 3626598"/>
              <a:gd name="connsiteY124" fmla="*/ 308445 h 1817913"/>
              <a:gd name="connsiteX125" fmla="*/ 740085 w 3626598"/>
              <a:gd name="connsiteY125" fmla="*/ 306600 h 1817913"/>
              <a:gd name="connsiteX126" fmla="*/ 753004 w 3626598"/>
              <a:gd name="connsiteY126" fmla="*/ 296911 h 1817913"/>
              <a:gd name="connsiteX127" fmla="*/ 774228 w 3626598"/>
              <a:gd name="connsiteY127" fmla="*/ 283991 h 1817913"/>
              <a:gd name="connsiteX128" fmla="*/ 796837 w 3626598"/>
              <a:gd name="connsiteY128" fmla="*/ 273841 h 1817913"/>
              <a:gd name="connsiteX129" fmla="*/ 796837 w 3626598"/>
              <a:gd name="connsiteY129" fmla="*/ 273841 h 1817913"/>
              <a:gd name="connsiteX130" fmla="*/ 822214 w 3626598"/>
              <a:gd name="connsiteY130" fmla="*/ 263228 h 1817913"/>
              <a:gd name="connsiteX131" fmla="*/ 824059 w 3626598"/>
              <a:gd name="connsiteY131" fmla="*/ 263690 h 1817913"/>
              <a:gd name="connsiteX132" fmla="*/ 824982 w 3626598"/>
              <a:gd name="connsiteY132" fmla="*/ 261844 h 1817913"/>
              <a:gd name="connsiteX133" fmla="*/ 853127 w 3626598"/>
              <a:gd name="connsiteY133" fmla="*/ 245695 h 1817913"/>
              <a:gd name="connsiteX134" fmla="*/ 971707 w 3626598"/>
              <a:gd name="connsiteY134" fmla="*/ 193557 h 1817913"/>
              <a:gd name="connsiteX135" fmla="*/ 983242 w 3626598"/>
              <a:gd name="connsiteY135" fmla="*/ 183406 h 1817913"/>
              <a:gd name="connsiteX136" fmla="*/ 1011387 w 3626598"/>
              <a:gd name="connsiteY136" fmla="*/ 170948 h 1817913"/>
              <a:gd name="connsiteX137" fmla="*/ 1047838 w 3626598"/>
              <a:gd name="connsiteY137" fmla="*/ 150185 h 1817913"/>
              <a:gd name="connsiteX138" fmla="*/ 1050606 w 3626598"/>
              <a:gd name="connsiteY138" fmla="*/ 147878 h 1817913"/>
              <a:gd name="connsiteX139" fmla="*/ 1064448 w 3626598"/>
              <a:gd name="connsiteY139" fmla="*/ 139112 h 1817913"/>
              <a:gd name="connsiteX140" fmla="*/ 1084289 w 3626598"/>
              <a:gd name="connsiteY140" fmla="*/ 131730 h 1817913"/>
              <a:gd name="connsiteX141" fmla="*/ 1114741 w 3626598"/>
              <a:gd name="connsiteY141" fmla="*/ 104968 h 1817913"/>
              <a:gd name="connsiteX142" fmla="*/ 1129506 w 3626598"/>
              <a:gd name="connsiteY142" fmla="*/ 97586 h 1817913"/>
              <a:gd name="connsiteX143" fmla="*/ 1145655 w 3626598"/>
              <a:gd name="connsiteY143" fmla="*/ 86974 h 1817913"/>
              <a:gd name="connsiteX144" fmla="*/ 1146116 w 3626598"/>
              <a:gd name="connsiteY144" fmla="*/ 86512 h 1817913"/>
              <a:gd name="connsiteX145" fmla="*/ 1165033 w 3626598"/>
              <a:gd name="connsiteY145" fmla="*/ 76362 h 1817913"/>
              <a:gd name="connsiteX146" fmla="*/ 1168725 w 3626598"/>
              <a:gd name="connsiteY146" fmla="*/ 74516 h 1817913"/>
              <a:gd name="connsiteX147" fmla="*/ 1182105 w 3626598"/>
              <a:gd name="connsiteY147" fmla="*/ 65288 h 1817913"/>
              <a:gd name="connsiteX148" fmla="*/ 1348209 w 3626598"/>
              <a:gd name="connsiteY148" fmla="*/ 14534 h 1817913"/>
              <a:gd name="connsiteX149" fmla="*/ 1377738 w 3626598"/>
              <a:gd name="connsiteY149" fmla="*/ 8075 h 1817913"/>
              <a:gd name="connsiteX150" fmla="*/ 1408191 w 3626598"/>
              <a:gd name="connsiteY150" fmla="*/ 3461 h 1817913"/>
              <a:gd name="connsiteX151" fmla="*/ 1410498 w 3626598"/>
              <a:gd name="connsiteY151" fmla="*/ 3922 h 1817913"/>
              <a:gd name="connsiteX152" fmla="*/ 1411882 w 3626598"/>
              <a:gd name="connsiteY152" fmla="*/ 2076 h 1817913"/>
              <a:gd name="connsiteX153" fmla="*/ 1423417 w 3626598"/>
              <a:gd name="connsiteY153" fmla="*/ 2076 h 1817913"/>
              <a:gd name="connsiteX154" fmla="*/ 1443257 w 3626598"/>
              <a:gd name="connsiteY154" fmla="*/ 2999 h 1817913"/>
              <a:gd name="connsiteX155" fmla="*/ 1529078 w 3626598"/>
              <a:gd name="connsiteY155" fmla="*/ 5768 h 1817913"/>
              <a:gd name="connsiteX156" fmla="*/ 1559069 w 3626598"/>
              <a:gd name="connsiteY156" fmla="*/ 8075 h 1817913"/>
              <a:gd name="connsiteX157" fmla="*/ 1591828 w 3626598"/>
              <a:gd name="connsiteY157" fmla="*/ 14534 h 1817913"/>
              <a:gd name="connsiteX158" fmla="*/ 1602440 w 3626598"/>
              <a:gd name="connsiteY158" fmla="*/ 20532 h 1817913"/>
              <a:gd name="connsiteX159" fmla="*/ 1646273 w 3626598"/>
              <a:gd name="connsiteY159" fmla="*/ 38527 h 1817913"/>
              <a:gd name="connsiteX160" fmla="*/ 1740398 w 3626598"/>
              <a:gd name="connsiteY160" fmla="*/ 76362 h 1817913"/>
              <a:gd name="connsiteX161" fmla="*/ 1757932 w 3626598"/>
              <a:gd name="connsiteY161" fmla="*/ 87435 h 1817913"/>
              <a:gd name="connsiteX162" fmla="*/ 1767160 w 3626598"/>
              <a:gd name="connsiteY162" fmla="*/ 93433 h 1817913"/>
              <a:gd name="connsiteX163" fmla="*/ 1785615 w 3626598"/>
              <a:gd name="connsiteY163" fmla="*/ 103584 h 1817913"/>
              <a:gd name="connsiteX164" fmla="*/ 1857132 w 3626598"/>
              <a:gd name="connsiteY164" fmla="*/ 127577 h 1817913"/>
              <a:gd name="connsiteX165" fmla="*/ 1898658 w 3626598"/>
              <a:gd name="connsiteY165" fmla="*/ 132191 h 1817913"/>
              <a:gd name="connsiteX166" fmla="*/ 1929111 w 3626598"/>
              <a:gd name="connsiteY166" fmla="*/ 132652 h 1817913"/>
              <a:gd name="connsiteX167" fmla="*/ 2014470 w 3626598"/>
              <a:gd name="connsiteY167" fmla="*/ 132652 h 1817913"/>
              <a:gd name="connsiteX168" fmla="*/ 2039385 w 3626598"/>
              <a:gd name="connsiteY168" fmla="*/ 132191 h 1817913"/>
              <a:gd name="connsiteX169" fmla="*/ 2080450 w 3626598"/>
              <a:gd name="connsiteY169" fmla="*/ 127116 h 1817913"/>
              <a:gd name="connsiteX170" fmla="*/ 2304229 w 3626598"/>
              <a:gd name="connsiteY170" fmla="*/ 86051 h 1817913"/>
              <a:gd name="connsiteX171" fmla="*/ 2355905 w 3626598"/>
              <a:gd name="connsiteY171" fmla="*/ 75439 h 1817913"/>
              <a:gd name="connsiteX172" fmla="*/ 2404352 w 3626598"/>
              <a:gd name="connsiteY172" fmla="*/ 70825 h 1817913"/>
              <a:gd name="connsiteX173" fmla="*/ 2429729 w 3626598"/>
              <a:gd name="connsiteY173" fmla="*/ 69902 h 1817913"/>
              <a:gd name="connsiteX174" fmla="*/ 2522470 w 3626598"/>
              <a:gd name="connsiteY174" fmla="*/ 65288 h 1817913"/>
              <a:gd name="connsiteX175" fmla="*/ 2557537 w 3626598"/>
              <a:gd name="connsiteY175" fmla="*/ 65288 h 1817913"/>
              <a:gd name="connsiteX176" fmla="*/ 2587528 w 3626598"/>
              <a:gd name="connsiteY176" fmla="*/ 69902 h 1817913"/>
              <a:gd name="connsiteX177" fmla="*/ 2625362 w 3626598"/>
              <a:gd name="connsiteY177" fmla="*/ 76823 h 1817913"/>
              <a:gd name="connsiteX178" fmla="*/ 2660890 w 3626598"/>
              <a:gd name="connsiteY178" fmla="*/ 81437 h 1817913"/>
              <a:gd name="connsiteX179" fmla="*/ 2675655 w 3626598"/>
              <a:gd name="connsiteY179" fmla="*/ 82360 h 1817913"/>
              <a:gd name="connsiteX180" fmla="*/ 2711644 w 3626598"/>
              <a:gd name="connsiteY180" fmla="*/ 86974 h 1817913"/>
              <a:gd name="connsiteX181" fmla="*/ 2739328 w 3626598"/>
              <a:gd name="connsiteY181" fmla="*/ 92972 h 1817913"/>
              <a:gd name="connsiteX182" fmla="*/ 2761937 w 3626598"/>
              <a:gd name="connsiteY182" fmla="*/ 104968 h 1817913"/>
              <a:gd name="connsiteX183" fmla="*/ 2828378 w 3626598"/>
              <a:gd name="connsiteY183" fmla="*/ 127116 h 1817913"/>
              <a:gd name="connsiteX184" fmla="*/ 2852832 w 3626598"/>
              <a:gd name="connsiteY184" fmla="*/ 137266 h 1817913"/>
              <a:gd name="connsiteX185" fmla="*/ 2931270 w 3626598"/>
              <a:gd name="connsiteY185" fmla="*/ 171871 h 1817913"/>
              <a:gd name="connsiteX186" fmla="*/ 2954340 w 3626598"/>
              <a:gd name="connsiteY186" fmla="*/ 182022 h 1817913"/>
              <a:gd name="connsiteX187" fmla="*/ 3025857 w 3626598"/>
              <a:gd name="connsiteY187" fmla="*/ 217550 h 1817913"/>
              <a:gd name="connsiteX188" fmla="*/ 3039238 w 3626598"/>
              <a:gd name="connsiteY188" fmla="*/ 226778 h 1817913"/>
              <a:gd name="connsiteX189" fmla="*/ 3065537 w 3626598"/>
              <a:gd name="connsiteY189" fmla="*/ 240158 h 1817913"/>
              <a:gd name="connsiteX190" fmla="*/ 3078457 w 3626598"/>
              <a:gd name="connsiteY190" fmla="*/ 251232 h 1817913"/>
              <a:gd name="connsiteX191" fmla="*/ 3094144 w 3626598"/>
              <a:gd name="connsiteY191" fmla="*/ 262767 h 1817913"/>
              <a:gd name="connsiteX192" fmla="*/ 3143975 w 3626598"/>
              <a:gd name="connsiteY192" fmla="*/ 308445 h 1817913"/>
              <a:gd name="connsiteX193" fmla="*/ 3149973 w 3626598"/>
              <a:gd name="connsiteY193" fmla="*/ 313982 h 1817913"/>
              <a:gd name="connsiteX194" fmla="*/ 3223797 w 3626598"/>
              <a:gd name="connsiteY194" fmla="*/ 393804 h 1817913"/>
              <a:gd name="connsiteX195" fmla="*/ 3257941 w 3626598"/>
              <a:gd name="connsiteY195" fmla="*/ 427487 h 1817913"/>
              <a:gd name="connsiteX196" fmla="*/ 3258864 w 3626598"/>
              <a:gd name="connsiteY196" fmla="*/ 426564 h 1817913"/>
              <a:gd name="connsiteX197" fmla="*/ 3257941 w 3626598"/>
              <a:gd name="connsiteY197" fmla="*/ 427487 h 1817913"/>
              <a:gd name="connsiteX198" fmla="*/ 3303619 w 3626598"/>
              <a:gd name="connsiteY198" fmla="*/ 483777 h 1817913"/>
              <a:gd name="connsiteX199" fmla="*/ 3303619 w 3626598"/>
              <a:gd name="connsiteY199" fmla="*/ 483777 h 1817913"/>
              <a:gd name="connsiteX200" fmla="*/ 3383441 w 3626598"/>
              <a:gd name="connsiteY200" fmla="*/ 602357 h 1817913"/>
              <a:gd name="connsiteX201" fmla="*/ 3393592 w 3626598"/>
              <a:gd name="connsiteY201" fmla="*/ 630502 h 1817913"/>
              <a:gd name="connsiteX202" fmla="*/ 3404666 w 3626598"/>
              <a:gd name="connsiteY202" fmla="*/ 646651 h 1817913"/>
              <a:gd name="connsiteX203" fmla="*/ 3406973 w 3626598"/>
              <a:gd name="connsiteY203" fmla="*/ 658648 h 1817913"/>
              <a:gd name="connsiteX204" fmla="*/ 3401436 w 3626598"/>
              <a:gd name="connsiteY204" fmla="*/ 694175 h 1817913"/>
              <a:gd name="connsiteX205" fmla="*/ 3397745 w 3626598"/>
              <a:gd name="connsiteY205" fmla="*/ 701096 h 1817913"/>
              <a:gd name="connsiteX206" fmla="*/ 3399590 w 3626598"/>
              <a:gd name="connsiteY206" fmla="*/ 738470 h 1817913"/>
              <a:gd name="connsiteX207" fmla="*/ 3406511 w 3626598"/>
              <a:gd name="connsiteY207" fmla="*/ 761078 h 1817913"/>
              <a:gd name="connsiteX208" fmla="*/ 3416201 w 3626598"/>
              <a:gd name="connsiteY208" fmla="*/ 803527 h 1817913"/>
              <a:gd name="connsiteX209" fmla="*/ 3427274 w 3626598"/>
              <a:gd name="connsiteY209" fmla="*/ 832134 h 1817913"/>
              <a:gd name="connsiteX210" fmla="*/ 3434657 w 3626598"/>
              <a:gd name="connsiteY210" fmla="*/ 861663 h 1817913"/>
              <a:gd name="connsiteX211" fmla="*/ 3445730 w 3626598"/>
              <a:gd name="connsiteY211" fmla="*/ 889809 h 1817913"/>
              <a:gd name="connsiteX212" fmla="*/ 3456804 w 3626598"/>
              <a:gd name="connsiteY212" fmla="*/ 947945 h 1817913"/>
              <a:gd name="connsiteX213" fmla="*/ 3461418 w 3626598"/>
              <a:gd name="connsiteY213" fmla="*/ 962710 h 1817913"/>
              <a:gd name="connsiteX214" fmla="*/ 3467416 w 3626598"/>
              <a:gd name="connsiteY214" fmla="*/ 981627 h 1817913"/>
              <a:gd name="connsiteX215" fmla="*/ 3473414 w 3626598"/>
              <a:gd name="connsiteY215" fmla="*/ 1009773 h 1817913"/>
              <a:gd name="connsiteX216" fmla="*/ 3475721 w 3626598"/>
              <a:gd name="connsiteY216" fmla="*/ 1026844 h 1817913"/>
              <a:gd name="connsiteX217" fmla="*/ 3478490 w 3626598"/>
              <a:gd name="connsiteY217" fmla="*/ 1075291 h 1817913"/>
              <a:gd name="connsiteX218" fmla="*/ 3481258 w 3626598"/>
              <a:gd name="connsiteY218" fmla="*/ 1092825 h 1817913"/>
              <a:gd name="connsiteX219" fmla="*/ 3484488 w 3626598"/>
              <a:gd name="connsiteY219" fmla="*/ 1136657 h 1817913"/>
              <a:gd name="connsiteX220" fmla="*/ 3486795 w 3626598"/>
              <a:gd name="connsiteY220" fmla="*/ 1149577 h 1817913"/>
              <a:gd name="connsiteX221" fmla="*/ 3490025 w 3626598"/>
              <a:gd name="connsiteY221" fmla="*/ 1187873 h 1817913"/>
              <a:gd name="connsiteX222" fmla="*/ 3492332 w 3626598"/>
              <a:gd name="connsiteY222" fmla="*/ 1200331 h 1817913"/>
              <a:gd name="connsiteX223" fmla="*/ 3496023 w 3626598"/>
              <a:gd name="connsiteY223" fmla="*/ 1229399 h 1817913"/>
              <a:gd name="connsiteX224" fmla="*/ 3518632 w 3626598"/>
              <a:gd name="connsiteY224" fmla="*/ 1323524 h 1817913"/>
              <a:gd name="connsiteX225" fmla="*/ 3532474 w 3626598"/>
              <a:gd name="connsiteY225" fmla="*/ 1358590 h 1817913"/>
              <a:gd name="connsiteX226" fmla="*/ 3535703 w 3626598"/>
              <a:gd name="connsiteY226" fmla="*/ 1365050 h 1817913"/>
              <a:gd name="connsiteX227" fmla="*/ 3543547 w 3626598"/>
              <a:gd name="connsiteY227" fmla="*/ 1376585 h 1817913"/>
              <a:gd name="connsiteX228" fmla="*/ 3548161 w 3626598"/>
              <a:gd name="connsiteY228" fmla="*/ 1382122 h 1817913"/>
              <a:gd name="connsiteX229" fmla="*/ 3567540 w 3626598"/>
              <a:gd name="connsiteY229" fmla="*/ 1412574 h 1817913"/>
              <a:gd name="connsiteX230" fmla="*/ 3571693 w 3626598"/>
              <a:gd name="connsiteY230" fmla="*/ 1419034 h 1817913"/>
              <a:gd name="connsiteX231" fmla="*/ 3611373 w 3626598"/>
              <a:gd name="connsiteY231" fmla="*/ 1494242 h 1817913"/>
              <a:gd name="connsiteX232" fmla="*/ 3614141 w 3626598"/>
              <a:gd name="connsiteY232" fmla="*/ 1501624 h 1817913"/>
              <a:gd name="connsiteX233" fmla="*/ 3620601 w 3626598"/>
              <a:gd name="connsiteY233" fmla="*/ 1521003 h 1817913"/>
              <a:gd name="connsiteX234" fmla="*/ 3627983 w 3626598"/>
              <a:gd name="connsiteY234" fmla="*/ 1559761 h 1817913"/>
              <a:gd name="connsiteX235" fmla="*/ 3627522 w 3626598"/>
              <a:gd name="connsiteY235" fmla="*/ 1629432 h 1817913"/>
              <a:gd name="connsiteX236" fmla="*/ 3599377 w 3626598"/>
              <a:gd name="connsiteY236" fmla="*/ 1665421 h 1817913"/>
              <a:gd name="connsiteX237" fmla="*/ 3574461 w 3626598"/>
              <a:gd name="connsiteY237" fmla="*/ 1681570 h 1817913"/>
              <a:gd name="connsiteX238" fmla="*/ 3568463 w 3626598"/>
              <a:gd name="connsiteY238" fmla="*/ 1685261 h 1817913"/>
              <a:gd name="connsiteX239" fmla="*/ 3554621 w 3626598"/>
              <a:gd name="connsiteY239" fmla="*/ 1694489 h 1817913"/>
              <a:gd name="connsiteX240" fmla="*/ 3549084 w 3626598"/>
              <a:gd name="connsiteY240" fmla="*/ 1698181 h 1817913"/>
              <a:gd name="connsiteX241" fmla="*/ 3538010 w 3626598"/>
              <a:gd name="connsiteY241" fmla="*/ 1706024 h 1817913"/>
              <a:gd name="connsiteX242" fmla="*/ 3532474 w 3626598"/>
              <a:gd name="connsiteY242" fmla="*/ 1709716 h 1817913"/>
              <a:gd name="connsiteX243" fmla="*/ 3521400 w 3626598"/>
              <a:gd name="connsiteY243" fmla="*/ 1717098 h 1817913"/>
              <a:gd name="connsiteX244" fmla="*/ 3510326 w 3626598"/>
              <a:gd name="connsiteY244" fmla="*/ 1724019 h 1817913"/>
              <a:gd name="connsiteX245" fmla="*/ 3497869 w 3626598"/>
              <a:gd name="connsiteY245" fmla="*/ 1734631 h 1817913"/>
              <a:gd name="connsiteX246" fmla="*/ 3492332 w 3626598"/>
              <a:gd name="connsiteY246" fmla="*/ 1737861 h 1817913"/>
              <a:gd name="connsiteX247" fmla="*/ 3477567 w 3626598"/>
              <a:gd name="connsiteY247" fmla="*/ 1746166 h 1817913"/>
              <a:gd name="connsiteX248" fmla="*/ 3471569 w 3626598"/>
              <a:gd name="connsiteY248" fmla="*/ 1750319 h 1817913"/>
              <a:gd name="connsiteX249" fmla="*/ 3445730 w 3626598"/>
              <a:gd name="connsiteY249" fmla="*/ 1759547 h 1817913"/>
              <a:gd name="connsiteX250" fmla="*/ 3432350 w 3626598"/>
              <a:gd name="connsiteY250" fmla="*/ 1758624 h 1817913"/>
              <a:gd name="connsiteX251" fmla="*/ 3291162 w 3626598"/>
              <a:gd name="connsiteY251" fmla="*/ 1757240 h 1817913"/>
              <a:gd name="connsiteX252" fmla="*/ 3259325 w 3626598"/>
              <a:gd name="connsiteY252" fmla="*/ 1750780 h 1817913"/>
              <a:gd name="connsiteX253" fmla="*/ 3226104 w 3626598"/>
              <a:gd name="connsiteY253" fmla="*/ 1744782 h 1817913"/>
              <a:gd name="connsiteX254" fmla="*/ 3206264 w 3626598"/>
              <a:gd name="connsiteY254" fmla="*/ 1739245 h 1817913"/>
              <a:gd name="connsiteX255" fmla="*/ 3190577 w 3626598"/>
              <a:gd name="connsiteY255" fmla="*/ 1735093 h 1817913"/>
              <a:gd name="connsiteX256" fmla="*/ 3171198 w 3626598"/>
              <a:gd name="connsiteY256" fmla="*/ 1724942 h 1817913"/>
              <a:gd name="connsiteX257" fmla="*/ 3170736 w 3626598"/>
              <a:gd name="connsiteY257" fmla="*/ 1684339 h 1817913"/>
              <a:gd name="connsiteX258" fmla="*/ 3209033 w 3626598"/>
              <a:gd name="connsiteY258" fmla="*/ 1646965 h 1817913"/>
              <a:gd name="connsiteX259" fmla="*/ 3215031 w 3626598"/>
              <a:gd name="connsiteY259" fmla="*/ 1642813 h 1817913"/>
              <a:gd name="connsiteX260" fmla="*/ 3240408 w 3626598"/>
              <a:gd name="connsiteY260" fmla="*/ 1627586 h 1817913"/>
              <a:gd name="connsiteX261" fmla="*/ 3247329 w 3626598"/>
              <a:gd name="connsiteY261" fmla="*/ 1624357 h 1817913"/>
              <a:gd name="connsiteX262" fmla="*/ 3272244 w 3626598"/>
              <a:gd name="connsiteY262" fmla="*/ 1615129 h 1817913"/>
              <a:gd name="connsiteX263" fmla="*/ 3283779 w 3626598"/>
              <a:gd name="connsiteY263" fmla="*/ 1612360 h 1817913"/>
              <a:gd name="connsiteX264" fmla="*/ 3330381 w 3626598"/>
              <a:gd name="connsiteY264" fmla="*/ 1604055 h 1817913"/>
              <a:gd name="connsiteX265" fmla="*/ 3361294 w 3626598"/>
              <a:gd name="connsiteY265" fmla="*/ 1592059 h 1817913"/>
              <a:gd name="connsiteX266" fmla="*/ 3370984 w 3626598"/>
              <a:gd name="connsiteY266" fmla="*/ 1576371 h 1817913"/>
              <a:gd name="connsiteX267" fmla="*/ 3369599 w 3626598"/>
              <a:gd name="connsiteY267" fmla="*/ 1569450 h 1817913"/>
              <a:gd name="connsiteX268" fmla="*/ 3340070 w 3626598"/>
              <a:gd name="connsiteY268" fmla="*/ 1547303 h 1817913"/>
              <a:gd name="connsiteX269" fmla="*/ 3308695 w 3626598"/>
              <a:gd name="connsiteY269" fmla="*/ 1539459 h 1817913"/>
              <a:gd name="connsiteX270" fmla="*/ 3275474 w 3626598"/>
              <a:gd name="connsiteY270" fmla="*/ 1536691 h 1817913"/>
              <a:gd name="connsiteX271" fmla="*/ 3164738 w 3626598"/>
              <a:gd name="connsiteY271" fmla="*/ 1507623 h 1817913"/>
              <a:gd name="connsiteX272" fmla="*/ 3119983 w 3626598"/>
              <a:gd name="connsiteY272" fmla="*/ 1490551 h 1817913"/>
              <a:gd name="connsiteX273" fmla="*/ 3101988 w 3626598"/>
              <a:gd name="connsiteY273" fmla="*/ 1483630 h 1817913"/>
              <a:gd name="connsiteX274" fmla="*/ 3077534 w 3626598"/>
              <a:gd name="connsiteY274" fmla="*/ 1467019 h 1817913"/>
              <a:gd name="connsiteX275" fmla="*/ 3065999 w 3626598"/>
              <a:gd name="connsiteY275" fmla="*/ 1458714 h 1817913"/>
              <a:gd name="connsiteX276" fmla="*/ 3052157 w 3626598"/>
              <a:gd name="connsiteY276" fmla="*/ 1449486 h 1817913"/>
              <a:gd name="connsiteX277" fmla="*/ 3041083 w 3626598"/>
              <a:gd name="connsiteY277" fmla="*/ 1442104 h 1817913"/>
              <a:gd name="connsiteX278" fmla="*/ 3024934 w 3626598"/>
              <a:gd name="connsiteY278" fmla="*/ 1430569 h 1817913"/>
              <a:gd name="connsiteX279" fmla="*/ 3016629 w 3626598"/>
              <a:gd name="connsiteY279" fmla="*/ 1419495 h 1817913"/>
              <a:gd name="connsiteX280" fmla="*/ 3008785 w 3626598"/>
              <a:gd name="connsiteY280" fmla="*/ 1403808 h 1817913"/>
              <a:gd name="connsiteX281" fmla="*/ 3005094 w 3626598"/>
              <a:gd name="connsiteY281" fmla="*/ 1397809 h 1817913"/>
              <a:gd name="connsiteX282" fmla="*/ 2988945 w 3626598"/>
              <a:gd name="connsiteY282" fmla="*/ 1370587 h 1817913"/>
              <a:gd name="connsiteX283" fmla="*/ 2984793 w 3626598"/>
              <a:gd name="connsiteY283" fmla="*/ 1364589 h 1817913"/>
              <a:gd name="connsiteX284" fmla="*/ 2974180 w 3626598"/>
              <a:gd name="connsiteY284" fmla="*/ 1342441 h 1817913"/>
              <a:gd name="connsiteX285" fmla="*/ 2971412 w 3626598"/>
              <a:gd name="connsiteY285" fmla="*/ 1335982 h 1817913"/>
              <a:gd name="connsiteX286" fmla="*/ 2934500 w 3626598"/>
              <a:gd name="connsiteY286" fmla="*/ 1350285 h 1817913"/>
              <a:gd name="connsiteX287" fmla="*/ 2918813 w 3626598"/>
              <a:gd name="connsiteY287" fmla="*/ 1359052 h 1817913"/>
              <a:gd name="connsiteX288" fmla="*/ 2877287 w 3626598"/>
              <a:gd name="connsiteY288" fmla="*/ 1396425 h 1817913"/>
              <a:gd name="connsiteX289" fmla="*/ 2845911 w 3626598"/>
              <a:gd name="connsiteY289" fmla="*/ 1410267 h 1817913"/>
              <a:gd name="connsiteX290" fmla="*/ 2796080 w 3626598"/>
              <a:gd name="connsiteY290" fmla="*/ 1455484 h 1817913"/>
              <a:gd name="connsiteX291" fmla="*/ 2790543 w 3626598"/>
              <a:gd name="connsiteY291" fmla="*/ 1460098 h 1817913"/>
              <a:gd name="connsiteX292" fmla="*/ 2776240 w 3626598"/>
              <a:gd name="connsiteY292" fmla="*/ 1479939 h 1817913"/>
              <a:gd name="connsiteX293" fmla="*/ 2767935 w 3626598"/>
              <a:gd name="connsiteY293" fmla="*/ 1486860 h 1817913"/>
              <a:gd name="connsiteX294" fmla="*/ 2749479 w 3626598"/>
              <a:gd name="connsiteY294" fmla="*/ 1494703 h 1817913"/>
              <a:gd name="connsiteX295" fmla="*/ 2744403 w 3626598"/>
              <a:gd name="connsiteY295" fmla="*/ 1499317 h 1817913"/>
              <a:gd name="connsiteX296" fmla="*/ 2732868 w 3626598"/>
              <a:gd name="connsiteY296" fmla="*/ 1511775 h 1817913"/>
              <a:gd name="connsiteX297" fmla="*/ 2709337 w 3626598"/>
              <a:gd name="connsiteY297" fmla="*/ 1528847 h 1817913"/>
              <a:gd name="connsiteX298" fmla="*/ 2665043 w 3626598"/>
              <a:gd name="connsiteY298" fmla="*/ 1579139 h 1817913"/>
              <a:gd name="connsiteX299" fmla="*/ 2653046 w 3626598"/>
              <a:gd name="connsiteY299" fmla="*/ 1594366 h 1817913"/>
              <a:gd name="connsiteX300" fmla="*/ 2626285 w 3626598"/>
              <a:gd name="connsiteY300" fmla="*/ 1626664 h 1817913"/>
              <a:gd name="connsiteX301" fmla="*/ 2618441 w 3626598"/>
              <a:gd name="connsiteY301" fmla="*/ 1634507 h 1817913"/>
              <a:gd name="connsiteX302" fmla="*/ 2588450 w 3626598"/>
              <a:gd name="connsiteY302" fmla="*/ 1667267 h 1817913"/>
              <a:gd name="connsiteX303" fmla="*/ 2584298 w 3626598"/>
              <a:gd name="connsiteY303" fmla="*/ 1673726 h 1817913"/>
              <a:gd name="connsiteX304" fmla="*/ 2544617 w 3626598"/>
              <a:gd name="connsiteY304" fmla="*/ 1742475 h 1817913"/>
              <a:gd name="connsiteX305" fmla="*/ 2479560 w 3626598"/>
              <a:gd name="connsiteY305" fmla="*/ 1756778 h 1817913"/>
              <a:gd name="connsiteX306" fmla="*/ 2424192 w 3626598"/>
              <a:gd name="connsiteY306" fmla="*/ 1759547 h 1817913"/>
              <a:gd name="connsiteX307" fmla="*/ 2391433 w 3626598"/>
              <a:gd name="connsiteY307" fmla="*/ 1762315 h 1817913"/>
              <a:gd name="connsiteX308" fmla="*/ 2346216 w 3626598"/>
              <a:gd name="connsiteY308" fmla="*/ 1765083 h 1817913"/>
              <a:gd name="connsiteX309" fmla="*/ 2332835 w 3626598"/>
              <a:gd name="connsiteY309" fmla="*/ 1767390 h 1817913"/>
              <a:gd name="connsiteX310" fmla="*/ 2291771 w 3626598"/>
              <a:gd name="connsiteY310" fmla="*/ 1771082 h 1817913"/>
              <a:gd name="connsiteX311" fmla="*/ 2239633 w 3626598"/>
              <a:gd name="connsiteY311" fmla="*/ 1774311 h 1817913"/>
              <a:gd name="connsiteX312" fmla="*/ 2211487 w 3626598"/>
              <a:gd name="connsiteY312" fmla="*/ 1773850 h 1817913"/>
              <a:gd name="connsiteX313" fmla="*/ 2124744 w 3626598"/>
              <a:gd name="connsiteY313" fmla="*/ 1754010 h 1817913"/>
              <a:gd name="connsiteX314" fmla="*/ 2097983 w 3626598"/>
              <a:gd name="connsiteY314" fmla="*/ 1744321 h 1817913"/>
              <a:gd name="connsiteX315" fmla="*/ 2086909 w 3626598"/>
              <a:gd name="connsiteY315" fmla="*/ 1740629 h 1817913"/>
              <a:gd name="connsiteX316" fmla="*/ 2057841 w 3626598"/>
              <a:gd name="connsiteY316" fmla="*/ 1728633 h 1817913"/>
              <a:gd name="connsiteX317" fmla="*/ 2026927 w 3626598"/>
              <a:gd name="connsiteY317" fmla="*/ 1705102 h 1817913"/>
              <a:gd name="connsiteX318" fmla="*/ 2027389 w 3626598"/>
              <a:gd name="connsiteY318" fmla="*/ 1697258 h 1817913"/>
              <a:gd name="connsiteX319" fmla="*/ 2057841 w 3626598"/>
              <a:gd name="connsiteY319" fmla="*/ 1664037 h 1817913"/>
              <a:gd name="connsiteX320" fmla="*/ 2253475 w 3626598"/>
              <a:gd name="connsiteY320" fmla="*/ 1606362 h 1817913"/>
              <a:gd name="connsiteX321" fmla="*/ 2284388 w 3626598"/>
              <a:gd name="connsiteY321" fmla="*/ 1604055 h 1817913"/>
              <a:gd name="connsiteX322" fmla="*/ 2314841 w 3626598"/>
              <a:gd name="connsiteY322" fmla="*/ 1566682 h 1817913"/>
              <a:gd name="connsiteX323" fmla="*/ 2305613 w 3626598"/>
              <a:gd name="connsiteY323" fmla="*/ 1449025 h 1817913"/>
              <a:gd name="connsiteX324" fmla="*/ 2300537 w 3626598"/>
              <a:gd name="connsiteY324" fmla="*/ 1225708 h 1817913"/>
              <a:gd name="connsiteX325" fmla="*/ 2285311 w 3626598"/>
              <a:gd name="connsiteY325" fmla="*/ 1205406 h 1817913"/>
              <a:gd name="connsiteX326" fmla="*/ 2160733 w 3626598"/>
              <a:gd name="connsiteY326" fmla="*/ 1197562 h 1817913"/>
              <a:gd name="connsiteX327" fmla="*/ 2009394 w 3626598"/>
              <a:gd name="connsiteY327" fmla="*/ 1192025 h 1817913"/>
              <a:gd name="connsiteX328" fmla="*/ 1998321 w 3626598"/>
              <a:gd name="connsiteY328" fmla="*/ 1212327 h 1817913"/>
              <a:gd name="connsiteX329" fmla="*/ 2053689 w 3626598"/>
              <a:gd name="connsiteY329" fmla="*/ 1344748 h 1817913"/>
              <a:gd name="connsiteX330" fmla="*/ 2088755 w 3626598"/>
              <a:gd name="connsiteY330" fmla="*/ 1433799 h 1817913"/>
              <a:gd name="connsiteX331" fmla="*/ 2080450 w 3626598"/>
              <a:gd name="connsiteY331" fmla="*/ 1502086 h 1817913"/>
              <a:gd name="connsiteX332" fmla="*/ 2018161 w 3626598"/>
              <a:gd name="connsiteY332" fmla="*/ 1618358 h 1817913"/>
              <a:gd name="connsiteX333" fmla="*/ 1994168 w 3626598"/>
              <a:gd name="connsiteY333" fmla="*/ 1666805 h 1817913"/>
              <a:gd name="connsiteX334" fmla="*/ 1970175 w 3626598"/>
              <a:gd name="connsiteY334" fmla="*/ 1682493 h 1817913"/>
              <a:gd name="connsiteX335" fmla="*/ 1947105 w 3626598"/>
              <a:gd name="connsiteY335" fmla="*/ 1692644 h 1817913"/>
              <a:gd name="connsiteX336" fmla="*/ 1907886 w 3626598"/>
              <a:gd name="connsiteY336" fmla="*/ 1700488 h 1817913"/>
              <a:gd name="connsiteX337" fmla="*/ 1852057 w 3626598"/>
              <a:gd name="connsiteY337" fmla="*/ 1700488 h 1817913"/>
              <a:gd name="connsiteX338" fmla="*/ 1834062 w 3626598"/>
              <a:gd name="connsiteY338" fmla="*/ 1698181 h 1817913"/>
              <a:gd name="connsiteX339" fmla="*/ 1800842 w 3626598"/>
              <a:gd name="connsiteY339" fmla="*/ 1698181 h 1817913"/>
              <a:gd name="connsiteX340" fmla="*/ 1761161 w 3626598"/>
              <a:gd name="connsiteY340" fmla="*/ 1705563 h 1817913"/>
              <a:gd name="connsiteX341" fmla="*/ 1668420 w 3626598"/>
              <a:gd name="connsiteY341" fmla="*/ 1707409 h 1817913"/>
              <a:gd name="connsiteX342" fmla="*/ 1655962 w 3626598"/>
              <a:gd name="connsiteY342" fmla="*/ 1711100 h 1817913"/>
              <a:gd name="connsiteX343" fmla="*/ 1608900 w 3626598"/>
              <a:gd name="connsiteY343" fmla="*/ 1688953 h 1817913"/>
              <a:gd name="connsiteX344" fmla="*/ 1608900 w 3626598"/>
              <a:gd name="connsiteY344" fmla="*/ 1681570 h 1817913"/>
              <a:gd name="connsiteX345" fmla="*/ 1602901 w 3626598"/>
              <a:gd name="connsiteY345" fmla="*/ 1665421 h 1817913"/>
              <a:gd name="connsiteX346" fmla="*/ 1618128 w 3626598"/>
              <a:gd name="connsiteY346" fmla="*/ 1636353 h 1817913"/>
              <a:gd name="connsiteX347" fmla="*/ 1622742 w 3626598"/>
              <a:gd name="connsiteY347" fmla="*/ 1629893 h 1817913"/>
              <a:gd name="connsiteX348" fmla="*/ 1660115 w 3626598"/>
              <a:gd name="connsiteY348" fmla="*/ 1589290 h 1817913"/>
              <a:gd name="connsiteX349" fmla="*/ 1770389 w 3626598"/>
              <a:gd name="connsiteY349" fmla="*/ 1549610 h 1817913"/>
              <a:gd name="connsiteX350" fmla="*/ 1795766 w 3626598"/>
              <a:gd name="connsiteY350" fmla="*/ 1547764 h 1817913"/>
              <a:gd name="connsiteX351" fmla="*/ 1800380 w 3626598"/>
              <a:gd name="connsiteY351" fmla="*/ 1542689 h 1817913"/>
              <a:gd name="connsiteX352" fmla="*/ 1787000 w 3626598"/>
              <a:gd name="connsiteY352" fmla="*/ 1509007 h 1817913"/>
              <a:gd name="connsiteX353" fmla="*/ 1769005 w 3626598"/>
              <a:gd name="connsiteY353" fmla="*/ 1489167 h 1817913"/>
              <a:gd name="connsiteX354" fmla="*/ 1768544 w 3626598"/>
              <a:gd name="connsiteY354" fmla="*/ 1489167 h 1817913"/>
              <a:gd name="connsiteX355" fmla="*/ 1743628 w 3626598"/>
              <a:gd name="connsiteY355" fmla="*/ 1471633 h 1817913"/>
              <a:gd name="connsiteX356" fmla="*/ 1735323 w 3626598"/>
              <a:gd name="connsiteY356" fmla="*/ 1463328 h 1817913"/>
              <a:gd name="connsiteX357" fmla="*/ 1706716 w 3626598"/>
              <a:gd name="connsiteY357" fmla="*/ 1434260 h 1817913"/>
              <a:gd name="connsiteX358" fmla="*/ 1700718 w 3626598"/>
              <a:gd name="connsiteY358" fmla="*/ 1430107 h 1817913"/>
              <a:gd name="connsiteX359" fmla="*/ 1686415 w 3626598"/>
              <a:gd name="connsiteY359" fmla="*/ 1419957 h 1817913"/>
              <a:gd name="connsiteX360" fmla="*/ 1680417 w 3626598"/>
              <a:gd name="connsiteY360" fmla="*/ 1415804 h 1817913"/>
              <a:gd name="connsiteX361" fmla="*/ 1655040 w 3626598"/>
              <a:gd name="connsiteY361" fmla="*/ 1395502 h 1817913"/>
              <a:gd name="connsiteX362" fmla="*/ 1645812 w 3626598"/>
              <a:gd name="connsiteY362" fmla="*/ 1384429 h 1817913"/>
              <a:gd name="connsiteX363" fmla="*/ 1630585 w 3626598"/>
              <a:gd name="connsiteY363" fmla="*/ 1365050 h 1817913"/>
              <a:gd name="connsiteX364" fmla="*/ 1624587 w 3626598"/>
              <a:gd name="connsiteY364" fmla="*/ 1360897 h 1817913"/>
              <a:gd name="connsiteX365" fmla="*/ 1597826 w 3626598"/>
              <a:gd name="connsiteY365" fmla="*/ 1336905 h 1817913"/>
              <a:gd name="connsiteX366" fmla="*/ 1586291 w 3626598"/>
              <a:gd name="connsiteY366" fmla="*/ 1328600 h 1817913"/>
              <a:gd name="connsiteX367" fmla="*/ 1571526 w 3626598"/>
              <a:gd name="connsiteY367" fmla="*/ 1318910 h 1817913"/>
              <a:gd name="connsiteX368" fmla="*/ 1561376 w 3626598"/>
              <a:gd name="connsiteY368" fmla="*/ 1308759 h 1817913"/>
              <a:gd name="connsiteX369" fmla="*/ 1540151 w 3626598"/>
              <a:gd name="connsiteY369" fmla="*/ 1273693 h 1817913"/>
              <a:gd name="connsiteX370" fmla="*/ 1533230 w 3626598"/>
              <a:gd name="connsiteY370" fmla="*/ 1264926 h 1817913"/>
              <a:gd name="connsiteX371" fmla="*/ 1514774 w 3626598"/>
              <a:gd name="connsiteY371" fmla="*/ 1255237 h 1817913"/>
              <a:gd name="connsiteX372" fmla="*/ 1508776 w 3626598"/>
              <a:gd name="connsiteY372" fmla="*/ 1259390 h 1817913"/>
              <a:gd name="connsiteX373" fmla="*/ 1482015 w 3626598"/>
              <a:gd name="connsiteY373" fmla="*/ 1295840 h 1817913"/>
              <a:gd name="connsiteX374" fmla="*/ 1477401 w 3626598"/>
              <a:gd name="connsiteY374" fmla="*/ 1301838 h 1817913"/>
              <a:gd name="connsiteX375" fmla="*/ 1447871 w 3626598"/>
              <a:gd name="connsiteY375" fmla="*/ 1344748 h 1817913"/>
              <a:gd name="connsiteX376" fmla="*/ 1438643 w 3626598"/>
              <a:gd name="connsiteY376" fmla="*/ 1360897 h 1817913"/>
              <a:gd name="connsiteX377" fmla="*/ 1410036 w 3626598"/>
              <a:gd name="connsiteY377" fmla="*/ 1390888 h 1817913"/>
              <a:gd name="connsiteX378" fmla="*/ 1388351 w 3626598"/>
              <a:gd name="connsiteY378" fmla="*/ 1420418 h 1817913"/>
              <a:gd name="connsiteX379" fmla="*/ 1343134 w 3626598"/>
              <a:gd name="connsiteY379" fmla="*/ 1454100 h 1817913"/>
              <a:gd name="connsiteX380" fmla="*/ 1341288 w 3626598"/>
              <a:gd name="connsiteY380" fmla="*/ 1454100 h 1817913"/>
              <a:gd name="connsiteX381" fmla="*/ 1340365 w 3626598"/>
              <a:gd name="connsiteY381" fmla="*/ 1455946 h 1817913"/>
              <a:gd name="connsiteX382" fmla="*/ 1322371 w 3626598"/>
              <a:gd name="connsiteY382" fmla="*/ 1478554 h 1817913"/>
              <a:gd name="connsiteX383" fmla="*/ 1314988 w 3626598"/>
              <a:gd name="connsiteY383" fmla="*/ 1486398 h 1817913"/>
              <a:gd name="connsiteX384" fmla="*/ 1301608 w 3626598"/>
              <a:gd name="connsiteY384" fmla="*/ 1497933 h 1817913"/>
              <a:gd name="connsiteX385" fmla="*/ 1290073 w 3626598"/>
              <a:gd name="connsiteY385" fmla="*/ 1505777 h 1817913"/>
              <a:gd name="connsiteX386" fmla="*/ 1273462 w 3626598"/>
              <a:gd name="connsiteY386" fmla="*/ 1518696 h 1817913"/>
              <a:gd name="connsiteX387" fmla="*/ 1267926 w 3626598"/>
              <a:gd name="connsiteY387" fmla="*/ 1522849 h 1817913"/>
              <a:gd name="connsiteX388" fmla="*/ 1256852 w 3626598"/>
              <a:gd name="connsiteY388" fmla="*/ 1531154 h 1817913"/>
              <a:gd name="connsiteX389" fmla="*/ 1245317 w 3626598"/>
              <a:gd name="connsiteY389" fmla="*/ 1538536 h 1817913"/>
              <a:gd name="connsiteX390" fmla="*/ 1231475 w 3626598"/>
              <a:gd name="connsiteY390" fmla="*/ 1548687 h 1817913"/>
              <a:gd name="connsiteX391" fmla="*/ 1225938 w 3626598"/>
              <a:gd name="connsiteY391" fmla="*/ 1553301 h 1817913"/>
              <a:gd name="connsiteX392" fmla="*/ 1171032 w 3626598"/>
              <a:gd name="connsiteY392" fmla="*/ 1598057 h 1817913"/>
              <a:gd name="connsiteX393" fmla="*/ 1163188 w 3626598"/>
              <a:gd name="connsiteY393" fmla="*/ 1605901 h 1817913"/>
              <a:gd name="connsiteX394" fmla="*/ 1146116 w 3626598"/>
              <a:gd name="connsiteY394" fmla="*/ 1623434 h 1817913"/>
              <a:gd name="connsiteX395" fmla="*/ 1133197 w 3626598"/>
              <a:gd name="connsiteY395" fmla="*/ 1636353 h 1817913"/>
              <a:gd name="connsiteX396" fmla="*/ 1078752 w 3626598"/>
              <a:gd name="connsiteY396" fmla="*/ 1677879 h 1817913"/>
              <a:gd name="connsiteX397" fmla="*/ 1061219 w 3626598"/>
              <a:gd name="connsiteY397" fmla="*/ 1691260 h 1817913"/>
              <a:gd name="connsiteX398" fmla="*/ 1045992 w 3626598"/>
              <a:gd name="connsiteY398" fmla="*/ 1706947 h 1817913"/>
              <a:gd name="connsiteX399" fmla="*/ 1014617 w 3626598"/>
              <a:gd name="connsiteY399" fmla="*/ 1722173 h 1817913"/>
              <a:gd name="connsiteX400" fmla="*/ 982781 w 3626598"/>
              <a:gd name="connsiteY400" fmla="*/ 1740629 h 1817913"/>
              <a:gd name="connsiteX401" fmla="*/ 969861 w 3626598"/>
              <a:gd name="connsiteY401" fmla="*/ 1748473 h 1817913"/>
              <a:gd name="connsiteX402" fmla="*/ 914032 w 3626598"/>
              <a:gd name="connsiteY402" fmla="*/ 1778925 h 1817913"/>
              <a:gd name="connsiteX403" fmla="*/ 907573 w 3626598"/>
              <a:gd name="connsiteY403" fmla="*/ 1783539 h 1817913"/>
              <a:gd name="connsiteX404" fmla="*/ 882196 w 3626598"/>
              <a:gd name="connsiteY404" fmla="*/ 1798304 h 1817913"/>
              <a:gd name="connsiteX405" fmla="*/ 873429 w 3626598"/>
              <a:gd name="connsiteY405" fmla="*/ 1800611 h 1817913"/>
              <a:gd name="connsiteX406" fmla="*/ 760386 w 3626598"/>
              <a:gd name="connsiteY406" fmla="*/ 1804302 h 1817913"/>
              <a:gd name="connsiteX407" fmla="*/ 696252 w 3626598"/>
              <a:gd name="connsiteY407" fmla="*/ 1817222 h 1817913"/>
              <a:gd name="connsiteX408" fmla="*/ 658417 w 3626598"/>
              <a:gd name="connsiteY408" fmla="*/ 1818606 h 1817913"/>
              <a:gd name="connsiteX409" fmla="*/ 631656 w 3626598"/>
              <a:gd name="connsiteY409" fmla="*/ 1811223 h 1817913"/>
              <a:gd name="connsiteX410" fmla="*/ 555063 w 3626598"/>
              <a:gd name="connsiteY410" fmla="*/ 1799227 h 1817913"/>
              <a:gd name="connsiteX411" fmla="*/ 555063 w 3626598"/>
              <a:gd name="connsiteY411" fmla="*/ 1794152 h 1817913"/>
              <a:gd name="connsiteX412" fmla="*/ 531993 w 3626598"/>
              <a:gd name="connsiteY412" fmla="*/ 1782617 h 1817913"/>
              <a:gd name="connsiteX413" fmla="*/ 493236 w 3626598"/>
              <a:gd name="connsiteY413" fmla="*/ 1793690 h 1817913"/>
              <a:gd name="connsiteX414" fmla="*/ 498311 w 3626598"/>
              <a:gd name="connsiteY414" fmla="*/ 1768775 h 1817913"/>
              <a:gd name="connsiteX415" fmla="*/ 460938 w 3626598"/>
              <a:gd name="connsiteY415" fmla="*/ 1776618 h 18179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</a:cxnLst>
            <a:rect l="l" t="t" r="r" b="b"/>
            <a:pathLst>
              <a:path w="3626598" h="1817913">
                <a:moveTo>
                  <a:pt x="460938" y="1776618"/>
                </a:moveTo>
                <a:cubicBezTo>
                  <a:pt x="458631" y="1772927"/>
                  <a:pt x="443866" y="1787231"/>
                  <a:pt x="450787" y="1766929"/>
                </a:cubicBezTo>
                <a:cubicBezTo>
                  <a:pt x="459092" y="1742475"/>
                  <a:pt x="472473" y="1727710"/>
                  <a:pt x="495543" y="1719405"/>
                </a:cubicBezTo>
                <a:cubicBezTo>
                  <a:pt x="504310" y="1705102"/>
                  <a:pt x="513999" y="1692182"/>
                  <a:pt x="531071" y="1687107"/>
                </a:cubicBezTo>
                <a:cubicBezTo>
                  <a:pt x="534300" y="1684339"/>
                  <a:pt x="537530" y="1682032"/>
                  <a:pt x="540760" y="1679263"/>
                </a:cubicBezTo>
                <a:cubicBezTo>
                  <a:pt x="543528" y="1673265"/>
                  <a:pt x="548142" y="1670958"/>
                  <a:pt x="554602" y="1670497"/>
                </a:cubicBezTo>
                <a:cubicBezTo>
                  <a:pt x="556448" y="1670958"/>
                  <a:pt x="557370" y="1670497"/>
                  <a:pt x="557832" y="1668651"/>
                </a:cubicBezTo>
                <a:cubicBezTo>
                  <a:pt x="560139" y="1662653"/>
                  <a:pt x="565214" y="1659884"/>
                  <a:pt x="571674" y="1659423"/>
                </a:cubicBezTo>
                <a:cubicBezTo>
                  <a:pt x="586900" y="1644658"/>
                  <a:pt x="608124" y="1648349"/>
                  <a:pt x="626119" y="1641428"/>
                </a:cubicBezTo>
                <a:cubicBezTo>
                  <a:pt x="639961" y="1635430"/>
                  <a:pt x="654726" y="1642351"/>
                  <a:pt x="668568" y="1636814"/>
                </a:cubicBezTo>
                <a:cubicBezTo>
                  <a:pt x="693022" y="1640044"/>
                  <a:pt x="714246" y="1632662"/>
                  <a:pt x="733164" y="1617897"/>
                </a:cubicBezTo>
                <a:cubicBezTo>
                  <a:pt x="736393" y="1610515"/>
                  <a:pt x="741469" y="1604978"/>
                  <a:pt x="748851" y="1602209"/>
                </a:cubicBezTo>
                <a:cubicBezTo>
                  <a:pt x="750697" y="1601748"/>
                  <a:pt x="751620" y="1600364"/>
                  <a:pt x="750697" y="1598518"/>
                </a:cubicBezTo>
                <a:cubicBezTo>
                  <a:pt x="752081" y="1591136"/>
                  <a:pt x="754849" y="1584215"/>
                  <a:pt x="761770" y="1580062"/>
                </a:cubicBezTo>
                <a:lnTo>
                  <a:pt x="761770" y="1580062"/>
                </a:lnTo>
                <a:cubicBezTo>
                  <a:pt x="773767" y="1538998"/>
                  <a:pt x="797759" y="1505777"/>
                  <a:pt x="830057" y="1478554"/>
                </a:cubicBezTo>
                <a:lnTo>
                  <a:pt x="830057" y="1478554"/>
                </a:lnTo>
                <a:cubicBezTo>
                  <a:pt x="849898" y="1448563"/>
                  <a:pt x="871583" y="1419957"/>
                  <a:pt x="901113" y="1398732"/>
                </a:cubicBezTo>
                <a:cubicBezTo>
                  <a:pt x="902959" y="1398271"/>
                  <a:pt x="903881" y="1396887"/>
                  <a:pt x="903420" y="1394580"/>
                </a:cubicBezTo>
                <a:cubicBezTo>
                  <a:pt x="916339" y="1362282"/>
                  <a:pt x="943100" y="1338750"/>
                  <a:pt x="958788" y="1308759"/>
                </a:cubicBezTo>
                <a:cubicBezTo>
                  <a:pt x="963863" y="1303684"/>
                  <a:pt x="957404" y="1294917"/>
                  <a:pt x="964786" y="1290303"/>
                </a:cubicBezTo>
                <a:cubicBezTo>
                  <a:pt x="970323" y="1284305"/>
                  <a:pt x="966632" y="1273693"/>
                  <a:pt x="975398" y="1269079"/>
                </a:cubicBezTo>
                <a:cubicBezTo>
                  <a:pt x="988779" y="1220171"/>
                  <a:pt x="1002159" y="1171724"/>
                  <a:pt x="1016001" y="1122816"/>
                </a:cubicBezTo>
                <a:cubicBezTo>
                  <a:pt x="1021077" y="1117740"/>
                  <a:pt x="1015540" y="1109896"/>
                  <a:pt x="1021077" y="1105282"/>
                </a:cubicBezTo>
                <a:cubicBezTo>
                  <a:pt x="1022922" y="1099746"/>
                  <a:pt x="1025229" y="1094670"/>
                  <a:pt x="1027075" y="1089133"/>
                </a:cubicBezTo>
                <a:cubicBezTo>
                  <a:pt x="1032150" y="1084058"/>
                  <a:pt x="1026614" y="1076214"/>
                  <a:pt x="1032150" y="1071600"/>
                </a:cubicBezTo>
                <a:cubicBezTo>
                  <a:pt x="1033073" y="1064218"/>
                  <a:pt x="1031689" y="1056374"/>
                  <a:pt x="1038610" y="1050837"/>
                </a:cubicBezTo>
                <a:cubicBezTo>
                  <a:pt x="1041840" y="1044839"/>
                  <a:pt x="1040456" y="1037918"/>
                  <a:pt x="1040917" y="1031458"/>
                </a:cubicBezTo>
                <a:cubicBezTo>
                  <a:pt x="1042301" y="1012541"/>
                  <a:pt x="1035380" y="1003313"/>
                  <a:pt x="1015079" y="1006081"/>
                </a:cubicBezTo>
                <a:cubicBezTo>
                  <a:pt x="1007696" y="1007004"/>
                  <a:pt x="1000314" y="1007927"/>
                  <a:pt x="992931" y="1004697"/>
                </a:cubicBezTo>
                <a:cubicBezTo>
                  <a:pt x="983242" y="997315"/>
                  <a:pt x="977244" y="1006543"/>
                  <a:pt x="970323" y="1010234"/>
                </a:cubicBezTo>
                <a:cubicBezTo>
                  <a:pt x="961095" y="1015309"/>
                  <a:pt x="950483" y="1008850"/>
                  <a:pt x="941716" y="1014848"/>
                </a:cubicBezTo>
                <a:cubicBezTo>
                  <a:pt x="937564" y="1014848"/>
                  <a:pt x="932488" y="1013925"/>
                  <a:pt x="930643" y="1019001"/>
                </a:cubicBezTo>
                <a:cubicBezTo>
                  <a:pt x="910341" y="1026383"/>
                  <a:pt x="888194" y="1026844"/>
                  <a:pt x="867431" y="1030997"/>
                </a:cubicBezTo>
                <a:lnTo>
                  <a:pt x="865124" y="1030536"/>
                </a:lnTo>
                <a:lnTo>
                  <a:pt x="863740" y="1032381"/>
                </a:lnTo>
                <a:cubicBezTo>
                  <a:pt x="860971" y="1037457"/>
                  <a:pt x="857741" y="1041148"/>
                  <a:pt x="851282" y="1040225"/>
                </a:cubicBezTo>
                <a:cubicBezTo>
                  <a:pt x="837440" y="1048992"/>
                  <a:pt x="818061" y="1045300"/>
                  <a:pt x="806987" y="1060527"/>
                </a:cubicBezTo>
                <a:cubicBezTo>
                  <a:pt x="801451" y="1072062"/>
                  <a:pt x="789454" y="1077598"/>
                  <a:pt x="782533" y="1087749"/>
                </a:cubicBezTo>
                <a:lnTo>
                  <a:pt x="780688" y="1087749"/>
                </a:lnTo>
                <a:cubicBezTo>
                  <a:pt x="772844" y="1082674"/>
                  <a:pt x="770998" y="1090056"/>
                  <a:pt x="767769" y="1094209"/>
                </a:cubicBezTo>
                <a:lnTo>
                  <a:pt x="767307" y="1093747"/>
                </a:lnTo>
                <a:cubicBezTo>
                  <a:pt x="763155" y="1099746"/>
                  <a:pt x="750697" y="1082674"/>
                  <a:pt x="751158" y="1100207"/>
                </a:cubicBezTo>
                <a:cubicBezTo>
                  <a:pt x="743314" y="1105744"/>
                  <a:pt x="735932" y="1111281"/>
                  <a:pt x="728088" y="1116356"/>
                </a:cubicBezTo>
                <a:cubicBezTo>
                  <a:pt x="723936" y="1123277"/>
                  <a:pt x="713785" y="1112665"/>
                  <a:pt x="710555" y="1122354"/>
                </a:cubicBezTo>
                <a:lnTo>
                  <a:pt x="711016" y="1121893"/>
                </a:lnTo>
                <a:cubicBezTo>
                  <a:pt x="698097" y="1127429"/>
                  <a:pt x="687485" y="1135735"/>
                  <a:pt x="679180" y="1146808"/>
                </a:cubicBezTo>
                <a:cubicBezTo>
                  <a:pt x="675950" y="1145885"/>
                  <a:pt x="673182" y="1143578"/>
                  <a:pt x="669952" y="1146347"/>
                </a:cubicBezTo>
                <a:cubicBezTo>
                  <a:pt x="668568" y="1147731"/>
                  <a:pt x="667183" y="1149115"/>
                  <a:pt x="665338" y="1150499"/>
                </a:cubicBezTo>
                <a:cubicBezTo>
                  <a:pt x="660262" y="1150038"/>
                  <a:pt x="657033" y="1141271"/>
                  <a:pt x="651496" y="1146347"/>
                </a:cubicBezTo>
                <a:cubicBezTo>
                  <a:pt x="646420" y="1150961"/>
                  <a:pt x="654726" y="1152806"/>
                  <a:pt x="655648" y="1156498"/>
                </a:cubicBezTo>
                <a:cubicBezTo>
                  <a:pt x="656571" y="1166648"/>
                  <a:pt x="648266" y="1171724"/>
                  <a:pt x="643652" y="1179106"/>
                </a:cubicBezTo>
                <a:cubicBezTo>
                  <a:pt x="639961" y="1182336"/>
                  <a:pt x="636270" y="1185566"/>
                  <a:pt x="632117" y="1188796"/>
                </a:cubicBezTo>
                <a:cubicBezTo>
                  <a:pt x="629349" y="1187873"/>
                  <a:pt x="627042" y="1186027"/>
                  <a:pt x="624273" y="1185104"/>
                </a:cubicBezTo>
                <a:cubicBezTo>
                  <a:pt x="621044" y="1185566"/>
                  <a:pt x="619198" y="1187411"/>
                  <a:pt x="617352" y="1189718"/>
                </a:cubicBezTo>
                <a:cubicBezTo>
                  <a:pt x="613661" y="1196178"/>
                  <a:pt x="611816" y="1204022"/>
                  <a:pt x="604433" y="1207252"/>
                </a:cubicBezTo>
                <a:cubicBezTo>
                  <a:pt x="603972" y="1210020"/>
                  <a:pt x="603510" y="1213250"/>
                  <a:pt x="602588" y="1216018"/>
                </a:cubicBezTo>
                <a:cubicBezTo>
                  <a:pt x="586900" y="1213250"/>
                  <a:pt x="592437" y="1229860"/>
                  <a:pt x="585054" y="1234935"/>
                </a:cubicBezTo>
                <a:cubicBezTo>
                  <a:pt x="573981" y="1237704"/>
                  <a:pt x="563830" y="1246009"/>
                  <a:pt x="550911" y="1240934"/>
                </a:cubicBezTo>
                <a:cubicBezTo>
                  <a:pt x="546758" y="1230783"/>
                  <a:pt x="538914" y="1222478"/>
                  <a:pt x="536146" y="1211866"/>
                </a:cubicBezTo>
                <a:lnTo>
                  <a:pt x="536146" y="1211866"/>
                </a:lnTo>
                <a:cubicBezTo>
                  <a:pt x="528764" y="1207252"/>
                  <a:pt x="514922" y="1213250"/>
                  <a:pt x="513537" y="1198485"/>
                </a:cubicBezTo>
                <a:cubicBezTo>
                  <a:pt x="511692" y="1197562"/>
                  <a:pt x="510308" y="1196178"/>
                  <a:pt x="508462" y="1195255"/>
                </a:cubicBezTo>
                <a:cubicBezTo>
                  <a:pt x="481240" y="1193871"/>
                  <a:pt x="454478" y="1194794"/>
                  <a:pt x="427256" y="1195255"/>
                </a:cubicBezTo>
                <a:cubicBezTo>
                  <a:pt x="386191" y="1200792"/>
                  <a:pt x="357585" y="1235858"/>
                  <a:pt x="316981" y="1242318"/>
                </a:cubicBezTo>
                <a:cubicBezTo>
                  <a:pt x="288375" y="1246932"/>
                  <a:pt x="260229" y="1248316"/>
                  <a:pt x="233468" y="1234013"/>
                </a:cubicBezTo>
                <a:cubicBezTo>
                  <a:pt x="215012" y="1231244"/>
                  <a:pt x="209937" y="1219709"/>
                  <a:pt x="210860" y="1202176"/>
                </a:cubicBezTo>
                <a:cubicBezTo>
                  <a:pt x="211321" y="1190641"/>
                  <a:pt x="214551" y="1178183"/>
                  <a:pt x="208553" y="1167110"/>
                </a:cubicBezTo>
                <a:cubicBezTo>
                  <a:pt x="210860" y="1158343"/>
                  <a:pt x="226086" y="1162034"/>
                  <a:pt x="225624" y="1150038"/>
                </a:cubicBezTo>
                <a:cubicBezTo>
                  <a:pt x="224240" y="1138503"/>
                  <a:pt x="231622" y="1144963"/>
                  <a:pt x="235775" y="1144963"/>
                </a:cubicBezTo>
                <a:cubicBezTo>
                  <a:pt x="244080" y="1147270"/>
                  <a:pt x="236698" y="1141271"/>
                  <a:pt x="238082" y="1139887"/>
                </a:cubicBezTo>
                <a:cubicBezTo>
                  <a:pt x="236236" y="1126968"/>
                  <a:pt x="244542" y="1119124"/>
                  <a:pt x="252847" y="1111281"/>
                </a:cubicBezTo>
                <a:cubicBezTo>
                  <a:pt x="262075" y="1102975"/>
                  <a:pt x="267612" y="1092825"/>
                  <a:pt x="270380" y="1078983"/>
                </a:cubicBezTo>
                <a:cubicBezTo>
                  <a:pt x="259768" y="1081290"/>
                  <a:pt x="251001" y="1083135"/>
                  <a:pt x="243157" y="1087749"/>
                </a:cubicBezTo>
                <a:lnTo>
                  <a:pt x="242696" y="1088211"/>
                </a:lnTo>
                <a:cubicBezTo>
                  <a:pt x="240389" y="1096977"/>
                  <a:pt x="230700" y="1094209"/>
                  <a:pt x="225624" y="1098823"/>
                </a:cubicBezTo>
                <a:lnTo>
                  <a:pt x="225624" y="1098823"/>
                </a:lnTo>
                <a:cubicBezTo>
                  <a:pt x="222394" y="1108512"/>
                  <a:pt x="213628" y="1107589"/>
                  <a:pt x="205784" y="1108974"/>
                </a:cubicBezTo>
                <a:lnTo>
                  <a:pt x="203939" y="1108512"/>
                </a:lnTo>
                <a:lnTo>
                  <a:pt x="203016" y="1109896"/>
                </a:lnTo>
                <a:cubicBezTo>
                  <a:pt x="199325" y="1115895"/>
                  <a:pt x="193326" y="1120047"/>
                  <a:pt x="190558" y="1126968"/>
                </a:cubicBezTo>
                <a:cubicBezTo>
                  <a:pt x="190097" y="1144501"/>
                  <a:pt x="180407" y="1137119"/>
                  <a:pt x="173025" y="1132966"/>
                </a:cubicBezTo>
                <a:cubicBezTo>
                  <a:pt x="164258" y="1127429"/>
                  <a:pt x="155953" y="1120970"/>
                  <a:pt x="147186" y="1114972"/>
                </a:cubicBezTo>
                <a:cubicBezTo>
                  <a:pt x="134267" y="1108051"/>
                  <a:pt x="119502" y="1116817"/>
                  <a:pt x="107045" y="1109896"/>
                </a:cubicBezTo>
                <a:cubicBezTo>
                  <a:pt x="83052" y="1105282"/>
                  <a:pt x="59521" y="1099284"/>
                  <a:pt x="41987" y="1080828"/>
                </a:cubicBezTo>
                <a:cubicBezTo>
                  <a:pt x="31837" y="1077137"/>
                  <a:pt x="29068" y="1066525"/>
                  <a:pt x="22147" y="1059604"/>
                </a:cubicBezTo>
                <a:lnTo>
                  <a:pt x="21224" y="1057758"/>
                </a:lnTo>
                <a:lnTo>
                  <a:pt x="19379" y="1058220"/>
                </a:lnTo>
                <a:cubicBezTo>
                  <a:pt x="8305" y="1058220"/>
                  <a:pt x="4614" y="1049453"/>
                  <a:pt x="0" y="1042071"/>
                </a:cubicBezTo>
                <a:cubicBezTo>
                  <a:pt x="0" y="1038379"/>
                  <a:pt x="0" y="1034688"/>
                  <a:pt x="0" y="1030997"/>
                </a:cubicBezTo>
                <a:cubicBezTo>
                  <a:pt x="16610" y="1000545"/>
                  <a:pt x="47524" y="983473"/>
                  <a:pt x="67826" y="956712"/>
                </a:cubicBezTo>
                <a:cubicBezTo>
                  <a:pt x="96894" y="918877"/>
                  <a:pt x="131037" y="884733"/>
                  <a:pt x="159183" y="845976"/>
                </a:cubicBezTo>
                <a:cubicBezTo>
                  <a:pt x="178562" y="819215"/>
                  <a:pt x="189174" y="791531"/>
                  <a:pt x="165181" y="761078"/>
                </a:cubicBezTo>
                <a:cubicBezTo>
                  <a:pt x="156876" y="750928"/>
                  <a:pt x="160106" y="739393"/>
                  <a:pt x="165642" y="729242"/>
                </a:cubicBezTo>
                <a:cubicBezTo>
                  <a:pt x="196556" y="675719"/>
                  <a:pt x="221472" y="618044"/>
                  <a:pt x="264382" y="572366"/>
                </a:cubicBezTo>
                <a:cubicBezTo>
                  <a:pt x="275917" y="559908"/>
                  <a:pt x="280069" y="545605"/>
                  <a:pt x="280992" y="528994"/>
                </a:cubicBezTo>
                <a:cubicBezTo>
                  <a:pt x="282838" y="496696"/>
                  <a:pt x="288836" y="465321"/>
                  <a:pt x="306831" y="437637"/>
                </a:cubicBezTo>
                <a:cubicBezTo>
                  <a:pt x="317904" y="420104"/>
                  <a:pt x="332208" y="406724"/>
                  <a:pt x="355739" y="414106"/>
                </a:cubicBezTo>
                <a:cubicBezTo>
                  <a:pt x="360353" y="417797"/>
                  <a:pt x="364506" y="422411"/>
                  <a:pt x="370965" y="421488"/>
                </a:cubicBezTo>
                <a:cubicBezTo>
                  <a:pt x="376963" y="422411"/>
                  <a:pt x="381577" y="425180"/>
                  <a:pt x="384346" y="430716"/>
                </a:cubicBezTo>
                <a:cubicBezTo>
                  <a:pt x="384807" y="432562"/>
                  <a:pt x="386191" y="433485"/>
                  <a:pt x="388037" y="432562"/>
                </a:cubicBezTo>
                <a:cubicBezTo>
                  <a:pt x="394035" y="433485"/>
                  <a:pt x="398649" y="435792"/>
                  <a:pt x="401417" y="441790"/>
                </a:cubicBezTo>
                <a:cubicBezTo>
                  <a:pt x="402340" y="443636"/>
                  <a:pt x="403724" y="444097"/>
                  <a:pt x="405570" y="443636"/>
                </a:cubicBezTo>
                <a:cubicBezTo>
                  <a:pt x="424949" y="447327"/>
                  <a:pt x="443866" y="448250"/>
                  <a:pt x="463245" y="443174"/>
                </a:cubicBezTo>
                <a:lnTo>
                  <a:pt x="463245" y="443174"/>
                </a:lnTo>
                <a:cubicBezTo>
                  <a:pt x="466936" y="433946"/>
                  <a:pt x="472934" y="427025"/>
                  <a:pt x="480778" y="421027"/>
                </a:cubicBezTo>
                <a:lnTo>
                  <a:pt x="480778" y="421027"/>
                </a:lnTo>
                <a:cubicBezTo>
                  <a:pt x="484469" y="407185"/>
                  <a:pt x="486315" y="392420"/>
                  <a:pt x="502003" y="386422"/>
                </a:cubicBezTo>
                <a:lnTo>
                  <a:pt x="502464" y="385961"/>
                </a:lnTo>
                <a:cubicBezTo>
                  <a:pt x="506155" y="374887"/>
                  <a:pt x="513537" y="367505"/>
                  <a:pt x="525072" y="364275"/>
                </a:cubicBezTo>
                <a:lnTo>
                  <a:pt x="525534" y="364275"/>
                </a:lnTo>
                <a:cubicBezTo>
                  <a:pt x="527841" y="355508"/>
                  <a:pt x="537530" y="357815"/>
                  <a:pt x="542606" y="353201"/>
                </a:cubicBezTo>
                <a:lnTo>
                  <a:pt x="542606" y="353201"/>
                </a:lnTo>
                <a:cubicBezTo>
                  <a:pt x="548142" y="348587"/>
                  <a:pt x="553679" y="347664"/>
                  <a:pt x="559677" y="352740"/>
                </a:cubicBezTo>
                <a:cubicBezTo>
                  <a:pt x="561062" y="354124"/>
                  <a:pt x="562446" y="354585"/>
                  <a:pt x="564291" y="353663"/>
                </a:cubicBezTo>
                <a:cubicBezTo>
                  <a:pt x="569828" y="357815"/>
                  <a:pt x="579056" y="355047"/>
                  <a:pt x="582286" y="363352"/>
                </a:cubicBezTo>
                <a:cubicBezTo>
                  <a:pt x="582747" y="365198"/>
                  <a:pt x="583670" y="366120"/>
                  <a:pt x="585516" y="365198"/>
                </a:cubicBezTo>
                <a:cubicBezTo>
                  <a:pt x="598896" y="367043"/>
                  <a:pt x="605817" y="375810"/>
                  <a:pt x="609970" y="387806"/>
                </a:cubicBezTo>
                <a:cubicBezTo>
                  <a:pt x="618737" y="401648"/>
                  <a:pt x="624735" y="381808"/>
                  <a:pt x="632579" y="385961"/>
                </a:cubicBezTo>
                <a:cubicBezTo>
                  <a:pt x="638577" y="373503"/>
                  <a:pt x="647805" y="364275"/>
                  <a:pt x="660724" y="358738"/>
                </a:cubicBezTo>
                <a:cubicBezTo>
                  <a:pt x="664415" y="356431"/>
                  <a:pt x="668568" y="354585"/>
                  <a:pt x="672259" y="352278"/>
                </a:cubicBezTo>
                <a:cubicBezTo>
                  <a:pt x="679180" y="336129"/>
                  <a:pt x="692099" y="329208"/>
                  <a:pt x="708248" y="325517"/>
                </a:cubicBezTo>
                <a:cubicBezTo>
                  <a:pt x="711478" y="322749"/>
                  <a:pt x="714246" y="320442"/>
                  <a:pt x="717476" y="317673"/>
                </a:cubicBezTo>
                <a:cubicBezTo>
                  <a:pt x="721167" y="309368"/>
                  <a:pt x="730395" y="311214"/>
                  <a:pt x="736855" y="308445"/>
                </a:cubicBezTo>
                <a:lnTo>
                  <a:pt x="739162" y="308445"/>
                </a:lnTo>
                <a:lnTo>
                  <a:pt x="740085" y="306600"/>
                </a:lnTo>
                <a:cubicBezTo>
                  <a:pt x="742392" y="301063"/>
                  <a:pt x="747006" y="298295"/>
                  <a:pt x="753004" y="296911"/>
                </a:cubicBezTo>
                <a:cubicBezTo>
                  <a:pt x="759925" y="292758"/>
                  <a:pt x="766846" y="288144"/>
                  <a:pt x="774228" y="283991"/>
                </a:cubicBezTo>
                <a:cubicBezTo>
                  <a:pt x="777919" y="271995"/>
                  <a:pt x="790377" y="279839"/>
                  <a:pt x="796837" y="273841"/>
                </a:cubicBezTo>
                <a:lnTo>
                  <a:pt x="796837" y="273841"/>
                </a:lnTo>
                <a:cubicBezTo>
                  <a:pt x="802835" y="264613"/>
                  <a:pt x="813447" y="266458"/>
                  <a:pt x="822214" y="263228"/>
                </a:cubicBezTo>
                <a:lnTo>
                  <a:pt x="824059" y="263690"/>
                </a:lnTo>
                <a:lnTo>
                  <a:pt x="824982" y="261844"/>
                </a:lnTo>
                <a:cubicBezTo>
                  <a:pt x="828673" y="246618"/>
                  <a:pt x="843899" y="250771"/>
                  <a:pt x="853127" y="245695"/>
                </a:cubicBezTo>
                <a:cubicBezTo>
                  <a:pt x="892808" y="228162"/>
                  <a:pt x="932027" y="211090"/>
                  <a:pt x="971707" y="193557"/>
                </a:cubicBezTo>
                <a:cubicBezTo>
                  <a:pt x="974014" y="188482"/>
                  <a:pt x="978167" y="185713"/>
                  <a:pt x="983242" y="183406"/>
                </a:cubicBezTo>
                <a:cubicBezTo>
                  <a:pt x="992470" y="179254"/>
                  <a:pt x="1002159" y="175101"/>
                  <a:pt x="1011387" y="170948"/>
                </a:cubicBezTo>
                <a:cubicBezTo>
                  <a:pt x="1019693" y="157568"/>
                  <a:pt x="1033996" y="153877"/>
                  <a:pt x="1047838" y="150185"/>
                </a:cubicBezTo>
                <a:cubicBezTo>
                  <a:pt x="1049684" y="150647"/>
                  <a:pt x="1050606" y="149724"/>
                  <a:pt x="1050606" y="147878"/>
                </a:cubicBezTo>
                <a:cubicBezTo>
                  <a:pt x="1053375" y="141880"/>
                  <a:pt x="1058450" y="139573"/>
                  <a:pt x="1064448" y="139112"/>
                </a:cubicBezTo>
                <a:cubicBezTo>
                  <a:pt x="1070908" y="136805"/>
                  <a:pt x="1077829" y="134037"/>
                  <a:pt x="1084289" y="131730"/>
                </a:cubicBezTo>
                <a:cubicBezTo>
                  <a:pt x="1091210" y="119272"/>
                  <a:pt x="1099515" y="108198"/>
                  <a:pt x="1114741" y="104968"/>
                </a:cubicBezTo>
                <a:cubicBezTo>
                  <a:pt x="1119816" y="102661"/>
                  <a:pt x="1124430" y="100354"/>
                  <a:pt x="1129506" y="97586"/>
                </a:cubicBezTo>
                <a:cubicBezTo>
                  <a:pt x="1131813" y="88819"/>
                  <a:pt x="1141502" y="92049"/>
                  <a:pt x="1145655" y="86974"/>
                </a:cubicBezTo>
                <a:lnTo>
                  <a:pt x="1146116" y="86512"/>
                </a:lnTo>
                <a:cubicBezTo>
                  <a:pt x="1149346" y="77746"/>
                  <a:pt x="1158574" y="79591"/>
                  <a:pt x="1165033" y="76362"/>
                </a:cubicBezTo>
                <a:cubicBezTo>
                  <a:pt x="1166879" y="77284"/>
                  <a:pt x="1168263" y="76823"/>
                  <a:pt x="1168725" y="74516"/>
                </a:cubicBezTo>
                <a:cubicBezTo>
                  <a:pt x="1171032" y="68518"/>
                  <a:pt x="1176107" y="65749"/>
                  <a:pt x="1182105" y="65288"/>
                </a:cubicBezTo>
                <a:cubicBezTo>
                  <a:pt x="1233782" y="36220"/>
                  <a:pt x="1290995" y="25608"/>
                  <a:pt x="1348209" y="14534"/>
                </a:cubicBezTo>
                <a:cubicBezTo>
                  <a:pt x="1358360" y="12689"/>
                  <a:pt x="1368049" y="10382"/>
                  <a:pt x="1377738" y="8075"/>
                </a:cubicBezTo>
                <a:cubicBezTo>
                  <a:pt x="1387428" y="2538"/>
                  <a:pt x="1398501" y="8075"/>
                  <a:pt x="1408191" y="3461"/>
                </a:cubicBezTo>
                <a:lnTo>
                  <a:pt x="1410498" y="3922"/>
                </a:lnTo>
                <a:lnTo>
                  <a:pt x="1411882" y="2076"/>
                </a:lnTo>
                <a:cubicBezTo>
                  <a:pt x="1415573" y="-692"/>
                  <a:pt x="1419726" y="-692"/>
                  <a:pt x="1423417" y="2076"/>
                </a:cubicBezTo>
                <a:cubicBezTo>
                  <a:pt x="1429877" y="4383"/>
                  <a:pt x="1436336" y="5306"/>
                  <a:pt x="1443257" y="2999"/>
                </a:cubicBezTo>
                <a:cubicBezTo>
                  <a:pt x="1471864" y="8075"/>
                  <a:pt x="1500471" y="3922"/>
                  <a:pt x="1529078" y="5768"/>
                </a:cubicBezTo>
                <a:cubicBezTo>
                  <a:pt x="1539228" y="6229"/>
                  <a:pt x="1549379" y="3461"/>
                  <a:pt x="1559069" y="8075"/>
                </a:cubicBezTo>
                <a:cubicBezTo>
                  <a:pt x="1569681" y="12227"/>
                  <a:pt x="1579831" y="16380"/>
                  <a:pt x="1591828" y="14534"/>
                </a:cubicBezTo>
                <a:cubicBezTo>
                  <a:pt x="1595058" y="17303"/>
                  <a:pt x="1600594" y="15457"/>
                  <a:pt x="1602440" y="20532"/>
                </a:cubicBezTo>
                <a:cubicBezTo>
                  <a:pt x="1612129" y="37143"/>
                  <a:pt x="1633354" y="35758"/>
                  <a:pt x="1646273" y="38527"/>
                </a:cubicBezTo>
                <a:cubicBezTo>
                  <a:pt x="1680417" y="45909"/>
                  <a:pt x="1708562" y="65288"/>
                  <a:pt x="1740398" y="76362"/>
                </a:cubicBezTo>
                <a:cubicBezTo>
                  <a:pt x="1744090" y="83283"/>
                  <a:pt x="1758854" y="73593"/>
                  <a:pt x="1757932" y="87435"/>
                </a:cubicBezTo>
                <a:cubicBezTo>
                  <a:pt x="1756547" y="96202"/>
                  <a:pt x="1762084" y="94356"/>
                  <a:pt x="1767160" y="93433"/>
                </a:cubicBezTo>
                <a:cubicBezTo>
                  <a:pt x="1773158" y="97125"/>
                  <a:pt x="1782386" y="94818"/>
                  <a:pt x="1785615" y="103584"/>
                </a:cubicBezTo>
                <a:cubicBezTo>
                  <a:pt x="1807301" y="118349"/>
                  <a:pt x="1831294" y="125731"/>
                  <a:pt x="1857132" y="127577"/>
                </a:cubicBezTo>
                <a:cubicBezTo>
                  <a:pt x="1870513" y="133575"/>
                  <a:pt x="1885278" y="126193"/>
                  <a:pt x="1898658" y="132191"/>
                </a:cubicBezTo>
                <a:cubicBezTo>
                  <a:pt x="1908809" y="134498"/>
                  <a:pt x="1918960" y="136344"/>
                  <a:pt x="1929111" y="132652"/>
                </a:cubicBezTo>
                <a:cubicBezTo>
                  <a:pt x="1957718" y="136805"/>
                  <a:pt x="1985863" y="136805"/>
                  <a:pt x="2014470" y="132652"/>
                </a:cubicBezTo>
                <a:cubicBezTo>
                  <a:pt x="2022775" y="135882"/>
                  <a:pt x="2031080" y="134037"/>
                  <a:pt x="2039385" y="132191"/>
                </a:cubicBezTo>
                <a:cubicBezTo>
                  <a:pt x="2052304" y="125731"/>
                  <a:pt x="2067069" y="133575"/>
                  <a:pt x="2080450" y="127116"/>
                </a:cubicBezTo>
                <a:cubicBezTo>
                  <a:pt x="2155196" y="113274"/>
                  <a:pt x="2229482" y="99893"/>
                  <a:pt x="2304229" y="86051"/>
                </a:cubicBezTo>
                <a:cubicBezTo>
                  <a:pt x="2321300" y="82821"/>
                  <a:pt x="2338833" y="79130"/>
                  <a:pt x="2355905" y="75439"/>
                </a:cubicBezTo>
                <a:cubicBezTo>
                  <a:pt x="2371593" y="69441"/>
                  <a:pt x="2388665" y="76823"/>
                  <a:pt x="2404352" y="70825"/>
                </a:cubicBezTo>
                <a:cubicBezTo>
                  <a:pt x="2412657" y="70363"/>
                  <a:pt x="2420963" y="70363"/>
                  <a:pt x="2429729" y="69902"/>
                </a:cubicBezTo>
                <a:cubicBezTo>
                  <a:pt x="2460181" y="63442"/>
                  <a:pt x="2492018" y="71748"/>
                  <a:pt x="2522470" y="65288"/>
                </a:cubicBezTo>
                <a:cubicBezTo>
                  <a:pt x="2534005" y="67595"/>
                  <a:pt x="2546002" y="67595"/>
                  <a:pt x="2557537" y="65288"/>
                </a:cubicBezTo>
                <a:cubicBezTo>
                  <a:pt x="2566765" y="70363"/>
                  <a:pt x="2578300" y="64827"/>
                  <a:pt x="2587528" y="69902"/>
                </a:cubicBezTo>
                <a:cubicBezTo>
                  <a:pt x="2599524" y="76362"/>
                  <a:pt x="2612443" y="77284"/>
                  <a:pt x="2625362" y="76823"/>
                </a:cubicBezTo>
                <a:cubicBezTo>
                  <a:pt x="2636436" y="82821"/>
                  <a:pt x="2649355" y="75900"/>
                  <a:pt x="2660890" y="81437"/>
                </a:cubicBezTo>
                <a:cubicBezTo>
                  <a:pt x="2665965" y="81898"/>
                  <a:pt x="2671041" y="81898"/>
                  <a:pt x="2675655" y="82360"/>
                </a:cubicBezTo>
                <a:cubicBezTo>
                  <a:pt x="2687190" y="87897"/>
                  <a:pt x="2700109" y="81437"/>
                  <a:pt x="2711644" y="86974"/>
                </a:cubicBezTo>
                <a:cubicBezTo>
                  <a:pt x="2719488" y="94818"/>
                  <a:pt x="2729639" y="92972"/>
                  <a:pt x="2739328" y="92972"/>
                </a:cubicBezTo>
                <a:cubicBezTo>
                  <a:pt x="2746710" y="97586"/>
                  <a:pt x="2757784" y="94356"/>
                  <a:pt x="2761937" y="104968"/>
                </a:cubicBezTo>
                <a:cubicBezTo>
                  <a:pt x="2783161" y="115581"/>
                  <a:pt x="2804847" y="123424"/>
                  <a:pt x="2828378" y="127116"/>
                </a:cubicBezTo>
                <a:cubicBezTo>
                  <a:pt x="2836683" y="130807"/>
                  <a:pt x="2847296" y="128038"/>
                  <a:pt x="2852832" y="137266"/>
                </a:cubicBezTo>
                <a:cubicBezTo>
                  <a:pt x="2879132" y="148801"/>
                  <a:pt x="2904971" y="160336"/>
                  <a:pt x="2931270" y="171871"/>
                </a:cubicBezTo>
                <a:cubicBezTo>
                  <a:pt x="2938191" y="177408"/>
                  <a:pt x="2950649" y="170026"/>
                  <a:pt x="2954340" y="182022"/>
                </a:cubicBezTo>
                <a:cubicBezTo>
                  <a:pt x="2976949" y="195864"/>
                  <a:pt x="3000942" y="208322"/>
                  <a:pt x="3025857" y="217550"/>
                </a:cubicBezTo>
                <a:cubicBezTo>
                  <a:pt x="3031855" y="218473"/>
                  <a:pt x="3036469" y="220780"/>
                  <a:pt x="3039238" y="226778"/>
                </a:cubicBezTo>
                <a:cubicBezTo>
                  <a:pt x="3046620" y="234160"/>
                  <a:pt x="3055387" y="238313"/>
                  <a:pt x="3065537" y="240158"/>
                </a:cubicBezTo>
                <a:cubicBezTo>
                  <a:pt x="3072458" y="241081"/>
                  <a:pt x="3076150" y="245234"/>
                  <a:pt x="3078457" y="251232"/>
                </a:cubicBezTo>
                <a:cubicBezTo>
                  <a:pt x="3081225" y="258614"/>
                  <a:pt x="3088607" y="259076"/>
                  <a:pt x="3094144" y="262767"/>
                </a:cubicBezTo>
                <a:cubicBezTo>
                  <a:pt x="3115369" y="272456"/>
                  <a:pt x="3130595" y="289528"/>
                  <a:pt x="3143975" y="308445"/>
                </a:cubicBezTo>
                <a:cubicBezTo>
                  <a:pt x="3145821" y="310291"/>
                  <a:pt x="3148128" y="312137"/>
                  <a:pt x="3149973" y="313982"/>
                </a:cubicBezTo>
                <a:cubicBezTo>
                  <a:pt x="3182733" y="332900"/>
                  <a:pt x="3208571" y="358277"/>
                  <a:pt x="3223797" y="393804"/>
                </a:cubicBezTo>
                <a:cubicBezTo>
                  <a:pt x="3238101" y="401648"/>
                  <a:pt x="3252404" y="410415"/>
                  <a:pt x="3257941" y="427487"/>
                </a:cubicBezTo>
                <a:lnTo>
                  <a:pt x="3258864" y="426564"/>
                </a:lnTo>
                <a:lnTo>
                  <a:pt x="3257941" y="427487"/>
                </a:lnTo>
                <a:cubicBezTo>
                  <a:pt x="3277320" y="442713"/>
                  <a:pt x="3291623" y="462091"/>
                  <a:pt x="3303619" y="483777"/>
                </a:cubicBezTo>
                <a:lnTo>
                  <a:pt x="3303619" y="483777"/>
                </a:lnTo>
                <a:cubicBezTo>
                  <a:pt x="3343761" y="514230"/>
                  <a:pt x="3367754" y="555756"/>
                  <a:pt x="3383441" y="602357"/>
                </a:cubicBezTo>
                <a:cubicBezTo>
                  <a:pt x="3383903" y="612969"/>
                  <a:pt x="3388978" y="621736"/>
                  <a:pt x="3393592" y="630502"/>
                </a:cubicBezTo>
                <a:cubicBezTo>
                  <a:pt x="3400513" y="633732"/>
                  <a:pt x="3400975" y="641114"/>
                  <a:pt x="3404666" y="646651"/>
                </a:cubicBezTo>
                <a:cubicBezTo>
                  <a:pt x="3406050" y="650342"/>
                  <a:pt x="3406973" y="654495"/>
                  <a:pt x="3406973" y="658648"/>
                </a:cubicBezTo>
                <a:cubicBezTo>
                  <a:pt x="3407896" y="671105"/>
                  <a:pt x="3406973" y="683102"/>
                  <a:pt x="3401436" y="694175"/>
                </a:cubicBezTo>
                <a:cubicBezTo>
                  <a:pt x="3400513" y="696482"/>
                  <a:pt x="3399129" y="698789"/>
                  <a:pt x="3397745" y="701096"/>
                </a:cubicBezTo>
                <a:cubicBezTo>
                  <a:pt x="3387133" y="714016"/>
                  <a:pt x="3394054" y="726473"/>
                  <a:pt x="3399590" y="738470"/>
                </a:cubicBezTo>
                <a:cubicBezTo>
                  <a:pt x="3402359" y="745852"/>
                  <a:pt x="3404666" y="753235"/>
                  <a:pt x="3406511" y="761078"/>
                </a:cubicBezTo>
                <a:cubicBezTo>
                  <a:pt x="3408357" y="775382"/>
                  <a:pt x="3412048" y="789224"/>
                  <a:pt x="3416201" y="803527"/>
                </a:cubicBezTo>
                <a:cubicBezTo>
                  <a:pt x="3418969" y="813678"/>
                  <a:pt x="3422199" y="822906"/>
                  <a:pt x="3427274" y="832134"/>
                </a:cubicBezTo>
                <a:cubicBezTo>
                  <a:pt x="3431888" y="841362"/>
                  <a:pt x="3435580" y="851051"/>
                  <a:pt x="3434657" y="861663"/>
                </a:cubicBezTo>
                <a:cubicBezTo>
                  <a:pt x="3435118" y="872276"/>
                  <a:pt x="3438809" y="881965"/>
                  <a:pt x="3445730" y="889809"/>
                </a:cubicBezTo>
                <a:cubicBezTo>
                  <a:pt x="3450344" y="909187"/>
                  <a:pt x="3450806" y="929028"/>
                  <a:pt x="3456804" y="947945"/>
                </a:cubicBezTo>
                <a:cubicBezTo>
                  <a:pt x="3458188" y="953020"/>
                  <a:pt x="3460034" y="958096"/>
                  <a:pt x="3461418" y="962710"/>
                </a:cubicBezTo>
                <a:cubicBezTo>
                  <a:pt x="3463725" y="969169"/>
                  <a:pt x="3465571" y="975168"/>
                  <a:pt x="3467416" y="981627"/>
                </a:cubicBezTo>
                <a:cubicBezTo>
                  <a:pt x="3469723" y="990855"/>
                  <a:pt x="3470185" y="1000545"/>
                  <a:pt x="3473414" y="1009773"/>
                </a:cubicBezTo>
                <a:cubicBezTo>
                  <a:pt x="3474799" y="1015309"/>
                  <a:pt x="3475721" y="1020846"/>
                  <a:pt x="3475721" y="1026844"/>
                </a:cubicBezTo>
                <a:cubicBezTo>
                  <a:pt x="3476183" y="1042993"/>
                  <a:pt x="3474337" y="1059142"/>
                  <a:pt x="3478490" y="1075291"/>
                </a:cubicBezTo>
                <a:cubicBezTo>
                  <a:pt x="3478951" y="1081290"/>
                  <a:pt x="3480335" y="1086826"/>
                  <a:pt x="3481258" y="1092825"/>
                </a:cubicBezTo>
                <a:cubicBezTo>
                  <a:pt x="3482181" y="1107589"/>
                  <a:pt x="3479874" y="1122354"/>
                  <a:pt x="3484488" y="1136657"/>
                </a:cubicBezTo>
                <a:cubicBezTo>
                  <a:pt x="3485872" y="1140810"/>
                  <a:pt x="3486334" y="1145424"/>
                  <a:pt x="3486795" y="1149577"/>
                </a:cubicBezTo>
                <a:cubicBezTo>
                  <a:pt x="3487718" y="1162496"/>
                  <a:pt x="3485872" y="1175415"/>
                  <a:pt x="3490025" y="1187873"/>
                </a:cubicBezTo>
                <a:cubicBezTo>
                  <a:pt x="3490948" y="1192025"/>
                  <a:pt x="3491870" y="1196178"/>
                  <a:pt x="3492332" y="1200331"/>
                </a:cubicBezTo>
                <a:cubicBezTo>
                  <a:pt x="3492793" y="1210020"/>
                  <a:pt x="3492793" y="1220171"/>
                  <a:pt x="3496023" y="1229399"/>
                </a:cubicBezTo>
                <a:cubicBezTo>
                  <a:pt x="3501560" y="1261235"/>
                  <a:pt x="3512172" y="1292149"/>
                  <a:pt x="3518632" y="1323524"/>
                </a:cubicBezTo>
                <a:cubicBezTo>
                  <a:pt x="3521400" y="1335982"/>
                  <a:pt x="3526475" y="1347517"/>
                  <a:pt x="3532474" y="1358590"/>
                </a:cubicBezTo>
                <a:cubicBezTo>
                  <a:pt x="3533858" y="1360436"/>
                  <a:pt x="3534781" y="1362743"/>
                  <a:pt x="3535703" y="1365050"/>
                </a:cubicBezTo>
                <a:cubicBezTo>
                  <a:pt x="3538010" y="1369203"/>
                  <a:pt x="3540317" y="1372894"/>
                  <a:pt x="3543547" y="1376585"/>
                </a:cubicBezTo>
                <a:cubicBezTo>
                  <a:pt x="3545393" y="1378431"/>
                  <a:pt x="3546777" y="1380276"/>
                  <a:pt x="3548161" y="1382122"/>
                </a:cubicBezTo>
                <a:cubicBezTo>
                  <a:pt x="3554621" y="1392273"/>
                  <a:pt x="3559696" y="1403346"/>
                  <a:pt x="3567540" y="1412574"/>
                </a:cubicBezTo>
                <a:cubicBezTo>
                  <a:pt x="3568924" y="1414420"/>
                  <a:pt x="3570308" y="1416727"/>
                  <a:pt x="3571693" y="1419034"/>
                </a:cubicBezTo>
                <a:cubicBezTo>
                  <a:pt x="3591071" y="1440720"/>
                  <a:pt x="3597070" y="1469326"/>
                  <a:pt x="3611373" y="1494242"/>
                </a:cubicBezTo>
                <a:cubicBezTo>
                  <a:pt x="3612757" y="1496549"/>
                  <a:pt x="3613680" y="1499317"/>
                  <a:pt x="3614141" y="1501624"/>
                </a:cubicBezTo>
                <a:cubicBezTo>
                  <a:pt x="3614603" y="1508545"/>
                  <a:pt x="3618755" y="1514544"/>
                  <a:pt x="3620601" y="1521003"/>
                </a:cubicBezTo>
                <a:cubicBezTo>
                  <a:pt x="3623369" y="1533922"/>
                  <a:pt x="3626599" y="1546380"/>
                  <a:pt x="3627983" y="1559761"/>
                </a:cubicBezTo>
                <a:cubicBezTo>
                  <a:pt x="3628445" y="1582831"/>
                  <a:pt x="3628906" y="1606362"/>
                  <a:pt x="3627522" y="1629432"/>
                </a:cubicBezTo>
                <a:cubicBezTo>
                  <a:pt x="3625215" y="1646965"/>
                  <a:pt x="3614141" y="1657577"/>
                  <a:pt x="3599377" y="1665421"/>
                </a:cubicBezTo>
                <a:cubicBezTo>
                  <a:pt x="3591071" y="1670497"/>
                  <a:pt x="3582305" y="1675572"/>
                  <a:pt x="3574461" y="1681570"/>
                </a:cubicBezTo>
                <a:cubicBezTo>
                  <a:pt x="3572615" y="1682954"/>
                  <a:pt x="3570770" y="1683877"/>
                  <a:pt x="3568463" y="1685261"/>
                </a:cubicBezTo>
                <a:cubicBezTo>
                  <a:pt x="3563387" y="1687568"/>
                  <a:pt x="3559235" y="1691260"/>
                  <a:pt x="3554621" y="1694489"/>
                </a:cubicBezTo>
                <a:cubicBezTo>
                  <a:pt x="3552775" y="1695874"/>
                  <a:pt x="3550930" y="1696796"/>
                  <a:pt x="3549084" y="1698181"/>
                </a:cubicBezTo>
                <a:cubicBezTo>
                  <a:pt x="3545393" y="1700488"/>
                  <a:pt x="3541702" y="1703256"/>
                  <a:pt x="3538010" y="1706024"/>
                </a:cubicBezTo>
                <a:cubicBezTo>
                  <a:pt x="3536165" y="1707409"/>
                  <a:pt x="3534319" y="1708331"/>
                  <a:pt x="3532474" y="1709716"/>
                </a:cubicBezTo>
                <a:cubicBezTo>
                  <a:pt x="3528782" y="1712023"/>
                  <a:pt x="3525091" y="1714791"/>
                  <a:pt x="3521400" y="1717098"/>
                </a:cubicBezTo>
                <a:cubicBezTo>
                  <a:pt x="3517709" y="1719405"/>
                  <a:pt x="3514018" y="1721251"/>
                  <a:pt x="3510326" y="1724019"/>
                </a:cubicBezTo>
                <a:cubicBezTo>
                  <a:pt x="3506174" y="1727249"/>
                  <a:pt x="3502483" y="1731401"/>
                  <a:pt x="3497869" y="1734631"/>
                </a:cubicBezTo>
                <a:cubicBezTo>
                  <a:pt x="3496023" y="1736015"/>
                  <a:pt x="3494177" y="1736938"/>
                  <a:pt x="3492332" y="1737861"/>
                </a:cubicBezTo>
                <a:cubicBezTo>
                  <a:pt x="3487256" y="1740168"/>
                  <a:pt x="3482181" y="1742936"/>
                  <a:pt x="3477567" y="1746166"/>
                </a:cubicBezTo>
                <a:cubicBezTo>
                  <a:pt x="3475721" y="1747550"/>
                  <a:pt x="3473414" y="1748935"/>
                  <a:pt x="3471569" y="1750319"/>
                </a:cubicBezTo>
                <a:cubicBezTo>
                  <a:pt x="3463264" y="1754471"/>
                  <a:pt x="3454958" y="1757701"/>
                  <a:pt x="3445730" y="1759547"/>
                </a:cubicBezTo>
                <a:cubicBezTo>
                  <a:pt x="3441116" y="1760008"/>
                  <a:pt x="3436964" y="1759547"/>
                  <a:pt x="3432350" y="1758624"/>
                </a:cubicBezTo>
                <a:cubicBezTo>
                  <a:pt x="3385287" y="1755856"/>
                  <a:pt x="3338224" y="1758163"/>
                  <a:pt x="3291162" y="1757240"/>
                </a:cubicBezTo>
                <a:cubicBezTo>
                  <a:pt x="3280088" y="1757701"/>
                  <a:pt x="3269476" y="1755394"/>
                  <a:pt x="3259325" y="1750780"/>
                </a:cubicBezTo>
                <a:cubicBezTo>
                  <a:pt x="3249174" y="1744321"/>
                  <a:pt x="3237639" y="1745243"/>
                  <a:pt x="3226104" y="1744782"/>
                </a:cubicBezTo>
                <a:cubicBezTo>
                  <a:pt x="3219183" y="1744321"/>
                  <a:pt x="3212262" y="1742936"/>
                  <a:pt x="3206264" y="1739245"/>
                </a:cubicBezTo>
                <a:cubicBezTo>
                  <a:pt x="3201189" y="1736015"/>
                  <a:pt x="3196575" y="1734170"/>
                  <a:pt x="3190577" y="1735093"/>
                </a:cubicBezTo>
                <a:cubicBezTo>
                  <a:pt x="3182271" y="1736015"/>
                  <a:pt x="3174889" y="1736938"/>
                  <a:pt x="3171198" y="1724942"/>
                </a:cubicBezTo>
                <a:cubicBezTo>
                  <a:pt x="3161970" y="1694028"/>
                  <a:pt x="3161047" y="1694489"/>
                  <a:pt x="3170736" y="1684339"/>
                </a:cubicBezTo>
                <a:cubicBezTo>
                  <a:pt x="3182733" y="1671419"/>
                  <a:pt x="3196575" y="1659884"/>
                  <a:pt x="3209033" y="1646965"/>
                </a:cubicBezTo>
                <a:cubicBezTo>
                  <a:pt x="3210878" y="1645120"/>
                  <a:pt x="3213185" y="1643735"/>
                  <a:pt x="3215031" y="1642813"/>
                </a:cubicBezTo>
                <a:cubicBezTo>
                  <a:pt x="3223797" y="1638199"/>
                  <a:pt x="3231641" y="1632200"/>
                  <a:pt x="3240408" y="1627586"/>
                </a:cubicBezTo>
                <a:cubicBezTo>
                  <a:pt x="3242715" y="1626202"/>
                  <a:pt x="3245022" y="1625279"/>
                  <a:pt x="3247329" y="1624357"/>
                </a:cubicBezTo>
                <a:cubicBezTo>
                  <a:pt x="3255634" y="1621127"/>
                  <a:pt x="3263939" y="1618358"/>
                  <a:pt x="3272244" y="1615129"/>
                </a:cubicBezTo>
                <a:cubicBezTo>
                  <a:pt x="3275935" y="1613744"/>
                  <a:pt x="3279627" y="1613283"/>
                  <a:pt x="3283779" y="1612360"/>
                </a:cubicBezTo>
                <a:cubicBezTo>
                  <a:pt x="3299005" y="1609130"/>
                  <a:pt x="3314693" y="1607285"/>
                  <a:pt x="3330381" y="1604055"/>
                </a:cubicBezTo>
                <a:cubicBezTo>
                  <a:pt x="3340993" y="1601287"/>
                  <a:pt x="3351605" y="1597595"/>
                  <a:pt x="3361294" y="1592059"/>
                </a:cubicBezTo>
                <a:cubicBezTo>
                  <a:pt x="3367754" y="1588829"/>
                  <a:pt x="3371445" y="1583753"/>
                  <a:pt x="3370984" y="1576371"/>
                </a:cubicBezTo>
                <a:cubicBezTo>
                  <a:pt x="3370522" y="1574064"/>
                  <a:pt x="3370061" y="1571757"/>
                  <a:pt x="3369599" y="1569450"/>
                </a:cubicBezTo>
                <a:cubicBezTo>
                  <a:pt x="3362678" y="1557915"/>
                  <a:pt x="3354373" y="1548687"/>
                  <a:pt x="3340070" y="1547303"/>
                </a:cubicBezTo>
                <a:cubicBezTo>
                  <a:pt x="3329458" y="1545919"/>
                  <a:pt x="3319307" y="1542228"/>
                  <a:pt x="3308695" y="1539459"/>
                </a:cubicBezTo>
                <a:cubicBezTo>
                  <a:pt x="3297621" y="1535307"/>
                  <a:pt x="3286548" y="1536691"/>
                  <a:pt x="3275474" y="1536691"/>
                </a:cubicBezTo>
                <a:cubicBezTo>
                  <a:pt x="3236255" y="1536691"/>
                  <a:pt x="3199343" y="1525617"/>
                  <a:pt x="3164738" y="1507623"/>
                </a:cubicBezTo>
                <a:cubicBezTo>
                  <a:pt x="3149512" y="1502086"/>
                  <a:pt x="3136132" y="1492858"/>
                  <a:pt x="3119983" y="1490551"/>
                </a:cubicBezTo>
                <a:cubicBezTo>
                  <a:pt x="3113523" y="1489628"/>
                  <a:pt x="3107525" y="1487321"/>
                  <a:pt x="3101988" y="1483630"/>
                </a:cubicBezTo>
                <a:cubicBezTo>
                  <a:pt x="3093683" y="1478093"/>
                  <a:pt x="3085839" y="1472556"/>
                  <a:pt x="3077534" y="1467019"/>
                </a:cubicBezTo>
                <a:cubicBezTo>
                  <a:pt x="3073381" y="1464712"/>
                  <a:pt x="3069690" y="1461944"/>
                  <a:pt x="3065999" y="1458714"/>
                </a:cubicBezTo>
                <a:cubicBezTo>
                  <a:pt x="3061846" y="1455023"/>
                  <a:pt x="3057694" y="1451793"/>
                  <a:pt x="3052157" y="1449486"/>
                </a:cubicBezTo>
                <a:cubicBezTo>
                  <a:pt x="3048004" y="1447641"/>
                  <a:pt x="3044313" y="1445334"/>
                  <a:pt x="3041083" y="1442104"/>
                </a:cubicBezTo>
                <a:cubicBezTo>
                  <a:pt x="3036931" y="1437028"/>
                  <a:pt x="3030933" y="1433337"/>
                  <a:pt x="3024934" y="1430569"/>
                </a:cubicBezTo>
                <a:cubicBezTo>
                  <a:pt x="3020782" y="1427800"/>
                  <a:pt x="3018475" y="1424109"/>
                  <a:pt x="3016629" y="1419495"/>
                </a:cubicBezTo>
                <a:cubicBezTo>
                  <a:pt x="3014322" y="1413958"/>
                  <a:pt x="3012015" y="1408883"/>
                  <a:pt x="3008785" y="1403808"/>
                </a:cubicBezTo>
                <a:cubicBezTo>
                  <a:pt x="3007401" y="1401962"/>
                  <a:pt x="3006017" y="1400116"/>
                  <a:pt x="3005094" y="1397809"/>
                </a:cubicBezTo>
                <a:cubicBezTo>
                  <a:pt x="3000019" y="1388581"/>
                  <a:pt x="2996328" y="1378431"/>
                  <a:pt x="2988945" y="1370587"/>
                </a:cubicBezTo>
                <a:cubicBezTo>
                  <a:pt x="2987561" y="1368741"/>
                  <a:pt x="2986177" y="1366896"/>
                  <a:pt x="2984793" y="1364589"/>
                </a:cubicBezTo>
                <a:cubicBezTo>
                  <a:pt x="2981101" y="1357206"/>
                  <a:pt x="2977410" y="1349824"/>
                  <a:pt x="2974180" y="1342441"/>
                </a:cubicBezTo>
                <a:cubicBezTo>
                  <a:pt x="2973258" y="1340134"/>
                  <a:pt x="2972335" y="1338289"/>
                  <a:pt x="2971412" y="1335982"/>
                </a:cubicBezTo>
                <a:cubicBezTo>
                  <a:pt x="2953417" y="1326293"/>
                  <a:pt x="2946958" y="1345210"/>
                  <a:pt x="2934500" y="1350285"/>
                </a:cubicBezTo>
                <a:cubicBezTo>
                  <a:pt x="2929425" y="1353515"/>
                  <a:pt x="2923427" y="1354899"/>
                  <a:pt x="2918813" y="1359052"/>
                </a:cubicBezTo>
                <a:cubicBezTo>
                  <a:pt x="2906816" y="1373355"/>
                  <a:pt x="2891129" y="1383967"/>
                  <a:pt x="2877287" y="1396425"/>
                </a:cubicBezTo>
                <a:cubicBezTo>
                  <a:pt x="2867136" y="1401962"/>
                  <a:pt x="2857446" y="1407499"/>
                  <a:pt x="2845911" y="1410267"/>
                </a:cubicBezTo>
                <a:cubicBezTo>
                  <a:pt x="2826533" y="1422264"/>
                  <a:pt x="2813152" y="1440720"/>
                  <a:pt x="2796080" y="1455484"/>
                </a:cubicBezTo>
                <a:cubicBezTo>
                  <a:pt x="2794235" y="1457330"/>
                  <a:pt x="2792389" y="1458714"/>
                  <a:pt x="2790543" y="1460098"/>
                </a:cubicBezTo>
                <a:cubicBezTo>
                  <a:pt x="2783622" y="1465174"/>
                  <a:pt x="2780854" y="1473018"/>
                  <a:pt x="2776240" y="1479939"/>
                </a:cubicBezTo>
                <a:cubicBezTo>
                  <a:pt x="2773933" y="1482707"/>
                  <a:pt x="2771165" y="1485014"/>
                  <a:pt x="2767935" y="1486860"/>
                </a:cubicBezTo>
                <a:cubicBezTo>
                  <a:pt x="2761475" y="1489167"/>
                  <a:pt x="2754093" y="1488244"/>
                  <a:pt x="2749479" y="1494703"/>
                </a:cubicBezTo>
                <a:cubicBezTo>
                  <a:pt x="2748095" y="1496549"/>
                  <a:pt x="2746249" y="1497933"/>
                  <a:pt x="2744403" y="1499317"/>
                </a:cubicBezTo>
                <a:cubicBezTo>
                  <a:pt x="2739789" y="1502547"/>
                  <a:pt x="2735637" y="1507161"/>
                  <a:pt x="2732868" y="1511775"/>
                </a:cubicBezTo>
                <a:cubicBezTo>
                  <a:pt x="2726870" y="1520080"/>
                  <a:pt x="2719949" y="1527001"/>
                  <a:pt x="2709337" y="1528847"/>
                </a:cubicBezTo>
                <a:cubicBezTo>
                  <a:pt x="2690881" y="1542228"/>
                  <a:pt x="2674732" y="1557454"/>
                  <a:pt x="2665043" y="1579139"/>
                </a:cubicBezTo>
                <a:cubicBezTo>
                  <a:pt x="2661813" y="1584676"/>
                  <a:pt x="2657660" y="1589290"/>
                  <a:pt x="2653046" y="1594366"/>
                </a:cubicBezTo>
                <a:cubicBezTo>
                  <a:pt x="2643818" y="1604978"/>
                  <a:pt x="2636436" y="1616974"/>
                  <a:pt x="2626285" y="1626664"/>
                </a:cubicBezTo>
                <a:cubicBezTo>
                  <a:pt x="2623517" y="1629432"/>
                  <a:pt x="2621210" y="1632200"/>
                  <a:pt x="2618441" y="1634507"/>
                </a:cubicBezTo>
                <a:cubicBezTo>
                  <a:pt x="2607829" y="1645120"/>
                  <a:pt x="2596294" y="1654809"/>
                  <a:pt x="2588450" y="1667267"/>
                </a:cubicBezTo>
                <a:cubicBezTo>
                  <a:pt x="2587066" y="1669574"/>
                  <a:pt x="2585682" y="1671419"/>
                  <a:pt x="2584298" y="1673726"/>
                </a:cubicBezTo>
                <a:cubicBezTo>
                  <a:pt x="2564458" y="1692644"/>
                  <a:pt x="2557075" y="1718944"/>
                  <a:pt x="2544617" y="1742475"/>
                </a:cubicBezTo>
                <a:cubicBezTo>
                  <a:pt x="2522932" y="1748012"/>
                  <a:pt x="2501707" y="1754471"/>
                  <a:pt x="2479560" y="1756778"/>
                </a:cubicBezTo>
                <a:cubicBezTo>
                  <a:pt x="2461104" y="1757701"/>
                  <a:pt x="2442648" y="1754933"/>
                  <a:pt x="2424192" y="1759547"/>
                </a:cubicBezTo>
                <a:cubicBezTo>
                  <a:pt x="2413119" y="1760008"/>
                  <a:pt x="2402507" y="1761392"/>
                  <a:pt x="2391433" y="1762315"/>
                </a:cubicBezTo>
                <a:cubicBezTo>
                  <a:pt x="2376207" y="1762776"/>
                  <a:pt x="2360981" y="1760469"/>
                  <a:pt x="2346216" y="1765083"/>
                </a:cubicBezTo>
                <a:cubicBezTo>
                  <a:pt x="2341602" y="1766468"/>
                  <a:pt x="2336988" y="1766929"/>
                  <a:pt x="2332835" y="1767390"/>
                </a:cubicBezTo>
                <a:cubicBezTo>
                  <a:pt x="2318993" y="1767852"/>
                  <a:pt x="2305151" y="1767390"/>
                  <a:pt x="2291771" y="1771082"/>
                </a:cubicBezTo>
                <a:cubicBezTo>
                  <a:pt x="2274238" y="1770620"/>
                  <a:pt x="2256704" y="1773850"/>
                  <a:pt x="2239633" y="1774311"/>
                </a:cubicBezTo>
                <a:cubicBezTo>
                  <a:pt x="2230405" y="1773850"/>
                  <a:pt x="2220715" y="1773850"/>
                  <a:pt x="2211487" y="1773850"/>
                </a:cubicBezTo>
                <a:cubicBezTo>
                  <a:pt x="2181035" y="1773389"/>
                  <a:pt x="2154735" y="1755856"/>
                  <a:pt x="2124744" y="1754010"/>
                </a:cubicBezTo>
                <a:cubicBezTo>
                  <a:pt x="2119669" y="1740629"/>
                  <a:pt x="2107211" y="1746166"/>
                  <a:pt x="2097983" y="1744321"/>
                </a:cubicBezTo>
                <a:cubicBezTo>
                  <a:pt x="2093830" y="1743859"/>
                  <a:pt x="2090139" y="1742475"/>
                  <a:pt x="2086909" y="1740629"/>
                </a:cubicBezTo>
                <a:cubicBezTo>
                  <a:pt x="2079988" y="1730479"/>
                  <a:pt x="2067531" y="1726787"/>
                  <a:pt x="2057841" y="1728633"/>
                </a:cubicBezTo>
                <a:cubicBezTo>
                  <a:pt x="2036155" y="1733247"/>
                  <a:pt x="2031080" y="1720789"/>
                  <a:pt x="2026927" y="1705102"/>
                </a:cubicBezTo>
                <a:cubicBezTo>
                  <a:pt x="2026466" y="1702333"/>
                  <a:pt x="2026466" y="1699565"/>
                  <a:pt x="2027389" y="1697258"/>
                </a:cubicBezTo>
                <a:cubicBezTo>
                  <a:pt x="2035694" y="1684339"/>
                  <a:pt x="2048152" y="1675111"/>
                  <a:pt x="2057841" y="1664037"/>
                </a:cubicBezTo>
                <a:cubicBezTo>
                  <a:pt x="2116900" y="1623895"/>
                  <a:pt x="2181035" y="1600825"/>
                  <a:pt x="2253475" y="1606362"/>
                </a:cubicBezTo>
                <a:cubicBezTo>
                  <a:pt x="2263625" y="1607285"/>
                  <a:pt x="2274238" y="1605901"/>
                  <a:pt x="2284388" y="1604055"/>
                </a:cubicBezTo>
                <a:cubicBezTo>
                  <a:pt x="2304690" y="1599902"/>
                  <a:pt x="2315764" y="1587906"/>
                  <a:pt x="2314841" y="1566682"/>
                </a:cubicBezTo>
                <a:cubicBezTo>
                  <a:pt x="2313457" y="1527463"/>
                  <a:pt x="2311150" y="1487782"/>
                  <a:pt x="2305613" y="1449025"/>
                </a:cubicBezTo>
                <a:cubicBezTo>
                  <a:pt x="2295001" y="1374739"/>
                  <a:pt x="2290848" y="1300454"/>
                  <a:pt x="2300537" y="1225708"/>
                </a:cubicBezTo>
                <a:cubicBezTo>
                  <a:pt x="2301922" y="1213711"/>
                  <a:pt x="2304229" y="1201253"/>
                  <a:pt x="2285311" y="1205406"/>
                </a:cubicBezTo>
                <a:cubicBezTo>
                  <a:pt x="2242862" y="1214173"/>
                  <a:pt x="2201798" y="1205406"/>
                  <a:pt x="2160733" y="1197562"/>
                </a:cubicBezTo>
                <a:cubicBezTo>
                  <a:pt x="2110441" y="1188334"/>
                  <a:pt x="2059687" y="1198024"/>
                  <a:pt x="2009394" y="1192025"/>
                </a:cubicBezTo>
                <a:cubicBezTo>
                  <a:pt x="1991400" y="1189718"/>
                  <a:pt x="1994629" y="1202176"/>
                  <a:pt x="1998321" y="1212327"/>
                </a:cubicBezTo>
                <a:cubicBezTo>
                  <a:pt x="2014931" y="1257083"/>
                  <a:pt x="2033387" y="1301377"/>
                  <a:pt x="2053689" y="1344748"/>
                </a:cubicBezTo>
                <a:cubicBezTo>
                  <a:pt x="2067531" y="1373817"/>
                  <a:pt x="2076759" y="1404269"/>
                  <a:pt x="2088755" y="1433799"/>
                </a:cubicBezTo>
                <a:cubicBezTo>
                  <a:pt x="2098444" y="1456407"/>
                  <a:pt x="2089216" y="1479939"/>
                  <a:pt x="2080450" y="1502086"/>
                </a:cubicBezTo>
                <a:cubicBezTo>
                  <a:pt x="2064301" y="1543612"/>
                  <a:pt x="2038924" y="1579601"/>
                  <a:pt x="2018161" y="1618358"/>
                </a:cubicBezTo>
                <a:cubicBezTo>
                  <a:pt x="2010778" y="1634969"/>
                  <a:pt x="2005703" y="1652502"/>
                  <a:pt x="1994168" y="1666805"/>
                </a:cubicBezTo>
                <a:cubicBezTo>
                  <a:pt x="1987708" y="1674188"/>
                  <a:pt x="1979865" y="1680186"/>
                  <a:pt x="1970175" y="1682493"/>
                </a:cubicBezTo>
                <a:cubicBezTo>
                  <a:pt x="1962793" y="1686184"/>
                  <a:pt x="1954949" y="1689875"/>
                  <a:pt x="1947105" y="1692644"/>
                </a:cubicBezTo>
                <a:cubicBezTo>
                  <a:pt x="1934186" y="1696335"/>
                  <a:pt x="1921267" y="1700026"/>
                  <a:pt x="1907886" y="1700488"/>
                </a:cubicBezTo>
                <a:cubicBezTo>
                  <a:pt x="1889430" y="1700949"/>
                  <a:pt x="1870513" y="1700488"/>
                  <a:pt x="1852057" y="1700488"/>
                </a:cubicBezTo>
                <a:cubicBezTo>
                  <a:pt x="1846059" y="1700488"/>
                  <a:pt x="1840061" y="1699565"/>
                  <a:pt x="1834062" y="1698181"/>
                </a:cubicBezTo>
                <a:cubicBezTo>
                  <a:pt x="1822989" y="1694028"/>
                  <a:pt x="1811915" y="1694028"/>
                  <a:pt x="1800842" y="1698181"/>
                </a:cubicBezTo>
                <a:cubicBezTo>
                  <a:pt x="1787000" y="1697719"/>
                  <a:pt x="1774542" y="1703717"/>
                  <a:pt x="1761161" y="1705563"/>
                </a:cubicBezTo>
                <a:cubicBezTo>
                  <a:pt x="1730248" y="1706947"/>
                  <a:pt x="1699334" y="1704179"/>
                  <a:pt x="1668420" y="1707409"/>
                </a:cubicBezTo>
                <a:cubicBezTo>
                  <a:pt x="1664268" y="1708793"/>
                  <a:pt x="1660115" y="1710177"/>
                  <a:pt x="1655962" y="1711100"/>
                </a:cubicBezTo>
                <a:cubicBezTo>
                  <a:pt x="1635661" y="1713868"/>
                  <a:pt x="1612591" y="1721712"/>
                  <a:pt x="1608900" y="1688953"/>
                </a:cubicBezTo>
                <a:cubicBezTo>
                  <a:pt x="1608438" y="1686646"/>
                  <a:pt x="1608438" y="1684339"/>
                  <a:pt x="1608900" y="1681570"/>
                </a:cubicBezTo>
                <a:cubicBezTo>
                  <a:pt x="1614898" y="1673265"/>
                  <a:pt x="1603824" y="1671419"/>
                  <a:pt x="1602901" y="1665421"/>
                </a:cubicBezTo>
                <a:cubicBezTo>
                  <a:pt x="1602440" y="1652963"/>
                  <a:pt x="1613514" y="1646042"/>
                  <a:pt x="1618128" y="1636353"/>
                </a:cubicBezTo>
                <a:cubicBezTo>
                  <a:pt x="1619512" y="1634046"/>
                  <a:pt x="1620896" y="1632200"/>
                  <a:pt x="1622742" y="1629893"/>
                </a:cubicBezTo>
                <a:cubicBezTo>
                  <a:pt x="1635661" y="1616974"/>
                  <a:pt x="1649964" y="1604516"/>
                  <a:pt x="1660115" y="1589290"/>
                </a:cubicBezTo>
                <a:cubicBezTo>
                  <a:pt x="1692413" y="1563913"/>
                  <a:pt x="1730248" y="1553301"/>
                  <a:pt x="1770389" y="1549610"/>
                </a:cubicBezTo>
                <a:cubicBezTo>
                  <a:pt x="1778695" y="1549610"/>
                  <a:pt x="1787461" y="1550994"/>
                  <a:pt x="1795766" y="1547764"/>
                </a:cubicBezTo>
                <a:cubicBezTo>
                  <a:pt x="1797612" y="1546380"/>
                  <a:pt x="1798996" y="1544535"/>
                  <a:pt x="1800380" y="1542689"/>
                </a:cubicBezTo>
                <a:cubicBezTo>
                  <a:pt x="1804071" y="1528386"/>
                  <a:pt x="1797150" y="1517773"/>
                  <a:pt x="1787000" y="1509007"/>
                </a:cubicBezTo>
                <a:cubicBezTo>
                  <a:pt x="1780079" y="1503009"/>
                  <a:pt x="1772235" y="1497933"/>
                  <a:pt x="1769005" y="1489167"/>
                </a:cubicBezTo>
                <a:lnTo>
                  <a:pt x="1768544" y="1489167"/>
                </a:lnTo>
                <a:cubicBezTo>
                  <a:pt x="1760239" y="1483168"/>
                  <a:pt x="1751011" y="1478554"/>
                  <a:pt x="1743628" y="1471633"/>
                </a:cubicBezTo>
                <a:cubicBezTo>
                  <a:pt x="1740398" y="1469326"/>
                  <a:pt x="1738091" y="1466558"/>
                  <a:pt x="1735323" y="1463328"/>
                </a:cubicBezTo>
                <a:cubicBezTo>
                  <a:pt x="1726556" y="1452716"/>
                  <a:pt x="1718713" y="1441642"/>
                  <a:pt x="1706716" y="1434260"/>
                </a:cubicBezTo>
                <a:cubicBezTo>
                  <a:pt x="1704409" y="1432876"/>
                  <a:pt x="1702564" y="1431492"/>
                  <a:pt x="1700718" y="1430107"/>
                </a:cubicBezTo>
                <a:cubicBezTo>
                  <a:pt x="1696104" y="1426416"/>
                  <a:pt x="1691490" y="1422725"/>
                  <a:pt x="1686415" y="1419957"/>
                </a:cubicBezTo>
                <a:cubicBezTo>
                  <a:pt x="1684108" y="1419034"/>
                  <a:pt x="1682262" y="1417650"/>
                  <a:pt x="1680417" y="1415804"/>
                </a:cubicBezTo>
                <a:cubicBezTo>
                  <a:pt x="1672111" y="1408422"/>
                  <a:pt x="1664729" y="1401039"/>
                  <a:pt x="1655040" y="1395502"/>
                </a:cubicBezTo>
                <a:cubicBezTo>
                  <a:pt x="1650887" y="1392273"/>
                  <a:pt x="1648119" y="1388581"/>
                  <a:pt x="1645812" y="1384429"/>
                </a:cubicBezTo>
                <a:cubicBezTo>
                  <a:pt x="1641659" y="1377046"/>
                  <a:pt x="1638429" y="1369664"/>
                  <a:pt x="1630585" y="1365050"/>
                </a:cubicBezTo>
                <a:cubicBezTo>
                  <a:pt x="1628740" y="1363666"/>
                  <a:pt x="1626433" y="1362282"/>
                  <a:pt x="1624587" y="1360897"/>
                </a:cubicBezTo>
                <a:cubicBezTo>
                  <a:pt x="1615359" y="1353054"/>
                  <a:pt x="1608438" y="1342903"/>
                  <a:pt x="1597826" y="1336905"/>
                </a:cubicBezTo>
                <a:cubicBezTo>
                  <a:pt x="1593673" y="1334136"/>
                  <a:pt x="1589982" y="1331368"/>
                  <a:pt x="1586291" y="1328600"/>
                </a:cubicBezTo>
                <a:cubicBezTo>
                  <a:pt x="1581677" y="1324908"/>
                  <a:pt x="1577063" y="1321679"/>
                  <a:pt x="1571526" y="1318910"/>
                </a:cubicBezTo>
                <a:cubicBezTo>
                  <a:pt x="1566912" y="1316603"/>
                  <a:pt x="1563221" y="1313373"/>
                  <a:pt x="1561376" y="1308759"/>
                </a:cubicBezTo>
                <a:cubicBezTo>
                  <a:pt x="1557223" y="1295379"/>
                  <a:pt x="1550763" y="1283382"/>
                  <a:pt x="1540151" y="1273693"/>
                </a:cubicBezTo>
                <a:cubicBezTo>
                  <a:pt x="1537383" y="1271386"/>
                  <a:pt x="1535076" y="1268156"/>
                  <a:pt x="1533230" y="1264926"/>
                </a:cubicBezTo>
                <a:cubicBezTo>
                  <a:pt x="1529539" y="1257083"/>
                  <a:pt x="1524925" y="1251084"/>
                  <a:pt x="1514774" y="1255237"/>
                </a:cubicBezTo>
                <a:cubicBezTo>
                  <a:pt x="1512929" y="1256621"/>
                  <a:pt x="1510622" y="1257544"/>
                  <a:pt x="1508776" y="1259390"/>
                </a:cubicBezTo>
                <a:cubicBezTo>
                  <a:pt x="1495857" y="1269079"/>
                  <a:pt x="1490320" y="1283382"/>
                  <a:pt x="1482015" y="1295840"/>
                </a:cubicBezTo>
                <a:cubicBezTo>
                  <a:pt x="1480631" y="1298147"/>
                  <a:pt x="1479246" y="1299993"/>
                  <a:pt x="1477401" y="1301838"/>
                </a:cubicBezTo>
                <a:cubicBezTo>
                  <a:pt x="1466327" y="1315219"/>
                  <a:pt x="1457099" y="1329984"/>
                  <a:pt x="1447871" y="1344748"/>
                </a:cubicBezTo>
                <a:cubicBezTo>
                  <a:pt x="1444641" y="1350285"/>
                  <a:pt x="1441873" y="1355822"/>
                  <a:pt x="1438643" y="1360897"/>
                </a:cubicBezTo>
                <a:cubicBezTo>
                  <a:pt x="1429877" y="1371510"/>
                  <a:pt x="1419264" y="1380738"/>
                  <a:pt x="1410036" y="1390888"/>
                </a:cubicBezTo>
                <a:cubicBezTo>
                  <a:pt x="1401270" y="1399655"/>
                  <a:pt x="1400347" y="1413958"/>
                  <a:pt x="1388351" y="1420418"/>
                </a:cubicBezTo>
                <a:cubicBezTo>
                  <a:pt x="1369895" y="1427339"/>
                  <a:pt x="1359283" y="1444411"/>
                  <a:pt x="1343134" y="1454100"/>
                </a:cubicBezTo>
                <a:lnTo>
                  <a:pt x="1341288" y="1454100"/>
                </a:lnTo>
                <a:lnTo>
                  <a:pt x="1340365" y="1455946"/>
                </a:lnTo>
                <a:cubicBezTo>
                  <a:pt x="1336213" y="1464712"/>
                  <a:pt x="1327907" y="1470711"/>
                  <a:pt x="1322371" y="1478554"/>
                </a:cubicBezTo>
                <a:cubicBezTo>
                  <a:pt x="1320064" y="1481323"/>
                  <a:pt x="1317757" y="1483630"/>
                  <a:pt x="1314988" y="1486398"/>
                </a:cubicBezTo>
                <a:cubicBezTo>
                  <a:pt x="1310836" y="1490551"/>
                  <a:pt x="1306683" y="1494703"/>
                  <a:pt x="1301608" y="1497933"/>
                </a:cubicBezTo>
                <a:cubicBezTo>
                  <a:pt x="1297916" y="1500702"/>
                  <a:pt x="1293764" y="1503009"/>
                  <a:pt x="1290073" y="1505777"/>
                </a:cubicBezTo>
                <a:cubicBezTo>
                  <a:pt x="1284536" y="1510391"/>
                  <a:pt x="1278999" y="1514544"/>
                  <a:pt x="1273462" y="1518696"/>
                </a:cubicBezTo>
                <a:cubicBezTo>
                  <a:pt x="1271617" y="1520080"/>
                  <a:pt x="1269771" y="1521465"/>
                  <a:pt x="1267926" y="1522849"/>
                </a:cubicBezTo>
                <a:cubicBezTo>
                  <a:pt x="1264234" y="1525617"/>
                  <a:pt x="1261005" y="1528847"/>
                  <a:pt x="1256852" y="1531154"/>
                </a:cubicBezTo>
                <a:cubicBezTo>
                  <a:pt x="1253161" y="1533461"/>
                  <a:pt x="1249008" y="1535768"/>
                  <a:pt x="1245317" y="1538536"/>
                </a:cubicBezTo>
                <a:cubicBezTo>
                  <a:pt x="1240703" y="1541766"/>
                  <a:pt x="1235628" y="1544996"/>
                  <a:pt x="1231475" y="1548687"/>
                </a:cubicBezTo>
                <a:cubicBezTo>
                  <a:pt x="1229629" y="1550533"/>
                  <a:pt x="1227784" y="1551917"/>
                  <a:pt x="1225938" y="1553301"/>
                </a:cubicBezTo>
                <a:cubicBezTo>
                  <a:pt x="1208866" y="1569450"/>
                  <a:pt x="1186258" y="1579139"/>
                  <a:pt x="1171032" y="1598057"/>
                </a:cubicBezTo>
                <a:cubicBezTo>
                  <a:pt x="1168725" y="1600825"/>
                  <a:pt x="1165956" y="1603594"/>
                  <a:pt x="1163188" y="1605901"/>
                </a:cubicBezTo>
                <a:cubicBezTo>
                  <a:pt x="1156267" y="1610515"/>
                  <a:pt x="1150730" y="1616513"/>
                  <a:pt x="1146116" y="1623434"/>
                </a:cubicBezTo>
                <a:cubicBezTo>
                  <a:pt x="1142425" y="1628509"/>
                  <a:pt x="1138272" y="1632662"/>
                  <a:pt x="1133197" y="1636353"/>
                </a:cubicBezTo>
                <a:cubicBezTo>
                  <a:pt x="1116587" y="1652041"/>
                  <a:pt x="1098131" y="1665421"/>
                  <a:pt x="1078752" y="1677879"/>
                </a:cubicBezTo>
                <a:cubicBezTo>
                  <a:pt x="1073215" y="1682493"/>
                  <a:pt x="1066294" y="1686184"/>
                  <a:pt x="1061219" y="1691260"/>
                </a:cubicBezTo>
                <a:cubicBezTo>
                  <a:pt x="1056143" y="1696796"/>
                  <a:pt x="1052452" y="1703256"/>
                  <a:pt x="1045992" y="1706947"/>
                </a:cubicBezTo>
                <a:cubicBezTo>
                  <a:pt x="1034457" y="1710638"/>
                  <a:pt x="1022461" y="1712023"/>
                  <a:pt x="1014617" y="1722173"/>
                </a:cubicBezTo>
                <a:cubicBezTo>
                  <a:pt x="1004005" y="1728172"/>
                  <a:pt x="992470" y="1733247"/>
                  <a:pt x="982781" y="1740629"/>
                </a:cubicBezTo>
                <a:cubicBezTo>
                  <a:pt x="978628" y="1743398"/>
                  <a:pt x="974475" y="1746166"/>
                  <a:pt x="969861" y="1748473"/>
                </a:cubicBezTo>
                <a:cubicBezTo>
                  <a:pt x="951405" y="1759085"/>
                  <a:pt x="929720" y="1762776"/>
                  <a:pt x="914032" y="1778925"/>
                </a:cubicBezTo>
                <a:cubicBezTo>
                  <a:pt x="911725" y="1780771"/>
                  <a:pt x="909880" y="1782155"/>
                  <a:pt x="907573" y="1783539"/>
                </a:cubicBezTo>
                <a:cubicBezTo>
                  <a:pt x="899267" y="1788615"/>
                  <a:pt x="891424" y="1794613"/>
                  <a:pt x="882196" y="1798304"/>
                </a:cubicBezTo>
                <a:cubicBezTo>
                  <a:pt x="879427" y="1799227"/>
                  <a:pt x="876659" y="1800150"/>
                  <a:pt x="873429" y="1800611"/>
                </a:cubicBezTo>
                <a:cubicBezTo>
                  <a:pt x="835594" y="1803841"/>
                  <a:pt x="797759" y="1798304"/>
                  <a:pt x="760386" y="1804302"/>
                </a:cubicBezTo>
                <a:cubicBezTo>
                  <a:pt x="738700" y="1807994"/>
                  <a:pt x="717476" y="1811685"/>
                  <a:pt x="696252" y="1817222"/>
                </a:cubicBezTo>
                <a:cubicBezTo>
                  <a:pt x="683794" y="1819067"/>
                  <a:pt x="671336" y="1818606"/>
                  <a:pt x="658417" y="1818606"/>
                </a:cubicBezTo>
                <a:cubicBezTo>
                  <a:pt x="648727" y="1818144"/>
                  <a:pt x="639961" y="1815837"/>
                  <a:pt x="631656" y="1811223"/>
                </a:cubicBezTo>
                <a:cubicBezTo>
                  <a:pt x="608124" y="1794613"/>
                  <a:pt x="579518" y="1808916"/>
                  <a:pt x="555063" y="1799227"/>
                </a:cubicBezTo>
                <a:cubicBezTo>
                  <a:pt x="555063" y="1797381"/>
                  <a:pt x="555063" y="1795997"/>
                  <a:pt x="555063" y="1794152"/>
                </a:cubicBezTo>
                <a:cubicBezTo>
                  <a:pt x="556909" y="1771543"/>
                  <a:pt x="543067" y="1780310"/>
                  <a:pt x="531993" y="1782617"/>
                </a:cubicBezTo>
                <a:cubicBezTo>
                  <a:pt x="516767" y="1778003"/>
                  <a:pt x="507078" y="1794152"/>
                  <a:pt x="493236" y="1793690"/>
                </a:cubicBezTo>
                <a:cubicBezTo>
                  <a:pt x="485854" y="1784924"/>
                  <a:pt x="493697" y="1778925"/>
                  <a:pt x="498311" y="1768775"/>
                </a:cubicBezTo>
                <a:cubicBezTo>
                  <a:pt x="482624" y="1772466"/>
                  <a:pt x="471550" y="1772927"/>
                  <a:pt x="460938" y="1776618"/>
                </a:cubicBezTo>
                <a:close/>
              </a:path>
            </a:pathLst>
          </a:custGeom>
          <a:solidFill>
            <a:schemeClr val="accent1"/>
          </a:solidFill>
          <a:ln w="4614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77154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85CE6DC-AD26-48F1-8965-5D880A2F228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Fully Editable Shapes</a:t>
            </a:r>
          </a:p>
        </p:txBody>
      </p:sp>
      <p:grpSp>
        <p:nvGrpSpPr>
          <p:cNvPr id="73" name="Group 2">
            <a:extLst>
              <a:ext uri="{FF2B5EF4-FFF2-40B4-BE49-F238E27FC236}">
                <a16:creationId xmlns:a16="http://schemas.microsoft.com/office/drawing/2014/main" id="{BEB811D2-F16B-4916-9954-B3EF09C69F8E}"/>
              </a:ext>
            </a:extLst>
          </p:cNvPr>
          <p:cNvGrpSpPr/>
          <p:nvPr/>
        </p:nvGrpSpPr>
        <p:grpSpPr>
          <a:xfrm>
            <a:off x="6457562" y="3014813"/>
            <a:ext cx="5179940" cy="2846026"/>
            <a:chOff x="-548507" y="477868"/>
            <a:chExt cx="11570449" cy="6357177"/>
          </a:xfrm>
        </p:grpSpPr>
        <p:sp>
          <p:nvSpPr>
            <p:cNvPr id="74" name="Freeform: Shape 4">
              <a:extLst>
                <a:ext uri="{FF2B5EF4-FFF2-40B4-BE49-F238E27FC236}">
                  <a16:creationId xmlns:a16="http://schemas.microsoft.com/office/drawing/2014/main" id="{58B8DF3B-C80C-4847-AA39-3D88794A9D92}"/>
                </a:ext>
              </a:extLst>
            </p:cNvPr>
            <p:cNvSpPr/>
            <p:nvPr/>
          </p:nvSpPr>
          <p:spPr>
            <a:xfrm>
              <a:off x="-482765" y="6440599"/>
              <a:ext cx="11438966" cy="394446"/>
            </a:xfrm>
            <a:custGeom>
              <a:avLst/>
              <a:gdLst>
                <a:gd name="connsiteX0" fmla="*/ 1605439 w 1657350"/>
                <a:gd name="connsiteY0" fmla="*/ 54769 h 57150"/>
                <a:gd name="connsiteX1" fmla="*/ 1652111 w 1657350"/>
                <a:gd name="connsiteY1" fmla="*/ 22384 h 57150"/>
                <a:gd name="connsiteX2" fmla="*/ 1652111 w 1657350"/>
                <a:gd name="connsiteY2" fmla="*/ 22384 h 57150"/>
                <a:gd name="connsiteX3" fmla="*/ 1636871 w 1657350"/>
                <a:gd name="connsiteY3" fmla="*/ 7144 h 57150"/>
                <a:gd name="connsiteX4" fmla="*/ 44291 w 1657350"/>
                <a:gd name="connsiteY4" fmla="*/ 12859 h 57150"/>
                <a:gd name="connsiteX5" fmla="*/ 23336 w 1657350"/>
                <a:gd name="connsiteY5" fmla="*/ 12859 h 57150"/>
                <a:gd name="connsiteX6" fmla="*/ 7144 w 1657350"/>
                <a:gd name="connsiteY6" fmla="*/ 26194 h 57150"/>
                <a:gd name="connsiteX7" fmla="*/ 7144 w 1657350"/>
                <a:gd name="connsiteY7" fmla="*/ 26194 h 57150"/>
                <a:gd name="connsiteX8" fmla="*/ 50959 w 1657350"/>
                <a:gd name="connsiteY8" fmla="*/ 53816 h 57150"/>
                <a:gd name="connsiteX9" fmla="*/ 51911 w 1657350"/>
                <a:gd name="connsiteY9" fmla="*/ 54769 h 57150"/>
                <a:gd name="connsiteX10" fmla="*/ 51911 w 1657350"/>
                <a:gd name="connsiteY10" fmla="*/ 54769 h 57150"/>
                <a:gd name="connsiteX11" fmla="*/ 56674 w 1657350"/>
                <a:gd name="connsiteY11" fmla="*/ 5476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657350" h="57150">
                  <a:moveTo>
                    <a:pt x="1605439" y="54769"/>
                  </a:moveTo>
                  <a:cubicBezTo>
                    <a:pt x="1605439" y="54769"/>
                    <a:pt x="1638776" y="50959"/>
                    <a:pt x="1652111" y="22384"/>
                  </a:cubicBezTo>
                  <a:lnTo>
                    <a:pt x="1652111" y="22384"/>
                  </a:lnTo>
                  <a:cubicBezTo>
                    <a:pt x="1652111" y="13811"/>
                    <a:pt x="1645444" y="7144"/>
                    <a:pt x="1636871" y="7144"/>
                  </a:cubicBezTo>
                  <a:lnTo>
                    <a:pt x="44291" y="12859"/>
                  </a:lnTo>
                  <a:lnTo>
                    <a:pt x="23336" y="12859"/>
                  </a:lnTo>
                  <a:cubicBezTo>
                    <a:pt x="14764" y="12859"/>
                    <a:pt x="7144" y="18574"/>
                    <a:pt x="7144" y="26194"/>
                  </a:cubicBezTo>
                  <a:lnTo>
                    <a:pt x="7144" y="26194"/>
                  </a:lnTo>
                  <a:cubicBezTo>
                    <a:pt x="17621" y="45244"/>
                    <a:pt x="40481" y="51911"/>
                    <a:pt x="50959" y="53816"/>
                  </a:cubicBezTo>
                  <a:lnTo>
                    <a:pt x="51911" y="54769"/>
                  </a:lnTo>
                  <a:cubicBezTo>
                    <a:pt x="51911" y="54769"/>
                    <a:pt x="51911" y="54769"/>
                    <a:pt x="51911" y="54769"/>
                  </a:cubicBezTo>
                  <a:lnTo>
                    <a:pt x="56674" y="54769"/>
                  </a:lnTo>
                </a:path>
              </a:pathLst>
            </a:custGeom>
            <a:solidFill>
              <a:srgbClr val="5F676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" name="Freeform: Shape 5">
              <a:extLst>
                <a:ext uri="{FF2B5EF4-FFF2-40B4-BE49-F238E27FC236}">
                  <a16:creationId xmlns:a16="http://schemas.microsoft.com/office/drawing/2014/main" id="{DE81AD86-5948-40E5-A551-56542563656F}"/>
                </a:ext>
              </a:extLst>
            </p:cNvPr>
            <p:cNvSpPr/>
            <p:nvPr/>
          </p:nvSpPr>
          <p:spPr>
            <a:xfrm>
              <a:off x="700575" y="477868"/>
              <a:ext cx="9072285" cy="5916709"/>
            </a:xfrm>
            <a:custGeom>
              <a:avLst/>
              <a:gdLst>
                <a:gd name="connsiteX0" fmla="*/ 1311116 w 1314450"/>
                <a:gd name="connsiteY0" fmla="*/ 813911 h 857250"/>
                <a:gd name="connsiteX1" fmla="*/ 1281589 w 1314450"/>
                <a:gd name="connsiteY1" fmla="*/ 852964 h 857250"/>
                <a:gd name="connsiteX2" fmla="*/ 36671 w 1314450"/>
                <a:gd name="connsiteY2" fmla="*/ 852964 h 857250"/>
                <a:gd name="connsiteX3" fmla="*/ 7144 w 1314450"/>
                <a:gd name="connsiteY3" fmla="*/ 813911 h 857250"/>
                <a:gd name="connsiteX4" fmla="*/ 7144 w 1314450"/>
                <a:gd name="connsiteY4" fmla="*/ 46196 h 857250"/>
                <a:gd name="connsiteX5" fmla="*/ 36671 w 1314450"/>
                <a:gd name="connsiteY5" fmla="*/ 7144 h 857250"/>
                <a:gd name="connsiteX6" fmla="*/ 1281589 w 1314450"/>
                <a:gd name="connsiteY6" fmla="*/ 7144 h 857250"/>
                <a:gd name="connsiteX7" fmla="*/ 1311116 w 1314450"/>
                <a:gd name="connsiteY7" fmla="*/ 46196 h 857250"/>
                <a:gd name="connsiteX8" fmla="*/ 1311116 w 1314450"/>
                <a:gd name="connsiteY8" fmla="*/ 813911 h 857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14450" h="857250">
                  <a:moveTo>
                    <a:pt x="1311116" y="813911"/>
                  </a:moveTo>
                  <a:cubicBezTo>
                    <a:pt x="1311116" y="834866"/>
                    <a:pt x="1297781" y="852964"/>
                    <a:pt x="1281589" y="852964"/>
                  </a:cubicBezTo>
                  <a:lnTo>
                    <a:pt x="36671" y="852964"/>
                  </a:lnTo>
                  <a:cubicBezTo>
                    <a:pt x="20479" y="852964"/>
                    <a:pt x="7144" y="835819"/>
                    <a:pt x="7144" y="813911"/>
                  </a:cubicBezTo>
                  <a:lnTo>
                    <a:pt x="7144" y="46196"/>
                  </a:lnTo>
                  <a:cubicBezTo>
                    <a:pt x="7144" y="25241"/>
                    <a:pt x="20479" y="7144"/>
                    <a:pt x="36671" y="7144"/>
                  </a:cubicBezTo>
                  <a:lnTo>
                    <a:pt x="1281589" y="7144"/>
                  </a:lnTo>
                  <a:cubicBezTo>
                    <a:pt x="1297781" y="7144"/>
                    <a:pt x="1311116" y="24289"/>
                    <a:pt x="1311116" y="46196"/>
                  </a:cubicBezTo>
                  <a:lnTo>
                    <a:pt x="1311116" y="813911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" name="Freeform: Shape 6">
              <a:extLst>
                <a:ext uri="{FF2B5EF4-FFF2-40B4-BE49-F238E27FC236}">
                  <a16:creationId xmlns:a16="http://schemas.microsoft.com/office/drawing/2014/main" id="{E921A2AD-4736-44A5-AB3E-752485E46AB8}"/>
                </a:ext>
              </a:extLst>
            </p:cNvPr>
            <p:cNvSpPr/>
            <p:nvPr/>
          </p:nvSpPr>
          <p:spPr>
            <a:xfrm>
              <a:off x="1088451" y="839448"/>
              <a:ext cx="8283390" cy="5062073"/>
            </a:xfrm>
            <a:custGeom>
              <a:avLst/>
              <a:gdLst>
                <a:gd name="connsiteX0" fmla="*/ 7144 w 1200150"/>
                <a:gd name="connsiteY0" fmla="*/ 7144 h 733425"/>
                <a:gd name="connsiteX1" fmla="*/ 1196816 w 1200150"/>
                <a:gd name="connsiteY1" fmla="*/ 7144 h 733425"/>
                <a:gd name="connsiteX2" fmla="*/ 1196816 w 1200150"/>
                <a:gd name="connsiteY2" fmla="*/ 730091 h 733425"/>
                <a:gd name="connsiteX3" fmla="*/ 7144 w 1200150"/>
                <a:gd name="connsiteY3" fmla="*/ 730091 h 733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00150" h="733425">
                  <a:moveTo>
                    <a:pt x="7144" y="7144"/>
                  </a:moveTo>
                  <a:lnTo>
                    <a:pt x="1196816" y="7144"/>
                  </a:lnTo>
                  <a:lnTo>
                    <a:pt x="1196816" y="730091"/>
                  </a:lnTo>
                  <a:lnTo>
                    <a:pt x="7144" y="730091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7" name="Freeform: Shape 7">
              <a:extLst>
                <a:ext uri="{FF2B5EF4-FFF2-40B4-BE49-F238E27FC236}">
                  <a16:creationId xmlns:a16="http://schemas.microsoft.com/office/drawing/2014/main" id="{EB634296-BEC2-4086-A0B7-C5FB0F1B86E1}"/>
                </a:ext>
              </a:extLst>
            </p:cNvPr>
            <p:cNvSpPr/>
            <p:nvPr/>
          </p:nvSpPr>
          <p:spPr>
            <a:xfrm>
              <a:off x="-548507" y="6164484"/>
              <a:ext cx="11570449" cy="460187"/>
            </a:xfrm>
            <a:custGeom>
              <a:avLst/>
              <a:gdLst>
                <a:gd name="connsiteX0" fmla="*/ 50006 w 1676400"/>
                <a:gd name="connsiteY0" fmla="*/ 7144 h 66675"/>
                <a:gd name="connsiteX1" fmla="*/ 1630204 w 1676400"/>
                <a:gd name="connsiteY1" fmla="*/ 7144 h 66675"/>
                <a:gd name="connsiteX2" fmla="*/ 1672114 w 1676400"/>
                <a:gd name="connsiteY2" fmla="*/ 49054 h 66675"/>
                <a:gd name="connsiteX3" fmla="*/ 1672114 w 1676400"/>
                <a:gd name="connsiteY3" fmla="*/ 57626 h 66675"/>
                <a:gd name="connsiteX4" fmla="*/ 1656874 w 1676400"/>
                <a:gd name="connsiteY4" fmla="*/ 62389 h 66675"/>
                <a:gd name="connsiteX5" fmla="*/ 1654016 w 1676400"/>
                <a:gd name="connsiteY5" fmla="*/ 62389 h 66675"/>
                <a:gd name="connsiteX6" fmla="*/ 29051 w 1676400"/>
                <a:gd name="connsiteY6" fmla="*/ 62389 h 66675"/>
                <a:gd name="connsiteX7" fmla="*/ 21431 w 1676400"/>
                <a:gd name="connsiteY7" fmla="*/ 63341 h 66675"/>
                <a:gd name="connsiteX8" fmla="*/ 7144 w 1676400"/>
                <a:gd name="connsiteY8" fmla="*/ 55721 h 66675"/>
                <a:gd name="connsiteX9" fmla="*/ 7144 w 1676400"/>
                <a:gd name="connsiteY9" fmla="*/ 48101 h 66675"/>
                <a:gd name="connsiteX10" fmla="*/ 50006 w 1676400"/>
                <a:gd name="connsiteY10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6400" h="66675">
                  <a:moveTo>
                    <a:pt x="50006" y="7144"/>
                  </a:moveTo>
                  <a:lnTo>
                    <a:pt x="1630204" y="7144"/>
                  </a:lnTo>
                  <a:cubicBezTo>
                    <a:pt x="1653064" y="7144"/>
                    <a:pt x="1672114" y="26194"/>
                    <a:pt x="1672114" y="49054"/>
                  </a:cubicBezTo>
                  <a:lnTo>
                    <a:pt x="1672114" y="57626"/>
                  </a:lnTo>
                  <a:cubicBezTo>
                    <a:pt x="1672114" y="57626"/>
                    <a:pt x="1674019" y="64294"/>
                    <a:pt x="1656874" y="62389"/>
                  </a:cubicBezTo>
                  <a:cubicBezTo>
                    <a:pt x="1655921" y="62389"/>
                    <a:pt x="1654969" y="62389"/>
                    <a:pt x="1654016" y="62389"/>
                  </a:cubicBezTo>
                  <a:lnTo>
                    <a:pt x="29051" y="62389"/>
                  </a:lnTo>
                  <a:cubicBezTo>
                    <a:pt x="26194" y="62389"/>
                    <a:pt x="24289" y="62389"/>
                    <a:pt x="21431" y="63341"/>
                  </a:cubicBezTo>
                  <a:cubicBezTo>
                    <a:pt x="16669" y="64294"/>
                    <a:pt x="8096" y="64294"/>
                    <a:pt x="7144" y="55721"/>
                  </a:cubicBezTo>
                  <a:lnTo>
                    <a:pt x="7144" y="48101"/>
                  </a:lnTo>
                  <a:cubicBezTo>
                    <a:pt x="8096" y="25241"/>
                    <a:pt x="26194" y="7144"/>
                    <a:pt x="50006" y="7144"/>
                  </a:cubicBezTo>
                  <a:close/>
                </a:path>
              </a:pathLst>
            </a:custGeom>
            <a:solidFill>
              <a:srgbClr val="CCCCC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8" name="Freeform: Shape 8">
              <a:extLst>
                <a:ext uri="{FF2B5EF4-FFF2-40B4-BE49-F238E27FC236}">
                  <a16:creationId xmlns:a16="http://schemas.microsoft.com/office/drawing/2014/main" id="{AF5C5362-3B68-4AA9-AB4F-258A97D8E59D}"/>
                </a:ext>
              </a:extLst>
            </p:cNvPr>
            <p:cNvSpPr/>
            <p:nvPr/>
          </p:nvSpPr>
          <p:spPr>
            <a:xfrm>
              <a:off x="4438629" y="6215033"/>
              <a:ext cx="1618413" cy="184076"/>
            </a:xfrm>
            <a:custGeom>
              <a:avLst/>
              <a:gdLst>
                <a:gd name="connsiteX0" fmla="*/ 1478513 w 1618413"/>
                <a:gd name="connsiteY0" fmla="*/ 177499 h 184076"/>
                <a:gd name="connsiteX1" fmla="*/ 1485084 w 1618413"/>
                <a:gd name="connsiteY1" fmla="*/ 177499 h 184076"/>
                <a:gd name="connsiteX2" fmla="*/ 1502686 w 1618413"/>
                <a:gd name="connsiteY2" fmla="*/ 178122 h 184076"/>
                <a:gd name="connsiteX3" fmla="*/ 1499879 w 1618413"/>
                <a:gd name="connsiteY3" fmla="*/ 178526 h 184076"/>
                <a:gd name="connsiteX4" fmla="*/ 1478513 w 1618413"/>
                <a:gd name="connsiteY4" fmla="*/ 177499 h 184076"/>
                <a:gd name="connsiteX5" fmla="*/ 84799 w 1618413"/>
                <a:gd name="connsiteY5" fmla="*/ 170928 h 184076"/>
                <a:gd name="connsiteX6" fmla="*/ 117666 w 1618413"/>
                <a:gd name="connsiteY6" fmla="*/ 177499 h 184076"/>
                <a:gd name="connsiteX7" fmla="*/ 104518 w 1618413"/>
                <a:gd name="connsiteY7" fmla="*/ 177499 h 184076"/>
                <a:gd name="connsiteX8" fmla="*/ 84799 w 1618413"/>
                <a:gd name="connsiteY8" fmla="*/ 170928 h 184076"/>
                <a:gd name="connsiteX9" fmla="*/ 1603418 w 1618413"/>
                <a:gd name="connsiteY9" fmla="*/ 0 h 184076"/>
                <a:gd name="connsiteX10" fmla="*/ 1616567 w 1618413"/>
                <a:gd name="connsiteY10" fmla="*/ 0 h 184076"/>
                <a:gd name="connsiteX11" fmla="*/ 1511177 w 1618413"/>
                <a:gd name="connsiteY11" fmla="*/ 178423 h 184076"/>
                <a:gd name="connsiteX12" fmla="*/ 1502686 w 1618413"/>
                <a:gd name="connsiteY12" fmla="*/ 178122 h 184076"/>
                <a:gd name="connsiteX13" fmla="*/ 1521501 w 1618413"/>
                <a:gd name="connsiteY13" fmla="*/ 175419 h 184076"/>
                <a:gd name="connsiteX14" fmla="*/ 1603418 w 1618413"/>
                <a:gd name="connsiteY14" fmla="*/ 6571 h 184076"/>
                <a:gd name="connsiteX15" fmla="*/ 5911 w 1618413"/>
                <a:gd name="connsiteY15" fmla="*/ 0 h 184076"/>
                <a:gd name="connsiteX16" fmla="*/ 19060 w 1618413"/>
                <a:gd name="connsiteY16" fmla="*/ 6571 h 184076"/>
                <a:gd name="connsiteX17" fmla="*/ 91379 w 1618413"/>
                <a:gd name="connsiteY17" fmla="*/ 184076 h 184076"/>
                <a:gd name="connsiteX18" fmla="*/ 5911 w 1618413"/>
                <a:gd name="connsiteY18" fmla="*/ 0 h 184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618413" h="184076">
                  <a:moveTo>
                    <a:pt x="1478513" y="177499"/>
                  </a:moveTo>
                  <a:lnTo>
                    <a:pt x="1485084" y="177499"/>
                  </a:lnTo>
                  <a:lnTo>
                    <a:pt x="1502686" y="178122"/>
                  </a:lnTo>
                  <a:lnTo>
                    <a:pt x="1499879" y="178526"/>
                  </a:lnTo>
                  <a:cubicBezTo>
                    <a:pt x="1487142" y="179142"/>
                    <a:pt x="1478513" y="177499"/>
                    <a:pt x="1478513" y="177499"/>
                  </a:cubicBezTo>
                  <a:close/>
                  <a:moveTo>
                    <a:pt x="84799" y="170928"/>
                  </a:moveTo>
                  <a:cubicBezTo>
                    <a:pt x="97947" y="177499"/>
                    <a:pt x="104518" y="177499"/>
                    <a:pt x="117666" y="177499"/>
                  </a:cubicBezTo>
                  <a:lnTo>
                    <a:pt x="104518" y="177499"/>
                  </a:lnTo>
                  <a:cubicBezTo>
                    <a:pt x="97947" y="177499"/>
                    <a:pt x="91370" y="177499"/>
                    <a:pt x="84799" y="170928"/>
                  </a:cubicBezTo>
                  <a:close/>
                  <a:moveTo>
                    <a:pt x="1603418" y="0"/>
                  </a:moveTo>
                  <a:lnTo>
                    <a:pt x="1616567" y="0"/>
                  </a:lnTo>
                  <a:cubicBezTo>
                    <a:pt x="1631361" y="152847"/>
                    <a:pt x="1553705" y="176266"/>
                    <a:pt x="1511177" y="178423"/>
                  </a:cubicBezTo>
                  <a:lnTo>
                    <a:pt x="1502686" y="178122"/>
                  </a:lnTo>
                  <a:lnTo>
                    <a:pt x="1521501" y="175419"/>
                  </a:lnTo>
                  <a:cubicBezTo>
                    <a:pt x="1560791" y="165788"/>
                    <a:pt x="1611636" y="129836"/>
                    <a:pt x="1603418" y="6571"/>
                  </a:cubicBezTo>
                  <a:close/>
                  <a:moveTo>
                    <a:pt x="5911" y="0"/>
                  </a:moveTo>
                  <a:lnTo>
                    <a:pt x="19060" y="6571"/>
                  </a:lnTo>
                  <a:cubicBezTo>
                    <a:pt x="19060" y="6571"/>
                    <a:pt x="-20385" y="144631"/>
                    <a:pt x="91379" y="184076"/>
                  </a:cubicBezTo>
                  <a:cubicBezTo>
                    <a:pt x="-33534" y="151202"/>
                    <a:pt x="5911" y="0"/>
                    <a:pt x="5911" y="0"/>
                  </a:cubicBezTo>
                  <a:close/>
                </a:path>
              </a:pathLst>
            </a:custGeom>
            <a:solidFill>
              <a:srgbClr val="4D4D4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79" name="Group 9">
              <a:extLst>
                <a:ext uri="{FF2B5EF4-FFF2-40B4-BE49-F238E27FC236}">
                  <a16:creationId xmlns:a16="http://schemas.microsoft.com/office/drawing/2014/main" id="{A0137975-5FD4-4FE9-A864-2C874E954B46}"/>
                </a:ext>
              </a:extLst>
            </p:cNvPr>
            <p:cNvGrpSpPr/>
            <p:nvPr/>
          </p:nvGrpSpPr>
          <p:grpSpPr>
            <a:xfrm>
              <a:off x="1606" y="6382978"/>
              <a:ext cx="413937" cy="115242"/>
              <a:chOff x="5955" y="6353672"/>
              <a:chExt cx="413937" cy="115242"/>
            </a:xfrm>
          </p:grpSpPr>
          <p:sp>
            <p:nvSpPr>
              <p:cNvPr id="84" name="Rectangle: Rounded Corners 14">
                <a:extLst>
                  <a:ext uri="{FF2B5EF4-FFF2-40B4-BE49-F238E27FC236}">
                    <a16:creationId xmlns:a16="http://schemas.microsoft.com/office/drawing/2014/main" id="{06B53C41-2793-40D2-9106-530D82308149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5" name="Rectangle: Rounded Corners 15">
                <a:extLst>
                  <a:ext uri="{FF2B5EF4-FFF2-40B4-BE49-F238E27FC236}">
                    <a16:creationId xmlns:a16="http://schemas.microsoft.com/office/drawing/2014/main" id="{2A5E92AD-5ADF-4CBF-A8CD-164CB8BBDD75}"/>
                  </a:ext>
                </a:extLst>
              </p:cNvPr>
              <p:cNvSpPr/>
              <p:nvPr/>
            </p:nvSpPr>
            <p:spPr>
              <a:xfrm>
                <a:off x="99417" y="6382279"/>
                <a:ext cx="227012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80" name="Group 10">
              <a:extLst>
                <a:ext uri="{FF2B5EF4-FFF2-40B4-BE49-F238E27FC236}">
                  <a16:creationId xmlns:a16="http://schemas.microsoft.com/office/drawing/2014/main" id="{0CD45497-6D0B-4E0E-97BC-F507DDA599FB}"/>
                </a:ext>
              </a:extLst>
            </p:cNvPr>
            <p:cNvGrpSpPr/>
            <p:nvPr/>
          </p:nvGrpSpPr>
          <p:grpSpPr>
            <a:xfrm>
              <a:off x="9855291" y="6381600"/>
              <a:ext cx="885989" cy="115242"/>
              <a:chOff x="5955" y="6353672"/>
              <a:chExt cx="413937" cy="115242"/>
            </a:xfrm>
          </p:grpSpPr>
          <p:sp>
            <p:nvSpPr>
              <p:cNvPr id="82" name="Rectangle: Rounded Corners 12">
                <a:extLst>
                  <a:ext uri="{FF2B5EF4-FFF2-40B4-BE49-F238E27FC236}">
                    <a16:creationId xmlns:a16="http://schemas.microsoft.com/office/drawing/2014/main" id="{5801DB56-68B6-4001-87D0-8DBA3BCC86F7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3" name="Rectangle: Rounded Corners 13">
                <a:extLst>
                  <a:ext uri="{FF2B5EF4-FFF2-40B4-BE49-F238E27FC236}">
                    <a16:creationId xmlns:a16="http://schemas.microsoft.com/office/drawing/2014/main" id="{0291A4B5-6075-45C6-8A72-D4E43D65E65D}"/>
                  </a:ext>
                </a:extLst>
              </p:cNvPr>
              <p:cNvSpPr/>
              <p:nvPr/>
            </p:nvSpPr>
            <p:spPr>
              <a:xfrm>
                <a:off x="84761" y="6382279"/>
                <a:ext cx="256326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81" name="Freeform: Shape 11">
              <a:extLst>
                <a:ext uri="{FF2B5EF4-FFF2-40B4-BE49-F238E27FC236}">
                  <a16:creationId xmlns:a16="http://schemas.microsoft.com/office/drawing/2014/main" id="{01A00E73-A1A1-4407-9312-2C780B5FEF28}"/>
                </a:ext>
              </a:extLst>
            </p:cNvPr>
            <p:cNvSpPr/>
            <p:nvPr/>
          </p:nvSpPr>
          <p:spPr>
            <a:xfrm>
              <a:off x="3892805" y="496953"/>
              <a:ext cx="5479036" cy="5431217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pic>
        <p:nvPicPr>
          <p:cNvPr id="86" name="그림 85">
            <a:extLst>
              <a:ext uri="{FF2B5EF4-FFF2-40B4-BE49-F238E27FC236}">
                <a16:creationId xmlns:a16="http://schemas.microsoft.com/office/drawing/2014/main" id="{6F9AEF6F-E2A7-4BAA-8BC0-5B7376DD8B2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97" y="1291472"/>
            <a:ext cx="5467498" cy="5566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12193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A</a:t>
            </a:r>
          </a:p>
        </p:txBody>
      </p:sp>
      <p:sp>
        <p:nvSpPr>
          <p:cNvPr id="54" name="Diamond 5">
            <a:extLst>
              <a:ext uri="{FF2B5EF4-FFF2-40B4-BE49-F238E27FC236}">
                <a16:creationId xmlns:a16="http://schemas.microsoft.com/office/drawing/2014/main" id="{AEDEE15B-09BE-4416-8D55-46095E20C00D}"/>
              </a:ext>
            </a:extLst>
          </p:cNvPr>
          <p:cNvSpPr/>
          <p:nvPr/>
        </p:nvSpPr>
        <p:spPr>
          <a:xfrm>
            <a:off x="6112070" y="1492152"/>
            <a:ext cx="523149" cy="524695"/>
          </a:xfrm>
          <a:custGeom>
            <a:avLst/>
            <a:gdLst/>
            <a:ahLst/>
            <a:cxnLst/>
            <a:rect l="l" t="t" r="r" b="b"/>
            <a:pathLst>
              <a:path w="3240001" h="3249575">
                <a:moveTo>
                  <a:pt x="1275349" y="2002569"/>
                </a:moveTo>
                <a:lnTo>
                  <a:pt x="1625117" y="2233002"/>
                </a:lnTo>
                <a:lnTo>
                  <a:pt x="1968772" y="2006596"/>
                </a:lnTo>
                <a:lnTo>
                  <a:pt x="3240001" y="3249575"/>
                </a:lnTo>
                <a:lnTo>
                  <a:pt x="0" y="3249575"/>
                </a:lnTo>
                <a:close/>
                <a:moveTo>
                  <a:pt x="1067116" y="1473605"/>
                </a:moveTo>
                <a:lnTo>
                  <a:pt x="1067116" y="1581605"/>
                </a:lnTo>
                <a:lnTo>
                  <a:pt x="2183116" y="1581605"/>
                </a:lnTo>
                <a:lnTo>
                  <a:pt x="2183116" y="1473605"/>
                </a:lnTo>
                <a:close/>
                <a:moveTo>
                  <a:pt x="1067116" y="1267205"/>
                </a:moveTo>
                <a:lnTo>
                  <a:pt x="1067116" y="1375205"/>
                </a:lnTo>
                <a:lnTo>
                  <a:pt x="2183116" y="1375205"/>
                </a:lnTo>
                <a:lnTo>
                  <a:pt x="2183116" y="1267205"/>
                </a:lnTo>
                <a:close/>
                <a:moveTo>
                  <a:pt x="3240001" y="1172196"/>
                </a:moveTo>
                <a:lnTo>
                  <a:pt x="3240001" y="3142550"/>
                </a:lnTo>
                <a:lnTo>
                  <a:pt x="2026252" y="1968728"/>
                </a:lnTo>
                <a:lnTo>
                  <a:pt x="3049854" y="1294362"/>
                </a:lnTo>
                <a:close/>
                <a:moveTo>
                  <a:pt x="0" y="1172196"/>
                </a:moveTo>
                <a:lnTo>
                  <a:pt x="602850" y="1559516"/>
                </a:lnTo>
                <a:lnTo>
                  <a:pt x="1217896" y="1964719"/>
                </a:lnTo>
                <a:lnTo>
                  <a:pt x="0" y="3142550"/>
                </a:lnTo>
                <a:close/>
                <a:moveTo>
                  <a:pt x="1067116" y="1060805"/>
                </a:moveTo>
                <a:lnTo>
                  <a:pt x="1067116" y="1168805"/>
                </a:lnTo>
                <a:lnTo>
                  <a:pt x="2183116" y="1168805"/>
                </a:lnTo>
                <a:lnTo>
                  <a:pt x="2183116" y="1060805"/>
                </a:lnTo>
                <a:close/>
                <a:moveTo>
                  <a:pt x="869032" y="816137"/>
                </a:moveTo>
                <a:lnTo>
                  <a:pt x="2381200" y="816137"/>
                </a:lnTo>
                <a:lnTo>
                  <a:pt x="2381200" y="1623491"/>
                </a:lnTo>
                <a:lnTo>
                  <a:pt x="1668045" y="2093329"/>
                </a:lnTo>
                <a:lnTo>
                  <a:pt x="1625116" y="2121611"/>
                </a:lnTo>
                <a:lnTo>
                  <a:pt x="869032" y="1623491"/>
                </a:lnTo>
                <a:close/>
                <a:moveTo>
                  <a:pt x="1625116" y="0"/>
                </a:moveTo>
                <a:lnTo>
                  <a:pt x="3235286" y="1060806"/>
                </a:lnTo>
                <a:lnTo>
                  <a:pt x="2489212" y="1552331"/>
                </a:lnTo>
                <a:lnTo>
                  <a:pt x="2489212" y="708008"/>
                </a:lnTo>
                <a:lnTo>
                  <a:pt x="761020" y="708008"/>
                </a:lnTo>
                <a:lnTo>
                  <a:pt x="761020" y="1552331"/>
                </a:lnTo>
                <a:lnTo>
                  <a:pt x="14946" y="106080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Isosceles Triangle 51">
            <a:extLst>
              <a:ext uri="{FF2B5EF4-FFF2-40B4-BE49-F238E27FC236}">
                <a16:creationId xmlns:a16="http://schemas.microsoft.com/office/drawing/2014/main" id="{2296D13E-298C-4F01-A77D-43547A7AEFA9}"/>
              </a:ext>
            </a:extLst>
          </p:cNvPr>
          <p:cNvSpPr/>
          <p:nvPr/>
        </p:nvSpPr>
        <p:spPr>
          <a:xfrm>
            <a:off x="5273316" y="1562686"/>
            <a:ext cx="523147" cy="383626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Isosceles Triangle 57">
            <a:extLst>
              <a:ext uri="{FF2B5EF4-FFF2-40B4-BE49-F238E27FC236}">
                <a16:creationId xmlns:a16="http://schemas.microsoft.com/office/drawing/2014/main" id="{4E76B488-B2CD-463B-861A-27D4912FE160}"/>
              </a:ext>
            </a:extLst>
          </p:cNvPr>
          <p:cNvSpPr/>
          <p:nvPr/>
        </p:nvSpPr>
        <p:spPr>
          <a:xfrm>
            <a:off x="6114156" y="4520206"/>
            <a:ext cx="313133" cy="707899"/>
          </a:xfrm>
          <a:custGeom>
            <a:avLst/>
            <a:gdLst>
              <a:gd name="connsiteX0" fmla="*/ 1148449 w 1346449"/>
              <a:gd name="connsiteY0" fmla="*/ 2457725 h 3249725"/>
              <a:gd name="connsiteX1" fmla="*/ 198001 w 1346449"/>
              <a:gd name="connsiteY1" fmla="*/ 2457725 h 3249725"/>
              <a:gd name="connsiteX2" fmla="*/ 1 w 1346449"/>
              <a:gd name="connsiteY2" fmla="*/ 3249725 h 3249725"/>
              <a:gd name="connsiteX3" fmla="*/ 1346449 w 1346449"/>
              <a:gd name="connsiteY3" fmla="*/ 3249725 h 3249725"/>
              <a:gd name="connsiteX4" fmla="*/ 1148449 w 1346449"/>
              <a:gd name="connsiteY4" fmla="*/ 2457725 h 3249725"/>
              <a:gd name="connsiteX5" fmla="*/ 755186 w 1346449"/>
              <a:gd name="connsiteY5" fmla="*/ 82950 h 3249725"/>
              <a:gd name="connsiteX6" fmla="*/ 734449 w 1346449"/>
              <a:gd name="connsiteY6" fmla="*/ 1314594 h 3249725"/>
              <a:gd name="connsiteX7" fmla="*/ 853246 w 1346449"/>
              <a:gd name="connsiteY7" fmla="*/ 1483214 h 3249725"/>
              <a:gd name="connsiteX8" fmla="*/ 673226 w 1346449"/>
              <a:gd name="connsiteY8" fmla="*/ 1663234 h 3249725"/>
              <a:gd name="connsiteX9" fmla="*/ 493206 w 1346449"/>
              <a:gd name="connsiteY9" fmla="*/ 1483214 h 3249725"/>
              <a:gd name="connsiteX10" fmla="*/ 612000 w 1346449"/>
              <a:gd name="connsiteY10" fmla="*/ 1314595 h 3249725"/>
              <a:gd name="connsiteX11" fmla="*/ 612000 w 1346449"/>
              <a:gd name="connsiteY11" fmla="*/ 0 h 3249725"/>
              <a:gd name="connsiteX12" fmla="*/ 2939 w 1346449"/>
              <a:gd name="connsiteY12" fmla="*/ 1574694 h 3249725"/>
              <a:gd name="connsiteX13" fmla="*/ 0 w 1346449"/>
              <a:gd name="connsiteY13" fmla="*/ 1574694 h 3249725"/>
              <a:gd name="connsiteX14" fmla="*/ 2009 w 1346449"/>
              <a:gd name="connsiteY14" fmla="*/ 1577097 h 3249725"/>
              <a:gd name="connsiteX15" fmla="*/ 0 w 1346449"/>
              <a:gd name="connsiteY15" fmla="*/ 1582292 h 3249725"/>
              <a:gd name="connsiteX16" fmla="*/ 6353 w 1346449"/>
              <a:gd name="connsiteY16" fmla="*/ 1582292 h 3249725"/>
              <a:gd name="connsiteX17" fmla="*/ 273414 w 1346449"/>
              <a:gd name="connsiteY17" fmla="*/ 2376121 h 3249725"/>
              <a:gd name="connsiteX18" fmla="*/ 1091887 w 1346449"/>
              <a:gd name="connsiteY18" fmla="*/ 2366694 h 3249725"/>
              <a:gd name="connsiteX19" fmla="*/ 1340768 w 1346449"/>
              <a:gd name="connsiteY19" fmla="*/ 1582292 h 3249725"/>
              <a:gd name="connsiteX20" fmla="*/ 1346449 w 1346449"/>
              <a:gd name="connsiteY20" fmla="*/ 1582292 h 3249725"/>
              <a:gd name="connsiteX21" fmla="*/ 1344512 w 1346449"/>
              <a:gd name="connsiteY21" fmla="*/ 1577284 h 3249725"/>
              <a:gd name="connsiteX22" fmla="*/ 1346448 w 1346449"/>
              <a:gd name="connsiteY22" fmla="*/ 1574694 h 3249725"/>
              <a:gd name="connsiteX23" fmla="*/ 1343510 w 1346449"/>
              <a:gd name="connsiteY23" fmla="*/ 1574694 h 3249725"/>
              <a:gd name="connsiteX24" fmla="*/ 755186 w 1346449"/>
              <a:gd name="connsiteY24" fmla="*/ 82950 h 3249725"/>
              <a:gd name="connsiteX0" fmla="*/ 1148449 w 1346449"/>
              <a:gd name="connsiteY0" fmla="*/ 2374775 h 3166775"/>
              <a:gd name="connsiteX1" fmla="*/ 198001 w 1346449"/>
              <a:gd name="connsiteY1" fmla="*/ 2374775 h 3166775"/>
              <a:gd name="connsiteX2" fmla="*/ 1 w 1346449"/>
              <a:gd name="connsiteY2" fmla="*/ 3166775 h 3166775"/>
              <a:gd name="connsiteX3" fmla="*/ 1346449 w 1346449"/>
              <a:gd name="connsiteY3" fmla="*/ 3166775 h 3166775"/>
              <a:gd name="connsiteX4" fmla="*/ 1148449 w 1346449"/>
              <a:gd name="connsiteY4" fmla="*/ 2374775 h 3166775"/>
              <a:gd name="connsiteX5" fmla="*/ 755186 w 1346449"/>
              <a:gd name="connsiteY5" fmla="*/ 0 h 3166775"/>
              <a:gd name="connsiteX6" fmla="*/ 734449 w 1346449"/>
              <a:gd name="connsiteY6" fmla="*/ 1231644 h 3166775"/>
              <a:gd name="connsiteX7" fmla="*/ 853246 w 1346449"/>
              <a:gd name="connsiteY7" fmla="*/ 1400264 h 3166775"/>
              <a:gd name="connsiteX8" fmla="*/ 673226 w 1346449"/>
              <a:gd name="connsiteY8" fmla="*/ 1580284 h 3166775"/>
              <a:gd name="connsiteX9" fmla="*/ 493206 w 1346449"/>
              <a:gd name="connsiteY9" fmla="*/ 1400264 h 3166775"/>
              <a:gd name="connsiteX10" fmla="*/ 612000 w 1346449"/>
              <a:gd name="connsiteY10" fmla="*/ 1231645 h 3166775"/>
              <a:gd name="connsiteX11" fmla="*/ 591263 w 1346449"/>
              <a:gd name="connsiteY11" fmla="*/ 10368 h 3166775"/>
              <a:gd name="connsiteX12" fmla="*/ 2939 w 1346449"/>
              <a:gd name="connsiteY12" fmla="*/ 1491744 h 3166775"/>
              <a:gd name="connsiteX13" fmla="*/ 0 w 1346449"/>
              <a:gd name="connsiteY13" fmla="*/ 1491744 h 3166775"/>
              <a:gd name="connsiteX14" fmla="*/ 2009 w 1346449"/>
              <a:gd name="connsiteY14" fmla="*/ 1494147 h 3166775"/>
              <a:gd name="connsiteX15" fmla="*/ 0 w 1346449"/>
              <a:gd name="connsiteY15" fmla="*/ 1499342 h 3166775"/>
              <a:gd name="connsiteX16" fmla="*/ 6353 w 1346449"/>
              <a:gd name="connsiteY16" fmla="*/ 1499342 h 3166775"/>
              <a:gd name="connsiteX17" fmla="*/ 273414 w 1346449"/>
              <a:gd name="connsiteY17" fmla="*/ 2293171 h 3166775"/>
              <a:gd name="connsiteX18" fmla="*/ 1091887 w 1346449"/>
              <a:gd name="connsiteY18" fmla="*/ 2283744 h 3166775"/>
              <a:gd name="connsiteX19" fmla="*/ 1340768 w 1346449"/>
              <a:gd name="connsiteY19" fmla="*/ 1499342 h 3166775"/>
              <a:gd name="connsiteX20" fmla="*/ 1346449 w 1346449"/>
              <a:gd name="connsiteY20" fmla="*/ 1499342 h 3166775"/>
              <a:gd name="connsiteX21" fmla="*/ 1344512 w 1346449"/>
              <a:gd name="connsiteY21" fmla="*/ 1494334 h 3166775"/>
              <a:gd name="connsiteX22" fmla="*/ 1346448 w 1346449"/>
              <a:gd name="connsiteY22" fmla="*/ 1491744 h 3166775"/>
              <a:gd name="connsiteX23" fmla="*/ 1343510 w 1346449"/>
              <a:gd name="connsiteY23" fmla="*/ 1491744 h 3166775"/>
              <a:gd name="connsiteX24" fmla="*/ 755186 w 1346449"/>
              <a:gd name="connsiteY24" fmla="*/ 0 h 31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346449" h="3166775">
                <a:moveTo>
                  <a:pt x="1148449" y="2374775"/>
                </a:moveTo>
                <a:lnTo>
                  <a:pt x="198001" y="2374775"/>
                </a:lnTo>
                <a:lnTo>
                  <a:pt x="1" y="3166775"/>
                </a:lnTo>
                <a:lnTo>
                  <a:pt x="1346449" y="3166775"/>
                </a:lnTo>
                <a:lnTo>
                  <a:pt x="1148449" y="2374775"/>
                </a:lnTo>
                <a:close/>
                <a:moveTo>
                  <a:pt x="755186" y="0"/>
                </a:moveTo>
                <a:cubicBezTo>
                  <a:pt x="755186" y="438198"/>
                  <a:pt x="734449" y="793446"/>
                  <a:pt x="734449" y="1231644"/>
                </a:cubicBezTo>
                <a:cubicBezTo>
                  <a:pt x="803843" y="1256124"/>
                  <a:pt x="853246" y="1322425"/>
                  <a:pt x="853246" y="1400264"/>
                </a:cubicBezTo>
                <a:cubicBezTo>
                  <a:pt x="853246" y="1499686"/>
                  <a:pt x="772648" y="1580284"/>
                  <a:pt x="673226" y="1580284"/>
                </a:cubicBezTo>
                <a:cubicBezTo>
                  <a:pt x="573804" y="1580284"/>
                  <a:pt x="493206" y="1499686"/>
                  <a:pt x="493206" y="1400264"/>
                </a:cubicBezTo>
                <a:cubicBezTo>
                  <a:pt x="493206" y="1322426"/>
                  <a:pt x="542608" y="1256126"/>
                  <a:pt x="612000" y="1231645"/>
                </a:cubicBezTo>
                <a:lnTo>
                  <a:pt x="591263" y="10368"/>
                </a:lnTo>
                <a:lnTo>
                  <a:pt x="2939" y="1491744"/>
                </a:lnTo>
                <a:lnTo>
                  <a:pt x="0" y="1491744"/>
                </a:lnTo>
                <a:lnTo>
                  <a:pt x="2009" y="1494147"/>
                </a:lnTo>
                <a:lnTo>
                  <a:pt x="0" y="1499342"/>
                </a:lnTo>
                <a:lnTo>
                  <a:pt x="6353" y="1499342"/>
                </a:lnTo>
                <a:cubicBezTo>
                  <a:pt x="274151" y="1797289"/>
                  <a:pt x="320153" y="2031319"/>
                  <a:pt x="273414" y="2293171"/>
                </a:cubicBezTo>
                <a:lnTo>
                  <a:pt x="1091887" y="2283744"/>
                </a:lnTo>
                <a:cubicBezTo>
                  <a:pt x="1035756" y="1984266"/>
                  <a:pt x="1081794" y="1833397"/>
                  <a:pt x="1340768" y="1499342"/>
                </a:cubicBezTo>
                <a:lnTo>
                  <a:pt x="1346449" y="1499342"/>
                </a:lnTo>
                <a:lnTo>
                  <a:pt x="1344512" y="1494334"/>
                </a:lnTo>
                <a:cubicBezTo>
                  <a:pt x="1345124" y="1493447"/>
                  <a:pt x="1345785" y="1492596"/>
                  <a:pt x="1346448" y="1491744"/>
                </a:cubicBezTo>
                <a:lnTo>
                  <a:pt x="1343510" y="1491744"/>
                </a:lnTo>
                <a:cubicBezTo>
                  <a:pt x="1140490" y="966846"/>
                  <a:pt x="958206" y="524898"/>
                  <a:pt x="75518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57" name="Rectangle 7">
            <a:extLst>
              <a:ext uri="{FF2B5EF4-FFF2-40B4-BE49-F238E27FC236}">
                <a16:creationId xmlns:a16="http://schemas.microsoft.com/office/drawing/2014/main" id="{84693C49-05C6-4CD0-A900-4B843CF3016D}"/>
              </a:ext>
            </a:extLst>
          </p:cNvPr>
          <p:cNvSpPr/>
          <p:nvPr/>
        </p:nvSpPr>
        <p:spPr>
          <a:xfrm rot="18900000">
            <a:off x="9585735" y="3654558"/>
            <a:ext cx="225664" cy="502732"/>
          </a:xfrm>
          <a:custGeom>
            <a:avLst/>
            <a:gdLst/>
            <a:ahLst/>
            <a:cxnLst/>
            <a:rect l="l" t="t" r="r" b="b"/>
            <a:pathLst>
              <a:path w="154109" h="343323">
                <a:moveTo>
                  <a:pt x="102909" y="313772"/>
                </a:moveTo>
                <a:lnTo>
                  <a:pt x="102909" y="328547"/>
                </a:lnTo>
                <a:cubicBezTo>
                  <a:pt x="102909" y="336708"/>
                  <a:pt x="96294" y="343322"/>
                  <a:pt x="88133" y="343323"/>
                </a:cubicBezTo>
                <a:lnTo>
                  <a:pt x="65975" y="343322"/>
                </a:lnTo>
                <a:cubicBezTo>
                  <a:pt x="57814" y="343322"/>
                  <a:pt x="51199" y="336708"/>
                  <a:pt x="51199" y="328547"/>
                </a:cubicBezTo>
                <a:cubicBezTo>
                  <a:pt x="51199" y="323622"/>
                  <a:pt x="51200" y="318696"/>
                  <a:pt x="51200" y="313771"/>
                </a:cubicBezTo>
                <a:close/>
                <a:moveTo>
                  <a:pt x="123327" y="15459"/>
                </a:moveTo>
                <a:cubicBezTo>
                  <a:pt x="141678" y="29245"/>
                  <a:pt x="152926" y="50497"/>
                  <a:pt x="154008" y="73425"/>
                </a:cubicBezTo>
                <a:cubicBezTo>
                  <a:pt x="155089" y="96353"/>
                  <a:pt x="145890" y="118568"/>
                  <a:pt x="128916" y="134021"/>
                </a:cubicBezTo>
                <a:lnTo>
                  <a:pt x="119294" y="123450"/>
                </a:lnTo>
                <a:cubicBezTo>
                  <a:pt x="133118" y="110865"/>
                  <a:pt x="140611" y="92772"/>
                  <a:pt x="139730" y="74098"/>
                </a:cubicBezTo>
                <a:cubicBezTo>
                  <a:pt x="138850" y="55424"/>
                  <a:pt x="129689" y="38115"/>
                  <a:pt x="114743" y="26887"/>
                </a:cubicBezTo>
                <a:close/>
                <a:moveTo>
                  <a:pt x="136698" y="17411"/>
                </a:moveTo>
                <a:cubicBezTo>
                  <a:pt x="103758" y="-15529"/>
                  <a:pt x="50351" y="-15529"/>
                  <a:pt x="17412" y="17411"/>
                </a:cubicBezTo>
                <a:cubicBezTo>
                  <a:pt x="-15528" y="50351"/>
                  <a:pt x="-15528" y="103757"/>
                  <a:pt x="17412" y="136697"/>
                </a:cubicBezTo>
                <a:cubicBezTo>
                  <a:pt x="50351" y="169637"/>
                  <a:pt x="103758" y="169637"/>
                  <a:pt x="136698" y="136697"/>
                </a:cubicBezTo>
                <a:cubicBezTo>
                  <a:pt x="169637" y="103757"/>
                  <a:pt x="169637" y="50351"/>
                  <a:pt x="136698" y="17411"/>
                </a:cubicBezTo>
                <a:close/>
                <a:moveTo>
                  <a:pt x="154109" y="0"/>
                </a:moveTo>
                <a:cubicBezTo>
                  <a:pt x="196665" y="42556"/>
                  <a:pt x="196665" y="111552"/>
                  <a:pt x="154109" y="154108"/>
                </a:cubicBezTo>
                <a:cubicBezTo>
                  <a:pt x="139576" y="168641"/>
                  <a:pt x="121959" y="178211"/>
                  <a:pt x="102912" y="180994"/>
                </a:cubicBezTo>
                <a:lnTo>
                  <a:pt x="102912" y="308310"/>
                </a:lnTo>
                <a:lnTo>
                  <a:pt x="51197" y="308310"/>
                </a:lnTo>
                <a:lnTo>
                  <a:pt x="51197" y="180994"/>
                </a:lnTo>
                <a:cubicBezTo>
                  <a:pt x="32150" y="178211"/>
                  <a:pt x="14534" y="168641"/>
                  <a:pt x="0" y="154108"/>
                </a:cubicBezTo>
                <a:cubicBezTo>
                  <a:pt x="-42555" y="111552"/>
                  <a:pt x="-42555" y="42556"/>
                  <a:pt x="0" y="0"/>
                </a:cubicBezTo>
                <a:cubicBezTo>
                  <a:pt x="42556" y="-42556"/>
                  <a:pt x="111553" y="-42556"/>
                  <a:pt x="15410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Parallelogram 15">
            <a:extLst>
              <a:ext uri="{FF2B5EF4-FFF2-40B4-BE49-F238E27FC236}">
                <a16:creationId xmlns:a16="http://schemas.microsoft.com/office/drawing/2014/main" id="{7A9FBE9D-EE5A-4F1B-8EDD-3D011F43183E}"/>
              </a:ext>
            </a:extLst>
          </p:cNvPr>
          <p:cNvSpPr/>
          <p:nvPr/>
        </p:nvSpPr>
        <p:spPr>
          <a:xfrm flipH="1">
            <a:off x="5267026" y="4641909"/>
            <a:ext cx="464493" cy="464493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9" name="Freeform 19">
            <a:extLst>
              <a:ext uri="{FF2B5EF4-FFF2-40B4-BE49-F238E27FC236}">
                <a16:creationId xmlns:a16="http://schemas.microsoft.com/office/drawing/2014/main" id="{DD59881D-26FD-493B-8AE1-06C59DF34840}"/>
              </a:ext>
            </a:extLst>
          </p:cNvPr>
          <p:cNvSpPr/>
          <p:nvPr/>
        </p:nvSpPr>
        <p:spPr>
          <a:xfrm>
            <a:off x="7745410" y="3642506"/>
            <a:ext cx="460778" cy="453389"/>
          </a:xfrm>
          <a:custGeom>
            <a:avLst/>
            <a:gdLst/>
            <a:ahLst/>
            <a:cxnLst/>
            <a:rect l="l" t="t" r="r" b="b"/>
            <a:pathLst>
              <a:path w="3214097" h="3162551">
                <a:moveTo>
                  <a:pt x="1014592" y="2306036"/>
                </a:moveTo>
                <a:cubicBezTo>
                  <a:pt x="854868" y="2306036"/>
                  <a:pt x="725386" y="2435518"/>
                  <a:pt x="725386" y="2595242"/>
                </a:cubicBezTo>
                <a:cubicBezTo>
                  <a:pt x="725386" y="2754966"/>
                  <a:pt x="854868" y="2884448"/>
                  <a:pt x="1014592" y="2884448"/>
                </a:cubicBezTo>
                <a:cubicBezTo>
                  <a:pt x="1174316" y="2884448"/>
                  <a:pt x="1303798" y="2754966"/>
                  <a:pt x="1303798" y="2595242"/>
                </a:cubicBezTo>
                <a:cubicBezTo>
                  <a:pt x="1303798" y="2435518"/>
                  <a:pt x="1174316" y="2306036"/>
                  <a:pt x="1014592" y="2306036"/>
                </a:cubicBezTo>
                <a:close/>
                <a:moveTo>
                  <a:pt x="481275" y="1691816"/>
                </a:moveTo>
                <a:cubicBezTo>
                  <a:pt x="321551" y="1691816"/>
                  <a:pt x="192069" y="1821298"/>
                  <a:pt x="192069" y="1981022"/>
                </a:cubicBezTo>
                <a:cubicBezTo>
                  <a:pt x="192069" y="2140746"/>
                  <a:pt x="321551" y="2270228"/>
                  <a:pt x="481275" y="2270228"/>
                </a:cubicBezTo>
                <a:cubicBezTo>
                  <a:pt x="640999" y="2270228"/>
                  <a:pt x="770481" y="2140746"/>
                  <a:pt x="770481" y="1981022"/>
                </a:cubicBezTo>
                <a:cubicBezTo>
                  <a:pt x="770481" y="1821298"/>
                  <a:pt x="640999" y="1691816"/>
                  <a:pt x="481275" y="1691816"/>
                </a:cubicBezTo>
                <a:close/>
                <a:moveTo>
                  <a:pt x="2764751" y="1113404"/>
                </a:moveTo>
                <a:cubicBezTo>
                  <a:pt x="2605027" y="1113404"/>
                  <a:pt x="2475545" y="1242886"/>
                  <a:pt x="2475545" y="1402610"/>
                </a:cubicBezTo>
                <a:cubicBezTo>
                  <a:pt x="2475545" y="1562334"/>
                  <a:pt x="2605027" y="1691816"/>
                  <a:pt x="2764751" y="1691816"/>
                </a:cubicBezTo>
                <a:cubicBezTo>
                  <a:pt x="2924475" y="1691816"/>
                  <a:pt x="3053957" y="1562334"/>
                  <a:pt x="3053957" y="1402610"/>
                </a:cubicBezTo>
                <a:cubicBezTo>
                  <a:pt x="3053957" y="1242886"/>
                  <a:pt x="2924475" y="1113404"/>
                  <a:pt x="2764751" y="1113404"/>
                </a:cubicBezTo>
                <a:close/>
                <a:moveTo>
                  <a:pt x="532503" y="881964"/>
                </a:moveTo>
                <a:cubicBezTo>
                  <a:pt x="372779" y="881964"/>
                  <a:pt x="243297" y="1011446"/>
                  <a:pt x="243297" y="1171170"/>
                </a:cubicBezTo>
                <a:cubicBezTo>
                  <a:pt x="243297" y="1330894"/>
                  <a:pt x="372779" y="1460376"/>
                  <a:pt x="532503" y="1460376"/>
                </a:cubicBezTo>
                <a:cubicBezTo>
                  <a:pt x="692227" y="1460376"/>
                  <a:pt x="821709" y="1330894"/>
                  <a:pt x="821709" y="1171170"/>
                </a:cubicBezTo>
                <a:cubicBezTo>
                  <a:pt x="821709" y="1011446"/>
                  <a:pt x="692227" y="881964"/>
                  <a:pt x="532503" y="881964"/>
                </a:cubicBezTo>
                <a:close/>
                <a:moveTo>
                  <a:pt x="1162143" y="321316"/>
                </a:moveTo>
                <a:cubicBezTo>
                  <a:pt x="1002419" y="321316"/>
                  <a:pt x="872937" y="450798"/>
                  <a:pt x="872937" y="610522"/>
                </a:cubicBezTo>
                <a:cubicBezTo>
                  <a:pt x="872937" y="770246"/>
                  <a:pt x="1002419" y="899728"/>
                  <a:pt x="1162143" y="899728"/>
                </a:cubicBezTo>
                <a:cubicBezTo>
                  <a:pt x="1321867" y="899728"/>
                  <a:pt x="1451349" y="770246"/>
                  <a:pt x="1451349" y="610522"/>
                </a:cubicBezTo>
                <a:cubicBezTo>
                  <a:pt x="1451349" y="450798"/>
                  <a:pt x="1321867" y="321316"/>
                  <a:pt x="1162143" y="321316"/>
                </a:cubicBezTo>
                <a:close/>
                <a:moveTo>
                  <a:pt x="1963447" y="177300"/>
                </a:moveTo>
                <a:cubicBezTo>
                  <a:pt x="1803723" y="177300"/>
                  <a:pt x="1674241" y="306782"/>
                  <a:pt x="1674241" y="466506"/>
                </a:cubicBezTo>
                <a:cubicBezTo>
                  <a:pt x="1674241" y="626230"/>
                  <a:pt x="1803723" y="755712"/>
                  <a:pt x="1963447" y="755712"/>
                </a:cubicBezTo>
                <a:cubicBezTo>
                  <a:pt x="2123171" y="755712"/>
                  <a:pt x="2252653" y="626230"/>
                  <a:pt x="2252653" y="466506"/>
                </a:cubicBezTo>
                <a:cubicBezTo>
                  <a:pt x="2252653" y="306782"/>
                  <a:pt x="2123171" y="177300"/>
                  <a:pt x="1963447" y="177300"/>
                </a:cubicBezTo>
                <a:close/>
                <a:moveTo>
                  <a:pt x="1752672" y="312"/>
                </a:moveTo>
                <a:cubicBezTo>
                  <a:pt x="1817888" y="-690"/>
                  <a:pt x="1885249" y="703"/>
                  <a:pt x="1954799" y="4657"/>
                </a:cubicBezTo>
                <a:cubicBezTo>
                  <a:pt x="2504015" y="53541"/>
                  <a:pt x="2975590" y="412975"/>
                  <a:pt x="3145244" y="944937"/>
                </a:cubicBezTo>
                <a:cubicBezTo>
                  <a:pt x="3412664" y="2126757"/>
                  <a:pt x="2837568" y="2017487"/>
                  <a:pt x="2506889" y="1867964"/>
                </a:cubicBezTo>
                <a:cubicBezTo>
                  <a:pt x="1580987" y="1673869"/>
                  <a:pt x="2725425" y="3197869"/>
                  <a:pt x="1014520" y="3161925"/>
                </a:cubicBezTo>
                <a:cubicBezTo>
                  <a:pt x="-14898" y="3061283"/>
                  <a:pt x="-138545" y="1873713"/>
                  <a:pt x="108747" y="1100212"/>
                </a:cubicBezTo>
                <a:cubicBezTo>
                  <a:pt x="278579" y="569148"/>
                  <a:pt x="774429" y="15339"/>
                  <a:pt x="1752672" y="312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0" name="Rectangle 30">
            <a:extLst>
              <a:ext uri="{FF2B5EF4-FFF2-40B4-BE49-F238E27FC236}">
                <a16:creationId xmlns:a16="http://schemas.microsoft.com/office/drawing/2014/main" id="{3BFEE74E-183A-4C32-9BDF-AC2573B061E0}"/>
              </a:ext>
            </a:extLst>
          </p:cNvPr>
          <p:cNvSpPr/>
          <p:nvPr/>
        </p:nvSpPr>
        <p:spPr>
          <a:xfrm>
            <a:off x="11063701" y="3600566"/>
            <a:ext cx="464493" cy="463135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" name="Rectangle 7">
            <a:extLst>
              <a:ext uri="{FF2B5EF4-FFF2-40B4-BE49-F238E27FC236}">
                <a16:creationId xmlns:a16="http://schemas.microsoft.com/office/drawing/2014/main" id="{A2454068-D6A0-42C7-BCE1-D03833DCF2E4}"/>
              </a:ext>
            </a:extLst>
          </p:cNvPr>
          <p:cNvSpPr/>
          <p:nvPr/>
        </p:nvSpPr>
        <p:spPr>
          <a:xfrm>
            <a:off x="6950824" y="1518716"/>
            <a:ext cx="471567" cy="47156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" name="Rectangle 15">
            <a:extLst>
              <a:ext uri="{FF2B5EF4-FFF2-40B4-BE49-F238E27FC236}">
                <a16:creationId xmlns:a16="http://schemas.microsoft.com/office/drawing/2014/main" id="{ECBB7944-2021-44C3-960E-8480CFC6DEF9}"/>
              </a:ext>
            </a:extLst>
          </p:cNvPr>
          <p:cNvSpPr/>
          <p:nvPr/>
        </p:nvSpPr>
        <p:spPr>
          <a:xfrm rot="5400000">
            <a:off x="7737684" y="1518715"/>
            <a:ext cx="472195" cy="471568"/>
          </a:xfrm>
          <a:custGeom>
            <a:avLst/>
            <a:gdLst/>
            <a:ahLst/>
            <a:cxnLst/>
            <a:rect l="l" t="t" r="r" b="b"/>
            <a:pathLst>
              <a:path w="3244313" h="3240000">
                <a:moveTo>
                  <a:pt x="2055482" y="677891"/>
                </a:moveTo>
                <a:lnTo>
                  <a:pt x="2055482" y="209891"/>
                </a:lnTo>
                <a:lnTo>
                  <a:pt x="2919482" y="209891"/>
                </a:lnTo>
                <a:lnTo>
                  <a:pt x="2919482" y="677891"/>
                </a:lnTo>
                <a:close/>
                <a:moveTo>
                  <a:pt x="1695482" y="1397971"/>
                </a:moveTo>
                <a:lnTo>
                  <a:pt x="1695482" y="929971"/>
                </a:lnTo>
                <a:lnTo>
                  <a:pt x="2919482" y="929971"/>
                </a:lnTo>
                <a:lnTo>
                  <a:pt x="2919482" y="1397971"/>
                </a:lnTo>
                <a:close/>
                <a:moveTo>
                  <a:pt x="1335482" y="2118051"/>
                </a:moveTo>
                <a:lnTo>
                  <a:pt x="1335482" y="1650051"/>
                </a:lnTo>
                <a:lnTo>
                  <a:pt x="2919482" y="1650051"/>
                </a:lnTo>
                <a:lnTo>
                  <a:pt x="2919482" y="2118051"/>
                </a:lnTo>
                <a:close/>
                <a:moveTo>
                  <a:pt x="975482" y="2838131"/>
                </a:moveTo>
                <a:lnTo>
                  <a:pt x="975482" y="2370131"/>
                </a:lnTo>
                <a:lnTo>
                  <a:pt x="2919482" y="2370131"/>
                </a:lnTo>
                <a:lnTo>
                  <a:pt x="2919482" y="2838131"/>
                </a:lnTo>
                <a:close/>
                <a:moveTo>
                  <a:pt x="10788" y="2651034"/>
                </a:moveTo>
                <a:lnTo>
                  <a:pt x="1168116" y="646484"/>
                </a:lnTo>
                <a:lnTo>
                  <a:pt x="1038664" y="571745"/>
                </a:lnTo>
                <a:lnTo>
                  <a:pt x="1533856" y="311959"/>
                </a:lnTo>
                <a:lnTo>
                  <a:pt x="1556471" y="870701"/>
                </a:lnTo>
                <a:lnTo>
                  <a:pt x="1427019" y="795962"/>
                </a:lnTo>
                <a:lnTo>
                  <a:pt x="269691" y="2800512"/>
                </a:lnTo>
                <a:close/>
                <a:moveTo>
                  <a:pt x="0" y="3240000"/>
                </a:moveTo>
                <a:lnTo>
                  <a:pt x="0" y="3060000"/>
                </a:lnTo>
                <a:lnTo>
                  <a:pt x="3064313" y="3060000"/>
                </a:lnTo>
                <a:lnTo>
                  <a:pt x="3064313" y="0"/>
                </a:lnTo>
                <a:lnTo>
                  <a:pt x="3244313" y="0"/>
                </a:lnTo>
                <a:lnTo>
                  <a:pt x="3244313" y="3240000"/>
                </a:lnTo>
                <a:lnTo>
                  <a:pt x="3240000" y="3240000"/>
                </a:lnTo>
                <a:lnTo>
                  <a:pt x="3064313" y="324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3" name="Pie 24">
            <a:extLst>
              <a:ext uri="{FF2B5EF4-FFF2-40B4-BE49-F238E27FC236}">
                <a16:creationId xmlns:a16="http://schemas.microsoft.com/office/drawing/2014/main" id="{DB38F196-AF37-4B00-AA3E-183F9372FBAD}"/>
              </a:ext>
            </a:extLst>
          </p:cNvPr>
          <p:cNvSpPr/>
          <p:nvPr/>
        </p:nvSpPr>
        <p:spPr>
          <a:xfrm>
            <a:off x="6809927" y="4618984"/>
            <a:ext cx="513183" cy="510342"/>
          </a:xfrm>
          <a:custGeom>
            <a:avLst/>
            <a:gdLst/>
            <a:ahLst/>
            <a:cxnLst/>
            <a:rect l="l" t="t" r="r" b="b"/>
            <a:pathLst>
              <a:path w="3228711" h="3210836">
                <a:moveTo>
                  <a:pt x="351626" y="695968"/>
                </a:moveTo>
                <a:lnTo>
                  <a:pt x="1548007" y="1678300"/>
                </a:lnTo>
                <a:lnTo>
                  <a:pt x="236194" y="2500159"/>
                </a:lnTo>
                <a:cubicBezTo>
                  <a:pt x="-116985" y="1936431"/>
                  <a:pt x="-70514" y="1210092"/>
                  <a:pt x="351626" y="695968"/>
                </a:cubicBezTo>
                <a:close/>
                <a:moveTo>
                  <a:pt x="1957429" y="262366"/>
                </a:moveTo>
                <a:cubicBezTo>
                  <a:pt x="2634256" y="359480"/>
                  <a:pt x="3156733" y="907132"/>
                  <a:pt x="3221913" y="1587776"/>
                </a:cubicBezTo>
                <a:cubicBezTo>
                  <a:pt x="3287093" y="2268421"/>
                  <a:pt x="2878048" y="2905277"/>
                  <a:pt x="2231953" y="3129078"/>
                </a:cubicBezTo>
                <a:cubicBezTo>
                  <a:pt x="1585858" y="3352879"/>
                  <a:pt x="870522" y="3105497"/>
                  <a:pt x="500715" y="2530372"/>
                </a:cubicBezTo>
                <a:lnTo>
                  <a:pt x="1746987" y="1729019"/>
                </a:lnTo>
                <a:close/>
                <a:moveTo>
                  <a:pt x="1604447" y="200"/>
                </a:moveTo>
                <a:cubicBezTo>
                  <a:pt x="1665125" y="-778"/>
                  <a:pt x="1726175" y="1809"/>
                  <a:pt x="1787307" y="8072"/>
                </a:cubicBezTo>
                <a:lnTo>
                  <a:pt x="1629532" y="1548011"/>
                </a:lnTo>
                <a:lnTo>
                  <a:pt x="483856" y="506987"/>
                </a:lnTo>
                <a:cubicBezTo>
                  <a:pt x="773141" y="188622"/>
                  <a:pt x="1179697" y="7051"/>
                  <a:pt x="1604447" y="20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4" name="Parallelogram 30">
            <a:extLst>
              <a:ext uri="{FF2B5EF4-FFF2-40B4-BE49-F238E27FC236}">
                <a16:creationId xmlns:a16="http://schemas.microsoft.com/office/drawing/2014/main" id="{07A9DF64-EAEC-4F98-A0C9-E2239CA0F425}"/>
              </a:ext>
            </a:extLst>
          </p:cNvPr>
          <p:cNvSpPr/>
          <p:nvPr/>
        </p:nvSpPr>
        <p:spPr>
          <a:xfrm flipH="1">
            <a:off x="11038458" y="2527766"/>
            <a:ext cx="514976" cy="516250"/>
          </a:xfrm>
          <a:custGeom>
            <a:avLst/>
            <a:gdLst/>
            <a:ahLst/>
            <a:cxnLst/>
            <a:rect l="l" t="t" r="r" b="b"/>
            <a:pathLst>
              <a:path w="3240000" h="3248012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5" name="Block Arc 14">
            <a:extLst>
              <a:ext uri="{FF2B5EF4-FFF2-40B4-BE49-F238E27FC236}">
                <a16:creationId xmlns:a16="http://schemas.microsoft.com/office/drawing/2014/main" id="{F84CC100-88A8-4E3E-8091-D49E44C308ED}"/>
              </a:ext>
            </a:extLst>
          </p:cNvPr>
          <p:cNvSpPr/>
          <p:nvPr/>
        </p:nvSpPr>
        <p:spPr>
          <a:xfrm rot="16200000">
            <a:off x="8525358" y="1470612"/>
            <a:ext cx="567400" cy="567774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6" name="Block Arc 41">
            <a:extLst>
              <a:ext uri="{FF2B5EF4-FFF2-40B4-BE49-F238E27FC236}">
                <a16:creationId xmlns:a16="http://schemas.microsoft.com/office/drawing/2014/main" id="{39949893-05ED-44C7-999C-84CE9B52D118}"/>
              </a:ext>
            </a:extLst>
          </p:cNvPr>
          <p:cNvSpPr/>
          <p:nvPr/>
        </p:nvSpPr>
        <p:spPr>
          <a:xfrm>
            <a:off x="9408551" y="1424302"/>
            <a:ext cx="473301" cy="660394"/>
          </a:xfrm>
          <a:custGeom>
            <a:avLst/>
            <a:gdLst/>
            <a:ahLst/>
            <a:cxnLst/>
            <a:rect l="l" t="t" r="r" b="b"/>
            <a:pathLst>
              <a:path w="2512265" h="3505352">
                <a:moveTo>
                  <a:pt x="1276582" y="2106401"/>
                </a:moveTo>
                <a:cubicBezTo>
                  <a:pt x="1154832" y="2195007"/>
                  <a:pt x="1018024" y="2262207"/>
                  <a:pt x="871321" y="2302645"/>
                </a:cubicBezTo>
                <a:cubicBezTo>
                  <a:pt x="1041049" y="2346709"/>
                  <a:pt x="1216984" y="2342691"/>
                  <a:pt x="1380867" y="2295542"/>
                </a:cubicBezTo>
                <a:cubicBezTo>
                  <a:pt x="1352791" y="2227964"/>
                  <a:pt x="1317377" y="2164934"/>
                  <a:pt x="1276582" y="2106401"/>
                </a:cubicBezTo>
                <a:close/>
                <a:moveTo>
                  <a:pt x="931061" y="1768598"/>
                </a:moveTo>
                <a:lnTo>
                  <a:pt x="785084" y="2021438"/>
                </a:lnTo>
                <a:lnTo>
                  <a:pt x="684448" y="2196711"/>
                </a:lnTo>
                <a:cubicBezTo>
                  <a:pt x="868931" y="2169533"/>
                  <a:pt x="1041385" y="2098006"/>
                  <a:pt x="1189228" y="1991290"/>
                </a:cubicBezTo>
                <a:cubicBezTo>
                  <a:pt x="1113839" y="1904543"/>
                  <a:pt x="1026949" y="1829435"/>
                  <a:pt x="931061" y="1768598"/>
                </a:cubicBezTo>
                <a:close/>
                <a:moveTo>
                  <a:pt x="1626242" y="1739577"/>
                </a:moveTo>
                <a:cubicBezTo>
                  <a:pt x="1556851" y="1850020"/>
                  <a:pt x="1471526" y="1947792"/>
                  <a:pt x="1374302" y="2030973"/>
                </a:cubicBezTo>
                <a:cubicBezTo>
                  <a:pt x="1422822" y="2099916"/>
                  <a:pt x="1464618" y="2174537"/>
                  <a:pt x="1497466" y="2254701"/>
                </a:cubicBezTo>
                <a:cubicBezTo>
                  <a:pt x="1664534" y="2184833"/>
                  <a:pt x="1813198" y="2068027"/>
                  <a:pt x="1922549" y="1910651"/>
                </a:cubicBezTo>
                <a:close/>
                <a:moveTo>
                  <a:pt x="531158" y="1601275"/>
                </a:moveTo>
                <a:cubicBezTo>
                  <a:pt x="514831" y="1769123"/>
                  <a:pt x="535254" y="1939877"/>
                  <a:pt x="594029" y="2101141"/>
                </a:cubicBezTo>
                <a:lnTo>
                  <a:pt x="822377" y="1705631"/>
                </a:lnTo>
                <a:cubicBezTo>
                  <a:pt x="730789" y="1658398"/>
                  <a:pt x="632873" y="1623335"/>
                  <a:pt x="531158" y="1601275"/>
                </a:cubicBezTo>
                <a:close/>
                <a:moveTo>
                  <a:pt x="270885" y="1572115"/>
                </a:moveTo>
                <a:cubicBezTo>
                  <a:pt x="231457" y="1572339"/>
                  <a:pt x="191799" y="1574812"/>
                  <a:pt x="152057" y="1579894"/>
                </a:cubicBezTo>
                <a:cubicBezTo>
                  <a:pt x="195418" y="1760005"/>
                  <a:pt x="289893" y="1927350"/>
                  <a:pt x="428945" y="2058945"/>
                </a:cubicBezTo>
                <a:cubicBezTo>
                  <a:pt x="384418" y="1901749"/>
                  <a:pt x="371313" y="1738504"/>
                  <a:pt x="388331" y="1577832"/>
                </a:cubicBezTo>
                <a:cubicBezTo>
                  <a:pt x="349511" y="1573916"/>
                  <a:pt x="310313" y="1571891"/>
                  <a:pt x="270885" y="1572115"/>
                </a:cubicBezTo>
                <a:close/>
                <a:moveTo>
                  <a:pt x="1117422" y="1445810"/>
                </a:moveTo>
                <a:lnTo>
                  <a:pt x="992684" y="1661863"/>
                </a:lnTo>
                <a:cubicBezTo>
                  <a:pt x="1102065" y="1730612"/>
                  <a:pt x="1200940" y="1816138"/>
                  <a:pt x="1286200" y="1915345"/>
                </a:cubicBezTo>
                <a:cubicBezTo>
                  <a:pt x="1368713" y="1844119"/>
                  <a:pt x="1441290" y="1760865"/>
                  <a:pt x="1500981" y="1667258"/>
                </a:cubicBezTo>
                <a:close/>
                <a:moveTo>
                  <a:pt x="2092402" y="1221082"/>
                </a:moveTo>
                <a:cubicBezTo>
                  <a:pt x="2001593" y="1234047"/>
                  <a:pt x="1911092" y="1235450"/>
                  <a:pt x="1822337" y="1227227"/>
                </a:cubicBezTo>
                <a:cubicBezTo>
                  <a:pt x="1800443" y="1366691"/>
                  <a:pt x="1756170" y="1503162"/>
                  <a:pt x="1688847" y="1630684"/>
                </a:cubicBezTo>
                <a:lnTo>
                  <a:pt x="1987299" y="1802996"/>
                </a:lnTo>
                <a:cubicBezTo>
                  <a:pt x="2084887" y="1618081"/>
                  <a:pt x="2117858" y="1415133"/>
                  <a:pt x="2092402" y="1221082"/>
                </a:cubicBezTo>
                <a:close/>
                <a:moveTo>
                  <a:pt x="649579" y="1175701"/>
                </a:moveTo>
                <a:cubicBezTo>
                  <a:pt x="600911" y="1272240"/>
                  <a:pt x="566994" y="1374279"/>
                  <a:pt x="548013" y="1478728"/>
                </a:cubicBezTo>
                <a:cubicBezTo>
                  <a:pt x="665588" y="1503392"/>
                  <a:pt x="778659" y="1543786"/>
                  <a:pt x="883938" y="1599004"/>
                </a:cubicBezTo>
                <a:lnTo>
                  <a:pt x="1008644" y="1383007"/>
                </a:lnTo>
                <a:close/>
                <a:moveTo>
                  <a:pt x="1325201" y="1085928"/>
                </a:moveTo>
                <a:lnTo>
                  <a:pt x="1180226" y="1337032"/>
                </a:lnTo>
                <a:lnTo>
                  <a:pt x="1563461" y="1558293"/>
                </a:lnTo>
                <a:cubicBezTo>
                  <a:pt x="1621429" y="1447029"/>
                  <a:pt x="1659763" y="1328223"/>
                  <a:pt x="1679185" y="1206861"/>
                </a:cubicBezTo>
                <a:cubicBezTo>
                  <a:pt x="1555153" y="1183834"/>
                  <a:pt x="1435895" y="1143161"/>
                  <a:pt x="1325201" y="1085928"/>
                </a:cubicBezTo>
                <a:close/>
                <a:moveTo>
                  <a:pt x="216369" y="925587"/>
                </a:moveTo>
                <a:cubicBezTo>
                  <a:pt x="135862" y="1096620"/>
                  <a:pt x="108667" y="1281041"/>
                  <a:pt x="130011" y="1458436"/>
                </a:cubicBezTo>
                <a:cubicBezTo>
                  <a:pt x="222591" y="1446071"/>
                  <a:pt x="314795" y="1446181"/>
                  <a:pt x="405131" y="1455463"/>
                </a:cubicBezTo>
                <a:cubicBezTo>
                  <a:pt x="426945" y="1333935"/>
                  <a:pt x="466667" y="1215249"/>
                  <a:pt x="524206" y="1103317"/>
                </a:cubicBezTo>
                <a:close/>
                <a:moveTo>
                  <a:pt x="943246" y="797103"/>
                </a:moveTo>
                <a:cubicBezTo>
                  <a:pt x="853400" y="873630"/>
                  <a:pt x="774733" y="963960"/>
                  <a:pt x="711316" y="1066306"/>
                </a:cubicBezTo>
                <a:lnTo>
                  <a:pt x="1071447" y="1274228"/>
                </a:lnTo>
                <a:lnTo>
                  <a:pt x="1215869" y="1024081"/>
                </a:lnTo>
                <a:cubicBezTo>
                  <a:pt x="1115458" y="961776"/>
                  <a:pt x="1023809" y="885272"/>
                  <a:pt x="943246" y="797103"/>
                </a:cubicBezTo>
                <a:close/>
                <a:moveTo>
                  <a:pt x="1777831" y="614825"/>
                </a:moveTo>
                <a:cubicBezTo>
                  <a:pt x="1828108" y="774217"/>
                  <a:pt x="1847177" y="940426"/>
                  <a:pt x="1835302" y="1104709"/>
                </a:cubicBezTo>
                <a:cubicBezTo>
                  <a:pt x="1912529" y="1111680"/>
                  <a:pt x="1991200" y="1110618"/>
                  <a:pt x="2070135" y="1099634"/>
                </a:cubicBezTo>
                <a:cubicBezTo>
                  <a:pt x="2023430" y="916066"/>
                  <a:pt x="1923963" y="746103"/>
                  <a:pt x="1777831" y="614825"/>
                </a:cubicBezTo>
                <a:close/>
                <a:moveTo>
                  <a:pt x="1613169" y="587153"/>
                </a:moveTo>
                <a:lnTo>
                  <a:pt x="1386789" y="979253"/>
                </a:lnTo>
                <a:cubicBezTo>
                  <a:pt x="1482593" y="1028182"/>
                  <a:pt x="1585369" y="1063521"/>
                  <a:pt x="1692132" y="1084514"/>
                </a:cubicBezTo>
                <a:cubicBezTo>
                  <a:pt x="1702376" y="916614"/>
                  <a:pt x="1676765" y="746730"/>
                  <a:pt x="1613169" y="587153"/>
                </a:cubicBezTo>
                <a:close/>
                <a:moveTo>
                  <a:pt x="1500307" y="531421"/>
                </a:moveTo>
                <a:cubicBezTo>
                  <a:pt x="1333628" y="560682"/>
                  <a:pt x="1177718" y="626786"/>
                  <a:pt x="1041762" y="721997"/>
                </a:cubicBezTo>
                <a:cubicBezTo>
                  <a:pt x="1111912" y="797410"/>
                  <a:pt x="1191076" y="863204"/>
                  <a:pt x="1277416" y="917480"/>
                </a:cubicBezTo>
                <a:close/>
                <a:moveTo>
                  <a:pt x="708730" y="442269"/>
                </a:moveTo>
                <a:cubicBezTo>
                  <a:pt x="536145" y="518354"/>
                  <a:pt x="384460" y="645249"/>
                  <a:pt x="277225" y="815684"/>
                </a:cubicBezTo>
                <a:lnTo>
                  <a:pt x="586010" y="993961"/>
                </a:lnTo>
                <a:cubicBezTo>
                  <a:pt x="658009" y="876621"/>
                  <a:pt x="747803" y="773217"/>
                  <a:pt x="850548" y="685844"/>
                </a:cubicBezTo>
                <a:cubicBezTo>
                  <a:pt x="795399" y="611028"/>
                  <a:pt x="747545" y="529652"/>
                  <a:pt x="708730" y="442269"/>
                </a:cubicBezTo>
                <a:close/>
                <a:moveTo>
                  <a:pt x="1114411" y="355452"/>
                </a:moveTo>
                <a:cubicBezTo>
                  <a:pt x="1016499" y="355167"/>
                  <a:pt x="919324" y="369705"/>
                  <a:pt x="826255" y="398131"/>
                </a:cubicBezTo>
                <a:cubicBezTo>
                  <a:pt x="858722" y="474940"/>
                  <a:pt x="900618" y="545829"/>
                  <a:pt x="948599" y="611249"/>
                </a:cubicBezTo>
                <a:cubicBezTo>
                  <a:pt x="1085375" y="512974"/>
                  <a:pt x="1240825" y="441488"/>
                  <a:pt x="1406980" y="401715"/>
                </a:cubicBezTo>
                <a:cubicBezTo>
                  <a:pt x="1310969" y="370847"/>
                  <a:pt x="1212322" y="355738"/>
                  <a:pt x="1114411" y="355452"/>
                </a:cubicBezTo>
                <a:close/>
                <a:moveTo>
                  <a:pt x="1776283" y="295101"/>
                </a:moveTo>
                <a:lnTo>
                  <a:pt x="1710896" y="408983"/>
                </a:lnTo>
                <a:cubicBezTo>
                  <a:pt x="2209777" y="726145"/>
                  <a:pt x="2373723" y="1383396"/>
                  <a:pt x="2075153" y="1900534"/>
                </a:cubicBezTo>
                <a:cubicBezTo>
                  <a:pt x="1777480" y="2416119"/>
                  <a:pt x="1129323" y="2603192"/>
                  <a:pt x="606057" y="2333243"/>
                </a:cubicBezTo>
                <a:lnTo>
                  <a:pt x="534769" y="2457402"/>
                </a:lnTo>
                <a:cubicBezTo>
                  <a:pt x="1115347" y="2755664"/>
                  <a:pt x="1834151" y="2554240"/>
                  <a:pt x="2173557" y="1987198"/>
                </a:cubicBezTo>
                <a:cubicBezTo>
                  <a:pt x="2520801" y="1407062"/>
                  <a:pt x="2343129" y="657734"/>
                  <a:pt x="1776283" y="295101"/>
                </a:cubicBezTo>
                <a:close/>
                <a:moveTo>
                  <a:pt x="1831804" y="0"/>
                </a:moveTo>
                <a:cubicBezTo>
                  <a:pt x="1881515" y="0"/>
                  <a:pt x="1921814" y="40299"/>
                  <a:pt x="1921814" y="90010"/>
                </a:cubicBezTo>
                <a:cubicBezTo>
                  <a:pt x="1921814" y="123853"/>
                  <a:pt x="1903137" y="153333"/>
                  <a:pt x="1874873" y="167531"/>
                </a:cubicBezTo>
                <a:cubicBezTo>
                  <a:pt x="2505724" y="579432"/>
                  <a:pt x="2701456" y="1419035"/>
                  <a:pt x="2311836" y="2069966"/>
                </a:cubicBezTo>
                <a:cubicBezTo>
                  <a:pt x="2067801" y="2477672"/>
                  <a:pt x="1650037" y="2717958"/>
                  <a:pt x="1209422" y="2750781"/>
                </a:cubicBezTo>
                <a:lnTo>
                  <a:pt x="1209422" y="3191198"/>
                </a:lnTo>
                <a:cubicBezTo>
                  <a:pt x="1228953" y="3190691"/>
                  <a:pt x="1248332" y="3191937"/>
                  <a:pt x="1267595" y="3193449"/>
                </a:cubicBezTo>
                <a:cubicBezTo>
                  <a:pt x="1660899" y="3224325"/>
                  <a:pt x="1926978" y="3358049"/>
                  <a:pt x="1884661" y="3503570"/>
                </a:cubicBezTo>
                <a:lnTo>
                  <a:pt x="318693" y="3505352"/>
                </a:lnTo>
                <a:cubicBezTo>
                  <a:pt x="273700" y="3359367"/>
                  <a:pt x="539657" y="3224666"/>
                  <a:pt x="934393" y="3193515"/>
                </a:cubicBezTo>
                <a:lnTo>
                  <a:pt x="993398" y="3191208"/>
                </a:lnTo>
                <a:lnTo>
                  <a:pt x="993398" y="2750894"/>
                </a:lnTo>
                <a:cubicBezTo>
                  <a:pt x="812915" y="2737642"/>
                  <a:pt x="632784" y="2688481"/>
                  <a:pt x="463078" y="2601537"/>
                </a:cubicBezTo>
                <a:cubicBezTo>
                  <a:pt x="463677" y="2602537"/>
                  <a:pt x="463694" y="2603560"/>
                  <a:pt x="463694" y="2604587"/>
                </a:cubicBezTo>
                <a:cubicBezTo>
                  <a:pt x="463694" y="2654298"/>
                  <a:pt x="423395" y="2694597"/>
                  <a:pt x="373684" y="2694597"/>
                </a:cubicBezTo>
                <a:cubicBezTo>
                  <a:pt x="323973" y="2694597"/>
                  <a:pt x="283674" y="2654298"/>
                  <a:pt x="283674" y="2604587"/>
                </a:cubicBezTo>
                <a:cubicBezTo>
                  <a:pt x="283674" y="2554876"/>
                  <a:pt x="323973" y="2514577"/>
                  <a:pt x="373684" y="2514577"/>
                </a:cubicBezTo>
                <a:lnTo>
                  <a:pt x="377019" y="2515250"/>
                </a:lnTo>
                <a:lnTo>
                  <a:pt x="511820" y="2280472"/>
                </a:lnTo>
                <a:lnTo>
                  <a:pt x="495824" y="2271237"/>
                </a:lnTo>
                <a:lnTo>
                  <a:pt x="496783" y="2269575"/>
                </a:lnTo>
                <a:cubicBezTo>
                  <a:pt x="34226" y="1964050"/>
                  <a:pt x="-130424" y="1362029"/>
                  <a:pt x="110016" y="864184"/>
                </a:cubicBezTo>
                <a:lnTo>
                  <a:pt x="106296" y="862036"/>
                </a:lnTo>
                <a:lnTo>
                  <a:pt x="148828" y="788370"/>
                </a:lnTo>
                <a:lnTo>
                  <a:pt x="169099" y="753258"/>
                </a:lnTo>
                <a:lnTo>
                  <a:pt x="170873" y="754281"/>
                </a:lnTo>
                <a:cubicBezTo>
                  <a:pt x="475914" y="264737"/>
                  <a:pt x="1106018" y="92008"/>
                  <a:pt x="1617242" y="355196"/>
                </a:cubicBezTo>
                <a:lnTo>
                  <a:pt x="1748044" y="127384"/>
                </a:lnTo>
                <a:lnTo>
                  <a:pt x="1751959" y="129632"/>
                </a:lnTo>
                <a:cubicBezTo>
                  <a:pt x="1745165" y="117975"/>
                  <a:pt x="1741794" y="104386"/>
                  <a:pt x="1741794" y="90010"/>
                </a:cubicBezTo>
                <a:cubicBezTo>
                  <a:pt x="1741794" y="40299"/>
                  <a:pt x="1782093" y="0"/>
                  <a:pt x="183180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7" name="Right Triangle 17">
            <a:extLst>
              <a:ext uri="{FF2B5EF4-FFF2-40B4-BE49-F238E27FC236}">
                <a16:creationId xmlns:a16="http://schemas.microsoft.com/office/drawing/2014/main" id="{6ADCC979-BA1C-4251-B6F5-CE5AA2B72FD0}"/>
              </a:ext>
            </a:extLst>
          </p:cNvPr>
          <p:cNvSpPr/>
          <p:nvPr/>
        </p:nvSpPr>
        <p:spPr>
          <a:xfrm>
            <a:off x="7705746" y="4600959"/>
            <a:ext cx="385790" cy="546392"/>
          </a:xfrm>
          <a:custGeom>
            <a:avLst/>
            <a:gdLst/>
            <a:ahLst/>
            <a:cxnLst/>
            <a:rect l="l" t="t" r="r" b="b"/>
            <a:pathLst>
              <a:path w="2387678" h="3240000">
                <a:moveTo>
                  <a:pt x="1645041" y="17032"/>
                </a:moveTo>
                <a:lnTo>
                  <a:pt x="2376264" y="17032"/>
                </a:lnTo>
                <a:lnTo>
                  <a:pt x="2376264" y="17033"/>
                </a:lnTo>
                <a:lnTo>
                  <a:pt x="1645042" y="17033"/>
                </a:lnTo>
                <a:close/>
                <a:moveTo>
                  <a:pt x="0" y="17032"/>
                </a:moveTo>
                <a:lnTo>
                  <a:pt x="1379678" y="17032"/>
                </a:lnTo>
                <a:lnTo>
                  <a:pt x="1379678" y="996125"/>
                </a:lnTo>
                <a:lnTo>
                  <a:pt x="2376264" y="996125"/>
                </a:lnTo>
                <a:lnTo>
                  <a:pt x="2376264" y="3240000"/>
                </a:lnTo>
                <a:lnTo>
                  <a:pt x="0" y="3240000"/>
                </a:lnTo>
                <a:close/>
                <a:moveTo>
                  <a:pt x="1498869" y="0"/>
                </a:moveTo>
                <a:lnTo>
                  <a:pt x="2387678" y="888809"/>
                </a:lnTo>
                <a:lnTo>
                  <a:pt x="1498869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" name="Oval 27">
            <a:extLst>
              <a:ext uri="{FF2B5EF4-FFF2-40B4-BE49-F238E27FC236}">
                <a16:creationId xmlns:a16="http://schemas.microsoft.com/office/drawing/2014/main" id="{7DB6E0EE-B33A-443E-887E-C319F0DAF534}"/>
              </a:ext>
            </a:extLst>
          </p:cNvPr>
          <p:cNvSpPr/>
          <p:nvPr/>
        </p:nvSpPr>
        <p:spPr>
          <a:xfrm>
            <a:off x="4418496" y="5469184"/>
            <a:ext cx="409732" cy="779216"/>
          </a:xfrm>
          <a:custGeom>
            <a:avLst/>
            <a:gdLst/>
            <a:ahLst/>
            <a:cxnLst/>
            <a:rect l="l" t="t" r="r" b="b"/>
            <a:pathLst>
              <a:path w="1703664" h="3240001">
                <a:moveTo>
                  <a:pt x="952533" y="2024463"/>
                </a:moveTo>
                <a:lnTo>
                  <a:pt x="856710" y="2024464"/>
                </a:lnTo>
                <a:lnTo>
                  <a:pt x="649879" y="2143878"/>
                </a:lnTo>
                <a:lnTo>
                  <a:pt x="728753" y="2280491"/>
                </a:lnTo>
                <a:lnTo>
                  <a:pt x="800462" y="2239090"/>
                </a:lnTo>
                <a:lnTo>
                  <a:pt x="800462" y="2476837"/>
                </a:lnTo>
                <a:lnTo>
                  <a:pt x="649878" y="2476837"/>
                </a:lnTo>
                <a:lnTo>
                  <a:pt x="649878" y="2634602"/>
                </a:lnTo>
                <a:lnTo>
                  <a:pt x="1067658" y="2634602"/>
                </a:lnTo>
                <a:lnTo>
                  <a:pt x="1067657" y="2476837"/>
                </a:lnTo>
                <a:lnTo>
                  <a:pt x="952532" y="2476837"/>
                </a:lnTo>
                <a:lnTo>
                  <a:pt x="952532" y="2151292"/>
                </a:lnTo>
                <a:lnTo>
                  <a:pt x="952534" y="2151291"/>
                </a:lnTo>
                <a:close/>
                <a:moveTo>
                  <a:pt x="851832" y="1776101"/>
                </a:moveTo>
                <a:cubicBezTo>
                  <a:pt x="1189868" y="1776101"/>
                  <a:pt x="1463900" y="2050133"/>
                  <a:pt x="1463900" y="2388169"/>
                </a:cubicBezTo>
                <a:cubicBezTo>
                  <a:pt x="1463900" y="2726205"/>
                  <a:pt x="1189868" y="3000237"/>
                  <a:pt x="851832" y="3000237"/>
                </a:cubicBezTo>
                <a:cubicBezTo>
                  <a:pt x="513796" y="3000237"/>
                  <a:pt x="239764" y="2726205"/>
                  <a:pt x="239764" y="2388169"/>
                </a:cubicBezTo>
                <a:cubicBezTo>
                  <a:pt x="239764" y="2050133"/>
                  <a:pt x="513796" y="1776101"/>
                  <a:pt x="851832" y="1776101"/>
                </a:cubicBezTo>
                <a:close/>
                <a:moveTo>
                  <a:pt x="851832" y="1689019"/>
                </a:moveTo>
                <a:cubicBezTo>
                  <a:pt x="465702" y="1689019"/>
                  <a:pt x="152682" y="2002039"/>
                  <a:pt x="152682" y="2388169"/>
                </a:cubicBezTo>
                <a:cubicBezTo>
                  <a:pt x="152682" y="2774299"/>
                  <a:pt x="465702" y="3087319"/>
                  <a:pt x="851832" y="3087319"/>
                </a:cubicBezTo>
                <a:cubicBezTo>
                  <a:pt x="1237962" y="3087319"/>
                  <a:pt x="1550982" y="2774299"/>
                  <a:pt x="1550982" y="2388169"/>
                </a:cubicBezTo>
                <a:cubicBezTo>
                  <a:pt x="1550982" y="2002039"/>
                  <a:pt x="1237962" y="1689019"/>
                  <a:pt x="851832" y="1689019"/>
                </a:cubicBezTo>
                <a:close/>
                <a:moveTo>
                  <a:pt x="851832" y="1536337"/>
                </a:moveTo>
                <a:cubicBezTo>
                  <a:pt x="1322286" y="1536337"/>
                  <a:pt x="1703664" y="1917715"/>
                  <a:pt x="1703664" y="2388169"/>
                </a:cubicBezTo>
                <a:cubicBezTo>
                  <a:pt x="1703664" y="2858623"/>
                  <a:pt x="1322286" y="3240001"/>
                  <a:pt x="851832" y="3240001"/>
                </a:cubicBezTo>
                <a:cubicBezTo>
                  <a:pt x="381378" y="3240001"/>
                  <a:pt x="0" y="2858623"/>
                  <a:pt x="0" y="2388169"/>
                </a:cubicBezTo>
                <a:cubicBezTo>
                  <a:pt x="0" y="1917715"/>
                  <a:pt x="381378" y="1536337"/>
                  <a:pt x="851832" y="1536337"/>
                </a:cubicBezTo>
                <a:close/>
                <a:moveTo>
                  <a:pt x="1173126" y="1"/>
                </a:moveTo>
                <a:lnTo>
                  <a:pt x="1383673" y="1"/>
                </a:lnTo>
                <a:lnTo>
                  <a:pt x="1383673" y="954514"/>
                </a:lnTo>
                <a:lnTo>
                  <a:pt x="1173126" y="1187717"/>
                </a:lnTo>
                <a:close/>
                <a:moveTo>
                  <a:pt x="619488" y="0"/>
                </a:moveTo>
                <a:lnTo>
                  <a:pt x="1099698" y="0"/>
                </a:lnTo>
                <a:lnTo>
                  <a:pt x="1099698" y="1265464"/>
                </a:lnTo>
                <a:lnTo>
                  <a:pt x="859593" y="1532640"/>
                </a:lnTo>
                <a:lnTo>
                  <a:pt x="619488" y="1265464"/>
                </a:lnTo>
                <a:close/>
                <a:moveTo>
                  <a:pt x="335512" y="0"/>
                </a:moveTo>
                <a:lnTo>
                  <a:pt x="546059" y="0"/>
                </a:lnTo>
                <a:lnTo>
                  <a:pt x="546059" y="1166181"/>
                </a:lnTo>
                <a:lnTo>
                  <a:pt x="335512" y="927455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" name="Parallelogram 15">
            <a:extLst>
              <a:ext uri="{FF2B5EF4-FFF2-40B4-BE49-F238E27FC236}">
                <a16:creationId xmlns:a16="http://schemas.microsoft.com/office/drawing/2014/main" id="{24ABDD0B-564D-4579-ACF2-A3B23447A0E6}"/>
              </a:ext>
            </a:extLst>
          </p:cNvPr>
          <p:cNvSpPr/>
          <p:nvPr/>
        </p:nvSpPr>
        <p:spPr>
          <a:xfrm rot="16200000">
            <a:off x="8536863" y="3545131"/>
            <a:ext cx="598764" cy="648141"/>
          </a:xfrm>
          <a:custGeom>
            <a:avLst/>
            <a:gdLst/>
            <a:ahLst/>
            <a:cxnLst/>
            <a:rect l="l" t="t" r="r" b="b"/>
            <a:pathLst>
              <a:path w="2993176" h="3240001">
                <a:moveTo>
                  <a:pt x="1299907" y="647892"/>
                </a:moveTo>
                <a:lnTo>
                  <a:pt x="665509" y="1620000"/>
                </a:lnTo>
                <a:lnTo>
                  <a:pt x="1299907" y="2592108"/>
                </a:lnTo>
                <a:lnTo>
                  <a:pt x="634398" y="2592108"/>
                </a:lnTo>
                <a:lnTo>
                  <a:pt x="0" y="1620000"/>
                </a:lnTo>
                <a:lnTo>
                  <a:pt x="634398" y="647892"/>
                </a:lnTo>
                <a:close/>
                <a:moveTo>
                  <a:pt x="2993176" y="1620001"/>
                </a:moveTo>
                <a:lnTo>
                  <a:pt x="1913056" y="3240001"/>
                </a:lnTo>
                <a:lnTo>
                  <a:pt x="1782206" y="3043749"/>
                </a:lnTo>
                <a:lnTo>
                  <a:pt x="1110064" y="3043749"/>
                </a:lnTo>
                <a:cubicBezTo>
                  <a:pt x="1089036" y="3096599"/>
                  <a:pt x="1037333" y="3133759"/>
                  <a:pt x="976952" y="3133759"/>
                </a:cubicBezTo>
                <a:cubicBezTo>
                  <a:pt x="923853" y="3133759"/>
                  <a:pt x="877466" y="3105022"/>
                  <a:pt x="854540" y="3061058"/>
                </a:cubicBezTo>
                <a:lnTo>
                  <a:pt x="302383" y="3169763"/>
                </a:lnTo>
                <a:lnTo>
                  <a:pt x="302383" y="2809723"/>
                </a:lnTo>
                <a:lnTo>
                  <a:pt x="854540" y="2918427"/>
                </a:lnTo>
                <a:cubicBezTo>
                  <a:pt x="877466" y="2874463"/>
                  <a:pt x="923853" y="2845727"/>
                  <a:pt x="976952" y="2845727"/>
                </a:cubicBezTo>
                <a:cubicBezTo>
                  <a:pt x="1037333" y="2845727"/>
                  <a:pt x="1089036" y="2882887"/>
                  <a:pt x="1110064" y="2935737"/>
                </a:cubicBezTo>
                <a:lnTo>
                  <a:pt x="1710190" y="2935737"/>
                </a:lnTo>
                <a:lnTo>
                  <a:pt x="832936" y="1620001"/>
                </a:lnTo>
                <a:lnTo>
                  <a:pt x="191305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0" name="Round Same Side Corner Rectangle 21">
            <a:extLst>
              <a:ext uri="{FF2B5EF4-FFF2-40B4-BE49-F238E27FC236}">
                <a16:creationId xmlns:a16="http://schemas.microsoft.com/office/drawing/2014/main" id="{A705FB8C-4E2D-4F93-8F3B-7B97C7830918}"/>
              </a:ext>
            </a:extLst>
          </p:cNvPr>
          <p:cNvSpPr/>
          <p:nvPr/>
        </p:nvSpPr>
        <p:spPr>
          <a:xfrm rot="10800000">
            <a:off x="9311063" y="2543932"/>
            <a:ext cx="386665" cy="436639"/>
          </a:xfrm>
          <a:custGeom>
            <a:avLst/>
            <a:gdLst/>
            <a:ahLst/>
            <a:cxnLst/>
            <a:rect l="l" t="t" r="r" b="b"/>
            <a:pathLst>
              <a:path w="2880320" h="3252576">
                <a:moveTo>
                  <a:pt x="612726" y="2220771"/>
                </a:moveTo>
                <a:cubicBezTo>
                  <a:pt x="662432" y="2220771"/>
                  <a:pt x="702726" y="2180477"/>
                  <a:pt x="702726" y="2130771"/>
                </a:cubicBezTo>
                <a:lnTo>
                  <a:pt x="702726" y="438771"/>
                </a:lnTo>
                <a:cubicBezTo>
                  <a:pt x="702726" y="389065"/>
                  <a:pt x="662432" y="348771"/>
                  <a:pt x="612726" y="348771"/>
                </a:cubicBezTo>
                <a:cubicBezTo>
                  <a:pt x="563020" y="348771"/>
                  <a:pt x="522726" y="389065"/>
                  <a:pt x="522726" y="438771"/>
                </a:cubicBezTo>
                <a:lnTo>
                  <a:pt x="522726" y="2130771"/>
                </a:lnTo>
                <a:cubicBezTo>
                  <a:pt x="522726" y="2180477"/>
                  <a:pt x="563020" y="2220771"/>
                  <a:pt x="612726" y="2220771"/>
                </a:cubicBezTo>
                <a:close/>
                <a:moveTo>
                  <a:pt x="1188790" y="2220771"/>
                </a:moveTo>
                <a:cubicBezTo>
                  <a:pt x="1238496" y="2220771"/>
                  <a:pt x="1278790" y="2180477"/>
                  <a:pt x="1278790" y="2130771"/>
                </a:cubicBezTo>
                <a:lnTo>
                  <a:pt x="1278790" y="438771"/>
                </a:lnTo>
                <a:cubicBezTo>
                  <a:pt x="1278790" y="389065"/>
                  <a:pt x="1238496" y="348771"/>
                  <a:pt x="1188790" y="348771"/>
                </a:cubicBezTo>
                <a:cubicBezTo>
                  <a:pt x="1139084" y="348771"/>
                  <a:pt x="1098790" y="389065"/>
                  <a:pt x="1098790" y="438771"/>
                </a:cubicBezTo>
                <a:lnTo>
                  <a:pt x="1098790" y="2130771"/>
                </a:lnTo>
                <a:cubicBezTo>
                  <a:pt x="1098790" y="2180477"/>
                  <a:pt x="1139084" y="2220771"/>
                  <a:pt x="1188790" y="2220771"/>
                </a:cubicBezTo>
                <a:close/>
                <a:moveTo>
                  <a:pt x="1764854" y="2220771"/>
                </a:moveTo>
                <a:cubicBezTo>
                  <a:pt x="1814560" y="2220771"/>
                  <a:pt x="1854854" y="2180477"/>
                  <a:pt x="1854854" y="2130771"/>
                </a:cubicBezTo>
                <a:lnTo>
                  <a:pt x="1854854" y="438771"/>
                </a:lnTo>
                <a:cubicBezTo>
                  <a:pt x="1854854" y="389065"/>
                  <a:pt x="1814560" y="348771"/>
                  <a:pt x="1764854" y="348771"/>
                </a:cubicBezTo>
                <a:cubicBezTo>
                  <a:pt x="1715148" y="348771"/>
                  <a:pt x="1674854" y="389065"/>
                  <a:pt x="1674854" y="438771"/>
                </a:cubicBezTo>
                <a:lnTo>
                  <a:pt x="1674854" y="2130771"/>
                </a:lnTo>
                <a:cubicBezTo>
                  <a:pt x="1674854" y="2180477"/>
                  <a:pt x="1715148" y="2220771"/>
                  <a:pt x="1764854" y="2220771"/>
                </a:cubicBezTo>
                <a:close/>
                <a:moveTo>
                  <a:pt x="2340918" y="2220771"/>
                </a:moveTo>
                <a:cubicBezTo>
                  <a:pt x="2390624" y="2220771"/>
                  <a:pt x="2430918" y="2180477"/>
                  <a:pt x="2430918" y="2130771"/>
                </a:cubicBezTo>
                <a:lnTo>
                  <a:pt x="2430918" y="438771"/>
                </a:lnTo>
                <a:cubicBezTo>
                  <a:pt x="2430918" y="389065"/>
                  <a:pt x="2390624" y="348771"/>
                  <a:pt x="2340918" y="348771"/>
                </a:cubicBezTo>
                <a:cubicBezTo>
                  <a:pt x="2291212" y="348771"/>
                  <a:pt x="2250918" y="389065"/>
                  <a:pt x="2250918" y="438771"/>
                </a:cubicBezTo>
                <a:lnTo>
                  <a:pt x="2250918" y="2130771"/>
                </a:lnTo>
                <a:cubicBezTo>
                  <a:pt x="2250918" y="2180477"/>
                  <a:pt x="2291212" y="2220771"/>
                  <a:pt x="2340918" y="2220771"/>
                </a:cubicBezTo>
                <a:close/>
                <a:moveTo>
                  <a:pt x="2784182" y="2519920"/>
                </a:moveTo>
                <a:lnTo>
                  <a:pt x="96136" y="2519920"/>
                </a:lnTo>
                <a:lnTo>
                  <a:pt x="96136" y="419995"/>
                </a:lnTo>
                <a:cubicBezTo>
                  <a:pt x="96136" y="188038"/>
                  <a:pt x="284174" y="0"/>
                  <a:pt x="516131" y="0"/>
                </a:cubicBezTo>
                <a:lnTo>
                  <a:pt x="2364187" y="0"/>
                </a:lnTo>
                <a:cubicBezTo>
                  <a:pt x="2596144" y="0"/>
                  <a:pt x="2784182" y="188038"/>
                  <a:pt x="2784182" y="419995"/>
                </a:cubicBezTo>
                <a:close/>
                <a:moveTo>
                  <a:pt x="1687966" y="3252576"/>
                </a:moveTo>
                <a:lnTo>
                  <a:pt x="1192350" y="3252576"/>
                </a:lnTo>
                <a:cubicBezTo>
                  <a:pt x="1129224" y="3252576"/>
                  <a:pt x="1078050" y="3201402"/>
                  <a:pt x="1078050" y="3138276"/>
                </a:cubicBezTo>
                <a:lnTo>
                  <a:pt x="1078050" y="3023976"/>
                </a:lnTo>
                <a:lnTo>
                  <a:pt x="60008" y="3023976"/>
                </a:lnTo>
                <a:cubicBezTo>
                  <a:pt x="26866" y="3023976"/>
                  <a:pt x="0" y="2997110"/>
                  <a:pt x="0" y="2963968"/>
                </a:cubicBezTo>
                <a:lnTo>
                  <a:pt x="0" y="2723944"/>
                </a:lnTo>
                <a:cubicBezTo>
                  <a:pt x="0" y="2690802"/>
                  <a:pt x="26866" y="2663936"/>
                  <a:pt x="60008" y="2663936"/>
                </a:cubicBezTo>
                <a:lnTo>
                  <a:pt x="2820312" y="2663936"/>
                </a:lnTo>
                <a:cubicBezTo>
                  <a:pt x="2853454" y="2663936"/>
                  <a:pt x="2880320" y="2690802"/>
                  <a:pt x="2880320" y="2723944"/>
                </a:cubicBezTo>
                <a:lnTo>
                  <a:pt x="2880320" y="2963968"/>
                </a:lnTo>
                <a:cubicBezTo>
                  <a:pt x="2880320" y="2997110"/>
                  <a:pt x="2853454" y="3023976"/>
                  <a:pt x="2820312" y="3023976"/>
                </a:cubicBezTo>
                <a:lnTo>
                  <a:pt x="1802266" y="3023976"/>
                </a:lnTo>
                <a:lnTo>
                  <a:pt x="1802266" y="3138276"/>
                </a:lnTo>
                <a:cubicBezTo>
                  <a:pt x="1802266" y="3201402"/>
                  <a:pt x="1751092" y="3252576"/>
                  <a:pt x="1687966" y="325257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1" name="Oval 26">
            <a:extLst>
              <a:ext uri="{FF2B5EF4-FFF2-40B4-BE49-F238E27FC236}">
                <a16:creationId xmlns:a16="http://schemas.microsoft.com/office/drawing/2014/main" id="{A8611118-4553-45C9-837B-A5EA5C617D63}"/>
              </a:ext>
            </a:extLst>
          </p:cNvPr>
          <p:cNvSpPr/>
          <p:nvPr/>
        </p:nvSpPr>
        <p:spPr>
          <a:xfrm>
            <a:off x="6966942" y="3587275"/>
            <a:ext cx="472482" cy="563852"/>
          </a:xfrm>
          <a:custGeom>
            <a:avLst/>
            <a:gdLst/>
            <a:ahLst/>
            <a:cxnLst/>
            <a:rect l="l" t="t" r="r" b="b"/>
            <a:pathLst>
              <a:path w="2543357" h="3035197">
                <a:moveTo>
                  <a:pt x="1932497" y="885460"/>
                </a:moveTo>
                <a:lnTo>
                  <a:pt x="1858608" y="981586"/>
                </a:lnTo>
                <a:cubicBezTo>
                  <a:pt x="2087948" y="1157874"/>
                  <a:pt x="2221364" y="1431493"/>
                  <a:pt x="2219022" y="1720748"/>
                </a:cubicBezTo>
                <a:lnTo>
                  <a:pt x="2340261" y="1721729"/>
                </a:lnTo>
                <a:cubicBezTo>
                  <a:pt x="2342911" y="1394473"/>
                  <a:pt x="2191967" y="1084907"/>
                  <a:pt x="1932497" y="885460"/>
                </a:cubicBezTo>
                <a:close/>
                <a:moveTo>
                  <a:pt x="1028922" y="281987"/>
                </a:moveTo>
                <a:cubicBezTo>
                  <a:pt x="1157068" y="321344"/>
                  <a:pt x="1128134" y="299573"/>
                  <a:pt x="1193247" y="332230"/>
                </a:cubicBezTo>
                <a:cubicBezTo>
                  <a:pt x="1269854" y="451410"/>
                  <a:pt x="1301375" y="602654"/>
                  <a:pt x="1295736" y="739575"/>
                </a:cubicBezTo>
                <a:cubicBezTo>
                  <a:pt x="1418781" y="730097"/>
                  <a:pt x="1391656" y="622269"/>
                  <a:pt x="1842154" y="674175"/>
                </a:cubicBezTo>
                <a:cubicBezTo>
                  <a:pt x="2251963" y="725703"/>
                  <a:pt x="2543357" y="1202505"/>
                  <a:pt x="2543357" y="1911138"/>
                </a:cubicBezTo>
                <a:cubicBezTo>
                  <a:pt x="2543357" y="2619771"/>
                  <a:pt x="2228290" y="3174439"/>
                  <a:pt x="1189012" y="3004227"/>
                </a:cubicBezTo>
                <a:cubicBezTo>
                  <a:pt x="266689" y="3142266"/>
                  <a:pt x="99973" y="2479414"/>
                  <a:pt x="24671" y="2089269"/>
                </a:cubicBezTo>
                <a:cubicBezTo>
                  <a:pt x="-50631" y="1699124"/>
                  <a:pt x="9514" y="922425"/>
                  <a:pt x="737199" y="663358"/>
                </a:cubicBezTo>
                <a:cubicBezTo>
                  <a:pt x="1021153" y="585721"/>
                  <a:pt x="1093645" y="690425"/>
                  <a:pt x="1216376" y="728497"/>
                </a:cubicBezTo>
                <a:cubicBezTo>
                  <a:pt x="1183268" y="569368"/>
                  <a:pt x="1135766" y="458984"/>
                  <a:pt x="1028922" y="281987"/>
                </a:cubicBezTo>
                <a:close/>
                <a:moveTo>
                  <a:pt x="1919942" y="47"/>
                </a:moveTo>
                <a:cubicBezTo>
                  <a:pt x="2086542" y="1491"/>
                  <a:pt x="2263938" y="35583"/>
                  <a:pt x="2350876" y="60453"/>
                </a:cubicBezTo>
                <a:cubicBezTo>
                  <a:pt x="2672784" y="174000"/>
                  <a:pt x="2321773" y="213881"/>
                  <a:pt x="2220060" y="345654"/>
                </a:cubicBezTo>
                <a:cubicBezTo>
                  <a:pt x="2118347" y="477427"/>
                  <a:pt x="2005019" y="609932"/>
                  <a:pt x="1770740" y="609932"/>
                </a:cubicBezTo>
                <a:lnTo>
                  <a:pt x="1326444" y="614956"/>
                </a:lnTo>
                <a:lnTo>
                  <a:pt x="1346541" y="320533"/>
                </a:lnTo>
                <a:cubicBezTo>
                  <a:pt x="1401807" y="115484"/>
                  <a:pt x="1563158" y="44336"/>
                  <a:pt x="1760692" y="11037"/>
                </a:cubicBezTo>
                <a:cubicBezTo>
                  <a:pt x="1810076" y="2712"/>
                  <a:pt x="1864409" y="-434"/>
                  <a:pt x="1919942" y="47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2" name="Freeform 32">
            <a:extLst>
              <a:ext uri="{FF2B5EF4-FFF2-40B4-BE49-F238E27FC236}">
                <a16:creationId xmlns:a16="http://schemas.microsoft.com/office/drawing/2014/main" id="{9C5A04AA-A50B-457A-A783-D941E78BCCDF}"/>
              </a:ext>
            </a:extLst>
          </p:cNvPr>
          <p:cNvSpPr/>
          <p:nvPr/>
        </p:nvSpPr>
        <p:spPr>
          <a:xfrm>
            <a:off x="4360223" y="1480860"/>
            <a:ext cx="597487" cy="547278"/>
          </a:xfrm>
          <a:custGeom>
            <a:avLst/>
            <a:gdLst/>
            <a:ahLst/>
            <a:cxnLst/>
            <a:rect l="l" t="t" r="r" b="b"/>
            <a:pathLst>
              <a:path w="3210745" h="2940925">
                <a:moveTo>
                  <a:pt x="340528" y="2526682"/>
                </a:moveTo>
                <a:cubicBezTo>
                  <a:pt x="280875" y="2526682"/>
                  <a:pt x="232516" y="2575041"/>
                  <a:pt x="232516" y="2634694"/>
                </a:cubicBezTo>
                <a:cubicBezTo>
                  <a:pt x="232516" y="2694347"/>
                  <a:pt x="280875" y="2742706"/>
                  <a:pt x="340528" y="2742706"/>
                </a:cubicBezTo>
                <a:cubicBezTo>
                  <a:pt x="400181" y="2742706"/>
                  <a:pt x="448540" y="2694347"/>
                  <a:pt x="448540" y="2634694"/>
                </a:cubicBezTo>
                <a:cubicBezTo>
                  <a:pt x="448540" y="2575041"/>
                  <a:pt x="400181" y="2526682"/>
                  <a:pt x="340528" y="2526682"/>
                </a:cubicBezTo>
                <a:close/>
                <a:moveTo>
                  <a:pt x="1821636" y="152"/>
                </a:moveTo>
                <a:cubicBezTo>
                  <a:pt x="1920275" y="-4956"/>
                  <a:pt x="2051571" y="119306"/>
                  <a:pt x="2102482" y="278737"/>
                </a:cubicBezTo>
                <a:cubicBezTo>
                  <a:pt x="2192513" y="649582"/>
                  <a:pt x="1575154" y="1213351"/>
                  <a:pt x="2006019" y="1236931"/>
                </a:cubicBezTo>
                <a:cubicBezTo>
                  <a:pt x="2310412" y="1206920"/>
                  <a:pt x="2473326" y="1176910"/>
                  <a:pt x="2803442" y="1166192"/>
                </a:cubicBezTo>
                <a:cubicBezTo>
                  <a:pt x="3103547" y="1170479"/>
                  <a:pt x="3152850" y="1361260"/>
                  <a:pt x="3002798" y="1564903"/>
                </a:cubicBezTo>
                <a:cubicBezTo>
                  <a:pt x="3191435" y="1575621"/>
                  <a:pt x="3347919" y="1869296"/>
                  <a:pt x="3022090" y="1989338"/>
                </a:cubicBezTo>
                <a:cubicBezTo>
                  <a:pt x="3332913" y="2182262"/>
                  <a:pt x="3154994" y="2426634"/>
                  <a:pt x="2977074" y="2471650"/>
                </a:cubicBezTo>
                <a:cubicBezTo>
                  <a:pt x="3127127" y="2606697"/>
                  <a:pt x="3109978" y="2709590"/>
                  <a:pt x="2957782" y="2793191"/>
                </a:cubicBezTo>
                <a:cubicBezTo>
                  <a:pt x="2620164" y="2932526"/>
                  <a:pt x="1747715" y="3028988"/>
                  <a:pt x="1253613" y="2818914"/>
                </a:cubicBezTo>
                <a:cubicBezTo>
                  <a:pt x="1018944" y="2738561"/>
                  <a:pt x="869067" y="2654318"/>
                  <a:pt x="700568" y="2648441"/>
                </a:cubicBezTo>
                <a:lnTo>
                  <a:pt x="700568" y="2796242"/>
                </a:lnTo>
                <a:cubicBezTo>
                  <a:pt x="700568" y="2860729"/>
                  <a:pt x="648291" y="2913006"/>
                  <a:pt x="583804" y="2913006"/>
                </a:cubicBezTo>
                <a:lnTo>
                  <a:pt x="0" y="2913006"/>
                </a:lnTo>
                <a:lnTo>
                  <a:pt x="0" y="1400838"/>
                </a:lnTo>
                <a:lnTo>
                  <a:pt x="583804" y="1400838"/>
                </a:lnTo>
                <a:cubicBezTo>
                  <a:pt x="648291" y="1400838"/>
                  <a:pt x="700568" y="1453115"/>
                  <a:pt x="700568" y="1517602"/>
                </a:cubicBezTo>
                <a:lnTo>
                  <a:pt x="700568" y="1571674"/>
                </a:lnTo>
                <a:cubicBezTo>
                  <a:pt x="721537" y="1568378"/>
                  <a:pt x="746526" y="1559634"/>
                  <a:pt x="784162" y="1539180"/>
                </a:cubicBezTo>
                <a:cubicBezTo>
                  <a:pt x="831321" y="1421281"/>
                  <a:pt x="890271" y="1323747"/>
                  <a:pt x="1034964" y="1191915"/>
                </a:cubicBezTo>
                <a:cubicBezTo>
                  <a:pt x="1257900" y="851081"/>
                  <a:pt x="1628744" y="677449"/>
                  <a:pt x="1703770" y="169413"/>
                </a:cubicBezTo>
                <a:cubicBezTo>
                  <a:pt x="1715024" y="52855"/>
                  <a:pt x="1762452" y="3217"/>
                  <a:pt x="1821636" y="15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3" name="Rounded Rectangle 10">
            <a:extLst>
              <a:ext uri="{FF2B5EF4-FFF2-40B4-BE49-F238E27FC236}">
                <a16:creationId xmlns:a16="http://schemas.microsoft.com/office/drawing/2014/main" id="{B55467B8-5BFB-46FE-82D2-AA896BC192F1}"/>
              </a:ext>
            </a:extLst>
          </p:cNvPr>
          <p:cNvSpPr/>
          <p:nvPr/>
        </p:nvSpPr>
        <p:spPr>
          <a:xfrm>
            <a:off x="8534202" y="2515987"/>
            <a:ext cx="372169" cy="492524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4" name="Rounded Rectangle 32">
            <a:extLst>
              <a:ext uri="{FF2B5EF4-FFF2-40B4-BE49-F238E27FC236}">
                <a16:creationId xmlns:a16="http://schemas.microsoft.com/office/drawing/2014/main" id="{A7C45BCB-0B8E-4E0E-842A-DD554B68B1C0}"/>
              </a:ext>
            </a:extLst>
          </p:cNvPr>
          <p:cNvSpPr/>
          <p:nvPr/>
        </p:nvSpPr>
        <p:spPr>
          <a:xfrm>
            <a:off x="10179594" y="3623455"/>
            <a:ext cx="491492" cy="4914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5" name="Trapezoid 13">
            <a:extLst>
              <a:ext uri="{FF2B5EF4-FFF2-40B4-BE49-F238E27FC236}">
                <a16:creationId xmlns:a16="http://schemas.microsoft.com/office/drawing/2014/main" id="{EAB635DE-58EF-4585-A0F5-0790A1957A5B}"/>
              </a:ext>
            </a:extLst>
          </p:cNvPr>
          <p:cNvSpPr/>
          <p:nvPr/>
        </p:nvSpPr>
        <p:spPr>
          <a:xfrm>
            <a:off x="5324216" y="2538243"/>
            <a:ext cx="529844" cy="448015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6" name="Rounded Rectangle 7">
            <a:extLst>
              <a:ext uri="{FF2B5EF4-FFF2-40B4-BE49-F238E27FC236}">
                <a16:creationId xmlns:a16="http://schemas.microsoft.com/office/drawing/2014/main" id="{890A206E-8EB0-46CB-87E5-BB62DA827BE4}"/>
              </a:ext>
            </a:extLst>
          </p:cNvPr>
          <p:cNvSpPr/>
          <p:nvPr/>
        </p:nvSpPr>
        <p:spPr>
          <a:xfrm>
            <a:off x="7858216" y="2527504"/>
            <a:ext cx="271294" cy="469495"/>
          </a:xfrm>
          <a:custGeom>
            <a:avLst/>
            <a:gdLst/>
            <a:ahLst/>
            <a:cxnLst/>
            <a:rect l="l" t="t" r="r" b="b"/>
            <a:pathLst>
              <a:path w="1872208" h="3240000">
                <a:moveTo>
                  <a:pt x="936104" y="2852499"/>
                </a:moveTo>
                <a:cubicBezTo>
                  <a:pt x="861605" y="2852499"/>
                  <a:pt x="801211" y="2912893"/>
                  <a:pt x="801211" y="2987392"/>
                </a:cubicBezTo>
                <a:cubicBezTo>
                  <a:pt x="801211" y="3061891"/>
                  <a:pt x="861605" y="3122285"/>
                  <a:pt x="936104" y="3122285"/>
                </a:cubicBezTo>
                <a:cubicBezTo>
                  <a:pt x="1010603" y="3122285"/>
                  <a:pt x="1070997" y="3061891"/>
                  <a:pt x="1070997" y="2987392"/>
                </a:cubicBezTo>
                <a:cubicBezTo>
                  <a:pt x="1070997" y="2912893"/>
                  <a:pt x="1010603" y="2852499"/>
                  <a:pt x="936104" y="2852499"/>
                </a:cubicBezTo>
                <a:close/>
                <a:moveTo>
                  <a:pt x="144016" y="323096"/>
                </a:moveTo>
                <a:lnTo>
                  <a:pt x="144016" y="2699360"/>
                </a:lnTo>
                <a:lnTo>
                  <a:pt x="1728192" y="2699360"/>
                </a:lnTo>
                <a:lnTo>
                  <a:pt x="1728192" y="323096"/>
                </a:lnTo>
                <a:close/>
                <a:moveTo>
                  <a:pt x="720104" y="107072"/>
                </a:moveTo>
                <a:cubicBezTo>
                  <a:pt x="690281" y="107072"/>
                  <a:pt x="666104" y="131249"/>
                  <a:pt x="666104" y="161072"/>
                </a:cubicBezTo>
                <a:cubicBezTo>
                  <a:pt x="666104" y="190895"/>
                  <a:pt x="690281" y="215072"/>
                  <a:pt x="720104" y="215072"/>
                </a:cubicBezTo>
                <a:lnTo>
                  <a:pt x="1152104" y="215072"/>
                </a:lnTo>
                <a:cubicBezTo>
                  <a:pt x="1181927" y="215072"/>
                  <a:pt x="1206104" y="190895"/>
                  <a:pt x="1206104" y="161072"/>
                </a:cubicBezTo>
                <a:cubicBezTo>
                  <a:pt x="1206104" y="131249"/>
                  <a:pt x="1181927" y="107072"/>
                  <a:pt x="1152104" y="107072"/>
                </a:cubicBezTo>
                <a:close/>
                <a:moveTo>
                  <a:pt x="312041" y="0"/>
                </a:moveTo>
                <a:lnTo>
                  <a:pt x="1560167" y="0"/>
                </a:lnTo>
                <a:cubicBezTo>
                  <a:pt x="1732502" y="0"/>
                  <a:pt x="1872208" y="139706"/>
                  <a:pt x="1872208" y="312041"/>
                </a:cubicBezTo>
                <a:lnTo>
                  <a:pt x="1872208" y="2927959"/>
                </a:lnTo>
                <a:cubicBezTo>
                  <a:pt x="1872208" y="3100294"/>
                  <a:pt x="1732502" y="3240000"/>
                  <a:pt x="1560167" y="3240000"/>
                </a:cubicBezTo>
                <a:lnTo>
                  <a:pt x="312041" y="3240000"/>
                </a:lnTo>
                <a:cubicBezTo>
                  <a:pt x="139706" y="3240000"/>
                  <a:pt x="0" y="3100294"/>
                  <a:pt x="0" y="2927959"/>
                </a:cubicBezTo>
                <a:lnTo>
                  <a:pt x="0" y="312041"/>
                </a:lnTo>
                <a:cubicBezTo>
                  <a:pt x="0" y="139706"/>
                  <a:pt x="139706" y="0"/>
                  <a:pt x="3120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7" name="Rectangle 18">
            <a:extLst>
              <a:ext uri="{FF2B5EF4-FFF2-40B4-BE49-F238E27FC236}">
                <a16:creationId xmlns:a16="http://schemas.microsoft.com/office/drawing/2014/main" id="{D8BFBE69-EC90-491A-A905-789398F4B3A8}"/>
              </a:ext>
            </a:extLst>
          </p:cNvPr>
          <p:cNvSpPr/>
          <p:nvPr/>
        </p:nvSpPr>
        <p:spPr>
          <a:xfrm>
            <a:off x="6258752" y="2567175"/>
            <a:ext cx="491054" cy="390153"/>
          </a:xfrm>
          <a:custGeom>
            <a:avLst/>
            <a:gdLst/>
            <a:ahLst/>
            <a:cxnLst/>
            <a:rect l="l" t="t" r="r" b="b"/>
            <a:pathLst>
              <a:path w="3240000" h="2574247">
                <a:moveTo>
                  <a:pt x="2393400" y="1814089"/>
                </a:moveTo>
                <a:cubicBezTo>
                  <a:pt x="2363577" y="1814089"/>
                  <a:pt x="2339400" y="1838266"/>
                  <a:pt x="2339400" y="1868089"/>
                </a:cubicBezTo>
                <a:cubicBezTo>
                  <a:pt x="2339400" y="1897912"/>
                  <a:pt x="2363577" y="1922089"/>
                  <a:pt x="2393400" y="1922089"/>
                </a:cubicBezTo>
                <a:lnTo>
                  <a:pt x="2573400" y="1922089"/>
                </a:lnTo>
                <a:cubicBezTo>
                  <a:pt x="2603223" y="1922089"/>
                  <a:pt x="2627400" y="1897912"/>
                  <a:pt x="2627400" y="1868089"/>
                </a:cubicBezTo>
                <a:cubicBezTo>
                  <a:pt x="2627400" y="1838266"/>
                  <a:pt x="2603223" y="1814089"/>
                  <a:pt x="2573400" y="1814089"/>
                </a:cubicBezTo>
                <a:close/>
                <a:moveTo>
                  <a:pt x="173344" y="1814089"/>
                </a:moveTo>
                <a:cubicBezTo>
                  <a:pt x="143521" y="1814089"/>
                  <a:pt x="119344" y="1838266"/>
                  <a:pt x="119344" y="1868089"/>
                </a:cubicBezTo>
                <a:cubicBezTo>
                  <a:pt x="119344" y="1897912"/>
                  <a:pt x="143521" y="1922089"/>
                  <a:pt x="173344" y="1922089"/>
                </a:cubicBezTo>
                <a:lnTo>
                  <a:pt x="353344" y="1922089"/>
                </a:lnTo>
                <a:cubicBezTo>
                  <a:pt x="383167" y="1922089"/>
                  <a:pt x="407344" y="1897912"/>
                  <a:pt x="407344" y="1868089"/>
                </a:cubicBezTo>
                <a:cubicBezTo>
                  <a:pt x="407344" y="1838266"/>
                  <a:pt x="383167" y="1814089"/>
                  <a:pt x="353344" y="1814089"/>
                </a:cubicBezTo>
                <a:close/>
                <a:moveTo>
                  <a:pt x="2933496" y="1796081"/>
                </a:moveTo>
                <a:cubicBezTo>
                  <a:pt x="2893727" y="1796081"/>
                  <a:pt x="2861488" y="1828320"/>
                  <a:pt x="2861488" y="1868089"/>
                </a:cubicBezTo>
                <a:cubicBezTo>
                  <a:pt x="2861488" y="1907858"/>
                  <a:pt x="2893727" y="1940097"/>
                  <a:pt x="2933496" y="1940097"/>
                </a:cubicBezTo>
                <a:cubicBezTo>
                  <a:pt x="2973265" y="1940097"/>
                  <a:pt x="3005504" y="1907858"/>
                  <a:pt x="3005504" y="1868089"/>
                </a:cubicBezTo>
                <a:cubicBezTo>
                  <a:pt x="3005504" y="1828320"/>
                  <a:pt x="2973265" y="1796081"/>
                  <a:pt x="2933496" y="1796081"/>
                </a:cubicBezTo>
                <a:close/>
                <a:moveTo>
                  <a:pt x="119344" y="122856"/>
                </a:moveTo>
                <a:lnTo>
                  <a:pt x="119344" y="1728192"/>
                </a:lnTo>
                <a:lnTo>
                  <a:pt x="3120656" y="1728192"/>
                </a:lnTo>
                <a:lnTo>
                  <a:pt x="3120656" y="122856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2016224"/>
                </a:lnTo>
                <a:lnTo>
                  <a:pt x="1812079" y="2016224"/>
                </a:lnTo>
                <a:lnTo>
                  <a:pt x="1857107" y="2320159"/>
                </a:lnTo>
                <a:lnTo>
                  <a:pt x="2357140" y="2320159"/>
                </a:lnTo>
                <a:cubicBezTo>
                  <a:pt x="2427304" y="2320159"/>
                  <a:pt x="2484184" y="2377039"/>
                  <a:pt x="2484184" y="2447203"/>
                </a:cubicBezTo>
                <a:lnTo>
                  <a:pt x="2484184" y="2574247"/>
                </a:lnTo>
                <a:lnTo>
                  <a:pt x="755992" y="2574247"/>
                </a:lnTo>
                <a:lnTo>
                  <a:pt x="755992" y="2447203"/>
                </a:lnTo>
                <a:cubicBezTo>
                  <a:pt x="755992" y="2377039"/>
                  <a:pt x="812872" y="2320159"/>
                  <a:pt x="883036" y="2320159"/>
                </a:cubicBezTo>
                <a:lnTo>
                  <a:pt x="1382894" y="2320159"/>
                </a:lnTo>
                <a:lnTo>
                  <a:pt x="1427922" y="2016224"/>
                </a:lnTo>
                <a:lnTo>
                  <a:pt x="0" y="2016224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8" name="Rounded Rectangle 25">
            <a:extLst>
              <a:ext uri="{FF2B5EF4-FFF2-40B4-BE49-F238E27FC236}">
                <a16:creationId xmlns:a16="http://schemas.microsoft.com/office/drawing/2014/main" id="{4572E89B-D1A8-4A73-807F-C57BE0137D47}"/>
              </a:ext>
            </a:extLst>
          </p:cNvPr>
          <p:cNvSpPr/>
          <p:nvPr/>
        </p:nvSpPr>
        <p:spPr>
          <a:xfrm>
            <a:off x="7154498" y="2552022"/>
            <a:ext cx="299026" cy="420457"/>
          </a:xfrm>
          <a:custGeom>
            <a:avLst/>
            <a:gdLst/>
            <a:ahLst/>
            <a:cxnLst/>
            <a:rect l="l" t="t" r="r" b="b"/>
            <a:pathLst>
              <a:path w="2304256" h="3240000">
                <a:moveTo>
                  <a:pt x="954128" y="3024336"/>
                </a:moveTo>
                <a:cubicBezTo>
                  <a:pt x="924305" y="3024336"/>
                  <a:pt x="900128" y="3048513"/>
                  <a:pt x="900128" y="3078336"/>
                </a:cubicBezTo>
                <a:cubicBezTo>
                  <a:pt x="900128" y="3108159"/>
                  <a:pt x="924305" y="3132336"/>
                  <a:pt x="954128" y="3132336"/>
                </a:cubicBezTo>
                <a:lnTo>
                  <a:pt x="1350128" y="3132336"/>
                </a:lnTo>
                <a:cubicBezTo>
                  <a:pt x="1379951" y="3132336"/>
                  <a:pt x="1404128" y="3108159"/>
                  <a:pt x="1404128" y="3078336"/>
                </a:cubicBezTo>
                <a:cubicBezTo>
                  <a:pt x="1404128" y="3048513"/>
                  <a:pt x="1379951" y="3024336"/>
                  <a:pt x="1350128" y="3024336"/>
                </a:cubicBezTo>
                <a:close/>
                <a:moveTo>
                  <a:pt x="131531" y="224650"/>
                </a:moveTo>
                <a:lnTo>
                  <a:pt x="131531" y="2888946"/>
                </a:lnTo>
                <a:lnTo>
                  <a:pt x="2172725" y="2888946"/>
                </a:lnTo>
                <a:lnTo>
                  <a:pt x="2172725" y="224650"/>
                </a:lnTo>
                <a:close/>
                <a:moveTo>
                  <a:pt x="936128" y="73520"/>
                </a:moveTo>
                <a:cubicBezTo>
                  <a:pt x="916246" y="73520"/>
                  <a:pt x="900128" y="89638"/>
                  <a:pt x="900128" y="109520"/>
                </a:cubicBezTo>
                <a:cubicBezTo>
                  <a:pt x="900128" y="129402"/>
                  <a:pt x="916246" y="145520"/>
                  <a:pt x="936128" y="145520"/>
                </a:cubicBezTo>
                <a:lnTo>
                  <a:pt x="1368128" y="145520"/>
                </a:lnTo>
                <a:cubicBezTo>
                  <a:pt x="1388010" y="145520"/>
                  <a:pt x="1404128" y="129402"/>
                  <a:pt x="1404128" y="109520"/>
                </a:cubicBezTo>
                <a:cubicBezTo>
                  <a:pt x="1404128" y="89638"/>
                  <a:pt x="1388010" y="73520"/>
                  <a:pt x="1368128" y="73520"/>
                </a:cubicBezTo>
                <a:close/>
                <a:moveTo>
                  <a:pt x="155330" y="0"/>
                </a:moveTo>
                <a:lnTo>
                  <a:pt x="2148926" y="0"/>
                </a:lnTo>
                <a:cubicBezTo>
                  <a:pt x="2234712" y="0"/>
                  <a:pt x="2304256" y="69544"/>
                  <a:pt x="2304256" y="155330"/>
                </a:cubicBezTo>
                <a:lnTo>
                  <a:pt x="2304256" y="3084670"/>
                </a:lnTo>
                <a:cubicBezTo>
                  <a:pt x="2304256" y="3170456"/>
                  <a:pt x="2234712" y="3240000"/>
                  <a:pt x="2148926" y="3240000"/>
                </a:cubicBezTo>
                <a:lnTo>
                  <a:pt x="155330" y="3240000"/>
                </a:lnTo>
                <a:cubicBezTo>
                  <a:pt x="69544" y="3240000"/>
                  <a:pt x="0" y="3170456"/>
                  <a:pt x="0" y="3084670"/>
                </a:cubicBezTo>
                <a:lnTo>
                  <a:pt x="0" y="155330"/>
                </a:lnTo>
                <a:cubicBezTo>
                  <a:pt x="0" y="69544"/>
                  <a:pt x="69544" y="0"/>
                  <a:pt x="15533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9" name="Chord 14">
            <a:extLst>
              <a:ext uri="{FF2B5EF4-FFF2-40B4-BE49-F238E27FC236}">
                <a16:creationId xmlns:a16="http://schemas.microsoft.com/office/drawing/2014/main" id="{55CB0732-5078-415F-A13A-7992B69C1679}"/>
              </a:ext>
            </a:extLst>
          </p:cNvPr>
          <p:cNvSpPr/>
          <p:nvPr/>
        </p:nvSpPr>
        <p:spPr>
          <a:xfrm>
            <a:off x="5919945" y="5535338"/>
            <a:ext cx="512639" cy="646909"/>
          </a:xfrm>
          <a:custGeom>
            <a:avLst/>
            <a:gdLst/>
            <a:ahLst/>
            <a:cxnLst/>
            <a:rect l="l" t="t" r="r" b="b"/>
            <a:pathLst>
              <a:path w="2120980" h="2676504">
                <a:moveTo>
                  <a:pt x="824057" y="2198115"/>
                </a:moveTo>
                <a:lnTo>
                  <a:pt x="824057" y="2229022"/>
                </a:lnTo>
                <a:lnTo>
                  <a:pt x="751177" y="2229022"/>
                </a:lnTo>
                <a:lnTo>
                  <a:pt x="751177" y="2510330"/>
                </a:lnTo>
                <a:lnTo>
                  <a:pt x="824057" y="2510330"/>
                </a:lnTo>
                <a:lnTo>
                  <a:pt x="824057" y="2541237"/>
                </a:lnTo>
                <a:lnTo>
                  <a:pt x="1298129" y="2541237"/>
                </a:lnTo>
                <a:lnTo>
                  <a:pt x="1298129" y="2510330"/>
                </a:lnTo>
                <a:lnTo>
                  <a:pt x="1371008" y="2510330"/>
                </a:lnTo>
                <a:lnTo>
                  <a:pt x="1371008" y="2229022"/>
                </a:lnTo>
                <a:lnTo>
                  <a:pt x="1298129" y="2229022"/>
                </a:lnTo>
                <a:lnTo>
                  <a:pt x="1298129" y="2198115"/>
                </a:lnTo>
                <a:close/>
                <a:moveTo>
                  <a:pt x="1933495" y="134375"/>
                </a:moveTo>
                <a:cubicBezTo>
                  <a:pt x="1872496" y="128267"/>
                  <a:pt x="1778964" y="206162"/>
                  <a:pt x="1655092" y="316398"/>
                </a:cubicBezTo>
                <a:lnTo>
                  <a:pt x="1655092" y="762581"/>
                </a:lnTo>
                <a:lnTo>
                  <a:pt x="1651862" y="762581"/>
                </a:lnTo>
                <a:cubicBezTo>
                  <a:pt x="1647824" y="843406"/>
                  <a:pt x="1633793" y="920606"/>
                  <a:pt x="1611266" y="992211"/>
                </a:cubicBezTo>
                <a:cubicBezTo>
                  <a:pt x="1739269" y="1047184"/>
                  <a:pt x="1828260" y="986425"/>
                  <a:pt x="1895778" y="900656"/>
                </a:cubicBezTo>
                <a:cubicBezTo>
                  <a:pt x="1964561" y="813279"/>
                  <a:pt x="2016746" y="624382"/>
                  <a:pt x="2016490" y="465292"/>
                </a:cubicBezTo>
                <a:cubicBezTo>
                  <a:pt x="2023696" y="232949"/>
                  <a:pt x="1995287" y="140561"/>
                  <a:pt x="1933495" y="134375"/>
                </a:cubicBezTo>
                <a:close/>
                <a:moveTo>
                  <a:pt x="187485" y="134375"/>
                </a:moveTo>
                <a:cubicBezTo>
                  <a:pt x="125693" y="140561"/>
                  <a:pt x="97284" y="232949"/>
                  <a:pt x="104490" y="465292"/>
                </a:cubicBezTo>
                <a:cubicBezTo>
                  <a:pt x="104234" y="624382"/>
                  <a:pt x="156419" y="813279"/>
                  <a:pt x="225202" y="900656"/>
                </a:cubicBezTo>
                <a:cubicBezTo>
                  <a:pt x="292944" y="986710"/>
                  <a:pt x="382303" y="1047587"/>
                  <a:pt x="511026" y="991745"/>
                </a:cubicBezTo>
                <a:cubicBezTo>
                  <a:pt x="488627" y="920189"/>
                  <a:pt x="474740" y="843131"/>
                  <a:pt x="470841" y="762581"/>
                </a:cubicBezTo>
                <a:lnTo>
                  <a:pt x="467092" y="762581"/>
                </a:lnTo>
                <a:lnTo>
                  <a:pt x="467092" y="317447"/>
                </a:lnTo>
                <a:cubicBezTo>
                  <a:pt x="342616" y="206663"/>
                  <a:pt x="248680" y="128248"/>
                  <a:pt x="187485" y="134375"/>
                </a:cubicBezTo>
                <a:close/>
                <a:moveTo>
                  <a:pt x="171293" y="338"/>
                </a:moveTo>
                <a:cubicBezTo>
                  <a:pt x="267101" y="7324"/>
                  <a:pt x="383647" y="121035"/>
                  <a:pt x="467092" y="183917"/>
                </a:cubicBezTo>
                <a:lnTo>
                  <a:pt x="467092" y="127304"/>
                </a:lnTo>
                <a:cubicBezTo>
                  <a:pt x="446033" y="120339"/>
                  <a:pt x="431092" y="100383"/>
                  <a:pt x="431092" y="76938"/>
                </a:cubicBezTo>
                <a:cubicBezTo>
                  <a:pt x="431092" y="47115"/>
                  <a:pt x="455269" y="22938"/>
                  <a:pt x="485092" y="22938"/>
                </a:cubicBezTo>
                <a:lnTo>
                  <a:pt x="1637092" y="22938"/>
                </a:lnTo>
                <a:cubicBezTo>
                  <a:pt x="1666915" y="22938"/>
                  <a:pt x="1691092" y="47115"/>
                  <a:pt x="1691092" y="76938"/>
                </a:cubicBezTo>
                <a:cubicBezTo>
                  <a:pt x="1691092" y="100383"/>
                  <a:pt x="1676151" y="120339"/>
                  <a:pt x="1655092" y="127304"/>
                </a:cubicBezTo>
                <a:lnTo>
                  <a:pt x="1655092" y="182958"/>
                </a:lnTo>
                <a:cubicBezTo>
                  <a:pt x="1738474" y="119924"/>
                  <a:pt x="1854348" y="7289"/>
                  <a:pt x="1949687" y="338"/>
                </a:cubicBezTo>
                <a:cubicBezTo>
                  <a:pt x="2046947" y="-6754"/>
                  <a:pt x="2122836" y="96139"/>
                  <a:pt x="2120946" y="473736"/>
                </a:cubicBezTo>
                <a:cubicBezTo>
                  <a:pt x="2117166" y="673942"/>
                  <a:pt x="2058714" y="872497"/>
                  <a:pt x="1966316" y="974360"/>
                </a:cubicBezTo>
                <a:cubicBezTo>
                  <a:pt x="1875288" y="1074712"/>
                  <a:pt x="1740706" y="1159472"/>
                  <a:pt x="1574365" y="1087619"/>
                </a:cubicBezTo>
                <a:cubicBezTo>
                  <a:pt x="1498402" y="1256706"/>
                  <a:pt x="1371540" y="1383225"/>
                  <a:pt x="1220432" y="1434843"/>
                </a:cubicBezTo>
                <a:lnTo>
                  <a:pt x="1220432" y="1524098"/>
                </a:lnTo>
                <a:cubicBezTo>
                  <a:pt x="1242816" y="1529237"/>
                  <a:pt x="1259092" y="1549488"/>
                  <a:pt x="1259092" y="1573540"/>
                </a:cubicBezTo>
                <a:lnTo>
                  <a:pt x="1259092" y="1782216"/>
                </a:lnTo>
                <a:cubicBezTo>
                  <a:pt x="1259092" y="1806269"/>
                  <a:pt x="1242816" y="1826519"/>
                  <a:pt x="1220432" y="1831659"/>
                </a:cubicBezTo>
                <a:lnTo>
                  <a:pt x="1220432" y="1899972"/>
                </a:lnTo>
                <a:cubicBezTo>
                  <a:pt x="1220432" y="1908643"/>
                  <a:pt x="1218317" y="1916820"/>
                  <a:pt x="1214011" y="1923722"/>
                </a:cubicBezTo>
                <a:cubicBezTo>
                  <a:pt x="1480406" y="1939701"/>
                  <a:pt x="1673079" y="1996147"/>
                  <a:pt x="1682229" y="2062848"/>
                </a:cubicBezTo>
                <a:lnTo>
                  <a:pt x="1925188" y="2062848"/>
                </a:lnTo>
                <a:lnTo>
                  <a:pt x="1925188" y="2676504"/>
                </a:lnTo>
                <a:lnTo>
                  <a:pt x="196996" y="2676504"/>
                </a:lnTo>
                <a:lnTo>
                  <a:pt x="196996" y="2062848"/>
                </a:lnTo>
                <a:lnTo>
                  <a:pt x="427501" y="2062848"/>
                </a:lnTo>
                <a:cubicBezTo>
                  <a:pt x="436455" y="1995236"/>
                  <a:pt x="634470" y="1937990"/>
                  <a:pt x="907722" y="1923052"/>
                </a:cubicBezTo>
                <a:cubicBezTo>
                  <a:pt x="903729" y="1916275"/>
                  <a:pt x="901752" y="1908354"/>
                  <a:pt x="901752" y="1899972"/>
                </a:cubicBezTo>
                <a:lnTo>
                  <a:pt x="901752" y="1831659"/>
                </a:lnTo>
                <a:cubicBezTo>
                  <a:pt x="879369" y="1826519"/>
                  <a:pt x="863092" y="1806269"/>
                  <a:pt x="863092" y="1782216"/>
                </a:cubicBezTo>
                <a:lnTo>
                  <a:pt x="863092" y="1573540"/>
                </a:lnTo>
                <a:cubicBezTo>
                  <a:pt x="863092" y="1549488"/>
                  <a:pt x="879369" y="1529237"/>
                  <a:pt x="901752" y="1524098"/>
                </a:cubicBezTo>
                <a:lnTo>
                  <a:pt x="901752" y="1435225"/>
                </a:lnTo>
                <a:cubicBezTo>
                  <a:pt x="750211" y="1383280"/>
                  <a:pt x="623484" y="1256276"/>
                  <a:pt x="547795" y="1087211"/>
                </a:cubicBezTo>
                <a:cubicBezTo>
                  <a:pt x="380891" y="1159861"/>
                  <a:pt x="245901" y="1074942"/>
                  <a:pt x="154664" y="974360"/>
                </a:cubicBezTo>
                <a:cubicBezTo>
                  <a:pt x="62266" y="872497"/>
                  <a:pt x="3814" y="673942"/>
                  <a:pt x="34" y="473736"/>
                </a:cubicBezTo>
                <a:cubicBezTo>
                  <a:pt x="-1856" y="96139"/>
                  <a:pt x="74033" y="-6754"/>
                  <a:pt x="171293" y="33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0" name="Rounded Rectangle 6">
            <a:extLst>
              <a:ext uri="{FF2B5EF4-FFF2-40B4-BE49-F238E27FC236}">
                <a16:creationId xmlns:a16="http://schemas.microsoft.com/office/drawing/2014/main" id="{11DB8BB9-D675-470D-AC1D-C9EF80405172}"/>
              </a:ext>
            </a:extLst>
          </p:cNvPr>
          <p:cNvSpPr/>
          <p:nvPr/>
        </p:nvSpPr>
        <p:spPr>
          <a:xfrm>
            <a:off x="4411373" y="2471636"/>
            <a:ext cx="508153" cy="516633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1" name="Oval 66">
            <a:extLst>
              <a:ext uri="{FF2B5EF4-FFF2-40B4-BE49-F238E27FC236}">
                <a16:creationId xmlns:a16="http://schemas.microsoft.com/office/drawing/2014/main" id="{64136ECC-E882-4D1E-8298-06A6A02A6E1A}"/>
              </a:ext>
            </a:extLst>
          </p:cNvPr>
          <p:cNvSpPr/>
          <p:nvPr/>
        </p:nvSpPr>
        <p:spPr>
          <a:xfrm rot="20700000">
            <a:off x="6137536" y="3634206"/>
            <a:ext cx="548680" cy="469988"/>
          </a:xfrm>
          <a:custGeom>
            <a:avLst/>
            <a:gdLst/>
            <a:ahLst/>
            <a:cxnLst/>
            <a:rect l="l" t="t" r="r" b="b"/>
            <a:pathLst>
              <a:path w="2901316" h="2485205">
                <a:moveTo>
                  <a:pt x="2901316" y="8833"/>
                </a:moveTo>
                <a:lnTo>
                  <a:pt x="2885407" y="69738"/>
                </a:lnTo>
                <a:lnTo>
                  <a:pt x="2890344" y="71061"/>
                </a:lnTo>
                <a:lnTo>
                  <a:pt x="2331295" y="2157461"/>
                </a:lnTo>
                <a:lnTo>
                  <a:pt x="2322295" y="2155049"/>
                </a:lnTo>
                <a:cubicBezTo>
                  <a:pt x="2311779" y="2339141"/>
                  <a:pt x="2127696" y="2485205"/>
                  <a:pt x="1902404" y="2485205"/>
                </a:cubicBezTo>
                <a:cubicBezTo>
                  <a:pt x="1669201" y="2485205"/>
                  <a:pt x="1480151" y="2328701"/>
                  <a:pt x="1480150" y="2135644"/>
                </a:cubicBezTo>
                <a:cubicBezTo>
                  <a:pt x="1480150" y="1942587"/>
                  <a:pt x="1669200" y="1786083"/>
                  <a:pt x="1902404" y="1786083"/>
                </a:cubicBezTo>
                <a:cubicBezTo>
                  <a:pt x="2026046" y="1786083"/>
                  <a:pt x="2137276" y="1830075"/>
                  <a:pt x="2213623" y="1901150"/>
                </a:cubicBezTo>
                <a:lnTo>
                  <a:pt x="2586815" y="508378"/>
                </a:lnTo>
                <a:lnTo>
                  <a:pt x="1283297" y="508378"/>
                </a:lnTo>
                <a:lnTo>
                  <a:pt x="847984" y="2132988"/>
                </a:lnTo>
                <a:lnTo>
                  <a:pt x="841776" y="2131324"/>
                </a:lnTo>
                <a:cubicBezTo>
                  <a:pt x="829584" y="2314002"/>
                  <a:pt x="646295" y="2458448"/>
                  <a:pt x="422254" y="2458448"/>
                </a:cubicBezTo>
                <a:cubicBezTo>
                  <a:pt x="189051" y="2458448"/>
                  <a:pt x="1" y="2301944"/>
                  <a:pt x="0" y="2108887"/>
                </a:cubicBezTo>
                <a:cubicBezTo>
                  <a:pt x="0" y="1915830"/>
                  <a:pt x="189051" y="1759326"/>
                  <a:pt x="422255" y="1759326"/>
                </a:cubicBezTo>
                <a:cubicBezTo>
                  <a:pt x="544771" y="1759326"/>
                  <a:pt x="655100" y="1802522"/>
                  <a:pt x="731465" y="1872378"/>
                </a:cubicBezTo>
                <a:lnTo>
                  <a:pt x="1233167" y="0"/>
                </a:lnTo>
                <a:lnTo>
                  <a:pt x="1266129" y="8833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2" name="Isosceles Triangle 13">
            <a:extLst>
              <a:ext uri="{FF2B5EF4-FFF2-40B4-BE49-F238E27FC236}">
                <a16:creationId xmlns:a16="http://schemas.microsoft.com/office/drawing/2014/main" id="{A54A6140-C0D9-4440-A5D4-E05BC900724C}"/>
              </a:ext>
            </a:extLst>
          </p:cNvPr>
          <p:cNvSpPr/>
          <p:nvPr/>
        </p:nvSpPr>
        <p:spPr>
          <a:xfrm rot="10800000">
            <a:off x="5188220" y="5485943"/>
            <a:ext cx="376548" cy="745701"/>
          </a:xfrm>
          <a:custGeom>
            <a:avLst/>
            <a:gdLst/>
            <a:ahLst/>
            <a:cxnLst/>
            <a:rect l="l" t="t" r="r" b="b"/>
            <a:pathLst>
              <a:path w="1613569" h="3195455">
                <a:moveTo>
                  <a:pt x="1348422" y="2012960"/>
                </a:moveTo>
                <a:lnTo>
                  <a:pt x="264249" y="2012960"/>
                </a:lnTo>
                <a:cubicBezTo>
                  <a:pt x="99656" y="1932015"/>
                  <a:pt x="172" y="1814225"/>
                  <a:pt x="0" y="1686651"/>
                </a:cubicBezTo>
                <a:lnTo>
                  <a:pt x="716785" y="1678553"/>
                </a:lnTo>
                <a:lnTo>
                  <a:pt x="716785" y="360000"/>
                </a:lnTo>
                <a:lnTo>
                  <a:pt x="716785" y="355479"/>
                </a:lnTo>
                <a:lnTo>
                  <a:pt x="717916" y="355479"/>
                </a:lnTo>
                <a:lnTo>
                  <a:pt x="806785" y="0"/>
                </a:lnTo>
                <a:lnTo>
                  <a:pt x="895655" y="355479"/>
                </a:lnTo>
                <a:lnTo>
                  <a:pt x="896785" y="355479"/>
                </a:lnTo>
                <a:lnTo>
                  <a:pt x="896785" y="360000"/>
                </a:lnTo>
                <a:lnTo>
                  <a:pt x="896785" y="1676520"/>
                </a:lnTo>
                <a:lnTo>
                  <a:pt x="1612906" y="1668429"/>
                </a:lnTo>
                <a:cubicBezTo>
                  <a:pt x="1622778" y="1802631"/>
                  <a:pt x="1521918" y="1928220"/>
                  <a:pt x="1348422" y="2012960"/>
                </a:cubicBezTo>
                <a:close/>
                <a:moveTo>
                  <a:pt x="1175921" y="2908428"/>
                </a:moveTo>
                <a:lnTo>
                  <a:pt x="437641" y="2908428"/>
                </a:lnTo>
                <a:lnTo>
                  <a:pt x="250570" y="2083962"/>
                </a:lnTo>
                <a:lnTo>
                  <a:pt x="1362992" y="2083962"/>
                </a:lnTo>
                <a:close/>
                <a:moveTo>
                  <a:pt x="1155969" y="3195455"/>
                </a:moveTo>
                <a:lnTo>
                  <a:pt x="457593" y="3195455"/>
                </a:lnTo>
                <a:cubicBezTo>
                  <a:pt x="397940" y="3195455"/>
                  <a:pt x="349581" y="3147096"/>
                  <a:pt x="349581" y="3087443"/>
                </a:cubicBezTo>
                <a:cubicBezTo>
                  <a:pt x="349581" y="3027790"/>
                  <a:pt x="397940" y="2979431"/>
                  <a:pt x="457593" y="2979431"/>
                </a:cubicBezTo>
                <a:lnTo>
                  <a:pt x="1155969" y="2979431"/>
                </a:lnTo>
                <a:cubicBezTo>
                  <a:pt x="1215622" y="2979431"/>
                  <a:pt x="1263981" y="3027790"/>
                  <a:pt x="1263981" y="3087443"/>
                </a:cubicBezTo>
                <a:cubicBezTo>
                  <a:pt x="1263981" y="3147096"/>
                  <a:pt x="1215622" y="3195455"/>
                  <a:pt x="1155969" y="319545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3" name="Smiley Face 14">
            <a:extLst>
              <a:ext uri="{FF2B5EF4-FFF2-40B4-BE49-F238E27FC236}">
                <a16:creationId xmlns:a16="http://schemas.microsoft.com/office/drawing/2014/main" id="{BD37565A-D14C-4133-B9E1-D7F8BF1C6551}"/>
              </a:ext>
            </a:extLst>
          </p:cNvPr>
          <p:cNvSpPr/>
          <p:nvPr/>
        </p:nvSpPr>
        <p:spPr>
          <a:xfrm>
            <a:off x="7617042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4" name="Smiley Face 12">
            <a:extLst>
              <a:ext uri="{FF2B5EF4-FFF2-40B4-BE49-F238E27FC236}">
                <a16:creationId xmlns:a16="http://schemas.microsoft.com/office/drawing/2014/main" id="{7F01996A-EF70-44A8-AD2D-1E270513DCED}"/>
              </a:ext>
            </a:extLst>
          </p:cNvPr>
          <p:cNvSpPr/>
          <p:nvPr/>
        </p:nvSpPr>
        <p:spPr>
          <a:xfrm>
            <a:off x="10160622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613470" y="2077417"/>
                </a:moveTo>
                <a:cubicBezTo>
                  <a:pt x="1358886" y="2080042"/>
                  <a:pt x="1130625" y="2234862"/>
                  <a:pt x="1034031" y="2470424"/>
                </a:cubicBezTo>
                <a:lnTo>
                  <a:pt x="1213303" y="2543936"/>
                </a:lnTo>
                <a:cubicBezTo>
                  <a:pt x="1280345" y="2380442"/>
                  <a:pt x="1438772" y="2272988"/>
                  <a:pt x="1615468" y="2271166"/>
                </a:cubicBezTo>
                <a:cubicBezTo>
                  <a:pt x="1792164" y="2269344"/>
                  <a:pt x="1952774" y="2373507"/>
                  <a:pt x="2023173" y="2535584"/>
                </a:cubicBezTo>
                <a:lnTo>
                  <a:pt x="2200891" y="2458391"/>
                </a:lnTo>
                <a:cubicBezTo>
                  <a:pt x="2099460" y="2224871"/>
                  <a:pt x="1868054" y="2074792"/>
                  <a:pt x="1613470" y="2077417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9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8" y="276671"/>
                </a:lnTo>
                <a:lnTo>
                  <a:pt x="2650471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30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30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1" y="2870071"/>
                </a:lnTo>
                <a:lnTo>
                  <a:pt x="2525758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9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3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4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3" y="2802158"/>
                  <a:pt x="474487" y="2765513"/>
                </a:cubicBezTo>
                <a:cubicBezTo>
                  <a:pt x="437842" y="2728868"/>
                  <a:pt x="402944" y="2690475"/>
                  <a:pt x="369930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5" y="2438097"/>
                  <a:pt x="195526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5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5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6" y="847812"/>
                </a:cubicBezTo>
                <a:cubicBezTo>
                  <a:pt x="220465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30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3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4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Smiley Face 15">
            <a:extLst>
              <a:ext uri="{FF2B5EF4-FFF2-40B4-BE49-F238E27FC236}">
                <a16:creationId xmlns:a16="http://schemas.microsoft.com/office/drawing/2014/main" id="{7DB0A6EE-0534-4660-BA3C-A3E8C9FF112F}"/>
              </a:ext>
            </a:extLst>
          </p:cNvPr>
          <p:cNvSpPr/>
          <p:nvPr/>
        </p:nvSpPr>
        <p:spPr>
          <a:xfrm>
            <a:off x="8468995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98433" y="2114441"/>
                </a:moveTo>
                <a:lnTo>
                  <a:pt x="1355104" y="2367205"/>
                </a:lnTo>
                <a:lnTo>
                  <a:pt x="1411009" y="2575845"/>
                </a:lnTo>
                <a:lnTo>
                  <a:pt x="2354338" y="2323081"/>
                </a:ln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6" name="Oval 37">
            <a:extLst>
              <a:ext uri="{FF2B5EF4-FFF2-40B4-BE49-F238E27FC236}">
                <a16:creationId xmlns:a16="http://schemas.microsoft.com/office/drawing/2014/main" id="{1430B71C-D580-4CA6-A442-26AED5FAE293}"/>
              </a:ext>
            </a:extLst>
          </p:cNvPr>
          <p:cNvSpPr/>
          <p:nvPr/>
        </p:nvSpPr>
        <p:spPr>
          <a:xfrm>
            <a:off x="11012576" y="5575424"/>
            <a:ext cx="566738" cy="566738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49999" y="2117384"/>
                </a:moveTo>
                <a:lnTo>
                  <a:pt x="990192" y="2131776"/>
                </a:lnTo>
                <a:cubicBezTo>
                  <a:pt x="998682" y="2476365"/>
                  <a:pt x="1282526" y="2750154"/>
                  <a:pt x="1627197" y="2746216"/>
                </a:cubicBezTo>
                <a:cubicBezTo>
                  <a:pt x="1971867" y="2742279"/>
                  <a:pt x="2249383" y="2462077"/>
                  <a:pt x="2249999" y="2117384"/>
                </a:cubicBezTo>
                <a:close/>
                <a:moveTo>
                  <a:pt x="2505352" y="784338"/>
                </a:moveTo>
                <a:lnTo>
                  <a:pt x="1869332" y="1428843"/>
                </a:lnTo>
                <a:lnTo>
                  <a:pt x="2505352" y="1522122"/>
                </a:lnTo>
                <a:lnTo>
                  <a:pt x="2505352" y="1378597"/>
                </a:lnTo>
                <a:lnTo>
                  <a:pt x="2187887" y="1332038"/>
                </a:lnTo>
                <a:lnTo>
                  <a:pt x="2505352" y="1010338"/>
                </a:lnTo>
                <a:close/>
                <a:moveTo>
                  <a:pt x="734649" y="784338"/>
                </a:moveTo>
                <a:lnTo>
                  <a:pt x="734649" y="1010338"/>
                </a:lnTo>
                <a:lnTo>
                  <a:pt x="1052115" y="1332038"/>
                </a:lnTo>
                <a:lnTo>
                  <a:pt x="734649" y="1378597"/>
                </a:lnTo>
                <a:lnTo>
                  <a:pt x="734649" y="1522122"/>
                </a:lnTo>
                <a:lnTo>
                  <a:pt x="1370670" y="1428843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Smiley Face 14">
            <a:extLst>
              <a:ext uri="{FF2B5EF4-FFF2-40B4-BE49-F238E27FC236}">
                <a16:creationId xmlns:a16="http://schemas.microsoft.com/office/drawing/2014/main" id="{77504E11-68B3-460A-979B-D56E2900C922}"/>
              </a:ext>
            </a:extLst>
          </p:cNvPr>
          <p:cNvSpPr/>
          <p:nvPr/>
        </p:nvSpPr>
        <p:spPr>
          <a:xfrm>
            <a:off x="9314808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937973" y="986566"/>
                </a:moveTo>
                <a:cubicBezTo>
                  <a:pt x="850807" y="983371"/>
                  <a:pt x="762813" y="1002775"/>
                  <a:pt x="683096" y="1045110"/>
                </a:cubicBezTo>
                <a:cubicBezTo>
                  <a:pt x="523662" y="1129780"/>
                  <a:pt x="421680" y="1293248"/>
                  <a:pt x="415731" y="1473672"/>
                </a:cubicBezTo>
                <a:lnTo>
                  <a:pt x="615852" y="1480270"/>
                </a:lnTo>
                <a:cubicBezTo>
                  <a:pt x="619438" y="1371518"/>
                  <a:pt x="680908" y="1272986"/>
                  <a:pt x="777009" y="1221950"/>
                </a:cubicBezTo>
                <a:cubicBezTo>
                  <a:pt x="873110" y="1170914"/>
                  <a:pt x="989166" y="1175167"/>
                  <a:pt x="1081273" y="1233100"/>
                </a:cubicBezTo>
                <a:cubicBezTo>
                  <a:pt x="1173381" y="1291033"/>
                  <a:pt x="1227475" y="1393800"/>
                  <a:pt x="1223091" y="1502523"/>
                </a:cubicBezTo>
                <a:lnTo>
                  <a:pt x="1423160" y="1510590"/>
                </a:lnTo>
                <a:cubicBezTo>
                  <a:pt x="1430433" y="1330214"/>
                  <a:pt x="1340689" y="1159721"/>
                  <a:pt x="1187880" y="1063608"/>
                </a:cubicBezTo>
                <a:cubicBezTo>
                  <a:pt x="1111476" y="1015552"/>
                  <a:pt x="1025138" y="989760"/>
                  <a:pt x="937973" y="986566"/>
                </a:cubicBezTo>
                <a:close/>
                <a:moveTo>
                  <a:pt x="2306124" y="986566"/>
                </a:moveTo>
                <a:cubicBezTo>
                  <a:pt x="2218958" y="983371"/>
                  <a:pt x="2130964" y="1002775"/>
                  <a:pt x="2051247" y="1045110"/>
                </a:cubicBezTo>
                <a:cubicBezTo>
                  <a:pt x="1891813" y="1129780"/>
                  <a:pt x="1789831" y="1293248"/>
                  <a:pt x="1783882" y="1473672"/>
                </a:cubicBezTo>
                <a:lnTo>
                  <a:pt x="1984003" y="1480270"/>
                </a:lnTo>
                <a:cubicBezTo>
                  <a:pt x="1987589" y="1371518"/>
                  <a:pt x="2049059" y="1272986"/>
                  <a:pt x="2145160" y="1221950"/>
                </a:cubicBezTo>
                <a:cubicBezTo>
                  <a:pt x="2241261" y="1170914"/>
                  <a:pt x="2357317" y="1175167"/>
                  <a:pt x="2449424" y="1233100"/>
                </a:cubicBezTo>
                <a:cubicBezTo>
                  <a:pt x="2541532" y="1291033"/>
                  <a:pt x="2595626" y="1393800"/>
                  <a:pt x="2591242" y="1502523"/>
                </a:cubicBezTo>
                <a:lnTo>
                  <a:pt x="2791311" y="1510590"/>
                </a:lnTo>
                <a:cubicBezTo>
                  <a:pt x="2798584" y="1330214"/>
                  <a:pt x="2708840" y="1159721"/>
                  <a:pt x="2556031" y="1063608"/>
                </a:cubicBezTo>
                <a:cubicBezTo>
                  <a:pt x="2479627" y="1015552"/>
                  <a:pt x="2393289" y="989760"/>
                  <a:pt x="2306124" y="98656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8" name="Rectangle 16">
            <a:extLst>
              <a:ext uri="{FF2B5EF4-FFF2-40B4-BE49-F238E27FC236}">
                <a16:creationId xmlns:a16="http://schemas.microsoft.com/office/drawing/2014/main" id="{EE8124F3-717D-48CF-A47F-1E6B4110895D}"/>
              </a:ext>
            </a:extLst>
          </p:cNvPr>
          <p:cNvSpPr/>
          <p:nvPr/>
        </p:nvSpPr>
        <p:spPr>
          <a:xfrm rot="2700000">
            <a:off x="5325698" y="3520150"/>
            <a:ext cx="389390" cy="698103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9" name="Rectangle 9">
            <a:extLst>
              <a:ext uri="{FF2B5EF4-FFF2-40B4-BE49-F238E27FC236}">
                <a16:creationId xmlns:a16="http://schemas.microsoft.com/office/drawing/2014/main" id="{444E6227-4972-4DE6-BEB0-C3FC42991182}"/>
              </a:ext>
            </a:extLst>
          </p:cNvPr>
          <p:cNvSpPr/>
          <p:nvPr/>
        </p:nvSpPr>
        <p:spPr>
          <a:xfrm>
            <a:off x="4401174" y="3545247"/>
            <a:ext cx="527335" cy="493633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0" name="Round Same Side Corner Rectangle 6">
            <a:extLst>
              <a:ext uri="{FF2B5EF4-FFF2-40B4-BE49-F238E27FC236}">
                <a16:creationId xmlns:a16="http://schemas.microsoft.com/office/drawing/2014/main" id="{11207448-F26A-4EF1-8764-2D6798600849}"/>
              </a:ext>
            </a:extLst>
          </p:cNvPr>
          <p:cNvSpPr/>
          <p:nvPr/>
        </p:nvSpPr>
        <p:spPr>
          <a:xfrm rot="2700000">
            <a:off x="6979028" y="5476482"/>
            <a:ext cx="190721" cy="764622"/>
          </a:xfrm>
          <a:custGeom>
            <a:avLst/>
            <a:gdLst/>
            <a:ahLst/>
            <a:cxnLst/>
            <a:rect l="l" t="t" r="r" b="b"/>
            <a:pathLst>
              <a:path w="1035916" h="4153123">
                <a:moveTo>
                  <a:pt x="277501" y="3759099"/>
                </a:moveTo>
                <a:lnTo>
                  <a:pt x="758408" y="3759099"/>
                </a:lnTo>
                <a:lnTo>
                  <a:pt x="517954" y="4153123"/>
                </a:lnTo>
                <a:close/>
                <a:moveTo>
                  <a:pt x="42612" y="2944898"/>
                </a:moveTo>
                <a:cubicBezTo>
                  <a:pt x="153922" y="2941505"/>
                  <a:pt x="246502" y="2889483"/>
                  <a:pt x="275675" y="2819018"/>
                </a:cubicBezTo>
                <a:cubicBezTo>
                  <a:pt x="304648" y="2892614"/>
                  <a:pt x="403763" y="2945872"/>
                  <a:pt x="521107" y="2945872"/>
                </a:cubicBezTo>
                <a:cubicBezTo>
                  <a:pt x="638453" y="2945872"/>
                  <a:pt x="737567" y="2892613"/>
                  <a:pt x="766540" y="2819017"/>
                </a:cubicBezTo>
                <a:cubicBezTo>
                  <a:pt x="795133" y="2888142"/>
                  <a:pt x="884783" y="2939514"/>
                  <a:pt x="993299" y="2944464"/>
                </a:cubicBezTo>
                <a:lnTo>
                  <a:pt x="776840" y="3657264"/>
                </a:lnTo>
                <a:lnTo>
                  <a:pt x="258940" y="3657264"/>
                </a:lnTo>
                <a:close/>
                <a:moveTo>
                  <a:pt x="809102" y="564558"/>
                </a:moveTo>
                <a:lnTo>
                  <a:pt x="1035914" y="564558"/>
                </a:lnTo>
                <a:lnTo>
                  <a:pt x="1035915" y="2838682"/>
                </a:lnTo>
                <a:cubicBezTo>
                  <a:pt x="1029586" y="2840409"/>
                  <a:pt x="1023074" y="2840731"/>
                  <a:pt x="1016490" y="2840731"/>
                </a:cubicBezTo>
                <a:cubicBezTo>
                  <a:pt x="901952" y="2840731"/>
                  <a:pt x="809102" y="2743612"/>
                  <a:pt x="809101" y="2623810"/>
                </a:cubicBezTo>
                <a:close/>
                <a:moveTo>
                  <a:pt x="310569" y="564558"/>
                </a:moveTo>
                <a:lnTo>
                  <a:pt x="725347" y="564558"/>
                </a:lnTo>
                <a:lnTo>
                  <a:pt x="725347" y="2633342"/>
                </a:lnTo>
                <a:cubicBezTo>
                  <a:pt x="725347" y="2747880"/>
                  <a:pt x="632496" y="2840731"/>
                  <a:pt x="517958" y="2840731"/>
                </a:cubicBezTo>
                <a:cubicBezTo>
                  <a:pt x="403420" y="2840731"/>
                  <a:pt x="310569" y="2747880"/>
                  <a:pt x="310569" y="2633342"/>
                </a:cubicBezTo>
                <a:close/>
                <a:moveTo>
                  <a:pt x="0" y="564557"/>
                </a:moveTo>
                <a:lnTo>
                  <a:pt x="226813" y="564557"/>
                </a:lnTo>
                <a:lnTo>
                  <a:pt x="226813" y="2623810"/>
                </a:lnTo>
                <a:cubicBezTo>
                  <a:pt x="226813" y="2743612"/>
                  <a:pt x="133962" y="2840731"/>
                  <a:pt x="19424" y="2840730"/>
                </a:cubicBezTo>
                <a:cubicBezTo>
                  <a:pt x="12841" y="2840730"/>
                  <a:pt x="6329" y="2840409"/>
                  <a:pt x="0" y="2838682"/>
                </a:cubicBezTo>
                <a:close/>
                <a:moveTo>
                  <a:pt x="71964" y="71964"/>
                </a:moveTo>
                <a:cubicBezTo>
                  <a:pt x="116427" y="27501"/>
                  <a:pt x="177852" y="0"/>
                  <a:pt x="245701" y="0"/>
                </a:cubicBezTo>
                <a:lnTo>
                  <a:pt x="790215" y="0"/>
                </a:lnTo>
                <a:cubicBezTo>
                  <a:pt x="925912" y="0"/>
                  <a:pt x="1035916" y="110004"/>
                  <a:pt x="1035916" y="245701"/>
                </a:cubicBezTo>
                <a:cubicBezTo>
                  <a:pt x="1035916" y="327601"/>
                  <a:pt x="1035915" y="409501"/>
                  <a:pt x="1035915" y="491401"/>
                </a:cubicBezTo>
                <a:lnTo>
                  <a:pt x="0" y="491401"/>
                </a:lnTo>
                <a:lnTo>
                  <a:pt x="0" y="245701"/>
                </a:lnTo>
                <a:cubicBezTo>
                  <a:pt x="0" y="177853"/>
                  <a:pt x="27501" y="116427"/>
                  <a:pt x="71964" y="7196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1" name="Frame 17">
            <a:extLst>
              <a:ext uri="{FF2B5EF4-FFF2-40B4-BE49-F238E27FC236}">
                <a16:creationId xmlns:a16="http://schemas.microsoft.com/office/drawing/2014/main" id="{1278BF84-DDF3-43F8-88E4-A0F28E4079EF}"/>
              </a:ext>
            </a:extLst>
          </p:cNvPr>
          <p:cNvSpPr/>
          <p:nvPr/>
        </p:nvSpPr>
        <p:spPr>
          <a:xfrm>
            <a:off x="4376235" y="4613417"/>
            <a:ext cx="508153" cy="508153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2" name="Rounded Rectangle 5">
            <a:extLst>
              <a:ext uri="{FF2B5EF4-FFF2-40B4-BE49-F238E27FC236}">
                <a16:creationId xmlns:a16="http://schemas.microsoft.com/office/drawing/2014/main" id="{B5A177C8-7AB0-4E40-873A-70F231B3FA06}"/>
              </a:ext>
            </a:extLst>
          </p:cNvPr>
          <p:cNvSpPr/>
          <p:nvPr/>
        </p:nvSpPr>
        <p:spPr>
          <a:xfrm flipH="1">
            <a:off x="10102420" y="2554106"/>
            <a:ext cx="504633" cy="416291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3" name="Teardrop 1">
            <a:extLst>
              <a:ext uri="{FF2B5EF4-FFF2-40B4-BE49-F238E27FC236}">
                <a16:creationId xmlns:a16="http://schemas.microsoft.com/office/drawing/2014/main" id="{45BBC696-75E7-44AB-A411-9B80C52FFE5A}"/>
              </a:ext>
            </a:extLst>
          </p:cNvPr>
          <p:cNvSpPr/>
          <p:nvPr/>
        </p:nvSpPr>
        <p:spPr>
          <a:xfrm rot="18805991">
            <a:off x="10126692" y="1539348"/>
            <a:ext cx="551843" cy="546086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4" name="Rectangle 130">
            <a:extLst>
              <a:ext uri="{FF2B5EF4-FFF2-40B4-BE49-F238E27FC236}">
                <a16:creationId xmlns:a16="http://schemas.microsoft.com/office/drawing/2014/main" id="{F7759672-254A-46D2-98DF-B919494C603A}"/>
              </a:ext>
            </a:extLst>
          </p:cNvPr>
          <p:cNvSpPr/>
          <p:nvPr/>
        </p:nvSpPr>
        <p:spPr>
          <a:xfrm>
            <a:off x="10932820" y="1539414"/>
            <a:ext cx="544577" cy="547049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5" name="Right Triangle 17">
            <a:extLst>
              <a:ext uri="{FF2B5EF4-FFF2-40B4-BE49-F238E27FC236}">
                <a16:creationId xmlns:a16="http://schemas.microsoft.com/office/drawing/2014/main" id="{5B989D8F-E127-48E7-B329-C52CA522C191}"/>
              </a:ext>
            </a:extLst>
          </p:cNvPr>
          <p:cNvSpPr>
            <a:spLocks noChangeAspect="1"/>
          </p:cNvSpPr>
          <p:nvPr/>
        </p:nvSpPr>
        <p:spPr>
          <a:xfrm>
            <a:off x="9363473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1999321" y="2603448"/>
                </a:moveTo>
                <a:lnTo>
                  <a:pt x="1999321" y="2772810"/>
                </a:lnTo>
                <a:lnTo>
                  <a:pt x="2528507" y="2772810"/>
                </a:lnTo>
                <a:lnTo>
                  <a:pt x="2528507" y="2603448"/>
                </a:lnTo>
                <a:close/>
                <a:moveTo>
                  <a:pt x="2263914" y="2230929"/>
                </a:moveTo>
                <a:cubicBezTo>
                  <a:pt x="2516419" y="2230929"/>
                  <a:pt x="2721114" y="2435624"/>
                  <a:pt x="2721114" y="2688129"/>
                </a:cubicBezTo>
                <a:cubicBezTo>
                  <a:pt x="2721114" y="2940634"/>
                  <a:pt x="2516419" y="3145329"/>
                  <a:pt x="2263914" y="3145329"/>
                </a:cubicBezTo>
                <a:cubicBezTo>
                  <a:pt x="2011409" y="3145329"/>
                  <a:pt x="1806714" y="2940634"/>
                  <a:pt x="1806714" y="2688129"/>
                </a:cubicBezTo>
                <a:cubicBezTo>
                  <a:pt x="1806714" y="2435624"/>
                  <a:pt x="2011409" y="2230929"/>
                  <a:pt x="2263914" y="2230929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6" name="Right Triangle 17">
            <a:extLst>
              <a:ext uri="{FF2B5EF4-FFF2-40B4-BE49-F238E27FC236}">
                <a16:creationId xmlns:a16="http://schemas.microsoft.com/office/drawing/2014/main" id="{D61B263F-9E2B-4D6D-AE92-C6B011C62C98}"/>
              </a:ext>
            </a:extLst>
          </p:cNvPr>
          <p:cNvSpPr>
            <a:spLocks noChangeAspect="1"/>
          </p:cNvSpPr>
          <p:nvPr/>
        </p:nvSpPr>
        <p:spPr>
          <a:xfrm>
            <a:off x="8488431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79233" y="2431577"/>
                </a:moveTo>
                <a:lnTo>
                  <a:pt x="2179233" y="2611489"/>
                </a:lnTo>
                <a:lnTo>
                  <a:pt x="1999321" y="2611489"/>
                </a:lnTo>
                <a:lnTo>
                  <a:pt x="1999321" y="2780851"/>
                </a:lnTo>
                <a:lnTo>
                  <a:pt x="2179233" y="2780851"/>
                </a:lnTo>
                <a:lnTo>
                  <a:pt x="2179233" y="2960763"/>
                </a:lnTo>
                <a:lnTo>
                  <a:pt x="2348595" y="2960763"/>
                </a:lnTo>
                <a:lnTo>
                  <a:pt x="2348595" y="2780851"/>
                </a:lnTo>
                <a:lnTo>
                  <a:pt x="2528507" y="2780851"/>
                </a:lnTo>
                <a:lnTo>
                  <a:pt x="2528507" y="2611489"/>
                </a:lnTo>
                <a:lnTo>
                  <a:pt x="2348595" y="2611489"/>
                </a:lnTo>
                <a:lnTo>
                  <a:pt x="2348595" y="24315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ight Triangle 17">
            <a:extLst>
              <a:ext uri="{FF2B5EF4-FFF2-40B4-BE49-F238E27FC236}">
                <a16:creationId xmlns:a16="http://schemas.microsoft.com/office/drawing/2014/main" id="{5E5AE7B0-988E-44BF-89EA-013033086F96}"/>
              </a:ext>
            </a:extLst>
          </p:cNvPr>
          <p:cNvSpPr>
            <a:spLocks noChangeAspect="1"/>
          </p:cNvSpPr>
          <p:nvPr/>
        </p:nvSpPr>
        <p:spPr>
          <a:xfrm>
            <a:off x="10238515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36698" y="2449196"/>
                </a:moveTo>
                <a:lnTo>
                  <a:pt x="2016940" y="2568954"/>
                </a:lnTo>
                <a:lnTo>
                  <a:pt x="2144156" y="2696170"/>
                </a:lnTo>
                <a:lnTo>
                  <a:pt x="2016940" y="2823386"/>
                </a:lnTo>
                <a:lnTo>
                  <a:pt x="2136698" y="2943144"/>
                </a:lnTo>
                <a:lnTo>
                  <a:pt x="2263914" y="2815928"/>
                </a:lnTo>
                <a:lnTo>
                  <a:pt x="2391130" y="2943144"/>
                </a:lnTo>
                <a:lnTo>
                  <a:pt x="2510888" y="2823386"/>
                </a:lnTo>
                <a:lnTo>
                  <a:pt x="2383672" y="2696170"/>
                </a:lnTo>
                <a:lnTo>
                  <a:pt x="2510888" y="2568954"/>
                </a:lnTo>
                <a:lnTo>
                  <a:pt x="2391130" y="2449196"/>
                </a:lnTo>
                <a:lnTo>
                  <a:pt x="2263914" y="2576412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8" name="Oval 44">
            <a:extLst>
              <a:ext uri="{FF2B5EF4-FFF2-40B4-BE49-F238E27FC236}">
                <a16:creationId xmlns:a16="http://schemas.microsoft.com/office/drawing/2014/main" id="{94195A6D-E3B2-4E10-BD54-AC5E4FED7A15}"/>
              </a:ext>
            </a:extLst>
          </p:cNvPr>
          <p:cNvSpPr>
            <a:spLocks noChangeAspect="1"/>
          </p:cNvSpPr>
          <p:nvPr/>
        </p:nvSpPr>
        <p:spPr>
          <a:xfrm>
            <a:off x="11113556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519839" y="2469622"/>
                </a:moveTo>
                <a:lnTo>
                  <a:pt x="2201779" y="2787682"/>
                </a:lnTo>
                <a:lnTo>
                  <a:pt x="2003023" y="2588926"/>
                </a:lnTo>
                <a:lnTo>
                  <a:pt x="1901669" y="2690281"/>
                </a:lnTo>
                <a:lnTo>
                  <a:pt x="2203868" y="2992480"/>
                </a:lnTo>
                <a:lnTo>
                  <a:pt x="2305222" y="2891125"/>
                </a:lnTo>
                <a:lnTo>
                  <a:pt x="2303133" y="2889037"/>
                </a:lnTo>
                <a:lnTo>
                  <a:pt x="2621194" y="25709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31375832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B</a:t>
            </a:r>
          </a:p>
        </p:txBody>
      </p:sp>
      <p:sp>
        <p:nvSpPr>
          <p:cNvPr id="54" name="Freeform 47">
            <a:extLst>
              <a:ext uri="{FF2B5EF4-FFF2-40B4-BE49-F238E27FC236}">
                <a16:creationId xmlns:a16="http://schemas.microsoft.com/office/drawing/2014/main" id="{C23D3A46-4648-419A-831A-39A9EF5FA6C6}"/>
              </a:ext>
            </a:extLst>
          </p:cNvPr>
          <p:cNvSpPr>
            <a:spLocks noChangeAspect="1"/>
          </p:cNvSpPr>
          <p:nvPr/>
        </p:nvSpPr>
        <p:spPr>
          <a:xfrm>
            <a:off x="4430860" y="1410562"/>
            <a:ext cx="530134" cy="529812"/>
          </a:xfrm>
          <a:custGeom>
            <a:avLst/>
            <a:gdLst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5619 w 1901727"/>
              <a:gd name="connsiteY10" fmla="*/ 633909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71474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858302 w 2014192"/>
              <a:gd name="connsiteY0" fmla="*/ 0 h 1958316"/>
              <a:gd name="connsiteX1" fmla="*/ 858302 w 2014192"/>
              <a:gd name="connsiteY1" fmla="*/ 0 h 1958316"/>
              <a:gd name="connsiteX2" fmla="*/ 1093914 w 2014192"/>
              <a:gd name="connsiteY2" fmla="*/ 5610 h 1958316"/>
              <a:gd name="connsiteX3" fmla="*/ 1088304 w 2014192"/>
              <a:gd name="connsiteY3" fmla="*/ 493664 h 1958316"/>
              <a:gd name="connsiteX4" fmla="*/ 1222940 w 2014192"/>
              <a:gd name="connsiteY4" fmla="*/ 572201 h 1958316"/>
              <a:gd name="connsiteX5" fmla="*/ 1419283 w 2014192"/>
              <a:gd name="connsiteY5" fmla="*/ 375858 h 1958316"/>
              <a:gd name="connsiteX6" fmla="*/ 1969045 w 2014192"/>
              <a:gd name="connsiteY6" fmla="*/ 1924167 h 1958316"/>
              <a:gd name="connsiteX7" fmla="*/ 1121962 w 2014192"/>
              <a:gd name="connsiteY7" fmla="*/ 1486600 h 1958316"/>
              <a:gd name="connsiteX8" fmla="*/ 1105134 w 2014192"/>
              <a:gd name="connsiteY8" fmla="*/ 1144403 h 1958316"/>
              <a:gd name="connsiteX9" fmla="*/ 1155622 w 2014192"/>
              <a:gd name="connsiteY9" fmla="*/ 757325 h 1958316"/>
              <a:gd name="connsiteX10" fmla="*/ 987327 w 2014192"/>
              <a:gd name="connsiteY10" fmla="*/ 611470 h 1958316"/>
              <a:gd name="connsiteX11" fmla="*/ 796594 w 2014192"/>
              <a:gd name="connsiteY11" fmla="*/ 751715 h 1958316"/>
              <a:gd name="connsiteX12" fmla="*/ 807813 w 2014192"/>
              <a:gd name="connsiteY12" fmla="*/ 1161232 h 1958316"/>
              <a:gd name="connsiteX13" fmla="*/ 852692 w 2014192"/>
              <a:gd name="connsiteY13" fmla="*/ 1509040 h 1958316"/>
              <a:gd name="connsiteX14" fmla="*/ 0 w 2014192"/>
              <a:gd name="connsiteY14" fmla="*/ 1952216 h 1958316"/>
              <a:gd name="connsiteX15" fmla="*/ 488054 w 2014192"/>
              <a:gd name="connsiteY15" fmla="*/ 375858 h 1958316"/>
              <a:gd name="connsiteX16" fmla="*/ 718056 w 2014192"/>
              <a:gd name="connsiteY16" fmla="*/ 611470 h 1958316"/>
              <a:gd name="connsiteX17" fmla="*/ 880741 w 2014192"/>
              <a:gd name="connsiteY17" fmla="*/ 499274 h 1958316"/>
              <a:gd name="connsiteX18" fmla="*/ 858302 w 2014192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7994 w 2103393"/>
              <a:gd name="connsiteY8" fmla="*/ 1194891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2384 w 2103393"/>
              <a:gd name="connsiteY8" fmla="*/ 117806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3064"/>
              <a:gd name="connsiteX1" fmla="*/ 947503 w 2103393"/>
              <a:gd name="connsiteY1" fmla="*/ 0 h 1963064"/>
              <a:gd name="connsiteX2" fmla="*/ 1183115 w 2103393"/>
              <a:gd name="connsiteY2" fmla="*/ 5610 h 1963064"/>
              <a:gd name="connsiteX3" fmla="*/ 1177505 w 2103393"/>
              <a:gd name="connsiteY3" fmla="*/ 493664 h 1963064"/>
              <a:gd name="connsiteX4" fmla="*/ 1312141 w 2103393"/>
              <a:gd name="connsiteY4" fmla="*/ 572201 h 1963064"/>
              <a:gd name="connsiteX5" fmla="*/ 1508484 w 2103393"/>
              <a:gd name="connsiteY5" fmla="*/ 375858 h 1963064"/>
              <a:gd name="connsiteX6" fmla="*/ 2058246 w 2103393"/>
              <a:gd name="connsiteY6" fmla="*/ 1924167 h 1963064"/>
              <a:gd name="connsiteX7" fmla="*/ 1244822 w 2103393"/>
              <a:gd name="connsiteY7" fmla="*/ 1514649 h 1963064"/>
              <a:gd name="connsiteX8" fmla="*/ 1205554 w 2103393"/>
              <a:gd name="connsiteY8" fmla="*/ 1200502 h 1963064"/>
              <a:gd name="connsiteX9" fmla="*/ 1244823 w 2103393"/>
              <a:gd name="connsiteY9" fmla="*/ 757325 h 1963064"/>
              <a:gd name="connsiteX10" fmla="*/ 1076528 w 2103393"/>
              <a:gd name="connsiteY10" fmla="*/ 611470 h 1963064"/>
              <a:gd name="connsiteX11" fmla="*/ 885795 w 2103393"/>
              <a:gd name="connsiteY11" fmla="*/ 751715 h 1963064"/>
              <a:gd name="connsiteX12" fmla="*/ 919453 w 2103393"/>
              <a:gd name="connsiteY12" fmla="*/ 1189281 h 1963064"/>
              <a:gd name="connsiteX13" fmla="*/ 891405 w 2103393"/>
              <a:gd name="connsiteY13" fmla="*/ 1509040 h 1963064"/>
              <a:gd name="connsiteX14" fmla="*/ 89201 w 2103393"/>
              <a:gd name="connsiteY14" fmla="*/ 1952216 h 1963064"/>
              <a:gd name="connsiteX15" fmla="*/ 577255 w 2103393"/>
              <a:gd name="connsiteY15" fmla="*/ 375858 h 1963064"/>
              <a:gd name="connsiteX16" fmla="*/ 807257 w 2103393"/>
              <a:gd name="connsiteY16" fmla="*/ 611470 h 1963064"/>
              <a:gd name="connsiteX17" fmla="*/ 969942 w 2103393"/>
              <a:gd name="connsiteY17" fmla="*/ 499274 h 1963064"/>
              <a:gd name="connsiteX18" fmla="*/ 947503 w 2103393"/>
              <a:gd name="connsiteY18" fmla="*/ 0 h 1963064"/>
              <a:gd name="connsiteX0" fmla="*/ 947503 w 2103393"/>
              <a:gd name="connsiteY0" fmla="*/ 0 h 1964995"/>
              <a:gd name="connsiteX1" fmla="*/ 947503 w 2103393"/>
              <a:gd name="connsiteY1" fmla="*/ 0 h 1964995"/>
              <a:gd name="connsiteX2" fmla="*/ 1183115 w 2103393"/>
              <a:gd name="connsiteY2" fmla="*/ 5610 h 1964995"/>
              <a:gd name="connsiteX3" fmla="*/ 1177505 w 2103393"/>
              <a:gd name="connsiteY3" fmla="*/ 493664 h 1964995"/>
              <a:gd name="connsiteX4" fmla="*/ 1312141 w 2103393"/>
              <a:gd name="connsiteY4" fmla="*/ 572201 h 1964995"/>
              <a:gd name="connsiteX5" fmla="*/ 1508484 w 2103393"/>
              <a:gd name="connsiteY5" fmla="*/ 375858 h 1964995"/>
              <a:gd name="connsiteX6" fmla="*/ 2058246 w 2103393"/>
              <a:gd name="connsiteY6" fmla="*/ 1924167 h 1964995"/>
              <a:gd name="connsiteX7" fmla="*/ 1244822 w 2103393"/>
              <a:gd name="connsiteY7" fmla="*/ 1514649 h 1964995"/>
              <a:gd name="connsiteX8" fmla="*/ 1205554 w 2103393"/>
              <a:gd name="connsiteY8" fmla="*/ 1200502 h 1964995"/>
              <a:gd name="connsiteX9" fmla="*/ 1244823 w 2103393"/>
              <a:gd name="connsiteY9" fmla="*/ 757325 h 1964995"/>
              <a:gd name="connsiteX10" fmla="*/ 1076528 w 2103393"/>
              <a:gd name="connsiteY10" fmla="*/ 611470 h 1964995"/>
              <a:gd name="connsiteX11" fmla="*/ 885795 w 2103393"/>
              <a:gd name="connsiteY11" fmla="*/ 751715 h 1964995"/>
              <a:gd name="connsiteX12" fmla="*/ 919453 w 2103393"/>
              <a:gd name="connsiteY12" fmla="*/ 1189281 h 1964995"/>
              <a:gd name="connsiteX13" fmla="*/ 891405 w 2103393"/>
              <a:gd name="connsiteY13" fmla="*/ 1509040 h 1964995"/>
              <a:gd name="connsiteX14" fmla="*/ 89201 w 2103393"/>
              <a:gd name="connsiteY14" fmla="*/ 1952216 h 1964995"/>
              <a:gd name="connsiteX15" fmla="*/ 577255 w 2103393"/>
              <a:gd name="connsiteY15" fmla="*/ 375858 h 1964995"/>
              <a:gd name="connsiteX16" fmla="*/ 807257 w 2103393"/>
              <a:gd name="connsiteY16" fmla="*/ 611470 h 1964995"/>
              <a:gd name="connsiteX17" fmla="*/ 969942 w 2103393"/>
              <a:gd name="connsiteY17" fmla="*/ 499274 h 1964995"/>
              <a:gd name="connsiteX18" fmla="*/ 947503 w 2103393"/>
              <a:gd name="connsiteY18" fmla="*/ 0 h 1964995"/>
              <a:gd name="connsiteX0" fmla="*/ 947503 w 2103393"/>
              <a:gd name="connsiteY0" fmla="*/ 13781 h 1978776"/>
              <a:gd name="connsiteX1" fmla="*/ 947503 w 2103393"/>
              <a:gd name="connsiteY1" fmla="*/ 13781 h 1978776"/>
              <a:gd name="connsiteX2" fmla="*/ 1183115 w 2103393"/>
              <a:gd name="connsiteY2" fmla="*/ 19391 h 1978776"/>
              <a:gd name="connsiteX3" fmla="*/ 1177505 w 2103393"/>
              <a:gd name="connsiteY3" fmla="*/ 507445 h 1978776"/>
              <a:gd name="connsiteX4" fmla="*/ 1312141 w 2103393"/>
              <a:gd name="connsiteY4" fmla="*/ 585982 h 1978776"/>
              <a:gd name="connsiteX5" fmla="*/ 1508484 w 2103393"/>
              <a:gd name="connsiteY5" fmla="*/ 389639 h 1978776"/>
              <a:gd name="connsiteX6" fmla="*/ 2058246 w 2103393"/>
              <a:gd name="connsiteY6" fmla="*/ 1937948 h 1978776"/>
              <a:gd name="connsiteX7" fmla="*/ 1244822 w 2103393"/>
              <a:gd name="connsiteY7" fmla="*/ 1528430 h 1978776"/>
              <a:gd name="connsiteX8" fmla="*/ 1205554 w 2103393"/>
              <a:gd name="connsiteY8" fmla="*/ 1214283 h 1978776"/>
              <a:gd name="connsiteX9" fmla="*/ 1244823 w 2103393"/>
              <a:gd name="connsiteY9" fmla="*/ 771106 h 1978776"/>
              <a:gd name="connsiteX10" fmla="*/ 1076528 w 2103393"/>
              <a:gd name="connsiteY10" fmla="*/ 625251 h 1978776"/>
              <a:gd name="connsiteX11" fmla="*/ 885795 w 2103393"/>
              <a:gd name="connsiteY11" fmla="*/ 765496 h 1978776"/>
              <a:gd name="connsiteX12" fmla="*/ 919453 w 2103393"/>
              <a:gd name="connsiteY12" fmla="*/ 1203062 h 1978776"/>
              <a:gd name="connsiteX13" fmla="*/ 891405 w 2103393"/>
              <a:gd name="connsiteY13" fmla="*/ 1522821 h 1978776"/>
              <a:gd name="connsiteX14" fmla="*/ 89201 w 2103393"/>
              <a:gd name="connsiteY14" fmla="*/ 1965997 h 1978776"/>
              <a:gd name="connsiteX15" fmla="*/ 577255 w 2103393"/>
              <a:gd name="connsiteY15" fmla="*/ 389639 h 1978776"/>
              <a:gd name="connsiteX16" fmla="*/ 807257 w 2103393"/>
              <a:gd name="connsiteY16" fmla="*/ 625251 h 1978776"/>
              <a:gd name="connsiteX17" fmla="*/ 969942 w 2103393"/>
              <a:gd name="connsiteY17" fmla="*/ 513055 h 1978776"/>
              <a:gd name="connsiteX18" fmla="*/ 947503 w 2103393"/>
              <a:gd name="connsiteY18" fmla="*/ 13781 h 1978776"/>
              <a:gd name="connsiteX0" fmla="*/ 964333 w 2103393"/>
              <a:gd name="connsiteY0" fmla="*/ 55026 h 1980752"/>
              <a:gd name="connsiteX1" fmla="*/ 947503 w 2103393"/>
              <a:gd name="connsiteY1" fmla="*/ 15757 h 1980752"/>
              <a:gd name="connsiteX2" fmla="*/ 1183115 w 2103393"/>
              <a:gd name="connsiteY2" fmla="*/ 21367 h 1980752"/>
              <a:gd name="connsiteX3" fmla="*/ 1177505 w 2103393"/>
              <a:gd name="connsiteY3" fmla="*/ 509421 h 1980752"/>
              <a:gd name="connsiteX4" fmla="*/ 1312141 w 2103393"/>
              <a:gd name="connsiteY4" fmla="*/ 587958 h 1980752"/>
              <a:gd name="connsiteX5" fmla="*/ 1508484 w 2103393"/>
              <a:gd name="connsiteY5" fmla="*/ 391615 h 1980752"/>
              <a:gd name="connsiteX6" fmla="*/ 2058246 w 2103393"/>
              <a:gd name="connsiteY6" fmla="*/ 1939924 h 1980752"/>
              <a:gd name="connsiteX7" fmla="*/ 1244822 w 2103393"/>
              <a:gd name="connsiteY7" fmla="*/ 1530406 h 1980752"/>
              <a:gd name="connsiteX8" fmla="*/ 1205554 w 2103393"/>
              <a:gd name="connsiteY8" fmla="*/ 1216259 h 1980752"/>
              <a:gd name="connsiteX9" fmla="*/ 1244823 w 2103393"/>
              <a:gd name="connsiteY9" fmla="*/ 773082 h 1980752"/>
              <a:gd name="connsiteX10" fmla="*/ 1076528 w 2103393"/>
              <a:gd name="connsiteY10" fmla="*/ 627227 h 1980752"/>
              <a:gd name="connsiteX11" fmla="*/ 885795 w 2103393"/>
              <a:gd name="connsiteY11" fmla="*/ 767472 h 1980752"/>
              <a:gd name="connsiteX12" fmla="*/ 919453 w 2103393"/>
              <a:gd name="connsiteY12" fmla="*/ 1205038 h 1980752"/>
              <a:gd name="connsiteX13" fmla="*/ 891405 w 2103393"/>
              <a:gd name="connsiteY13" fmla="*/ 1524797 h 1980752"/>
              <a:gd name="connsiteX14" fmla="*/ 89201 w 2103393"/>
              <a:gd name="connsiteY14" fmla="*/ 1967973 h 1980752"/>
              <a:gd name="connsiteX15" fmla="*/ 577255 w 2103393"/>
              <a:gd name="connsiteY15" fmla="*/ 391615 h 1980752"/>
              <a:gd name="connsiteX16" fmla="*/ 807257 w 2103393"/>
              <a:gd name="connsiteY16" fmla="*/ 627227 h 1980752"/>
              <a:gd name="connsiteX17" fmla="*/ 969942 w 2103393"/>
              <a:gd name="connsiteY17" fmla="*/ 515031 h 1980752"/>
              <a:gd name="connsiteX18" fmla="*/ 964333 w 2103393"/>
              <a:gd name="connsiteY18" fmla="*/ 55026 h 1980752"/>
              <a:gd name="connsiteX0" fmla="*/ 913845 w 2103393"/>
              <a:gd name="connsiteY0" fmla="*/ 72662 h 1981559"/>
              <a:gd name="connsiteX1" fmla="*/ 947503 w 2103393"/>
              <a:gd name="connsiteY1" fmla="*/ 16564 h 1981559"/>
              <a:gd name="connsiteX2" fmla="*/ 1183115 w 2103393"/>
              <a:gd name="connsiteY2" fmla="*/ 22174 h 1981559"/>
              <a:gd name="connsiteX3" fmla="*/ 1177505 w 2103393"/>
              <a:gd name="connsiteY3" fmla="*/ 510228 h 1981559"/>
              <a:gd name="connsiteX4" fmla="*/ 1312141 w 2103393"/>
              <a:gd name="connsiteY4" fmla="*/ 588765 h 1981559"/>
              <a:gd name="connsiteX5" fmla="*/ 1508484 w 2103393"/>
              <a:gd name="connsiteY5" fmla="*/ 392422 h 1981559"/>
              <a:gd name="connsiteX6" fmla="*/ 2058246 w 2103393"/>
              <a:gd name="connsiteY6" fmla="*/ 1940731 h 1981559"/>
              <a:gd name="connsiteX7" fmla="*/ 1244822 w 2103393"/>
              <a:gd name="connsiteY7" fmla="*/ 1531213 h 1981559"/>
              <a:gd name="connsiteX8" fmla="*/ 1205554 w 2103393"/>
              <a:gd name="connsiteY8" fmla="*/ 1217066 h 1981559"/>
              <a:gd name="connsiteX9" fmla="*/ 1244823 w 2103393"/>
              <a:gd name="connsiteY9" fmla="*/ 773889 h 1981559"/>
              <a:gd name="connsiteX10" fmla="*/ 1076528 w 2103393"/>
              <a:gd name="connsiteY10" fmla="*/ 628034 h 1981559"/>
              <a:gd name="connsiteX11" fmla="*/ 885795 w 2103393"/>
              <a:gd name="connsiteY11" fmla="*/ 768279 h 1981559"/>
              <a:gd name="connsiteX12" fmla="*/ 919453 w 2103393"/>
              <a:gd name="connsiteY12" fmla="*/ 1205845 h 1981559"/>
              <a:gd name="connsiteX13" fmla="*/ 891405 w 2103393"/>
              <a:gd name="connsiteY13" fmla="*/ 1525604 h 1981559"/>
              <a:gd name="connsiteX14" fmla="*/ 89201 w 2103393"/>
              <a:gd name="connsiteY14" fmla="*/ 1968780 h 1981559"/>
              <a:gd name="connsiteX15" fmla="*/ 577255 w 2103393"/>
              <a:gd name="connsiteY15" fmla="*/ 392422 h 1981559"/>
              <a:gd name="connsiteX16" fmla="*/ 807257 w 2103393"/>
              <a:gd name="connsiteY16" fmla="*/ 628034 h 1981559"/>
              <a:gd name="connsiteX17" fmla="*/ 969942 w 2103393"/>
              <a:gd name="connsiteY17" fmla="*/ 515838 h 1981559"/>
              <a:gd name="connsiteX18" fmla="*/ 913845 w 2103393"/>
              <a:gd name="connsiteY18" fmla="*/ 72662 h 1981559"/>
              <a:gd name="connsiteX0" fmla="*/ 913845 w 2103393"/>
              <a:gd name="connsiteY0" fmla="*/ 103017 h 2011914"/>
              <a:gd name="connsiteX1" fmla="*/ 1003601 w 2103393"/>
              <a:gd name="connsiteY1" fmla="*/ 2040 h 2011914"/>
              <a:gd name="connsiteX2" fmla="*/ 1183115 w 2103393"/>
              <a:gd name="connsiteY2" fmla="*/ 52529 h 2011914"/>
              <a:gd name="connsiteX3" fmla="*/ 1177505 w 2103393"/>
              <a:gd name="connsiteY3" fmla="*/ 540583 h 2011914"/>
              <a:gd name="connsiteX4" fmla="*/ 1312141 w 2103393"/>
              <a:gd name="connsiteY4" fmla="*/ 619120 h 2011914"/>
              <a:gd name="connsiteX5" fmla="*/ 1508484 w 2103393"/>
              <a:gd name="connsiteY5" fmla="*/ 422777 h 2011914"/>
              <a:gd name="connsiteX6" fmla="*/ 2058246 w 2103393"/>
              <a:gd name="connsiteY6" fmla="*/ 1971086 h 2011914"/>
              <a:gd name="connsiteX7" fmla="*/ 1244822 w 2103393"/>
              <a:gd name="connsiteY7" fmla="*/ 1561568 h 2011914"/>
              <a:gd name="connsiteX8" fmla="*/ 1205554 w 2103393"/>
              <a:gd name="connsiteY8" fmla="*/ 1247421 h 2011914"/>
              <a:gd name="connsiteX9" fmla="*/ 1244823 w 2103393"/>
              <a:gd name="connsiteY9" fmla="*/ 804244 h 2011914"/>
              <a:gd name="connsiteX10" fmla="*/ 1076528 w 2103393"/>
              <a:gd name="connsiteY10" fmla="*/ 658389 h 2011914"/>
              <a:gd name="connsiteX11" fmla="*/ 885795 w 2103393"/>
              <a:gd name="connsiteY11" fmla="*/ 798634 h 2011914"/>
              <a:gd name="connsiteX12" fmla="*/ 919453 w 2103393"/>
              <a:gd name="connsiteY12" fmla="*/ 1236200 h 2011914"/>
              <a:gd name="connsiteX13" fmla="*/ 891405 w 2103393"/>
              <a:gd name="connsiteY13" fmla="*/ 1555959 h 2011914"/>
              <a:gd name="connsiteX14" fmla="*/ 89201 w 2103393"/>
              <a:gd name="connsiteY14" fmla="*/ 1999135 h 2011914"/>
              <a:gd name="connsiteX15" fmla="*/ 577255 w 2103393"/>
              <a:gd name="connsiteY15" fmla="*/ 422777 h 2011914"/>
              <a:gd name="connsiteX16" fmla="*/ 807257 w 2103393"/>
              <a:gd name="connsiteY16" fmla="*/ 658389 h 2011914"/>
              <a:gd name="connsiteX17" fmla="*/ 969942 w 2103393"/>
              <a:gd name="connsiteY17" fmla="*/ 546193 h 2011914"/>
              <a:gd name="connsiteX18" fmla="*/ 913845 w 2103393"/>
              <a:gd name="connsiteY18" fmla="*/ 103017 h 2011914"/>
              <a:gd name="connsiteX0" fmla="*/ 930675 w 2103393"/>
              <a:gd name="connsiteY0" fmla="*/ 67702 h 2010258"/>
              <a:gd name="connsiteX1" fmla="*/ 1003601 w 2103393"/>
              <a:gd name="connsiteY1" fmla="*/ 384 h 2010258"/>
              <a:gd name="connsiteX2" fmla="*/ 1183115 w 2103393"/>
              <a:gd name="connsiteY2" fmla="*/ 50873 h 2010258"/>
              <a:gd name="connsiteX3" fmla="*/ 1177505 w 2103393"/>
              <a:gd name="connsiteY3" fmla="*/ 538927 h 2010258"/>
              <a:gd name="connsiteX4" fmla="*/ 1312141 w 2103393"/>
              <a:gd name="connsiteY4" fmla="*/ 617464 h 2010258"/>
              <a:gd name="connsiteX5" fmla="*/ 1508484 w 2103393"/>
              <a:gd name="connsiteY5" fmla="*/ 421121 h 2010258"/>
              <a:gd name="connsiteX6" fmla="*/ 2058246 w 2103393"/>
              <a:gd name="connsiteY6" fmla="*/ 1969430 h 2010258"/>
              <a:gd name="connsiteX7" fmla="*/ 1244822 w 2103393"/>
              <a:gd name="connsiteY7" fmla="*/ 1559912 h 2010258"/>
              <a:gd name="connsiteX8" fmla="*/ 1205554 w 2103393"/>
              <a:gd name="connsiteY8" fmla="*/ 1245765 h 2010258"/>
              <a:gd name="connsiteX9" fmla="*/ 1244823 w 2103393"/>
              <a:gd name="connsiteY9" fmla="*/ 802588 h 2010258"/>
              <a:gd name="connsiteX10" fmla="*/ 1076528 w 2103393"/>
              <a:gd name="connsiteY10" fmla="*/ 656733 h 2010258"/>
              <a:gd name="connsiteX11" fmla="*/ 885795 w 2103393"/>
              <a:gd name="connsiteY11" fmla="*/ 796978 h 2010258"/>
              <a:gd name="connsiteX12" fmla="*/ 919453 w 2103393"/>
              <a:gd name="connsiteY12" fmla="*/ 1234544 h 2010258"/>
              <a:gd name="connsiteX13" fmla="*/ 891405 w 2103393"/>
              <a:gd name="connsiteY13" fmla="*/ 1554303 h 2010258"/>
              <a:gd name="connsiteX14" fmla="*/ 89201 w 2103393"/>
              <a:gd name="connsiteY14" fmla="*/ 1997479 h 2010258"/>
              <a:gd name="connsiteX15" fmla="*/ 577255 w 2103393"/>
              <a:gd name="connsiteY15" fmla="*/ 421121 h 2010258"/>
              <a:gd name="connsiteX16" fmla="*/ 807257 w 2103393"/>
              <a:gd name="connsiteY16" fmla="*/ 656733 h 2010258"/>
              <a:gd name="connsiteX17" fmla="*/ 969942 w 2103393"/>
              <a:gd name="connsiteY17" fmla="*/ 544537 h 2010258"/>
              <a:gd name="connsiteX18" fmla="*/ 930675 w 2103393"/>
              <a:gd name="connsiteY18" fmla="*/ 67702 h 2010258"/>
              <a:gd name="connsiteX0" fmla="*/ 930675 w 2103393"/>
              <a:gd name="connsiteY0" fmla="*/ 69239 h 2011795"/>
              <a:gd name="connsiteX1" fmla="*/ 1183115 w 2103393"/>
              <a:gd name="connsiteY1" fmla="*/ 52410 h 2011795"/>
              <a:gd name="connsiteX2" fmla="*/ 1177505 w 2103393"/>
              <a:gd name="connsiteY2" fmla="*/ 540464 h 2011795"/>
              <a:gd name="connsiteX3" fmla="*/ 1312141 w 2103393"/>
              <a:gd name="connsiteY3" fmla="*/ 619001 h 2011795"/>
              <a:gd name="connsiteX4" fmla="*/ 1508484 w 2103393"/>
              <a:gd name="connsiteY4" fmla="*/ 422658 h 2011795"/>
              <a:gd name="connsiteX5" fmla="*/ 2058246 w 2103393"/>
              <a:gd name="connsiteY5" fmla="*/ 1970967 h 2011795"/>
              <a:gd name="connsiteX6" fmla="*/ 1244822 w 2103393"/>
              <a:gd name="connsiteY6" fmla="*/ 1561449 h 2011795"/>
              <a:gd name="connsiteX7" fmla="*/ 1205554 w 2103393"/>
              <a:gd name="connsiteY7" fmla="*/ 1247302 h 2011795"/>
              <a:gd name="connsiteX8" fmla="*/ 1244823 w 2103393"/>
              <a:gd name="connsiteY8" fmla="*/ 804125 h 2011795"/>
              <a:gd name="connsiteX9" fmla="*/ 1076528 w 2103393"/>
              <a:gd name="connsiteY9" fmla="*/ 658270 h 2011795"/>
              <a:gd name="connsiteX10" fmla="*/ 885795 w 2103393"/>
              <a:gd name="connsiteY10" fmla="*/ 798515 h 2011795"/>
              <a:gd name="connsiteX11" fmla="*/ 919453 w 2103393"/>
              <a:gd name="connsiteY11" fmla="*/ 1236081 h 2011795"/>
              <a:gd name="connsiteX12" fmla="*/ 891405 w 2103393"/>
              <a:gd name="connsiteY12" fmla="*/ 1555840 h 2011795"/>
              <a:gd name="connsiteX13" fmla="*/ 89201 w 2103393"/>
              <a:gd name="connsiteY13" fmla="*/ 1999016 h 2011795"/>
              <a:gd name="connsiteX14" fmla="*/ 577255 w 2103393"/>
              <a:gd name="connsiteY14" fmla="*/ 422658 h 2011795"/>
              <a:gd name="connsiteX15" fmla="*/ 807257 w 2103393"/>
              <a:gd name="connsiteY15" fmla="*/ 658270 h 2011795"/>
              <a:gd name="connsiteX16" fmla="*/ 969942 w 2103393"/>
              <a:gd name="connsiteY16" fmla="*/ 546074 h 2011795"/>
              <a:gd name="connsiteX17" fmla="*/ 930675 w 2103393"/>
              <a:gd name="connsiteY17" fmla="*/ 69239 h 2011795"/>
              <a:gd name="connsiteX0" fmla="*/ 930675 w 2103393"/>
              <a:gd name="connsiteY0" fmla="*/ 63795 h 2006351"/>
              <a:gd name="connsiteX1" fmla="*/ 1183115 w 2103393"/>
              <a:gd name="connsiteY1" fmla="*/ 46966 h 2006351"/>
              <a:gd name="connsiteX2" fmla="*/ 1177505 w 2103393"/>
              <a:gd name="connsiteY2" fmla="*/ 535020 h 2006351"/>
              <a:gd name="connsiteX3" fmla="*/ 1312141 w 2103393"/>
              <a:gd name="connsiteY3" fmla="*/ 613557 h 2006351"/>
              <a:gd name="connsiteX4" fmla="*/ 1508484 w 2103393"/>
              <a:gd name="connsiteY4" fmla="*/ 417214 h 2006351"/>
              <a:gd name="connsiteX5" fmla="*/ 2058246 w 2103393"/>
              <a:gd name="connsiteY5" fmla="*/ 1965523 h 2006351"/>
              <a:gd name="connsiteX6" fmla="*/ 1244822 w 2103393"/>
              <a:gd name="connsiteY6" fmla="*/ 1556005 h 2006351"/>
              <a:gd name="connsiteX7" fmla="*/ 1205554 w 2103393"/>
              <a:gd name="connsiteY7" fmla="*/ 1241858 h 2006351"/>
              <a:gd name="connsiteX8" fmla="*/ 1244823 w 2103393"/>
              <a:gd name="connsiteY8" fmla="*/ 798681 h 2006351"/>
              <a:gd name="connsiteX9" fmla="*/ 1076528 w 2103393"/>
              <a:gd name="connsiteY9" fmla="*/ 652826 h 2006351"/>
              <a:gd name="connsiteX10" fmla="*/ 885795 w 2103393"/>
              <a:gd name="connsiteY10" fmla="*/ 793071 h 2006351"/>
              <a:gd name="connsiteX11" fmla="*/ 919453 w 2103393"/>
              <a:gd name="connsiteY11" fmla="*/ 1230637 h 2006351"/>
              <a:gd name="connsiteX12" fmla="*/ 891405 w 2103393"/>
              <a:gd name="connsiteY12" fmla="*/ 1550396 h 2006351"/>
              <a:gd name="connsiteX13" fmla="*/ 89201 w 2103393"/>
              <a:gd name="connsiteY13" fmla="*/ 1993572 h 2006351"/>
              <a:gd name="connsiteX14" fmla="*/ 577255 w 2103393"/>
              <a:gd name="connsiteY14" fmla="*/ 417214 h 2006351"/>
              <a:gd name="connsiteX15" fmla="*/ 807257 w 2103393"/>
              <a:gd name="connsiteY15" fmla="*/ 652826 h 2006351"/>
              <a:gd name="connsiteX16" fmla="*/ 969942 w 2103393"/>
              <a:gd name="connsiteY16" fmla="*/ 540630 h 2006351"/>
              <a:gd name="connsiteX17" fmla="*/ 930675 w 2103393"/>
              <a:gd name="connsiteY17" fmla="*/ 63795 h 2006351"/>
              <a:gd name="connsiteX0" fmla="*/ 930675 w 2103393"/>
              <a:gd name="connsiteY0" fmla="*/ 51191 h 2016186"/>
              <a:gd name="connsiteX1" fmla="*/ 1183115 w 2103393"/>
              <a:gd name="connsiteY1" fmla="*/ 56801 h 2016186"/>
              <a:gd name="connsiteX2" fmla="*/ 1177505 w 2103393"/>
              <a:gd name="connsiteY2" fmla="*/ 544855 h 2016186"/>
              <a:gd name="connsiteX3" fmla="*/ 1312141 w 2103393"/>
              <a:gd name="connsiteY3" fmla="*/ 623392 h 2016186"/>
              <a:gd name="connsiteX4" fmla="*/ 1508484 w 2103393"/>
              <a:gd name="connsiteY4" fmla="*/ 427049 h 2016186"/>
              <a:gd name="connsiteX5" fmla="*/ 2058246 w 2103393"/>
              <a:gd name="connsiteY5" fmla="*/ 1975358 h 2016186"/>
              <a:gd name="connsiteX6" fmla="*/ 1244822 w 2103393"/>
              <a:gd name="connsiteY6" fmla="*/ 1565840 h 2016186"/>
              <a:gd name="connsiteX7" fmla="*/ 1205554 w 2103393"/>
              <a:gd name="connsiteY7" fmla="*/ 1251693 h 2016186"/>
              <a:gd name="connsiteX8" fmla="*/ 1244823 w 2103393"/>
              <a:gd name="connsiteY8" fmla="*/ 808516 h 2016186"/>
              <a:gd name="connsiteX9" fmla="*/ 1076528 w 2103393"/>
              <a:gd name="connsiteY9" fmla="*/ 662661 h 2016186"/>
              <a:gd name="connsiteX10" fmla="*/ 885795 w 2103393"/>
              <a:gd name="connsiteY10" fmla="*/ 802906 h 2016186"/>
              <a:gd name="connsiteX11" fmla="*/ 919453 w 2103393"/>
              <a:gd name="connsiteY11" fmla="*/ 1240472 h 2016186"/>
              <a:gd name="connsiteX12" fmla="*/ 891405 w 2103393"/>
              <a:gd name="connsiteY12" fmla="*/ 1560231 h 2016186"/>
              <a:gd name="connsiteX13" fmla="*/ 89201 w 2103393"/>
              <a:gd name="connsiteY13" fmla="*/ 2003407 h 2016186"/>
              <a:gd name="connsiteX14" fmla="*/ 577255 w 2103393"/>
              <a:gd name="connsiteY14" fmla="*/ 427049 h 2016186"/>
              <a:gd name="connsiteX15" fmla="*/ 807257 w 2103393"/>
              <a:gd name="connsiteY15" fmla="*/ 662661 h 2016186"/>
              <a:gd name="connsiteX16" fmla="*/ 969942 w 2103393"/>
              <a:gd name="connsiteY16" fmla="*/ 550465 h 2016186"/>
              <a:gd name="connsiteX17" fmla="*/ 930675 w 2103393"/>
              <a:gd name="connsiteY17" fmla="*/ 51191 h 2016186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24191 h 2051098"/>
              <a:gd name="connsiteX1" fmla="*/ 1183115 w 2103393"/>
              <a:gd name="connsiteY1" fmla="*/ 91713 h 2051098"/>
              <a:gd name="connsiteX2" fmla="*/ 1177505 w 2103393"/>
              <a:gd name="connsiteY2" fmla="*/ 579767 h 2051098"/>
              <a:gd name="connsiteX3" fmla="*/ 1312141 w 2103393"/>
              <a:gd name="connsiteY3" fmla="*/ 658304 h 2051098"/>
              <a:gd name="connsiteX4" fmla="*/ 1508484 w 2103393"/>
              <a:gd name="connsiteY4" fmla="*/ 461961 h 2051098"/>
              <a:gd name="connsiteX5" fmla="*/ 2058246 w 2103393"/>
              <a:gd name="connsiteY5" fmla="*/ 2010270 h 2051098"/>
              <a:gd name="connsiteX6" fmla="*/ 1244822 w 2103393"/>
              <a:gd name="connsiteY6" fmla="*/ 1600752 h 2051098"/>
              <a:gd name="connsiteX7" fmla="*/ 1205554 w 2103393"/>
              <a:gd name="connsiteY7" fmla="*/ 1286605 h 2051098"/>
              <a:gd name="connsiteX8" fmla="*/ 1244823 w 2103393"/>
              <a:gd name="connsiteY8" fmla="*/ 843428 h 2051098"/>
              <a:gd name="connsiteX9" fmla="*/ 1076528 w 2103393"/>
              <a:gd name="connsiteY9" fmla="*/ 697573 h 2051098"/>
              <a:gd name="connsiteX10" fmla="*/ 885795 w 2103393"/>
              <a:gd name="connsiteY10" fmla="*/ 837818 h 2051098"/>
              <a:gd name="connsiteX11" fmla="*/ 919453 w 2103393"/>
              <a:gd name="connsiteY11" fmla="*/ 1275384 h 2051098"/>
              <a:gd name="connsiteX12" fmla="*/ 891405 w 2103393"/>
              <a:gd name="connsiteY12" fmla="*/ 1595143 h 2051098"/>
              <a:gd name="connsiteX13" fmla="*/ 89201 w 2103393"/>
              <a:gd name="connsiteY13" fmla="*/ 2038319 h 2051098"/>
              <a:gd name="connsiteX14" fmla="*/ 577255 w 2103393"/>
              <a:gd name="connsiteY14" fmla="*/ 461961 h 2051098"/>
              <a:gd name="connsiteX15" fmla="*/ 807257 w 2103393"/>
              <a:gd name="connsiteY15" fmla="*/ 697573 h 2051098"/>
              <a:gd name="connsiteX16" fmla="*/ 969942 w 2103393"/>
              <a:gd name="connsiteY16" fmla="*/ 585377 h 2051098"/>
              <a:gd name="connsiteX17" fmla="*/ 930675 w 2103393"/>
              <a:gd name="connsiteY17" fmla="*/ 24191 h 2051098"/>
              <a:gd name="connsiteX0" fmla="*/ 930675 w 2103393"/>
              <a:gd name="connsiteY0" fmla="*/ 51153 h 2078060"/>
              <a:gd name="connsiteX1" fmla="*/ 1190398 w 2103393"/>
              <a:gd name="connsiteY1" fmla="*/ 49480 h 2078060"/>
              <a:gd name="connsiteX2" fmla="*/ 1177505 w 2103393"/>
              <a:gd name="connsiteY2" fmla="*/ 606729 h 2078060"/>
              <a:gd name="connsiteX3" fmla="*/ 1312141 w 2103393"/>
              <a:gd name="connsiteY3" fmla="*/ 685266 h 2078060"/>
              <a:gd name="connsiteX4" fmla="*/ 1508484 w 2103393"/>
              <a:gd name="connsiteY4" fmla="*/ 488923 h 2078060"/>
              <a:gd name="connsiteX5" fmla="*/ 2058246 w 2103393"/>
              <a:gd name="connsiteY5" fmla="*/ 2037232 h 2078060"/>
              <a:gd name="connsiteX6" fmla="*/ 1244822 w 2103393"/>
              <a:gd name="connsiteY6" fmla="*/ 1627714 h 2078060"/>
              <a:gd name="connsiteX7" fmla="*/ 1205554 w 2103393"/>
              <a:gd name="connsiteY7" fmla="*/ 1313567 h 2078060"/>
              <a:gd name="connsiteX8" fmla="*/ 1244823 w 2103393"/>
              <a:gd name="connsiteY8" fmla="*/ 870390 h 2078060"/>
              <a:gd name="connsiteX9" fmla="*/ 1076528 w 2103393"/>
              <a:gd name="connsiteY9" fmla="*/ 724535 h 2078060"/>
              <a:gd name="connsiteX10" fmla="*/ 885795 w 2103393"/>
              <a:gd name="connsiteY10" fmla="*/ 864780 h 2078060"/>
              <a:gd name="connsiteX11" fmla="*/ 919453 w 2103393"/>
              <a:gd name="connsiteY11" fmla="*/ 1302346 h 2078060"/>
              <a:gd name="connsiteX12" fmla="*/ 891405 w 2103393"/>
              <a:gd name="connsiteY12" fmla="*/ 1622105 h 2078060"/>
              <a:gd name="connsiteX13" fmla="*/ 89201 w 2103393"/>
              <a:gd name="connsiteY13" fmla="*/ 2065281 h 2078060"/>
              <a:gd name="connsiteX14" fmla="*/ 577255 w 2103393"/>
              <a:gd name="connsiteY14" fmla="*/ 488923 h 2078060"/>
              <a:gd name="connsiteX15" fmla="*/ 807257 w 2103393"/>
              <a:gd name="connsiteY15" fmla="*/ 724535 h 2078060"/>
              <a:gd name="connsiteX16" fmla="*/ 969942 w 2103393"/>
              <a:gd name="connsiteY16" fmla="*/ 612339 h 2078060"/>
              <a:gd name="connsiteX17" fmla="*/ 930675 w 2103393"/>
              <a:gd name="connsiteY17" fmla="*/ 51153 h 2078060"/>
              <a:gd name="connsiteX0" fmla="*/ 930675 w 2103393"/>
              <a:gd name="connsiteY0" fmla="*/ 57180 h 2084087"/>
              <a:gd name="connsiteX1" fmla="*/ 1190398 w 2103393"/>
              <a:gd name="connsiteY1" fmla="*/ 55507 h 2084087"/>
              <a:gd name="connsiteX2" fmla="*/ 1177505 w 2103393"/>
              <a:gd name="connsiteY2" fmla="*/ 612756 h 2084087"/>
              <a:gd name="connsiteX3" fmla="*/ 1312141 w 2103393"/>
              <a:gd name="connsiteY3" fmla="*/ 691293 h 2084087"/>
              <a:gd name="connsiteX4" fmla="*/ 1508484 w 2103393"/>
              <a:gd name="connsiteY4" fmla="*/ 494950 h 2084087"/>
              <a:gd name="connsiteX5" fmla="*/ 2058246 w 2103393"/>
              <a:gd name="connsiteY5" fmla="*/ 2043259 h 2084087"/>
              <a:gd name="connsiteX6" fmla="*/ 1244822 w 2103393"/>
              <a:gd name="connsiteY6" fmla="*/ 1633741 h 2084087"/>
              <a:gd name="connsiteX7" fmla="*/ 1205554 w 2103393"/>
              <a:gd name="connsiteY7" fmla="*/ 1319594 h 2084087"/>
              <a:gd name="connsiteX8" fmla="*/ 1244823 w 2103393"/>
              <a:gd name="connsiteY8" fmla="*/ 876417 h 2084087"/>
              <a:gd name="connsiteX9" fmla="*/ 1076528 w 2103393"/>
              <a:gd name="connsiteY9" fmla="*/ 730562 h 2084087"/>
              <a:gd name="connsiteX10" fmla="*/ 885795 w 2103393"/>
              <a:gd name="connsiteY10" fmla="*/ 870807 h 2084087"/>
              <a:gd name="connsiteX11" fmla="*/ 919453 w 2103393"/>
              <a:gd name="connsiteY11" fmla="*/ 1308373 h 2084087"/>
              <a:gd name="connsiteX12" fmla="*/ 891405 w 2103393"/>
              <a:gd name="connsiteY12" fmla="*/ 1628132 h 2084087"/>
              <a:gd name="connsiteX13" fmla="*/ 89201 w 2103393"/>
              <a:gd name="connsiteY13" fmla="*/ 2071308 h 2084087"/>
              <a:gd name="connsiteX14" fmla="*/ 577255 w 2103393"/>
              <a:gd name="connsiteY14" fmla="*/ 494950 h 2084087"/>
              <a:gd name="connsiteX15" fmla="*/ 807257 w 2103393"/>
              <a:gd name="connsiteY15" fmla="*/ 730562 h 2084087"/>
              <a:gd name="connsiteX16" fmla="*/ 969942 w 2103393"/>
              <a:gd name="connsiteY16" fmla="*/ 618366 h 2084087"/>
              <a:gd name="connsiteX17" fmla="*/ 930675 w 2103393"/>
              <a:gd name="connsiteY17" fmla="*/ 57180 h 2084087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73853 h 2100760"/>
              <a:gd name="connsiteX1" fmla="*/ 1190398 w 2103393"/>
              <a:gd name="connsiteY1" fmla="*/ 72180 h 2100760"/>
              <a:gd name="connsiteX2" fmla="*/ 1177505 w 2103393"/>
              <a:gd name="connsiteY2" fmla="*/ 629429 h 2100760"/>
              <a:gd name="connsiteX3" fmla="*/ 1312141 w 2103393"/>
              <a:gd name="connsiteY3" fmla="*/ 707966 h 2100760"/>
              <a:gd name="connsiteX4" fmla="*/ 1508484 w 2103393"/>
              <a:gd name="connsiteY4" fmla="*/ 511623 h 2100760"/>
              <a:gd name="connsiteX5" fmla="*/ 2058246 w 2103393"/>
              <a:gd name="connsiteY5" fmla="*/ 2059932 h 2100760"/>
              <a:gd name="connsiteX6" fmla="*/ 1244822 w 2103393"/>
              <a:gd name="connsiteY6" fmla="*/ 1650414 h 2100760"/>
              <a:gd name="connsiteX7" fmla="*/ 1205554 w 2103393"/>
              <a:gd name="connsiteY7" fmla="*/ 1336267 h 2100760"/>
              <a:gd name="connsiteX8" fmla="*/ 1244823 w 2103393"/>
              <a:gd name="connsiteY8" fmla="*/ 893090 h 2100760"/>
              <a:gd name="connsiteX9" fmla="*/ 1076528 w 2103393"/>
              <a:gd name="connsiteY9" fmla="*/ 747235 h 2100760"/>
              <a:gd name="connsiteX10" fmla="*/ 885795 w 2103393"/>
              <a:gd name="connsiteY10" fmla="*/ 887480 h 2100760"/>
              <a:gd name="connsiteX11" fmla="*/ 919453 w 2103393"/>
              <a:gd name="connsiteY11" fmla="*/ 1325046 h 2100760"/>
              <a:gd name="connsiteX12" fmla="*/ 891405 w 2103393"/>
              <a:gd name="connsiteY12" fmla="*/ 1644805 h 2100760"/>
              <a:gd name="connsiteX13" fmla="*/ 89201 w 2103393"/>
              <a:gd name="connsiteY13" fmla="*/ 2087981 h 2100760"/>
              <a:gd name="connsiteX14" fmla="*/ 577255 w 2103393"/>
              <a:gd name="connsiteY14" fmla="*/ 511623 h 2100760"/>
              <a:gd name="connsiteX15" fmla="*/ 807257 w 2103393"/>
              <a:gd name="connsiteY15" fmla="*/ 747235 h 2100760"/>
              <a:gd name="connsiteX16" fmla="*/ 969942 w 2103393"/>
              <a:gd name="connsiteY16" fmla="*/ 635039 h 2100760"/>
              <a:gd name="connsiteX17" fmla="*/ 930675 w 2103393"/>
              <a:gd name="connsiteY17" fmla="*/ 73853 h 2100760"/>
              <a:gd name="connsiteX0" fmla="*/ 930675 w 2103393"/>
              <a:gd name="connsiteY0" fmla="*/ 77953 h 2104860"/>
              <a:gd name="connsiteX1" fmla="*/ 1190398 w 2103393"/>
              <a:gd name="connsiteY1" fmla="*/ 76280 h 2104860"/>
              <a:gd name="connsiteX2" fmla="*/ 1177505 w 2103393"/>
              <a:gd name="connsiteY2" fmla="*/ 633529 h 2104860"/>
              <a:gd name="connsiteX3" fmla="*/ 1312141 w 2103393"/>
              <a:gd name="connsiteY3" fmla="*/ 712066 h 2104860"/>
              <a:gd name="connsiteX4" fmla="*/ 1508484 w 2103393"/>
              <a:gd name="connsiteY4" fmla="*/ 515723 h 2104860"/>
              <a:gd name="connsiteX5" fmla="*/ 2058246 w 2103393"/>
              <a:gd name="connsiteY5" fmla="*/ 2064032 h 2104860"/>
              <a:gd name="connsiteX6" fmla="*/ 1244822 w 2103393"/>
              <a:gd name="connsiteY6" fmla="*/ 1654514 h 2104860"/>
              <a:gd name="connsiteX7" fmla="*/ 1205554 w 2103393"/>
              <a:gd name="connsiteY7" fmla="*/ 1340367 h 2104860"/>
              <a:gd name="connsiteX8" fmla="*/ 1244823 w 2103393"/>
              <a:gd name="connsiteY8" fmla="*/ 897190 h 2104860"/>
              <a:gd name="connsiteX9" fmla="*/ 1076528 w 2103393"/>
              <a:gd name="connsiteY9" fmla="*/ 751335 h 2104860"/>
              <a:gd name="connsiteX10" fmla="*/ 885795 w 2103393"/>
              <a:gd name="connsiteY10" fmla="*/ 891580 h 2104860"/>
              <a:gd name="connsiteX11" fmla="*/ 919453 w 2103393"/>
              <a:gd name="connsiteY11" fmla="*/ 1329146 h 2104860"/>
              <a:gd name="connsiteX12" fmla="*/ 891405 w 2103393"/>
              <a:gd name="connsiteY12" fmla="*/ 1648905 h 2104860"/>
              <a:gd name="connsiteX13" fmla="*/ 89201 w 2103393"/>
              <a:gd name="connsiteY13" fmla="*/ 2092081 h 2104860"/>
              <a:gd name="connsiteX14" fmla="*/ 577255 w 2103393"/>
              <a:gd name="connsiteY14" fmla="*/ 515723 h 2104860"/>
              <a:gd name="connsiteX15" fmla="*/ 807257 w 2103393"/>
              <a:gd name="connsiteY15" fmla="*/ 751335 h 2104860"/>
              <a:gd name="connsiteX16" fmla="*/ 969942 w 2103393"/>
              <a:gd name="connsiteY16" fmla="*/ 639139 h 2104860"/>
              <a:gd name="connsiteX17" fmla="*/ 930675 w 2103393"/>
              <a:gd name="connsiteY17" fmla="*/ 77953 h 2104860"/>
              <a:gd name="connsiteX0" fmla="*/ 930675 w 2103393"/>
              <a:gd name="connsiteY0" fmla="*/ 71187 h 2098094"/>
              <a:gd name="connsiteX1" fmla="*/ 1190398 w 2103393"/>
              <a:gd name="connsiteY1" fmla="*/ 69514 h 2098094"/>
              <a:gd name="connsiteX2" fmla="*/ 1177505 w 2103393"/>
              <a:gd name="connsiteY2" fmla="*/ 626763 h 2098094"/>
              <a:gd name="connsiteX3" fmla="*/ 1312141 w 2103393"/>
              <a:gd name="connsiteY3" fmla="*/ 705300 h 2098094"/>
              <a:gd name="connsiteX4" fmla="*/ 1508484 w 2103393"/>
              <a:gd name="connsiteY4" fmla="*/ 508957 h 2098094"/>
              <a:gd name="connsiteX5" fmla="*/ 2058246 w 2103393"/>
              <a:gd name="connsiteY5" fmla="*/ 2057266 h 2098094"/>
              <a:gd name="connsiteX6" fmla="*/ 1244822 w 2103393"/>
              <a:gd name="connsiteY6" fmla="*/ 1647748 h 2098094"/>
              <a:gd name="connsiteX7" fmla="*/ 1205554 w 2103393"/>
              <a:gd name="connsiteY7" fmla="*/ 1333601 h 2098094"/>
              <a:gd name="connsiteX8" fmla="*/ 1244823 w 2103393"/>
              <a:gd name="connsiteY8" fmla="*/ 890424 h 2098094"/>
              <a:gd name="connsiteX9" fmla="*/ 1076528 w 2103393"/>
              <a:gd name="connsiteY9" fmla="*/ 744569 h 2098094"/>
              <a:gd name="connsiteX10" fmla="*/ 885795 w 2103393"/>
              <a:gd name="connsiteY10" fmla="*/ 884814 h 2098094"/>
              <a:gd name="connsiteX11" fmla="*/ 919453 w 2103393"/>
              <a:gd name="connsiteY11" fmla="*/ 1322380 h 2098094"/>
              <a:gd name="connsiteX12" fmla="*/ 891405 w 2103393"/>
              <a:gd name="connsiteY12" fmla="*/ 1642139 h 2098094"/>
              <a:gd name="connsiteX13" fmla="*/ 89201 w 2103393"/>
              <a:gd name="connsiteY13" fmla="*/ 2085315 h 2098094"/>
              <a:gd name="connsiteX14" fmla="*/ 577255 w 2103393"/>
              <a:gd name="connsiteY14" fmla="*/ 508957 h 2098094"/>
              <a:gd name="connsiteX15" fmla="*/ 807257 w 2103393"/>
              <a:gd name="connsiteY15" fmla="*/ 744569 h 2098094"/>
              <a:gd name="connsiteX16" fmla="*/ 969942 w 2103393"/>
              <a:gd name="connsiteY16" fmla="*/ 632373 h 2098094"/>
              <a:gd name="connsiteX17" fmla="*/ 930675 w 2103393"/>
              <a:gd name="connsiteY17" fmla="*/ 71187 h 2098094"/>
              <a:gd name="connsiteX0" fmla="*/ 930675 w 2103393"/>
              <a:gd name="connsiteY0" fmla="*/ 75207 h 2102114"/>
              <a:gd name="connsiteX1" fmla="*/ 1190398 w 2103393"/>
              <a:gd name="connsiteY1" fmla="*/ 73534 h 2102114"/>
              <a:gd name="connsiteX2" fmla="*/ 1177505 w 2103393"/>
              <a:gd name="connsiteY2" fmla="*/ 630783 h 2102114"/>
              <a:gd name="connsiteX3" fmla="*/ 1312141 w 2103393"/>
              <a:gd name="connsiteY3" fmla="*/ 709320 h 2102114"/>
              <a:gd name="connsiteX4" fmla="*/ 1508484 w 2103393"/>
              <a:gd name="connsiteY4" fmla="*/ 512977 h 2102114"/>
              <a:gd name="connsiteX5" fmla="*/ 2058246 w 2103393"/>
              <a:gd name="connsiteY5" fmla="*/ 2061286 h 2102114"/>
              <a:gd name="connsiteX6" fmla="*/ 1244822 w 2103393"/>
              <a:gd name="connsiteY6" fmla="*/ 1651768 h 2102114"/>
              <a:gd name="connsiteX7" fmla="*/ 1205554 w 2103393"/>
              <a:gd name="connsiteY7" fmla="*/ 1337621 h 2102114"/>
              <a:gd name="connsiteX8" fmla="*/ 1244823 w 2103393"/>
              <a:gd name="connsiteY8" fmla="*/ 894444 h 2102114"/>
              <a:gd name="connsiteX9" fmla="*/ 1076528 w 2103393"/>
              <a:gd name="connsiteY9" fmla="*/ 748589 h 2102114"/>
              <a:gd name="connsiteX10" fmla="*/ 885795 w 2103393"/>
              <a:gd name="connsiteY10" fmla="*/ 888834 h 2102114"/>
              <a:gd name="connsiteX11" fmla="*/ 919453 w 2103393"/>
              <a:gd name="connsiteY11" fmla="*/ 1326400 h 2102114"/>
              <a:gd name="connsiteX12" fmla="*/ 891405 w 2103393"/>
              <a:gd name="connsiteY12" fmla="*/ 1646159 h 2102114"/>
              <a:gd name="connsiteX13" fmla="*/ 89201 w 2103393"/>
              <a:gd name="connsiteY13" fmla="*/ 2089335 h 2102114"/>
              <a:gd name="connsiteX14" fmla="*/ 577255 w 2103393"/>
              <a:gd name="connsiteY14" fmla="*/ 512977 h 2102114"/>
              <a:gd name="connsiteX15" fmla="*/ 807257 w 2103393"/>
              <a:gd name="connsiteY15" fmla="*/ 748589 h 2102114"/>
              <a:gd name="connsiteX16" fmla="*/ 969942 w 2103393"/>
              <a:gd name="connsiteY16" fmla="*/ 636393 h 2102114"/>
              <a:gd name="connsiteX17" fmla="*/ 930675 w 2103393"/>
              <a:gd name="connsiteY17" fmla="*/ 75207 h 2102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103393" h="2102114">
                <a:moveTo>
                  <a:pt x="930675" y="75207"/>
                </a:moveTo>
                <a:cubicBezTo>
                  <a:pt x="914336" y="-26367"/>
                  <a:pt x="1202803" y="-23213"/>
                  <a:pt x="1190398" y="73534"/>
                </a:cubicBezTo>
                <a:lnTo>
                  <a:pt x="1177505" y="630783"/>
                </a:lnTo>
                <a:lnTo>
                  <a:pt x="1312141" y="709320"/>
                </a:lnTo>
                <a:cubicBezTo>
                  <a:pt x="1349539" y="621433"/>
                  <a:pt x="1403768" y="466228"/>
                  <a:pt x="1508484" y="512977"/>
                </a:cubicBezTo>
                <a:cubicBezTo>
                  <a:pt x="1961009" y="692492"/>
                  <a:pt x="2211581" y="1696648"/>
                  <a:pt x="2058246" y="2061286"/>
                </a:cubicBezTo>
                <a:cubicBezTo>
                  <a:pt x="1912391" y="2233320"/>
                  <a:pt x="1542142" y="1816322"/>
                  <a:pt x="1244822" y="1651768"/>
                </a:cubicBezTo>
                <a:cubicBezTo>
                  <a:pt x="1113927" y="1590061"/>
                  <a:pt x="1184984" y="1466646"/>
                  <a:pt x="1205554" y="1337621"/>
                </a:cubicBezTo>
                <a:cubicBezTo>
                  <a:pt x="1233603" y="1238514"/>
                  <a:pt x="1127017" y="1161846"/>
                  <a:pt x="1244823" y="894444"/>
                </a:cubicBezTo>
                <a:cubicBezTo>
                  <a:pt x="1188725" y="845826"/>
                  <a:pt x="1155065" y="802817"/>
                  <a:pt x="1076528" y="748589"/>
                </a:cubicBezTo>
                <a:cubicBezTo>
                  <a:pt x="973682" y="789728"/>
                  <a:pt x="949373" y="842086"/>
                  <a:pt x="885795" y="888834"/>
                </a:cubicBezTo>
                <a:cubicBezTo>
                  <a:pt x="951243" y="1053389"/>
                  <a:pt x="898883" y="1240382"/>
                  <a:pt x="919453" y="1326400"/>
                </a:cubicBezTo>
                <a:cubicBezTo>
                  <a:pt x="930673" y="1432986"/>
                  <a:pt x="1003602" y="1595671"/>
                  <a:pt x="891405" y="1646159"/>
                </a:cubicBezTo>
                <a:cubicBezTo>
                  <a:pt x="685711" y="1737785"/>
                  <a:pt x="311722" y="2121123"/>
                  <a:pt x="89201" y="2089335"/>
                </a:cubicBezTo>
                <a:cubicBezTo>
                  <a:pt x="-118362" y="2035107"/>
                  <a:pt x="33103" y="774768"/>
                  <a:pt x="577255" y="512977"/>
                </a:cubicBezTo>
                <a:cubicBezTo>
                  <a:pt x="704411" y="464359"/>
                  <a:pt x="736199" y="673791"/>
                  <a:pt x="807257" y="748589"/>
                </a:cubicBezTo>
                <a:lnTo>
                  <a:pt x="969942" y="636393"/>
                </a:lnTo>
                <a:cubicBezTo>
                  <a:pt x="968072" y="483058"/>
                  <a:pt x="947112" y="235825"/>
                  <a:pt x="930675" y="7520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5" name="Freeform 48">
            <a:extLst>
              <a:ext uri="{FF2B5EF4-FFF2-40B4-BE49-F238E27FC236}">
                <a16:creationId xmlns:a16="http://schemas.microsoft.com/office/drawing/2014/main" id="{67772B45-BD3F-44C4-8C3C-0A45A7F5D7AA}"/>
              </a:ext>
            </a:extLst>
          </p:cNvPr>
          <p:cNvSpPr>
            <a:spLocks noChangeAspect="1"/>
          </p:cNvSpPr>
          <p:nvPr/>
        </p:nvSpPr>
        <p:spPr>
          <a:xfrm>
            <a:off x="5278002" y="1454850"/>
            <a:ext cx="529812" cy="441236"/>
          </a:xfrm>
          <a:custGeom>
            <a:avLst/>
            <a:gdLst/>
            <a:ahLst/>
            <a:cxnLst/>
            <a:rect l="l" t="t" r="r" b="b"/>
            <a:pathLst>
              <a:path w="3240001" h="2698329">
                <a:moveTo>
                  <a:pt x="2548075" y="5025"/>
                </a:moveTo>
                <a:cubicBezTo>
                  <a:pt x="2888705" y="21427"/>
                  <a:pt x="3205543" y="144443"/>
                  <a:pt x="3236875" y="324866"/>
                </a:cubicBezTo>
                <a:cubicBezTo>
                  <a:pt x="3272384" y="584869"/>
                  <a:pt x="3000845" y="793843"/>
                  <a:pt x="2654112" y="922630"/>
                </a:cubicBezTo>
                <a:cubicBezTo>
                  <a:pt x="2512076" y="1002818"/>
                  <a:pt x="2288579" y="1396468"/>
                  <a:pt x="2077615" y="1155904"/>
                </a:cubicBezTo>
                <a:cubicBezTo>
                  <a:pt x="1902159" y="985808"/>
                  <a:pt x="1914692" y="662627"/>
                  <a:pt x="1946024" y="426923"/>
                </a:cubicBezTo>
                <a:cubicBezTo>
                  <a:pt x="1958557" y="234957"/>
                  <a:pt x="1977355" y="79442"/>
                  <a:pt x="2209208" y="25983"/>
                </a:cubicBezTo>
                <a:cubicBezTo>
                  <a:pt x="2318345" y="5936"/>
                  <a:pt x="2434532" y="-443"/>
                  <a:pt x="2548075" y="5025"/>
                </a:cubicBezTo>
                <a:close/>
                <a:moveTo>
                  <a:pt x="1184195" y="86"/>
                </a:moveTo>
                <a:cubicBezTo>
                  <a:pt x="1412849" y="2955"/>
                  <a:pt x="1621488" y="77771"/>
                  <a:pt x="1732975" y="244677"/>
                </a:cubicBezTo>
                <a:cubicBezTo>
                  <a:pt x="1866656" y="436642"/>
                  <a:pt x="1793548" y="672347"/>
                  <a:pt x="1801904" y="871602"/>
                </a:cubicBezTo>
                <a:cubicBezTo>
                  <a:pt x="1820702" y="1041698"/>
                  <a:pt x="1996160" y="1255532"/>
                  <a:pt x="1889631" y="1396469"/>
                </a:cubicBezTo>
                <a:cubicBezTo>
                  <a:pt x="1714174" y="1644320"/>
                  <a:pt x="1482324" y="1717219"/>
                  <a:pt x="1300601" y="1906754"/>
                </a:cubicBezTo>
                <a:cubicBezTo>
                  <a:pt x="1068750" y="2152178"/>
                  <a:pt x="736639" y="2754803"/>
                  <a:pt x="442124" y="2694054"/>
                </a:cubicBezTo>
                <a:cubicBezTo>
                  <a:pt x="189385" y="2609005"/>
                  <a:pt x="149697" y="2276103"/>
                  <a:pt x="78680" y="2016101"/>
                </a:cubicBezTo>
                <a:cubicBezTo>
                  <a:pt x="-50823" y="1442635"/>
                  <a:pt x="-61268" y="759824"/>
                  <a:pt x="366928" y="302996"/>
                </a:cubicBezTo>
                <a:cubicBezTo>
                  <a:pt x="563141" y="111638"/>
                  <a:pt x="890211" y="-3604"/>
                  <a:pt x="1184195" y="8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Freeform 49">
            <a:extLst>
              <a:ext uri="{FF2B5EF4-FFF2-40B4-BE49-F238E27FC236}">
                <a16:creationId xmlns:a16="http://schemas.microsoft.com/office/drawing/2014/main" id="{7993CC28-260D-4BB5-BA6E-195B880D9905}"/>
              </a:ext>
            </a:extLst>
          </p:cNvPr>
          <p:cNvSpPr>
            <a:spLocks noChangeAspect="1"/>
          </p:cNvSpPr>
          <p:nvPr/>
        </p:nvSpPr>
        <p:spPr>
          <a:xfrm>
            <a:off x="6995432" y="1440016"/>
            <a:ext cx="470907" cy="470907"/>
          </a:xfrm>
          <a:custGeom>
            <a:avLst/>
            <a:gdLst>
              <a:gd name="connsiteX0" fmla="*/ 1054645 w 3259303"/>
              <a:gd name="connsiteY0" fmla="*/ 0 h 3248084"/>
              <a:gd name="connsiteX1" fmla="*/ 1469772 w 3259303"/>
              <a:gd name="connsiteY1" fmla="*/ 28049 h 3248084"/>
              <a:gd name="connsiteX2" fmla="*/ 1682945 w 3259303"/>
              <a:gd name="connsiteY2" fmla="*/ 740496 h 3248084"/>
              <a:gd name="connsiteX3" fmla="*/ 2417830 w 3259303"/>
              <a:gd name="connsiteY3" fmla="*/ 566592 h 3248084"/>
              <a:gd name="connsiteX4" fmla="*/ 3259303 w 3259303"/>
              <a:gd name="connsiteY4" fmla="*/ 1834410 h 3248084"/>
              <a:gd name="connsiteX5" fmla="*/ 2311244 w 3259303"/>
              <a:gd name="connsiteY5" fmla="*/ 3113448 h 3248084"/>
              <a:gd name="connsiteX6" fmla="*/ 622689 w 3259303"/>
              <a:gd name="connsiteY6" fmla="*/ 2670273 h 3248084"/>
              <a:gd name="connsiteX7" fmla="*/ 398297 w 3259303"/>
              <a:gd name="connsiteY7" fmla="*/ 3248084 h 3248084"/>
              <a:gd name="connsiteX8" fmla="*/ 0 w 3259303"/>
              <a:gd name="connsiteY8" fmla="*/ 3242474 h 3248084"/>
              <a:gd name="connsiteX9" fmla="*/ 218783 w 3259303"/>
              <a:gd name="connsiteY9" fmla="*/ 2333684 h 3248084"/>
              <a:gd name="connsiteX10" fmla="*/ 1593187 w 3259303"/>
              <a:gd name="connsiteY10" fmla="*/ 1997095 h 3248084"/>
              <a:gd name="connsiteX11" fmla="*/ 1250989 w 3259303"/>
              <a:gd name="connsiteY11" fmla="*/ 964889 h 3248084"/>
              <a:gd name="connsiteX12" fmla="*/ 1054645 w 3259303"/>
              <a:gd name="connsiteY12" fmla="*/ 0 h 3248084"/>
              <a:gd name="connsiteX0" fmla="*/ 1054645 w 3259303"/>
              <a:gd name="connsiteY0" fmla="*/ 0 h 3225645"/>
              <a:gd name="connsiteX1" fmla="*/ 1469772 w 3259303"/>
              <a:gd name="connsiteY1" fmla="*/ 5610 h 3225645"/>
              <a:gd name="connsiteX2" fmla="*/ 1682945 w 3259303"/>
              <a:gd name="connsiteY2" fmla="*/ 718057 h 3225645"/>
              <a:gd name="connsiteX3" fmla="*/ 2417830 w 3259303"/>
              <a:gd name="connsiteY3" fmla="*/ 544153 h 3225645"/>
              <a:gd name="connsiteX4" fmla="*/ 3259303 w 3259303"/>
              <a:gd name="connsiteY4" fmla="*/ 1811971 h 3225645"/>
              <a:gd name="connsiteX5" fmla="*/ 2311244 w 3259303"/>
              <a:gd name="connsiteY5" fmla="*/ 3091009 h 3225645"/>
              <a:gd name="connsiteX6" fmla="*/ 622689 w 3259303"/>
              <a:gd name="connsiteY6" fmla="*/ 2647834 h 3225645"/>
              <a:gd name="connsiteX7" fmla="*/ 398297 w 3259303"/>
              <a:gd name="connsiteY7" fmla="*/ 3225645 h 3225645"/>
              <a:gd name="connsiteX8" fmla="*/ 0 w 3259303"/>
              <a:gd name="connsiteY8" fmla="*/ 3220035 h 3225645"/>
              <a:gd name="connsiteX9" fmla="*/ 218783 w 3259303"/>
              <a:gd name="connsiteY9" fmla="*/ 2311245 h 3225645"/>
              <a:gd name="connsiteX10" fmla="*/ 1593187 w 3259303"/>
              <a:gd name="connsiteY10" fmla="*/ 1974656 h 3225645"/>
              <a:gd name="connsiteX11" fmla="*/ 1250989 w 3259303"/>
              <a:gd name="connsiteY11" fmla="*/ 942450 h 3225645"/>
              <a:gd name="connsiteX12" fmla="*/ 1054645 w 3259303"/>
              <a:gd name="connsiteY12" fmla="*/ 0 h 3225645"/>
              <a:gd name="connsiteX0" fmla="*/ 1054645 w 3259303"/>
              <a:gd name="connsiteY0" fmla="*/ 0 h 3242475"/>
              <a:gd name="connsiteX1" fmla="*/ 1469772 w 3259303"/>
              <a:gd name="connsiteY1" fmla="*/ 22440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54645 w 3259303"/>
              <a:gd name="connsiteY0" fmla="*/ 0 h 3242475"/>
              <a:gd name="connsiteX1" fmla="*/ 1464162 w 3259303"/>
              <a:gd name="connsiteY1" fmla="*/ 1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65864 w 3259303"/>
              <a:gd name="connsiteY0" fmla="*/ 5609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5609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04156 w 3197595"/>
              <a:gd name="connsiteY0" fmla="*/ 16828 h 3242474"/>
              <a:gd name="connsiteX1" fmla="*/ 1402454 w 3197595"/>
              <a:gd name="connsiteY1" fmla="*/ 0 h 3242474"/>
              <a:gd name="connsiteX2" fmla="*/ 1621237 w 3197595"/>
              <a:gd name="connsiteY2" fmla="*/ 734886 h 3242474"/>
              <a:gd name="connsiteX3" fmla="*/ 2356122 w 3197595"/>
              <a:gd name="connsiteY3" fmla="*/ 560982 h 3242474"/>
              <a:gd name="connsiteX4" fmla="*/ 3197595 w 3197595"/>
              <a:gd name="connsiteY4" fmla="*/ 1828800 h 3242474"/>
              <a:gd name="connsiteX5" fmla="*/ 2249536 w 3197595"/>
              <a:gd name="connsiteY5" fmla="*/ 3107838 h 3242474"/>
              <a:gd name="connsiteX6" fmla="*/ 560981 w 3197595"/>
              <a:gd name="connsiteY6" fmla="*/ 2664663 h 3242474"/>
              <a:gd name="connsiteX7" fmla="*/ 336589 w 3197595"/>
              <a:gd name="connsiteY7" fmla="*/ 3242474 h 3242474"/>
              <a:gd name="connsiteX8" fmla="*/ 0 w 3197595"/>
              <a:gd name="connsiteY8" fmla="*/ 3236864 h 3242474"/>
              <a:gd name="connsiteX9" fmla="*/ 387077 w 3197595"/>
              <a:gd name="connsiteY9" fmla="*/ 2232708 h 3242474"/>
              <a:gd name="connsiteX10" fmla="*/ 1514650 w 3197595"/>
              <a:gd name="connsiteY10" fmla="*/ 1991485 h 3242474"/>
              <a:gd name="connsiteX11" fmla="*/ 1189281 w 3197595"/>
              <a:gd name="connsiteY11" fmla="*/ 959279 h 3242474"/>
              <a:gd name="connsiteX12" fmla="*/ 1004156 w 3197595"/>
              <a:gd name="connsiteY12" fmla="*/ 16828 h 3242474"/>
              <a:gd name="connsiteX0" fmla="*/ 1011476 w 3204915"/>
              <a:gd name="connsiteY0" fmla="*/ 16828 h 3242474"/>
              <a:gd name="connsiteX1" fmla="*/ 1409774 w 3204915"/>
              <a:gd name="connsiteY1" fmla="*/ 0 h 3242474"/>
              <a:gd name="connsiteX2" fmla="*/ 1628557 w 3204915"/>
              <a:gd name="connsiteY2" fmla="*/ 734886 h 3242474"/>
              <a:gd name="connsiteX3" fmla="*/ 2363442 w 3204915"/>
              <a:gd name="connsiteY3" fmla="*/ 560982 h 3242474"/>
              <a:gd name="connsiteX4" fmla="*/ 3204915 w 3204915"/>
              <a:gd name="connsiteY4" fmla="*/ 1828800 h 3242474"/>
              <a:gd name="connsiteX5" fmla="*/ 2256856 w 3204915"/>
              <a:gd name="connsiteY5" fmla="*/ 3107838 h 3242474"/>
              <a:gd name="connsiteX6" fmla="*/ 568301 w 3204915"/>
              <a:gd name="connsiteY6" fmla="*/ 2664663 h 3242474"/>
              <a:gd name="connsiteX7" fmla="*/ 343909 w 3204915"/>
              <a:gd name="connsiteY7" fmla="*/ 3242474 h 3242474"/>
              <a:gd name="connsiteX8" fmla="*/ 7320 w 3204915"/>
              <a:gd name="connsiteY8" fmla="*/ 3236864 h 3242474"/>
              <a:gd name="connsiteX9" fmla="*/ 394397 w 3204915"/>
              <a:gd name="connsiteY9" fmla="*/ 2232708 h 3242474"/>
              <a:gd name="connsiteX10" fmla="*/ 1521970 w 3204915"/>
              <a:gd name="connsiteY10" fmla="*/ 1991485 h 3242474"/>
              <a:gd name="connsiteX11" fmla="*/ 1196601 w 3204915"/>
              <a:gd name="connsiteY11" fmla="*/ 959279 h 3242474"/>
              <a:gd name="connsiteX12" fmla="*/ 1011476 w 3204915"/>
              <a:gd name="connsiteY12" fmla="*/ 16828 h 3242474"/>
              <a:gd name="connsiteX0" fmla="*/ 1007292 w 3200731"/>
              <a:gd name="connsiteY0" fmla="*/ 16828 h 3242474"/>
              <a:gd name="connsiteX1" fmla="*/ 1405590 w 3200731"/>
              <a:gd name="connsiteY1" fmla="*/ 0 h 3242474"/>
              <a:gd name="connsiteX2" fmla="*/ 1624373 w 3200731"/>
              <a:gd name="connsiteY2" fmla="*/ 734886 h 3242474"/>
              <a:gd name="connsiteX3" fmla="*/ 2359258 w 3200731"/>
              <a:gd name="connsiteY3" fmla="*/ 560982 h 3242474"/>
              <a:gd name="connsiteX4" fmla="*/ 3200731 w 3200731"/>
              <a:gd name="connsiteY4" fmla="*/ 1828800 h 3242474"/>
              <a:gd name="connsiteX5" fmla="*/ 2252672 w 3200731"/>
              <a:gd name="connsiteY5" fmla="*/ 3107838 h 3242474"/>
              <a:gd name="connsiteX6" fmla="*/ 564117 w 3200731"/>
              <a:gd name="connsiteY6" fmla="*/ 2664663 h 3242474"/>
              <a:gd name="connsiteX7" fmla="*/ 339725 w 3200731"/>
              <a:gd name="connsiteY7" fmla="*/ 3242474 h 3242474"/>
              <a:gd name="connsiteX8" fmla="*/ 3136 w 3200731"/>
              <a:gd name="connsiteY8" fmla="*/ 3236864 h 3242474"/>
              <a:gd name="connsiteX9" fmla="*/ 390213 w 3200731"/>
              <a:gd name="connsiteY9" fmla="*/ 2232708 h 3242474"/>
              <a:gd name="connsiteX10" fmla="*/ 1517786 w 3200731"/>
              <a:gd name="connsiteY10" fmla="*/ 1991485 h 3242474"/>
              <a:gd name="connsiteX11" fmla="*/ 1192417 w 3200731"/>
              <a:gd name="connsiteY11" fmla="*/ 959279 h 3242474"/>
              <a:gd name="connsiteX12" fmla="*/ 1007292 w 3200731"/>
              <a:gd name="connsiteY12" fmla="*/ 16828 h 3242474"/>
              <a:gd name="connsiteX0" fmla="*/ 1051443 w 3244882"/>
              <a:gd name="connsiteY0" fmla="*/ 16828 h 3242474"/>
              <a:gd name="connsiteX1" fmla="*/ 1449741 w 3244882"/>
              <a:gd name="connsiteY1" fmla="*/ 0 h 3242474"/>
              <a:gd name="connsiteX2" fmla="*/ 1668524 w 3244882"/>
              <a:gd name="connsiteY2" fmla="*/ 734886 h 3242474"/>
              <a:gd name="connsiteX3" fmla="*/ 2403409 w 3244882"/>
              <a:gd name="connsiteY3" fmla="*/ 560982 h 3242474"/>
              <a:gd name="connsiteX4" fmla="*/ 3244882 w 3244882"/>
              <a:gd name="connsiteY4" fmla="*/ 1828800 h 3242474"/>
              <a:gd name="connsiteX5" fmla="*/ 2296823 w 3244882"/>
              <a:gd name="connsiteY5" fmla="*/ 3107838 h 3242474"/>
              <a:gd name="connsiteX6" fmla="*/ 608268 w 3244882"/>
              <a:gd name="connsiteY6" fmla="*/ 2664663 h 3242474"/>
              <a:gd name="connsiteX7" fmla="*/ 383876 w 3244882"/>
              <a:gd name="connsiteY7" fmla="*/ 3242474 h 3242474"/>
              <a:gd name="connsiteX8" fmla="*/ 2408 w 3244882"/>
              <a:gd name="connsiteY8" fmla="*/ 3236864 h 3242474"/>
              <a:gd name="connsiteX9" fmla="*/ 434364 w 3244882"/>
              <a:gd name="connsiteY9" fmla="*/ 2232708 h 3242474"/>
              <a:gd name="connsiteX10" fmla="*/ 1561937 w 3244882"/>
              <a:gd name="connsiteY10" fmla="*/ 1991485 h 3242474"/>
              <a:gd name="connsiteX11" fmla="*/ 1236568 w 3244882"/>
              <a:gd name="connsiteY11" fmla="*/ 959279 h 3242474"/>
              <a:gd name="connsiteX12" fmla="*/ 1051443 w 3244882"/>
              <a:gd name="connsiteY12" fmla="*/ 16828 h 3242474"/>
              <a:gd name="connsiteX0" fmla="*/ 1049313 w 3242752"/>
              <a:gd name="connsiteY0" fmla="*/ 16828 h 3242474"/>
              <a:gd name="connsiteX1" fmla="*/ 1447611 w 3242752"/>
              <a:gd name="connsiteY1" fmla="*/ 0 h 3242474"/>
              <a:gd name="connsiteX2" fmla="*/ 1666394 w 3242752"/>
              <a:gd name="connsiteY2" fmla="*/ 734886 h 3242474"/>
              <a:gd name="connsiteX3" fmla="*/ 2401279 w 3242752"/>
              <a:gd name="connsiteY3" fmla="*/ 560982 h 3242474"/>
              <a:gd name="connsiteX4" fmla="*/ 3242752 w 3242752"/>
              <a:gd name="connsiteY4" fmla="*/ 1828800 h 3242474"/>
              <a:gd name="connsiteX5" fmla="*/ 2294693 w 3242752"/>
              <a:gd name="connsiteY5" fmla="*/ 3107838 h 3242474"/>
              <a:gd name="connsiteX6" fmla="*/ 606138 w 3242752"/>
              <a:gd name="connsiteY6" fmla="*/ 2664663 h 3242474"/>
              <a:gd name="connsiteX7" fmla="*/ 381746 w 3242752"/>
              <a:gd name="connsiteY7" fmla="*/ 3242474 h 3242474"/>
              <a:gd name="connsiteX8" fmla="*/ 278 w 3242752"/>
              <a:gd name="connsiteY8" fmla="*/ 3236864 h 3242474"/>
              <a:gd name="connsiteX9" fmla="*/ 432234 w 3242752"/>
              <a:gd name="connsiteY9" fmla="*/ 2232708 h 3242474"/>
              <a:gd name="connsiteX10" fmla="*/ 1559807 w 3242752"/>
              <a:gd name="connsiteY10" fmla="*/ 1991485 h 3242474"/>
              <a:gd name="connsiteX11" fmla="*/ 1234438 w 3242752"/>
              <a:gd name="connsiteY11" fmla="*/ 959279 h 3242474"/>
              <a:gd name="connsiteX12" fmla="*/ 1049313 w 3242752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34409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516103 w 3203206"/>
              <a:gd name="connsiteY9" fmla="*/ 224953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203570" h="3242474">
                <a:moveTo>
                  <a:pt x="1049035" y="16828"/>
                </a:moveTo>
                <a:lnTo>
                  <a:pt x="1447333" y="0"/>
                </a:lnTo>
                <a:cubicBezTo>
                  <a:pt x="1441724" y="284231"/>
                  <a:pt x="1413674" y="613340"/>
                  <a:pt x="1666116" y="734886"/>
                </a:cubicBezTo>
                <a:cubicBezTo>
                  <a:pt x="1888639" y="783504"/>
                  <a:pt x="1937256" y="473095"/>
                  <a:pt x="2401001" y="560982"/>
                </a:cubicBezTo>
                <a:cubicBezTo>
                  <a:pt x="2875965" y="635779"/>
                  <a:pt x="3216295" y="1035945"/>
                  <a:pt x="3203206" y="1834409"/>
                </a:cubicBezTo>
                <a:cubicBezTo>
                  <a:pt x="3175156" y="2587994"/>
                  <a:pt x="2844177" y="2814257"/>
                  <a:pt x="2300025" y="3046130"/>
                </a:cubicBezTo>
                <a:cubicBezTo>
                  <a:pt x="1406194" y="3347190"/>
                  <a:pt x="820903" y="2705801"/>
                  <a:pt x="605860" y="2664663"/>
                </a:cubicBezTo>
                <a:cubicBezTo>
                  <a:pt x="379598" y="2621655"/>
                  <a:pt x="355288" y="2954503"/>
                  <a:pt x="381468" y="3242474"/>
                </a:cubicBezTo>
                <a:lnTo>
                  <a:pt x="0" y="3236864"/>
                </a:lnTo>
                <a:cubicBezTo>
                  <a:pt x="9350" y="2823607"/>
                  <a:pt x="-31788" y="2191567"/>
                  <a:pt x="516103" y="2249538"/>
                </a:cubicBezTo>
                <a:cubicBezTo>
                  <a:pt x="918138" y="2305637"/>
                  <a:pt x="1303347" y="2423441"/>
                  <a:pt x="1559529" y="1991485"/>
                </a:cubicBezTo>
                <a:cubicBezTo>
                  <a:pt x="1720344" y="1686686"/>
                  <a:pt x="1701645" y="1337006"/>
                  <a:pt x="1234160" y="959279"/>
                </a:cubicBezTo>
                <a:cubicBezTo>
                  <a:pt x="1155622" y="891961"/>
                  <a:pt x="981717" y="516102"/>
                  <a:pt x="1049035" y="1682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7" name="Freeform 50">
            <a:extLst>
              <a:ext uri="{FF2B5EF4-FFF2-40B4-BE49-F238E27FC236}">
                <a16:creationId xmlns:a16="http://schemas.microsoft.com/office/drawing/2014/main" id="{605A5CD8-DE95-4E92-98B2-C8DFAA6AF85E}"/>
              </a:ext>
            </a:extLst>
          </p:cNvPr>
          <p:cNvSpPr>
            <a:spLocks noChangeAspect="1"/>
          </p:cNvSpPr>
          <p:nvPr/>
        </p:nvSpPr>
        <p:spPr>
          <a:xfrm>
            <a:off x="6115987" y="1451770"/>
            <a:ext cx="529812" cy="447396"/>
          </a:xfrm>
          <a:custGeom>
            <a:avLst/>
            <a:gdLst/>
            <a:ahLst/>
            <a:cxnLst/>
            <a:rect l="l" t="t" r="r" b="b"/>
            <a:pathLst>
              <a:path w="3213653" h="2719059">
                <a:moveTo>
                  <a:pt x="1378151" y="1333546"/>
                </a:moveTo>
                <a:cubicBezTo>
                  <a:pt x="1319627" y="1375402"/>
                  <a:pt x="1250513" y="1400241"/>
                  <a:pt x="1177640" y="1404742"/>
                </a:cubicBezTo>
                <a:cubicBezTo>
                  <a:pt x="1183273" y="1421668"/>
                  <a:pt x="1185388" y="1439329"/>
                  <a:pt x="1185029" y="1457608"/>
                </a:cubicBezTo>
                <a:lnTo>
                  <a:pt x="1182201" y="1517198"/>
                </a:lnTo>
                <a:cubicBezTo>
                  <a:pt x="1256472" y="1514781"/>
                  <a:pt x="1326341" y="1484168"/>
                  <a:pt x="1378151" y="1432005"/>
                </a:cubicBezTo>
                <a:close/>
                <a:moveTo>
                  <a:pt x="1765736" y="0"/>
                </a:moveTo>
                <a:cubicBezTo>
                  <a:pt x="1820598" y="0"/>
                  <a:pt x="1865072" y="44474"/>
                  <a:pt x="1865072" y="99336"/>
                </a:cubicBezTo>
                <a:lnTo>
                  <a:pt x="1865072" y="1145199"/>
                </a:lnTo>
                <a:cubicBezTo>
                  <a:pt x="1927584" y="1198906"/>
                  <a:pt x="2002197" y="1234373"/>
                  <a:pt x="2081262" y="1252128"/>
                </a:cubicBezTo>
                <a:cubicBezTo>
                  <a:pt x="2096727" y="1219747"/>
                  <a:pt x="2112543" y="1186289"/>
                  <a:pt x="2123992" y="1149920"/>
                </a:cubicBezTo>
                <a:cubicBezTo>
                  <a:pt x="1899600" y="1041464"/>
                  <a:pt x="1832282" y="585198"/>
                  <a:pt x="1933258" y="437473"/>
                </a:cubicBezTo>
                <a:cubicBezTo>
                  <a:pt x="2028156" y="327848"/>
                  <a:pt x="2131647" y="265468"/>
                  <a:pt x="2345195" y="261608"/>
                </a:cubicBezTo>
                <a:cubicBezTo>
                  <a:pt x="2375702" y="261056"/>
                  <a:pt x="2408455" y="261699"/>
                  <a:pt x="2443750" y="263569"/>
                </a:cubicBezTo>
                <a:cubicBezTo>
                  <a:pt x="2954244" y="291618"/>
                  <a:pt x="3189856" y="886259"/>
                  <a:pt x="3206686" y="1323824"/>
                </a:cubicBezTo>
                <a:cubicBezTo>
                  <a:pt x="3247823" y="2015701"/>
                  <a:pt x="3103839" y="2270013"/>
                  <a:pt x="2853267" y="2462617"/>
                </a:cubicBezTo>
                <a:cubicBezTo>
                  <a:pt x="2511068" y="2735627"/>
                  <a:pt x="2157650" y="2470097"/>
                  <a:pt x="2084722" y="2170906"/>
                </a:cubicBezTo>
                <a:cubicBezTo>
                  <a:pt x="2058544" y="2038140"/>
                  <a:pt x="2127730" y="1922204"/>
                  <a:pt x="2202528" y="1800658"/>
                </a:cubicBezTo>
                <a:lnTo>
                  <a:pt x="2143866" y="1730900"/>
                </a:lnTo>
                <a:cubicBezTo>
                  <a:pt x="2096151" y="1741682"/>
                  <a:pt x="2046910" y="1746675"/>
                  <a:pt x="1997032" y="1746402"/>
                </a:cubicBezTo>
                <a:lnTo>
                  <a:pt x="1887189" y="1736891"/>
                </a:lnTo>
                <a:lnTo>
                  <a:pt x="1887189" y="2619722"/>
                </a:lnTo>
                <a:cubicBezTo>
                  <a:pt x="1887189" y="2674584"/>
                  <a:pt x="1842715" y="2719058"/>
                  <a:pt x="1787853" y="2719058"/>
                </a:cubicBezTo>
                <a:cubicBezTo>
                  <a:pt x="1732991" y="2719058"/>
                  <a:pt x="1688517" y="2674584"/>
                  <a:pt x="1688517" y="2619722"/>
                </a:cubicBezTo>
                <a:lnTo>
                  <a:pt x="1688517" y="1730093"/>
                </a:lnTo>
                <a:cubicBezTo>
                  <a:pt x="1688517" y="1710960"/>
                  <a:pt x="1693926" y="1693091"/>
                  <a:pt x="1704798" y="1678857"/>
                </a:cubicBezTo>
                <a:cubicBezTo>
                  <a:pt x="1659024" y="1659660"/>
                  <a:pt x="1616387" y="1633873"/>
                  <a:pt x="1576823" y="1603655"/>
                </a:cubicBezTo>
                <a:lnTo>
                  <a:pt x="1576823" y="2619723"/>
                </a:lnTo>
                <a:cubicBezTo>
                  <a:pt x="1576823" y="2674585"/>
                  <a:pt x="1532349" y="2719059"/>
                  <a:pt x="1477487" y="2719059"/>
                </a:cubicBezTo>
                <a:cubicBezTo>
                  <a:pt x="1422625" y="2719059"/>
                  <a:pt x="1378151" y="2674585"/>
                  <a:pt x="1378151" y="2619723"/>
                </a:cubicBezTo>
                <a:lnTo>
                  <a:pt x="1378151" y="1615564"/>
                </a:lnTo>
                <a:cubicBezTo>
                  <a:pt x="1313743" y="1650180"/>
                  <a:pt x="1240907" y="1668612"/>
                  <a:pt x="1165758" y="1668570"/>
                </a:cubicBezTo>
                <a:lnTo>
                  <a:pt x="1143358" y="1665899"/>
                </a:lnTo>
                <a:cubicBezTo>
                  <a:pt x="1108602" y="1733381"/>
                  <a:pt x="1056017" y="1769960"/>
                  <a:pt x="1011125" y="1833465"/>
                </a:cubicBezTo>
                <a:cubicBezTo>
                  <a:pt x="1085923" y="1955011"/>
                  <a:pt x="1155109" y="2070947"/>
                  <a:pt x="1128931" y="2203713"/>
                </a:cubicBezTo>
                <a:cubicBezTo>
                  <a:pt x="1056003" y="2502904"/>
                  <a:pt x="702585" y="2768434"/>
                  <a:pt x="360386" y="2495424"/>
                </a:cubicBezTo>
                <a:cubicBezTo>
                  <a:pt x="109814" y="2302820"/>
                  <a:pt x="-34170" y="2048508"/>
                  <a:pt x="6967" y="1356631"/>
                </a:cubicBezTo>
                <a:cubicBezTo>
                  <a:pt x="23797" y="919066"/>
                  <a:pt x="259409" y="324425"/>
                  <a:pt x="769903" y="296376"/>
                </a:cubicBezTo>
                <a:cubicBezTo>
                  <a:pt x="805198" y="294506"/>
                  <a:pt x="837951" y="293863"/>
                  <a:pt x="868458" y="294415"/>
                </a:cubicBezTo>
                <a:cubicBezTo>
                  <a:pt x="1082006" y="298276"/>
                  <a:pt x="1185497" y="360655"/>
                  <a:pt x="1280395" y="470280"/>
                </a:cubicBezTo>
                <a:cubicBezTo>
                  <a:pt x="1381371" y="618005"/>
                  <a:pt x="1314053" y="1074271"/>
                  <a:pt x="1089661" y="1182727"/>
                </a:cubicBezTo>
                <a:cubicBezTo>
                  <a:pt x="1098183" y="1209798"/>
                  <a:pt x="1109125" y="1235256"/>
                  <a:pt x="1120578" y="1259840"/>
                </a:cubicBezTo>
                <a:cubicBezTo>
                  <a:pt x="1123656" y="1260899"/>
                  <a:pt x="1126770" y="1260948"/>
                  <a:pt x="1129891" y="1260950"/>
                </a:cubicBezTo>
                <a:cubicBezTo>
                  <a:pt x="1227949" y="1261006"/>
                  <a:pt x="1320161" y="1214330"/>
                  <a:pt x="1378151" y="1135267"/>
                </a:cubicBezTo>
                <a:lnTo>
                  <a:pt x="1378151" y="118395"/>
                </a:lnTo>
                <a:cubicBezTo>
                  <a:pt x="1378151" y="63533"/>
                  <a:pt x="1422625" y="19059"/>
                  <a:pt x="1477487" y="19059"/>
                </a:cubicBezTo>
                <a:cubicBezTo>
                  <a:pt x="1532349" y="19059"/>
                  <a:pt x="1576823" y="63533"/>
                  <a:pt x="1576823" y="118395"/>
                </a:cubicBezTo>
                <a:lnTo>
                  <a:pt x="1576823" y="1413063"/>
                </a:lnTo>
                <a:cubicBezTo>
                  <a:pt x="1680597" y="1536757"/>
                  <a:pt x="1834575" y="1607590"/>
                  <a:pt x="1997786" y="1608484"/>
                </a:cubicBezTo>
                <a:lnTo>
                  <a:pt x="2057480" y="1605248"/>
                </a:lnTo>
                <a:cubicBezTo>
                  <a:pt x="2038910" y="1561698"/>
                  <a:pt x="2027992" y="1505121"/>
                  <a:pt x="2028624" y="1424801"/>
                </a:cubicBezTo>
                <a:lnTo>
                  <a:pt x="2034537" y="1382501"/>
                </a:lnTo>
                <a:cubicBezTo>
                  <a:pt x="1972012" y="1367348"/>
                  <a:pt x="1912047" y="1342676"/>
                  <a:pt x="1856155" y="1310037"/>
                </a:cubicBezTo>
                <a:cubicBezTo>
                  <a:pt x="1840993" y="1344880"/>
                  <a:pt x="1806188" y="1369059"/>
                  <a:pt x="1765736" y="1369059"/>
                </a:cubicBezTo>
                <a:cubicBezTo>
                  <a:pt x="1710874" y="1369059"/>
                  <a:pt x="1666400" y="1324585"/>
                  <a:pt x="1666400" y="1269723"/>
                </a:cubicBezTo>
                <a:lnTo>
                  <a:pt x="1666400" y="99336"/>
                </a:lnTo>
                <a:cubicBezTo>
                  <a:pt x="1666400" y="44474"/>
                  <a:pt x="1710874" y="0"/>
                  <a:pt x="1765736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Teardrop 9">
            <a:extLst>
              <a:ext uri="{FF2B5EF4-FFF2-40B4-BE49-F238E27FC236}">
                <a16:creationId xmlns:a16="http://schemas.microsoft.com/office/drawing/2014/main" id="{4408BA9B-C6A7-4C33-9FEA-0E214549F256}"/>
              </a:ext>
            </a:extLst>
          </p:cNvPr>
          <p:cNvSpPr>
            <a:spLocks noChangeAspect="1"/>
          </p:cNvSpPr>
          <p:nvPr/>
        </p:nvSpPr>
        <p:spPr>
          <a:xfrm rot="18900000">
            <a:off x="7840756" y="2475143"/>
            <a:ext cx="512877" cy="437727"/>
          </a:xfrm>
          <a:custGeom>
            <a:avLst/>
            <a:gdLst/>
            <a:ahLst/>
            <a:cxnLst/>
            <a:rect l="l" t="t" r="r" b="b"/>
            <a:pathLst>
              <a:path w="3552042" h="3031575">
                <a:moveTo>
                  <a:pt x="1499560" y="1284945"/>
                </a:moveTo>
                <a:lnTo>
                  <a:pt x="1272419" y="1057805"/>
                </a:lnTo>
                <a:lnTo>
                  <a:pt x="1054631" y="1275593"/>
                </a:lnTo>
                <a:lnTo>
                  <a:pt x="836843" y="1057805"/>
                </a:lnTo>
                <a:lnTo>
                  <a:pt x="609703" y="1284945"/>
                </a:lnTo>
                <a:lnTo>
                  <a:pt x="827491" y="1502733"/>
                </a:lnTo>
                <a:lnTo>
                  <a:pt x="609703" y="1720522"/>
                </a:lnTo>
                <a:lnTo>
                  <a:pt x="836843" y="1947662"/>
                </a:lnTo>
                <a:lnTo>
                  <a:pt x="1054631" y="1729874"/>
                </a:lnTo>
                <a:lnTo>
                  <a:pt x="1272419" y="1947662"/>
                </a:lnTo>
                <a:lnTo>
                  <a:pt x="1499560" y="1720522"/>
                </a:lnTo>
                <a:lnTo>
                  <a:pt x="1281771" y="1502733"/>
                </a:lnTo>
                <a:close/>
                <a:moveTo>
                  <a:pt x="3552042" y="1021270"/>
                </a:moveTo>
                <a:cubicBezTo>
                  <a:pt x="3346428" y="1488389"/>
                  <a:pt x="3240687" y="1885112"/>
                  <a:pt x="3146822" y="2229032"/>
                </a:cubicBezTo>
                <a:cubicBezTo>
                  <a:pt x="3047091" y="2666397"/>
                  <a:pt x="2787512" y="3031575"/>
                  <a:pt x="2344279" y="3031575"/>
                </a:cubicBezTo>
                <a:cubicBezTo>
                  <a:pt x="1991740" y="3031575"/>
                  <a:pt x="1692293" y="2804263"/>
                  <a:pt x="1587926" y="2487045"/>
                </a:cubicBezTo>
                <a:cubicBezTo>
                  <a:pt x="1859795" y="2308350"/>
                  <a:pt x="2033031" y="1980125"/>
                  <a:pt x="2117061" y="1611614"/>
                </a:cubicBezTo>
                <a:cubicBezTo>
                  <a:pt x="2127904" y="1571883"/>
                  <a:pt x="2138872" y="1531598"/>
                  <a:pt x="2150086" y="1490753"/>
                </a:cubicBezTo>
                <a:cubicBezTo>
                  <a:pt x="2212338" y="1465032"/>
                  <a:pt x="2277652" y="1444164"/>
                  <a:pt x="2344279" y="1426490"/>
                </a:cubicBezTo>
                <a:cubicBezTo>
                  <a:pt x="2764465" y="1315024"/>
                  <a:pt x="3073190" y="1226884"/>
                  <a:pt x="3552042" y="1021270"/>
                </a:cubicBezTo>
                <a:close/>
                <a:moveTo>
                  <a:pt x="2557365" y="0"/>
                </a:moveTo>
                <a:cubicBezTo>
                  <a:pt x="2295797" y="594236"/>
                  <a:pt x="2161281" y="1098917"/>
                  <a:pt x="2041873" y="1536428"/>
                </a:cubicBezTo>
                <a:cubicBezTo>
                  <a:pt x="1915003" y="2092812"/>
                  <a:pt x="1584785" y="2557364"/>
                  <a:pt x="1020937" y="2557364"/>
                </a:cubicBezTo>
                <a:cubicBezTo>
                  <a:pt x="457089" y="2557364"/>
                  <a:pt x="0" y="2100276"/>
                  <a:pt x="0" y="1536428"/>
                </a:cubicBezTo>
                <a:cubicBezTo>
                  <a:pt x="0" y="972580"/>
                  <a:pt x="475939" y="660066"/>
                  <a:pt x="1020937" y="515492"/>
                </a:cubicBezTo>
                <a:cubicBezTo>
                  <a:pt x="1555467" y="373694"/>
                  <a:pt x="1948204" y="261568"/>
                  <a:pt x="255736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9" name="Freeform 97">
            <a:extLst>
              <a:ext uri="{FF2B5EF4-FFF2-40B4-BE49-F238E27FC236}">
                <a16:creationId xmlns:a16="http://schemas.microsoft.com/office/drawing/2014/main" id="{EC2CC9E2-613C-4C7C-AA96-FC8E238EAB9F}"/>
              </a:ext>
            </a:extLst>
          </p:cNvPr>
          <p:cNvSpPr>
            <a:spLocks noChangeAspect="1"/>
          </p:cNvSpPr>
          <p:nvPr/>
        </p:nvSpPr>
        <p:spPr>
          <a:xfrm>
            <a:off x="8560808" y="1444151"/>
            <a:ext cx="619107" cy="462636"/>
          </a:xfrm>
          <a:custGeom>
            <a:avLst/>
            <a:gdLst/>
            <a:ahLst/>
            <a:cxnLst/>
            <a:rect l="l" t="t" r="r" b="b"/>
            <a:pathLst>
              <a:path w="3246245" h="2425805">
                <a:moveTo>
                  <a:pt x="2545666" y="706851"/>
                </a:moveTo>
                <a:cubicBezTo>
                  <a:pt x="2704742" y="706851"/>
                  <a:pt x="2833698" y="835807"/>
                  <a:pt x="2833698" y="994883"/>
                </a:cubicBezTo>
                <a:cubicBezTo>
                  <a:pt x="2833698" y="1153959"/>
                  <a:pt x="2704742" y="1282915"/>
                  <a:pt x="2545666" y="1282915"/>
                </a:cubicBezTo>
                <a:cubicBezTo>
                  <a:pt x="2386590" y="1282915"/>
                  <a:pt x="2257634" y="1153959"/>
                  <a:pt x="2257634" y="994883"/>
                </a:cubicBezTo>
                <a:cubicBezTo>
                  <a:pt x="2257634" y="835807"/>
                  <a:pt x="2386590" y="706851"/>
                  <a:pt x="2545666" y="706851"/>
                </a:cubicBezTo>
                <a:close/>
                <a:moveTo>
                  <a:pt x="700580" y="706851"/>
                </a:moveTo>
                <a:cubicBezTo>
                  <a:pt x="859656" y="706851"/>
                  <a:pt x="988612" y="835807"/>
                  <a:pt x="988612" y="994883"/>
                </a:cubicBezTo>
                <a:cubicBezTo>
                  <a:pt x="988612" y="1153959"/>
                  <a:pt x="859656" y="1282915"/>
                  <a:pt x="700580" y="1282915"/>
                </a:cubicBezTo>
                <a:cubicBezTo>
                  <a:pt x="541504" y="1282915"/>
                  <a:pt x="412548" y="1153959"/>
                  <a:pt x="412548" y="994883"/>
                </a:cubicBezTo>
                <a:cubicBezTo>
                  <a:pt x="412548" y="835807"/>
                  <a:pt x="541504" y="706851"/>
                  <a:pt x="700580" y="706851"/>
                </a:cubicBezTo>
                <a:close/>
                <a:moveTo>
                  <a:pt x="1619971" y="0"/>
                </a:moveTo>
                <a:cubicBezTo>
                  <a:pt x="1621025" y="5"/>
                  <a:pt x="1622076" y="12"/>
                  <a:pt x="1623123" y="141"/>
                </a:cubicBezTo>
                <a:cubicBezTo>
                  <a:pt x="1624170" y="12"/>
                  <a:pt x="1625221" y="5"/>
                  <a:pt x="1626275" y="0"/>
                </a:cubicBezTo>
                <a:lnTo>
                  <a:pt x="1626274" y="282"/>
                </a:lnTo>
                <a:cubicBezTo>
                  <a:pt x="1966825" y="4283"/>
                  <a:pt x="1974816" y="220494"/>
                  <a:pt x="2177568" y="171426"/>
                </a:cubicBezTo>
                <a:cubicBezTo>
                  <a:pt x="2600959" y="50212"/>
                  <a:pt x="2963165" y="85364"/>
                  <a:pt x="3172404" y="310875"/>
                </a:cubicBezTo>
                <a:cubicBezTo>
                  <a:pt x="3300075" y="473051"/>
                  <a:pt x="3301971" y="794993"/>
                  <a:pt x="2851767" y="1164523"/>
                </a:cubicBezTo>
                <a:cubicBezTo>
                  <a:pt x="2918303" y="1029844"/>
                  <a:pt x="2927052" y="857771"/>
                  <a:pt x="2799829" y="746887"/>
                </a:cubicBezTo>
                <a:cubicBezTo>
                  <a:pt x="3115459" y="786295"/>
                  <a:pt x="3165949" y="533368"/>
                  <a:pt x="3049873" y="419809"/>
                </a:cubicBezTo>
                <a:cubicBezTo>
                  <a:pt x="2811516" y="207658"/>
                  <a:pt x="2338612" y="298041"/>
                  <a:pt x="2253222" y="493802"/>
                </a:cubicBezTo>
                <a:cubicBezTo>
                  <a:pt x="2139861" y="783555"/>
                  <a:pt x="2165869" y="1185485"/>
                  <a:pt x="2076302" y="1369861"/>
                </a:cubicBezTo>
                <a:cubicBezTo>
                  <a:pt x="1906668" y="1634081"/>
                  <a:pt x="1716639" y="1881305"/>
                  <a:pt x="1713569" y="2080938"/>
                </a:cubicBezTo>
                <a:cubicBezTo>
                  <a:pt x="1706472" y="2158984"/>
                  <a:pt x="1709123" y="2405980"/>
                  <a:pt x="1625847" y="2423204"/>
                </a:cubicBezTo>
                <a:cubicBezTo>
                  <a:pt x="1625847" y="2424071"/>
                  <a:pt x="1625843" y="2424938"/>
                  <a:pt x="1625839" y="2425805"/>
                </a:cubicBezTo>
                <a:lnTo>
                  <a:pt x="1623123" y="2424507"/>
                </a:lnTo>
                <a:lnTo>
                  <a:pt x="1620407" y="2425805"/>
                </a:lnTo>
                <a:cubicBezTo>
                  <a:pt x="1620403" y="2424938"/>
                  <a:pt x="1620399" y="2424071"/>
                  <a:pt x="1620399" y="2423204"/>
                </a:cubicBezTo>
                <a:cubicBezTo>
                  <a:pt x="1537123" y="2405980"/>
                  <a:pt x="1539774" y="2158984"/>
                  <a:pt x="1532677" y="2080938"/>
                </a:cubicBezTo>
                <a:cubicBezTo>
                  <a:pt x="1529607" y="1881305"/>
                  <a:pt x="1339578" y="1634081"/>
                  <a:pt x="1169944" y="1369861"/>
                </a:cubicBezTo>
                <a:cubicBezTo>
                  <a:pt x="1080377" y="1185485"/>
                  <a:pt x="1106385" y="783555"/>
                  <a:pt x="993024" y="493802"/>
                </a:cubicBezTo>
                <a:cubicBezTo>
                  <a:pt x="907634" y="298041"/>
                  <a:pt x="434730" y="207658"/>
                  <a:pt x="196373" y="419809"/>
                </a:cubicBezTo>
                <a:cubicBezTo>
                  <a:pt x="80297" y="533368"/>
                  <a:pt x="130787" y="786295"/>
                  <a:pt x="446417" y="746887"/>
                </a:cubicBezTo>
                <a:cubicBezTo>
                  <a:pt x="319194" y="857771"/>
                  <a:pt x="327943" y="1029844"/>
                  <a:pt x="394479" y="1164523"/>
                </a:cubicBezTo>
                <a:cubicBezTo>
                  <a:pt x="-55725" y="794993"/>
                  <a:pt x="-53829" y="473051"/>
                  <a:pt x="73842" y="310875"/>
                </a:cubicBezTo>
                <a:cubicBezTo>
                  <a:pt x="283081" y="85364"/>
                  <a:pt x="645287" y="50212"/>
                  <a:pt x="1068678" y="171426"/>
                </a:cubicBezTo>
                <a:cubicBezTo>
                  <a:pt x="1271430" y="220494"/>
                  <a:pt x="1279421" y="4283"/>
                  <a:pt x="1619972" y="28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0" name="Donut 22">
            <a:extLst>
              <a:ext uri="{FF2B5EF4-FFF2-40B4-BE49-F238E27FC236}">
                <a16:creationId xmlns:a16="http://schemas.microsoft.com/office/drawing/2014/main" id="{CE7A0D83-9523-4EB8-8677-1D7D4415C973}"/>
              </a:ext>
            </a:extLst>
          </p:cNvPr>
          <p:cNvSpPr>
            <a:spLocks noChangeAspect="1"/>
          </p:cNvSpPr>
          <p:nvPr/>
        </p:nvSpPr>
        <p:spPr>
          <a:xfrm>
            <a:off x="10277429" y="1539784"/>
            <a:ext cx="529812" cy="271370"/>
          </a:xfrm>
          <a:custGeom>
            <a:avLst/>
            <a:gdLst/>
            <a:ahLst/>
            <a:cxnLst/>
            <a:rect l="l" t="t" r="r" b="b"/>
            <a:pathLst>
              <a:path w="3372524" h="1727404">
                <a:moveTo>
                  <a:pt x="1758003" y="666958"/>
                </a:moveTo>
                <a:cubicBezTo>
                  <a:pt x="1703684" y="666958"/>
                  <a:pt x="1659649" y="710993"/>
                  <a:pt x="1659649" y="765312"/>
                </a:cubicBezTo>
                <a:cubicBezTo>
                  <a:pt x="1659649" y="819631"/>
                  <a:pt x="1703684" y="863666"/>
                  <a:pt x="1758003" y="863666"/>
                </a:cubicBezTo>
                <a:cubicBezTo>
                  <a:pt x="1812322" y="863666"/>
                  <a:pt x="1856357" y="819631"/>
                  <a:pt x="1856357" y="765312"/>
                </a:cubicBezTo>
                <a:cubicBezTo>
                  <a:pt x="1856357" y="710993"/>
                  <a:pt x="1812322" y="666958"/>
                  <a:pt x="1758003" y="666958"/>
                </a:cubicBezTo>
                <a:close/>
                <a:moveTo>
                  <a:pt x="1686261" y="586208"/>
                </a:moveTo>
                <a:cubicBezTo>
                  <a:pt x="1849880" y="586208"/>
                  <a:pt x="1982519" y="718847"/>
                  <a:pt x="1982519" y="882466"/>
                </a:cubicBezTo>
                <a:cubicBezTo>
                  <a:pt x="1982519" y="1046085"/>
                  <a:pt x="1849880" y="1178724"/>
                  <a:pt x="1686261" y="1178724"/>
                </a:cubicBezTo>
                <a:cubicBezTo>
                  <a:pt x="1522642" y="1178724"/>
                  <a:pt x="1390003" y="1046085"/>
                  <a:pt x="1390003" y="882466"/>
                </a:cubicBezTo>
                <a:cubicBezTo>
                  <a:pt x="1390003" y="718847"/>
                  <a:pt x="1522642" y="586208"/>
                  <a:pt x="1686261" y="586208"/>
                </a:cubicBezTo>
                <a:close/>
                <a:moveTo>
                  <a:pt x="1686262" y="448985"/>
                </a:moveTo>
                <a:cubicBezTo>
                  <a:pt x="1446857" y="448985"/>
                  <a:pt x="1252780" y="643062"/>
                  <a:pt x="1252780" y="882467"/>
                </a:cubicBezTo>
                <a:cubicBezTo>
                  <a:pt x="1252780" y="1121872"/>
                  <a:pt x="1446857" y="1315949"/>
                  <a:pt x="1686262" y="1315949"/>
                </a:cubicBezTo>
                <a:cubicBezTo>
                  <a:pt x="1925667" y="1315949"/>
                  <a:pt x="2119744" y="1121872"/>
                  <a:pt x="2119744" y="882467"/>
                </a:cubicBezTo>
                <a:cubicBezTo>
                  <a:pt x="2119744" y="643062"/>
                  <a:pt x="1925667" y="448985"/>
                  <a:pt x="1686262" y="448985"/>
                </a:cubicBezTo>
                <a:close/>
                <a:moveTo>
                  <a:pt x="1893261" y="271274"/>
                </a:moveTo>
                <a:cubicBezTo>
                  <a:pt x="2150128" y="355123"/>
                  <a:pt x="2334334" y="597283"/>
                  <a:pt x="2334334" y="882467"/>
                </a:cubicBezTo>
                <a:cubicBezTo>
                  <a:pt x="2334334" y="1103921"/>
                  <a:pt x="2223259" y="1299432"/>
                  <a:pt x="2053457" y="1415856"/>
                </a:cubicBezTo>
                <a:cubicBezTo>
                  <a:pt x="2494577" y="1286853"/>
                  <a:pt x="2931337" y="1005905"/>
                  <a:pt x="2940842" y="882353"/>
                </a:cubicBezTo>
                <a:lnTo>
                  <a:pt x="2946401" y="882364"/>
                </a:lnTo>
                <a:lnTo>
                  <a:pt x="2943679" y="877137"/>
                </a:lnTo>
                <a:lnTo>
                  <a:pt x="2946401" y="872130"/>
                </a:lnTo>
                <a:lnTo>
                  <a:pt x="2941077" y="872141"/>
                </a:lnTo>
                <a:cubicBezTo>
                  <a:pt x="2875996" y="732702"/>
                  <a:pt x="2369865" y="377972"/>
                  <a:pt x="1893261" y="271274"/>
                </a:cubicBezTo>
                <a:close/>
                <a:moveTo>
                  <a:pt x="1525754" y="256843"/>
                </a:moveTo>
                <a:cubicBezTo>
                  <a:pt x="984953" y="339274"/>
                  <a:pt x="426123" y="752145"/>
                  <a:pt x="426123" y="877021"/>
                </a:cubicBezTo>
                <a:lnTo>
                  <a:pt x="426123" y="877247"/>
                </a:lnTo>
                <a:cubicBezTo>
                  <a:pt x="439083" y="984175"/>
                  <a:pt x="877625" y="1311577"/>
                  <a:pt x="1355183" y="1436828"/>
                </a:cubicBezTo>
                <a:cubicBezTo>
                  <a:pt x="1164798" y="1325758"/>
                  <a:pt x="1038190" y="1118898"/>
                  <a:pt x="1038190" y="882467"/>
                </a:cubicBezTo>
                <a:cubicBezTo>
                  <a:pt x="1038190" y="580157"/>
                  <a:pt x="1245184" y="326193"/>
                  <a:pt x="1525754" y="256843"/>
                </a:cubicBezTo>
                <a:close/>
                <a:moveTo>
                  <a:pt x="1682713" y="0"/>
                </a:moveTo>
                <a:cubicBezTo>
                  <a:pt x="2385858" y="36225"/>
                  <a:pt x="3265322" y="653066"/>
                  <a:pt x="3365400" y="875412"/>
                </a:cubicBezTo>
                <a:lnTo>
                  <a:pt x="3372524" y="875397"/>
                </a:lnTo>
                <a:lnTo>
                  <a:pt x="3368881" y="882344"/>
                </a:lnTo>
                <a:lnTo>
                  <a:pt x="3372524" y="889597"/>
                </a:lnTo>
                <a:lnTo>
                  <a:pt x="3365086" y="889581"/>
                </a:lnTo>
                <a:cubicBezTo>
                  <a:pt x="3348713" y="1110249"/>
                  <a:pt x="2385134" y="1692746"/>
                  <a:pt x="1682713" y="1727404"/>
                </a:cubicBezTo>
                <a:cubicBezTo>
                  <a:pt x="901706" y="1708470"/>
                  <a:pt x="21301" y="1064732"/>
                  <a:pt x="0" y="882497"/>
                </a:cubicBezTo>
                <a:lnTo>
                  <a:pt x="0" y="882184"/>
                </a:lnTo>
                <a:cubicBezTo>
                  <a:pt x="0" y="691908"/>
                  <a:pt x="901706" y="19770"/>
                  <a:pt x="168271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1" name="Freeform 99">
            <a:extLst>
              <a:ext uri="{FF2B5EF4-FFF2-40B4-BE49-F238E27FC236}">
                <a16:creationId xmlns:a16="http://schemas.microsoft.com/office/drawing/2014/main" id="{6EFBEDF3-F563-421B-9E3D-7024636F370F}"/>
              </a:ext>
            </a:extLst>
          </p:cNvPr>
          <p:cNvSpPr>
            <a:spLocks noChangeAspect="1"/>
          </p:cNvSpPr>
          <p:nvPr/>
        </p:nvSpPr>
        <p:spPr>
          <a:xfrm>
            <a:off x="7902810" y="1432248"/>
            <a:ext cx="388767" cy="486441"/>
          </a:xfrm>
          <a:custGeom>
            <a:avLst/>
            <a:gdLst/>
            <a:ahLst/>
            <a:cxnLst/>
            <a:rect l="l" t="t" r="r" b="b"/>
            <a:pathLst>
              <a:path w="2427821" h="3249943">
                <a:moveTo>
                  <a:pt x="1783445" y="477276"/>
                </a:moveTo>
                <a:cubicBezTo>
                  <a:pt x="1867295" y="479049"/>
                  <a:pt x="1940306" y="495815"/>
                  <a:pt x="1995323" y="528655"/>
                </a:cubicBezTo>
                <a:cubicBezTo>
                  <a:pt x="2375187" y="892595"/>
                  <a:pt x="1478983" y="963108"/>
                  <a:pt x="1620010" y="1047270"/>
                </a:cubicBezTo>
                <a:cubicBezTo>
                  <a:pt x="1920260" y="1267909"/>
                  <a:pt x="2179568" y="1563610"/>
                  <a:pt x="2275102" y="1879783"/>
                </a:cubicBezTo>
                <a:cubicBezTo>
                  <a:pt x="2386559" y="2264195"/>
                  <a:pt x="2620845" y="2969329"/>
                  <a:pt x="2118153" y="3196792"/>
                </a:cubicBezTo>
                <a:cubicBezTo>
                  <a:pt x="862559" y="3474297"/>
                  <a:pt x="146052" y="2612212"/>
                  <a:pt x="9574" y="1838839"/>
                </a:cubicBezTo>
                <a:cubicBezTo>
                  <a:pt x="-38192" y="1613652"/>
                  <a:pt x="98284" y="1313401"/>
                  <a:pt x="296177" y="1170100"/>
                </a:cubicBezTo>
                <a:cubicBezTo>
                  <a:pt x="391711" y="1081390"/>
                  <a:pt x="330296" y="876673"/>
                  <a:pt x="323472" y="671956"/>
                </a:cubicBezTo>
                <a:cubicBezTo>
                  <a:pt x="296177" y="474063"/>
                  <a:pt x="760199" y="351234"/>
                  <a:pt x="664666" y="1211043"/>
                </a:cubicBezTo>
                <a:cubicBezTo>
                  <a:pt x="853176" y="743465"/>
                  <a:pt x="1420091" y="469595"/>
                  <a:pt x="1783445" y="477276"/>
                </a:cubicBezTo>
                <a:close/>
                <a:moveTo>
                  <a:pt x="1024970" y="33"/>
                </a:moveTo>
                <a:cubicBezTo>
                  <a:pt x="1115949" y="3590"/>
                  <a:pt x="1140206" y="286408"/>
                  <a:pt x="1176458" y="269348"/>
                </a:cubicBezTo>
                <a:cubicBezTo>
                  <a:pt x="1251521" y="278446"/>
                  <a:pt x="1265168" y="21414"/>
                  <a:pt x="1401646" y="44160"/>
                </a:cubicBezTo>
                <a:cubicBezTo>
                  <a:pt x="1469884" y="71456"/>
                  <a:pt x="1374351" y="221581"/>
                  <a:pt x="1360703" y="310292"/>
                </a:cubicBezTo>
                <a:lnTo>
                  <a:pt x="1517652" y="453593"/>
                </a:lnTo>
                <a:cubicBezTo>
                  <a:pt x="974016" y="540030"/>
                  <a:pt x="901229" y="790238"/>
                  <a:pt x="753379" y="951737"/>
                </a:cubicBezTo>
                <a:lnTo>
                  <a:pt x="705610" y="644662"/>
                </a:lnTo>
                <a:lnTo>
                  <a:pt x="787497" y="521832"/>
                </a:lnTo>
                <a:cubicBezTo>
                  <a:pt x="712435" y="433122"/>
                  <a:pt x="446303" y="364883"/>
                  <a:pt x="562310" y="255701"/>
                </a:cubicBezTo>
                <a:cubicBezTo>
                  <a:pt x="739730" y="98751"/>
                  <a:pt x="862560" y="337587"/>
                  <a:pt x="1012685" y="378530"/>
                </a:cubicBezTo>
                <a:cubicBezTo>
                  <a:pt x="1010410" y="253426"/>
                  <a:pt x="796596" y="101025"/>
                  <a:pt x="1005861" y="3217"/>
                </a:cubicBezTo>
                <a:cubicBezTo>
                  <a:pt x="1012543" y="800"/>
                  <a:pt x="1018905" y="-204"/>
                  <a:pt x="1024970" y="3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2" name="Oval 10">
            <a:extLst>
              <a:ext uri="{FF2B5EF4-FFF2-40B4-BE49-F238E27FC236}">
                <a16:creationId xmlns:a16="http://schemas.microsoft.com/office/drawing/2014/main" id="{8624E4A5-1602-4F93-B497-F8D7323B39B1}"/>
              </a:ext>
            </a:extLst>
          </p:cNvPr>
          <p:cNvSpPr/>
          <p:nvPr/>
        </p:nvSpPr>
        <p:spPr>
          <a:xfrm>
            <a:off x="9460302" y="1433265"/>
            <a:ext cx="486653" cy="484407"/>
          </a:xfrm>
          <a:custGeom>
            <a:avLst/>
            <a:gdLst/>
            <a:ahLst/>
            <a:cxnLst/>
            <a:rect l="l" t="t" r="r" b="b"/>
            <a:pathLst>
              <a:path w="3229769" h="3214867">
                <a:moveTo>
                  <a:pt x="388922" y="0"/>
                </a:moveTo>
                <a:cubicBezTo>
                  <a:pt x="481031" y="0"/>
                  <a:pt x="564991" y="34887"/>
                  <a:pt x="627459" y="93109"/>
                </a:cubicBezTo>
                <a:cubicBezTo>
                  <a:pt x="689927" y="34887"/>
                  <a:pt x="773888" y="0"/>
                  <a:pt x="865996" y="0"/>
                </a:cubicBezTo>
                <a:cubicBezTo>
                  <a:pt x="958105" y="0"/>
                  <a:pt x="1042065" y="34887"/>
                  <a:pt x="1104533" y="93109"/>
                </a:cubicBezTo>
                <a:cubicBezTo>
                  <a:pt x="1167001" y="34887"/>
                  <a:pt x="1250962" y="0"/>
                  <a:pt x="1343070" y="0"/>
                </a:cubicBezTo>
                <a:cubicBezTo>
                  <a:pt x="1435179" y="0"/>
                  <a:pt x="1519139" y="34887"/>
                  <a:pt x="1581607" y="93109"/>
                </a:cubicBezTo>
                <a:cubicBezTo>
                  <a:pt x="1644075" y="34887"/>
                  <a:pt x="1728036" y="0"/>
                  <a:pt x="1820144" y="0"/>
                </a:cubicBezTo>
                <a:cubicBezTo>
                  <a:pt x="1912253" y="0"/>
                  <a:pt x="1996213" y="34887"/>
                  <a:pt x="2058681" y="93109"/>
                </a:cubicBezTo>
                <a:cubicBezTo>
                  <a:pt x="2121149" y="34887"/>
                  <a:pt x="2205110" y="0"/>
                  <a:pt x="2297218" y="0"/>
                </a:cubicBezTo>
                <a:cubicBezTo>
                  <a:pt x="2389326" y="0"/>
                  <a:pt x="2473286" y="34887"/>
                  <a:pt x="2535755" y="93108"/>
                </a:cubicBezTo>
                <a:cubicBezTo>
                  <a:pt x="2598223" y="34887"/>
                  <a:pt x="2682183" y="0"/>
                  <a:pt x="2774291" y="0"/>
                </a:cubicBezTo>
                <a:cubicBezTo>
                  <a:pt x="2971429" y="0"/>
                  <a:pt x="3131241" y="159812"/>
                  <a:pt x="3131241" y="356950"/>
                </a:cubicBezTo>
                <a:cubicBezTo>
                  <a:pt x="3131241" y="414550"/>
                  <a:pt x="3117598" y="468963"/>
                  <a:pt x="3092026" y="516460"/>
                </a:cubicBezTo>
                <a:cubicBezTo>
                  <a:pt x="3176259" y="580602"/>
                  <a:pt x="3229769" y="682177"/>
                  <a:pt x="3229769" y="796250"/>
                </a:cubicBezTo>
                <a:cubicBezTo>
                  <a:pt x="3229769" y="902465"/>
                  <a:pt x="3183377" y="997845"/>
                  <a:pt x="3108820" y="1062184"/>
                </a:cubicBezTo>
                <a:cubicBezTo>
                  <a:pt x="3183377" y="1126523"/>
                  <a:pt x="3229769" y="1221903"/>
                  <a:pt x="3229769" y="1328118"/>
                </a:cubicBezTo>
                <a:cubicBezTo>
                  <a:pt x="3229769" y="1434333"/>
                  <a:pt x="3183377" y="1529713"/>
                  <a:pt x="3108820" y="1594052"/>
                </a:cubicBezTo>
                <a:cubicBezTo>
                  <a:pt x="3183377" y="1658391"/>
                  <a:pt x="3229769" y="1753771"/>
                  <a:pt x="3229769" y="1859986"/>
                </a:cubicBezTo>
                <a:cubicBezTo>
                  <a:pt x="3229769" y="2057124"/>
                  <a:pt x="3069957" y="2216936"/>
                  <a:pt x="2872819" y="2216936"/>
                </a:cubicBezTo>
                <a:lnTo>
                  <a:pt x="2849067" y="2214542"/>
                </a:lnTo>
                <a:cubicBezTo>
                  <a:pt x="2790894" y="2329236"/>
                  <a:pt x="2671548" y="2406987"/>
                  <a:pt x="2534043" y="2406987"/>
                </a:cubicBezTo>
                <a:cubicBezTo>
                  <a:pt x="2483158" y="2406987"/>
                  <a:pt x="2434760" y="2396340"/>
                  <a:pt x="2391120" y="2376775"/>
                </a:cubicBezTo>
                <a:cubicBezTo>
                  <a:pt x="2326908" y="2456876"/>
                  <a:pt x="2228003" y="2507238"/>
                  <a:pt x="2117336" y="2507238"/>
                </a:cubicBezTo>
                <a:lnTo>
                  <a:pt x="2081608" y="2503636"/>
                </a:lnTo>
                <a:cubicBezTo>
                  <a:pt x="2058765" y="2546355"/>
                  <a:pt x="2027330" y="2583686"/>
                  <a:pt x="1987704" y="2611019"/>
                </a:cubicBezTo>
                <a:cubicBezTo>
                  <a:pt x="2049806" y="2674751"/>
                  <a:pt x="2087711" y="2761907"/>
                  <a:pt x="2087711" y="2857917"/>
                </a:cubicBezTo>
                <a:cubicBezTo>
                  <a:pt x="2087711" y="3055055"/>
                  <a:pt x="1927899" y="3214867"/>
                  <a:pt x="1730761" y="3214867"/>
                </a:cubicBezTo>
                <a:cubicBezTo>
                  <a:pt x="1533623" y="3214867"/>
                  <a:pt x="1373811" y="3055055"/>
                  <a:pt x="1373811" y="2857917"/>
                </a:cubicBezTo>
                <a:cubicBezTo>
                  <a:pt x="1373811" y="2743560"/>
                  <a:pt x="1427588" y="2641764"/>
                  <a:pt x="1512161" y="2577627"/>
                </a:cubicBezTo>
                <a:cubicBezTo>
                  <a:pt x="1450743" y="2514125"/>
                  <a:pt x="1413385" y="2427536"/>
                  <a:pt x="1413385" y="2332221"/>
                </a:cubicBezTo>
                <a:cubicBezTo>
                  <a:pt x="1413385" y="2135083"/>
                  <a:pt x="1573197" y="1975271"/>
                  <a:pt x="1770335" y="1975271"/>
                </a:cubicBezTo>
                <a:lnTo>
                  <a:pt x="1806063" y="1978873"/>
                </a:lnTo>
                <a:cubicBezTo>
                  <a:pt x="1865384" y="1867935"/>
                  <a:pt x="1982649" y="1793338"/>
                  <a:pt x="2117336" y="1793338"/>
                </a:cubicBezTo>
                <a:cubicBezTo>
                  <a:pt x="2168221" y="1793338"/>
                  <a:pt x="2216619" y="1803986"/>
                  <a:pt x="2260259" y="1823550"/>
                </a:cubicBezTo>
                <a:cubicBezTo>
                  <a:pt x="2324471" y="1743450"/>
                  <a:pt x="2423376" y="1693087"/>
                  <a:pt x="2534043" y="1693087"/>
                </a:cubicBezTo>
                <a:lnTo>
                  <a:pt x="2557875" y="1695490"/>
                </a:lnTo>
                <a:cubicBezTo>
                  <a:pt x="2576891" y="1656391"/>
                  <a:pt x="2604151" y="1622242"/>
                  <a:pt x="2636819" y="1594052"/>
                </a:cubicBezTo>
                <a:cubicBezTo>
                  <a:pt x="2562261" y="1529713"/>
                  <a:pt x="2515869" y="1434333"/>
                  <a:pt x="2515869" y="1328118"/>
                </a:cubicBezTo>
                <a:cubicBezTo>
                  <a:pt x="2515869" y="1221903"/>
                  <a:pt x="2562261" y="1126523"/>
                  <a:pt x="2636819" y="1062184"/>
                </a:cubicBezTo>
                <a:cubicBezTo>
                  <a:pt x="2562261" y="997845"/>
                  <a:pt x="2515869" y="902465"/>
                  <a:pt x="2515869" y="796250"/>
                </a:cubicBezTo>
                <a:cubicBezTo>
                  <a:pt x="2515869" y="738650"/>
                  <a:pt x="2529512" y="684237"/>
                  <a:pt x="2555084" y="636740"/>
                </a:cubicBezTo>
                <a:lnTo>
                  <a:pt x="2537209" y="619592"/>
                </a:lnTo>
                <a:cubicBezTo>
                  <a:pt x="2474524" y="678496"/>
                  <a:pt x="2390006" y="713900"/>
                  <a:pt x="2297218" y="713900"/>
                </a:cubicBezTo>
                <a:cubicBezTo>
                  <a:pt x="2205110" y="713900"/>
                  <a:pt x="2121149" y="679013"/>
                  <a:pt x="2058681" y="620791"/>
                </a:cubicBezTo>
                <a:cubicBezTo>
                  <a:pt x="1996213" y="679013"/>
                  <a:pt x="1912253" y="713900"/>
                  <a:pt x="1820144" y="713900"/>
                </a:cubicBezTo>
                <a:cubicBezTo>
                  <a:pt x="1728036" y="713900"/>
                  <a:pt x="1644075" y="679013"/>
                  <a:pt x="1581607" y="620791"/>
                </a:cubicBezTo>
                <a:cubicBezTo>
                  <a:pt x="1519139" y="679013"/>
                  <a:pt x="1435179" y="713900"/>
                  <a:pt x="1343070" y="713900"/>
                </a:cubicBezTo>
                <a:cubicBezTo>
                  <a:pt x="1250962" y="713900"/>
                  <a:pt x="1167001" y="679013"/>
                  <a:pt x="1104533" y="620791"/>
                </a:cubicBezTo>
                <a:cubicBezTo>
                  <a:pt x="1042065" y="679013"/>
                  <a:pt x="958105" y="713900"/>
                  <a:pt x="865996" y="713900"/>
                </a:cubicBezTo>
                <a:cubicBezTo>
                  <a:pt x="773370" y="713900"/>
                  <a:pt x="688985" y="678620"/>
                  <a:pt x="626352" y="619878"/>
                </a:cubicBezTo>
                <a:cubicBezTo>
                  <a:pt x="623659" y="623930"/>
                  <a:pt x="620064" y="626957"/>
                  <a:pt x="616405" y="629911"/>
                </a:cubicBezTo>
                <a:cubicBezTo>
                  <a:pt x="686492" y="694366"/>
                  <a:pt x="729886" y="786957"/>
                  <a:pt x="729886" y="889683"/>
                </a:cubicBezTo>
                <a:cubicBezTo>
                  <a:pt x="729886" y="993972"/>
                  <a:pt x="685162" y="1087815"/>
                  <a:pt x="613058" y="1152216"/>
                </a:cubicBezTo>
                <a:cubicBezTo>
                  <a:pt x="675622" y="1216104"/>
                  <a:pt x="713900" y="1303645"/>
                  <a:pt x="713900" y="1400126"/>
                </a:cubicBezTo>
                <a:cubicBezTo>
                  <a:pt x="713900" y="1487795"/>
                  <a:pt x="682295" y="1568081"/>
                  <a:pt x="628622" y="1629172"/>
                </a:cubicBezTo>
                <a:cubicBezTo>
                  <a:pt x="691419" y="1693140"/>
                  <a:pt x="729886" y="1780874"/>
                  <a:pt x="729886" y="1877593"/>
                </a:cubicBezTo>
                <a:cubicBezTo>
                  <a:pt x="729886" y="2034043"/>
                  <a:pt x="629234" y="2166985"/>
                  <a:pt x="488639" y="2213706"/>
                </a:cubicBezTo>
                <a:lnTo>
                  <a:pt x="488639" y="2375547"/>
                </a:lnTo>
                <a:cubicBezTo>
                  <a:pt x="488639" y="2448277"/>
                  <a:pt x="429679" y="2507237"/>
                  <a:pt x="356949" y="2507237"/>
                </a:cubicBezTo>
                <a:cubicBezTo>
                  <a:pt x="284219" y="2507237"/>
                  <a:pt x="225259" y="2448277"/>
                  <a:pt x="225259" y="2375547"/>
                </a:cubicBezTo>
                <a:lnTo>
                  <a:pt x="225259" y="2201750"/>
                </a:lnTo>
                <a:cubicBezTo>
                  <a:pt x="101654" y="2146256"/>
                  <a:pt x="15986" y="2021929"/>
                  <a:pt x="15986" y="1877593"/>
                </a:cubicBezTo>
                <a:cubicBezTo>
                  <a:pt x="15986" y="1789924"/>
                  <a:pt x="47591" y="1709638"/>
                  <a:pt x="101264" y="1648547"/>
                </a:cubicBezTo>
                <a:cubicBezTo>
                  <a:pt x="38467" y="1584579"/>
                  <a:pt x="0" y="1496845"/>
                  <a:pt x="0" y="1400126"/>
                </a:cubicBezTo>
                <a:cubicBezTo>
                  <a:pt x="0" y="1295837"/>
                  <a:pt x="44724" y="1201994"/>
                  <a:pt x="116828" y="1137593"/>
                </a:cubicBezTo>
                <a:cubicBezTo>
                  <a:pt x="54264" y="1073704"/>
                  <a:pt x="15986" y="986164"/>
                  <a:pt x="15986" y="889683"/>
                </a:cubicBezTo>
                <a:cubicBezTo>
                  <a:pt x="15986" y="779482"/>
                  <a:pt x="65925" y="680945"/>
                  <a:pt x="145453" y="616722"/>
                </a:cubicBezTo>
                <a:cubicBezTo>
                  <a:pt x="75366" y="552267"/>
                  <a:pt x="31972" y="459676"/>
                  <a:pt x="31972" y="356950"/>
                </a:cubicBezTo>
                <a:cubicBezTo>
                  <a:pt x="31972" y="159812"/>
                  <a:pt x="191784" y="0"/>
                  <a:pt x="38892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3" name="Freeform 101">
            <a:extLst>
              <a:ext uri="{FF2B5EF4-FFF2-40B4-BE49-F238E27FC236}">
                <a16:creationId xmlns:a16="http://schemas.microsoft.com/office/drawing/2014/main" id="{398DE87D-E996-4168-8931-FBF1633FDCD5}"/>
              </a:ext>
            </a:extLst>
          </p:cNvPr>
          <p:cNvSpPr/>
          <p:nvPr/>
        </p:nvSpPr>
        <p:spPr>
          <a:xfrm>
            <a:off x="11180535" y="1485955"/>
            <a:ext cx="284691" cy="379029"/>
          </a:xfrm>
          <a:custGeom>
            <a:avLst/>
            <a:gdLst>
              <a:gd name="connsiteX0" fmla="*/ 143301 w 1910686"/>
              <a:gd name="connsiteY0" fmla="*/ 0 h 3268639"/>
              <a:gd name="connsiteX1" fmla="*/ 0 w 1910686"/>
              <a:gd name="connsiteY1" fmla="*/ 1705970 h 3268639"/>
              <a:gd name="connsiteX2" fmla="*/ 436728 w 1910686"/>
              <a:gd name="connsiteY2" fmla="*/ 3268639 h 3268639"/>
              <a:gd name="connsiteX3" fmla="*/ 928047 w 1910686"/>
              <a:gd name="connsiteY3" fmla="*/ 1944806 h 3268639"/>
              <a:gd name="connsiteX4" fmla="*/ 1364776 w 1910686"/>
              <a:gd name="connsiteY4" fmla="*/ 3268639 h 3268639"/>
              <a:gd name="connsiteX5" fmla="*/ 1910686 w 1910686"/>
              <a:gd name="connsiteY5" fmla="*/ 1726442 h 3268639"/>
              <a:gd name="connsiteX6" fmla="*/ 1603612 w 1910686"/>
              <a:gd name="connsiteY6" fmla="*/ 6824 h 3268639"/>
              <a:gd name="connsiteX7" fmla="*/ 1521725 w 1910686"/>
              <a:gd name="connsiteY7" fmla="*/ 20472 h 3268639"/>
              <a:gd name="connsiteX8" fmla="*/ 907576 w 1910686"/>
              <a:gd name="connsiteY8" fmla="*/ 163773 h 3268639"/>
              <a:gd name="connsiteX9" fmla="*/ 143301 w 1910686"/>
              <a:gd name="connsiteY9" fmla="*/ 0 h 3268639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326627 w 2094012"/>
              <a:gd name="connsiteY0" fmla="*/ 27296 h 3261815"/>
              <a:gd name="connsiteX1" fmla="*/ 183326 w 2094012"/>
              <a:gd name="connsiteY1" fmla="*/ 1699146 h 3261815"/>
              <a:gd name="connsiteX2" fmla="*/ 620054 w 2094012"/>
              <a:gd name="connsiteY2" fmla="*/ 3261815 h 3261815"/>
              <a:gd name="connsiteX3" fmla="*/ 1111373 w 2094012"/>
              <a:gd name="connsiteY3" fmla="*/ 1937982 h 3261815"/>
              <a:gd name="connsiteX4" fmla="*/ 1548102 w 2094012"/>
              <a:gd name="connsiteY4" fmla="*/ 3261815 h 3261815"/>
              <a:gd name="connsiteX5" fmla="*/ 2094012 w 2094012"/>
              <a:gd name="connsiteY5" fmla="*/ 1719618 h 3261815"/>
              <a:gd name="connsiteX6" fmla="*/ 1786938 w 2094012"/>
              <a:gd name="connsiteY6" fmla="*/ 0 h 3261815"/>
              <a:gd name="connsiteX7" fmla="*/ 1705051 w 2094012"/>
              <a:gd name="connsiteY7" fmla="*/ 13648 h 3261815"/>
              <a:gd name="connsiteX8" fmla="*/ 1090902 w 2094012"/>
              <a:gd name="connsiteY8" fmla="*/ 156949 h 3261815"/>
              <a:gd name="connsiteX9" fmla="*/ 326627 w 2094012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377501 w 2144886"/>
              <a:gd name="connsiteY0" fmla="*/ 27296 h 3261815"/>
              <a:gd name="connsiteX1" fmla="*/ 295615 w 2144886"/>
              <a:gd name="connsiteY1" fmla="*/ 1774209 h 3261815"/>
              <a:gd name="connsiteX2" fmla="*/ 670928 w 2144886"/>
              <a:gd name="connsiteY2" fmla="*/ 3261815 h 3261815"/>
              <a:gd name="connsiteX3" fmla="*/ 1162247 w 2144886"/>
              <a:gd name="connsiteY3" fmla="*/ 1937982 h 3261815"/>
              <a:gd name="connsiteX4" fmla="*/ 1598976 w 2144886"/>
              <a:gd name="connsiteY4" fmla="*/ 3261815 h 3261815"/>
              <a:gd name="connsiteX5" fmla="*/ 2144886 w 2144886"/>
              <a:gd name="connsiteY5" fmla="*/ 1719618 h 3261815"/>
              <a:gd name="connsiteX6" fmla="*/ 1837812 w 2144886"/>
              <a:gd name="connsiteY6" fmla="*/ 0 h 3261815"/>
              <a:gd name="connsiteX7" fmla="*/ 1755925 w 2144886"/>
              <a:gd name="connsiteY7" fmla="*/ 13648 h 3261815"/>
              <a:gd name="connsiteX8" fmla="*/ 1141776 w 2144886"/>
              <a:gd name="connsiteY8" fmla="*/ 156949 h 3261815"/>
              <a:gd name="connsiteX9" fmla="*/ 377501 w 2144886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80396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205171"/>
              <a:gd name="connsiteY0" fmla="*/ 27296 h 3261815"/>
              <a:gd name="connsiteX1" fmla="*/ 322444 w 2205171"/>
              <a:gd name="connsiteY1" fmla="*/ 1801504 h 3261815"/>
              <a:gd name="connsiteX2" fmla="*/ 704581 w 2205171"/>
              <a:gd name="connsiteY2" fmla="*/ 3261815 h 3261815"/>
              <a:gd name="connsiteX3" fmla="*/ 1216372 w 2205171"/>
              <a:gd name="connsiteY3" fmla="*/ 1951629 h 3261815"/>
              <a:gd name="connsiteX4" fmla="*/ 1707692 w 2205171"/>
              <a:gd name="connsiteY4" fmla="*/ 3254991 h 3261815"/>
              <a:gd name="connsiteX5" fmla="*/ 2144420 w 2205171"/>
              <a:gd name="connsiteY5" fmla="*/ 1753737 h 3261815"/>
              <a:gd name="connsiteX6" fmla="*/ 1871465 w 2205171"/>
              <a:gd name="connsiteY6" fmla="*/ 0 h 3261815"/>
              <a:gd name="connsiteX7" fmla="*/ 1789578 w 2205171"/>
              <a:gd name="connsiteY7" fmla="*/ 13648 h 3261815"/>
              <a:gd name="connsiteX8" fmla="*/ 1175429 w 2205171"/>
              <a:gd name="connsiteY8" fmla="*/ 156949 h 3261815"/>
              <a:gd name="connsiteX9" fmla="*/ 411154 w 2205171"/>
              <a:gd name="connsiteY9" fmla="*/ 27296 h 3261815"/>
              <a:gd name="connsiteX0" fmla="*/ 411154 w 2145061"/>
              <a:gd name="connsiteY0" fmla="*/ 23869 h 3258388"/>
              <a:gd name="connsiteX1" fmla="*/ 322444 w 2145061"/>
              <a:gd name="connsiteY1" fmla="*/ 1798077 h 3258388"/>
              <a:gd name="connsiteX2" fmla="*/ 704581 w 2145061"/>
              <a:gd name="connsiteY2" fmla="*/ 3258388 h 3258388"/>
              <a:gd name="connsiteX3" fmla="*/ 1216372 w 2145061"/>
              <a:gd name="connsiteY3" fmla="*/ 1948202 h 3258388"/>
              <a:gd name="connsiteX4" fmla="*/ 1707692 w 2145061"/>
              <a:gd name="connsiteY4" fmla="*/ 3251564 h 3258388"/>
              <a:gd name="connsiteX5" fmla="*/ 2144420 w 2145061"/>
              <a:gd name="connsiteY5" fmla="*/ 1750310 h 3258388"/>
              <a:gd name="connsiteX6" fmla="*/ 1789578 w 2145061"/>
              <a:gd name="connsiteY6" fmla="*/ 10221 h 3258388"/>
              <a:gd name="connsiteX7" fmla="*/ 1175429 w 2145061"/>
              <a:gd name="connsiteY7" fmla="*/ 153522 h 3258388"/>
              <a:gd name="connsiteX8" fmla="*/ 411154 w 2145061"/>
              <a:gd name="connsiteY8" fmla="*/ 23869 h 3258388"/>
              <a:gd name="connsiteX0" fmla="*/ 411154 w 2146076"/>
              <a:gd name="connsiteY0" fmla="*/ 23869 h 3258388"/>
              <a:gd name="connsiteX1" fmla="*/ 322444 w 2146076"/>
              <a:gd name="connsiteY1" fmla="*/ 1798077 h 3258388"/>
              <a:gd name="connsiteX2" fmla="*/ 704581 w 2146076"/>
              <a:gd name="connsiteY2" fmla="*/ 3258388 h 3258388"/>
              <a:gd name="connsiteX3" fmla="*/ 1216372 w 2146076"/>
              <a:gd name="connsiteY3" fmla="*/ 1948202 h 3258388"/>
              <a:gd name="connsiteX4" fmla="*/ 1707692 w 2146076"/>
              <a:gd name="connsiteY4" fmla="*/ 3251564 h 3258388"/>
              <a:gd name="connsiteX5" fmla="*/ 2144420 w 2146076"/>
              <a:gd name="connsiteY5" fmla="*/ 1750310 h 3258388"/>
              <a:gd name="connsiteX6" fmla="*/ 1926056 w 2146076"/>
              <a:gd name="connsiteY6" fmla="*/ 17045 h 3258388"/>
              <a:gd name="connsiteX7" fmla="*/ 1175429 w 2146076"/>
              <a:gd name="connsiteY7" fmla="*/ 153522 h 3258388"/>
              <a:gd name="connsiteX8" fmla="*/ 411154 w 2146076"/>
              <a:gd name="connsiteY8" fmla="*/ 23869 h 3258388"/>
              <a:gd name="connsiteX0" fmla="*/ 411154 w 2374416"/>
              <a:gd name="connsiteY0" fmla="*/ 23869 h 3258388"/>
              <a:gd name="connsiteX1" fmla="*/ 322444 w 2374416"/>
              <a:gd name="connsiteY1" fmla="*/ 1798077 h 3258388"/>
              <a:gd name="connsiteX2" fmla="*/ 704581 w 2374416"/>
              <a:gd name="connsiteY2" fmla="*/ 3258388 h 3258388"/>
              <a:gd name="connsiteX3" fmla="*/ 1216372 w 2374416"/>
              <a:gd name="connsiteY3" fmla="*/ 1948202 h 3258388"/>
              <a:gd name="connsiteX4" fmla="*/ 1707692 w 2374416"/>
              <a:gd name="connsiteY4" fmla="*/ 3251564 h 3258388"/>
              <a:gd name="connsiteX5" fmla="*/ 2144420 w 2374416"/>
              <a:gd name="connsiteY5" fmla="*/ 1750310 h 3258388"/>
              <a:gd name="connsiteX6" fmla="*/ 1926056 w 2374416"/>
              <a:gd name="connsiteY6" fmla="*/ 17045 h 3258388"/>
              <a:gd name="connsiteX7" fmla="*/ 1175429 w 2374416"/>
              <a:gd name="connsiteY7" fmla="*/ 153522 h 3258388"/>
              <a:gd name="connsiteX8" fmla="*/ 411154 w 2374416"/>
              <a:gd name="connsiteY8" fmla="*/ 23869 h 3258388"/>
              <a:gd name="connsiteX0" fmla="*/ 411154 w 2441693"/>
              <a:gd name="connsiteY0" fmla="*/ 23869 h 3258388"/>
              <a:gd name="connsiteX1" fmla="*/ 322444 w 2441693"/>
              <a:gd name="connsiteY1" fmla="*/ 1798077 h 3258388"/>
              <a:gd name="connsiteX2" fmla="*/ 704581 w 2441693"/>
              <a:gd name="connsiteY2" fmla="*/ 3258388 h 3258388"/>
              <a:gd name="connsiteX3" fmla="*/ 1216372 w 2441693"/>
              <a:gd name="connsiteY3" fmla="*/ 1948202 h 3258388"/>
              <a:gd name="connsiteX4" fmla="*/ 1707692 w 2441693"/>
              <a:gd name="connsiteY4" fmla="*/ 3251564 h 3258388"/>
              <a:gd name="connsiteX5" fmla="*/ 2144420 w 2441693"/>
              <a:gd name="connsiteY5" fmla="*/ 1750310 h 3258388"/>
              <a:gd name="connsiteX6" fmla="*/ 1926056 w 2441693"/>
              <a:gd name="connsiteY6" fmla="*/ 17045 h 3258388"/>
              <a:gd name="connsiteX7" fmla="*/ 1175429 w 2441693"/>
              <a:gd name="connsiteY7" fmla="*/ 153522 h 3258388"/>
              <a:gd name="connsiteX8" fmla="*/ 411154 w 2441693"/>
              <a:gd name="connsiteY8" fmla="*/ 23869 h 3258388"/>
              <a:gd name="connsiteX0" fmla="*/ 411154 w 2377348"/>
              <a:gd name="connsiteY0" fmla="*/ 23869 h 3258388"/>
              <a:gd name="connsiteX1" fmla="*/ 322444 w 2377348"/>
              <a:gd name="connsiteY1" fmla="*/ 1798077 h 3258388"/>
              <a:gd name="connsiteX2" fmla="*/ 704581 w 2377348"/>
              <a:gd name="connsiteY2" fmla="*/ 3258388 h 3258388"/>
              <a:gd name="connsiteX3" fmla="*/ 1216372 w 2377348"/>
              <a:gd name="connsiteY3" fmla="*/ 1948202 h 3258388"/>
              <a:gd name="connsiteX4" fmla="*/ 1707692 w 2377348"/>
              <a:gd name="connsiteY4" fmla="*/ 3251564 h 3258388"/>
              <a:gd name="connsiteX5" fmla="*/ 2144420 w 2377348"/>
              <a:gd name="connsiteY5" fmla="*/ 1750310 h 3258388"/>
              <a:gd name="connsiteX6" fmla="*/ 1926056 w 2377348"/>
              <a:gd name="connsiteY6" fmla="*/ 17045 h 3258388"/>
              <a:gd name="connsiteX7" fmla="*/ 1175429 w 2377348"/>
              <a:gd name="connsiteY7" fmla="*/ 153522 h 3258388"/>
              <a:gd name="connsiteX8" fmla="*/ 411154 w 2377348"/>
              <a:gd name="connsiteY8" fmla="*/ 23869 h 3258388"/>
              <a:gd name="connsiteX0" fmla="*/ 411154 w 2424220"/>
              <a:gd name="connsiteY0" fmla="*/ 23869 h 3258388"/>
              <a:gd name="connsiteX1" fmla="*/ 322444 w 2424220"/>
              <a:gd name="connsiteY1" fmla="*/ 1798077 h 3258388"/>
              <a:gd name="connsiteX2" fmla="*/ 704581 w 2424220"/>
              <a:gd name="connsiteY2" fmla="*/ 3258388 h 3258388"/>
              <a:gd name="connsiteX3" fmla="*/ 1216372 w 2424220"/>
              <a:gd name="connsiteY3" fmla="*/ 1948202 h 3258388"/>
              <a:gd name="connsiteX4" fmla="*/ 1707692 w 2424220"/>
              <a:gd name="connsiteY4" fmla="*/ 3251564 h 3258388"/>
              <a:gd name="connsiteX5" fmla="*/ 2144420 w 2424220"/>
              <a:gd name="connsiteY5" fmla="*/ 1750310 h 3258388"/>
              <a:gd name="connsiteX6" fmla="*/ 1926056 w 2424220"/>
              <a:gd name="connsiteY6" fmla="*/ 17045 h 3258388"/>
              <a:gd name="connsiteX7" fmla="*/ 1175429 w 2424220"/>
              <a:gd name="connsiteY7" fmla="*/ 153522 h 3258388"/>
              <a:gd name="connsiteX8" fmla="*/ 411154 w 2424220"/>
              <a:gd name="connsiteY8" fmla="*/ 23869 h 3258388"/>
              <a:gd name="connsiteX0" fmla="*/ 411154 w 2449010"/>
              <a:gd name="connsiteY0" fmla="*/ 23869 h 3258388"/>
              <a:gd name="connsiteX1" fmla="*/ 322444 w 2449010"/>
              <a:gd name="connsiteY1" fmla="*/ 1798077 h 3258388"/>
              <a:gd name="connsiteX2" fmla="*/ 704581 w 2449010"/>
              <a:gd name="connsiteY2" fmla="*/ 3258388 h 3258388"/>
              <a:gd name="connsiteX3" fmla="*/ 1216372 w 2449010"/>
              <a:gd name="connsiteY3" fmla="*/ 1948202 h 3258388"/>
              <a:gd name="connsiteX4" fmla="*/ 1707692 w 2449010"/>
              <a:gd name="connsiteY4" fmla="*/ 3251564 h 3258388"/>
              <a:gd name="connsiteX5" fmla="*/ 2144420 w 2449010"/>
              <a:gd name="connsiteY5" fmla="*/ 1750310 h 3258388"/>
              <a:gd name="connsiteX6" fmla="*/ 1926056 w 2449010"/>
              <a:gd name="connsiteY6" fmla="*/ 17045 h 3258388"/>
              <a:gd name="connsiteX7" fmla="*/ 1175429 w 2449010"/>
              <a:gd name="connsiteY7" fmla="*/ 153522 h 3258388"/>
              <a:gd name="connsiteX8" fmla="*/ 411154 w 2449010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33593" h="3258388">
                <a:moveTo>
                  <a:pt x="411154" y="23869"/>
                </a:moveTo>
                <a:cubicBezTo>
                  <a:pt x="-257586" y="355964"/>
                  <a:pt x="22194" y="1036078"/>
                  <a:pt x="322444" y="1798077"/>
                </a:cubicBezTo>
                <a:cubicBezTo>
                  <a:pt x="338366" y="2660163"/>
                  <a:pt x="545357" y="3249289"/>
                  <a:pt x="704581" y="3258388"/>
                </a:cubicBezTo>
                <a:cubicBezTo>
                  <a:pt x="1018479" y="3247015"/>
                  <a:pt x="779644" y="1925457"/>
                  <a:pt x="1216372" y="1948202"/>
                </a:cubicBezTo>
                <a:cubicBezTo>
                  <a:pt x="1580313" y="1945929"/>
                  <a:pt x="1473406" y="3281133"/>
                  <a:pt x="1707692" y="3251564"/>
                </a:cubicBezTo>
                <a:cubicBezTo>
                  <a:pt x="2048886" y="3121910"/>
                  <a:pt x="2001118" y="2180214"/>
                  <a:pt x="2144420" y="1750310"/>
                </a:cubicBezTo>
                <a:cubicBezTo>
                  <a:pt x="2451495" y="1080432"/>
                  <a:pt x="2681232" y="64812"/>
                  <a:pt x="1926056" y="17045"/>
                </a:cubicBezTo>
                <a:lnTo>
                  <a:pt x="1175429" y="153522"/>
                </a:lnTo>
                <a:cubicBezTo>
                  <a:pt x="920671" y="110304"/>
                  <a:pt x="679560" y="-62566"/>
                  <a:pt x="411154" y="2386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64" name="Group 102">
            <a:extLst>
              <a:ext uri="{FF2B5EF4-FFF2-40B4-BE49-F238E27FC236}">
                <a16:creationId xmlns:a16="http://schemas.microsoft.com/office/drawing/2014/main" id="{3B22177F-3D45-4A9B-976C-0E5FC31B92C4}"/>
              </a:ext>
            </a:extLst>
          </p:cNvPr>
          <p:cNvGrpSpPr>
            <a:grpSpLocks noChangeAspect="1"/>
          </p:cNvGrpSpPr>
          <p:nvPr/>
        </p:nvGrpSpPr>
        <p:grpSpPr>
          <a:xfrm>
            <a:off x="8707494" y="2429101"/>
            <a:ext cx="325734" cy="529812"/>
            <a:chOff x="2071598" y="2060848"/>
            <a:chExt cx="1917605" cy="3137144"/>
          </a:xfrm>
          <a:solidFill>
            <a:schemeClr val="accent4"/>
          </a:solidFill>
        </p:grpSpPr>
        <p:sp>
          <p:nvSpPr>
            <p:cNvPr id="65" name="Freeform 103">
              <a:extLst>
                <a:ext uri="{FF2B5EF4-FFF2-40B4-BE49-F238E27FC236}">
                  <a16:creationId xmlns:a16="http://schemas.microsoft.com/office/drawing/2014/main" id="{45551A25-8F0E-4347-975E-A924A7130E47}"/>
                </a:ext>
              </a:extLst>
            </p:cNvPr>
            <p:cNvSpPr/>
            <p:nvPr/>
          </p:nvSpPr>
          <p:spPr>
            <a:xfrm>
              <a:off x="2483768" y="206084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6" name="Freeform 104">
              <a:extLst>
                <a:ext uri="{FF2B5EF4-FFF2-40B4-BE49-F238E27FC236}">
                  <a16:creationId xmlns:a16="http://schemas.microsoft.com/office/drawing/2014/main" id="{1D56ED84-718A-4F64-9201-3371A122B353}"/>
                </a:ext>
              </a:extLst>
            </p:cNvPr>
            <p:cNvSpPr/>
            <p:nvPr/>
          </p:nvSpPr>
          <p:spPr>
            <a:xfrm rot="21253755">
              <a:off x="2170737" y="2710023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7" name="Freeform 105">
              <a:extLst>
                <a:ext uri="{FF2B5EF4-FFF2-40B4-BE49-F238E27FC236}">
                  <a16:creationId xmlns:a16="http://schemas.microsoft.com/office/drawing/2014/main" id="{C13BBB19-70FE-4952-97D0-FDEBC2A1BBF6}"/>
                </a:ext>
              </a:extLst>
            </p:cNvPr>
            <p:cNvSpPr/>
            <p:nvPr/>
          </p:nvSpPr>
          <p:spPr>
            <a:xfrm rot="20634645">
              <a:off x="2071598" y="3466865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8" name="Freeform 106">
              <a:extLst>
                <a:ext uri="{FF2B5EF4-FFF2-40B4-BE49-F238E27FC236}">
                  <a16:creationId xmlns:a16="http://schemas.microsoft.com/office/drawing/2014/main" id="{7ABD01DA-F7D7-478D-A532-2A1B78A013CF}"/>
                </a:ext>
              </a:extLst>
            </p:cNvPr>
            <p:cNvSpPr/>
            <p:nvPr/>
          </p:nvSpPr>
          <p:spPr>
            <a:xfrm rot="19632933">
              <a:off x="2257651" y="418223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69" name="Freeform 107">
            <a:extLst>
              <a:ext uri="{FF2B5EF4-FFF2-40B4-BE49-F238E27FC236}">
                <a16:creationId xmlns:a16="http://schemas.microsoft.com/office/drawing/2014/main" id="{5F7DADB8-BA7C-4AE5-BF1E-BC82543D1EA9}"/>
              </a:ext>
            </a:extLst>
          </p:cNvPr>
          <p:cNvSpPr>
            <a:spLocks noChangeAspect="1"/>
          </p:cNvSpPr>
          <p:nvPr/>
        </p:nvSpPr>
        <p:spPr>
          <a:xfrm>
            <a:off x="9618682" y="2429101"/>
            <a:ext cx="169894" cy="529812"/>
          </a:xfrm>
          <a:custGeom>
            <a:avLst/>
            <a:gdLst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25685 w 779830"/>
              <a:gd name="connsiteY0" fmla="*/ 1331843 h 2449001"/>
              <a:gd name="connsiteX1" fmla="*/ 537004 w 779830"/>
              <a:gd name="connsiteY1" fmla="*/ 1379551 h 2449001"/>
              <a:gd name="connsiteX2" fmla="*/ 758434 w 779830"/>
              <a:gd name="connsiteY2" fmla="*/ 1406369 h 2449001"/>
              <a:gd name="connsiteX3" fmla="*/ 620492 w 779830"/>
              <a:gd name="connsiteY3" fmla="*/ 1741335 h 2449001"/>
              <a:gd name="connsiteX4" fmla="*/ 604589 w 779830"/>
              <a:gd name="connsiteY4" fmla="*/ 2441050 h 2449001"/>
              <a:gd name="connsiteX5" fmla="*/ 314367 w 779830"/>
              <a:gd name="connsiteY5" fmla="*/ 2445025 h 2449001"/>
              <a:gd name="connsiteX6" fmla="*/ 207024 w 779830"/>
              <a:gd name="connsiteY6" fmla="*/ 1673750 h 2449001"/>
              <a:gd name="connsiteX7" fmla="*/ 203049 w 779830"/>
              <a:gd name="connsiteY7" fmla="*/ 2441050 h 2449001"/>
              <a:gd name="connsiteX8" fmla="*/ 131487 w 779830"/>
              <a:gd name="connsiteY8" fmla="*/ 2449001 h 2449001"/>
              <a:gd name="connsiteX9" fmla="*/ 290 w 779830"/>
              <a:gd name="connsiteY9" fmla="*/ 1701579 h 2449001"/>
              <a:gd name="connsiteX10" fmla="*/ 95803 w 779830"/>
              <a:gd name="connsiteY10" fmla="*/ 1597201 h 2449001"/>
              <a:gd name="connsiteX11" fmla="*/ 84332 w 779830"/>
              <a:gd name="connsiteY11" fmla="*/ 1389262 h 2449001"/>
              <a:gd name="connsiteX12" fmla="*/ 334245 w 779830"/>
              <a:gd name="connsiteY12" fmla="*/ 1375575 h 2449001"/>
              <a:gd name="connsiteX13" fmla="*/ 425685 w 779830"/>
              <a:gd name="connsiteY13" fmla="*/ 1331843 h 2449001"/>
              <a:gd name="connsiteX14" fmla="*/ 238828 w 779830"/>
              <a:gd name="connsiteY14" fmla="*/ 0 h 2449001"/>
              <a:gd name="connsiteX15" fmla="*/ 552904 w 779830"/>
              <a:gd name="connsiteY15" fmla="*/ 0 h 2449001"/>
              <a:gd name="connsiteX16" fmla="*/ 684102 w 779830"/>
              <a:gd name="connsiteY16" fmla="*/ 962108 h 2449001"/>
              <a:gd name="connsiteX17" fmla="*/ 719882 w 779830"/>
              <a:gd name="connsiteY17" fmla="*/ 1307990 h 2449001"/>
              <a:gd name="connsiteX18" fmla="*/ 409781 w 779830"/>
              <a:gd name="connsiteY18" fmla="*/ 1268233 h 2449001"/>
              <a:gd name="connsiteX19" fmla="*/ 99681 w 779830"/>
              <a:gd name="connsiteY19" fmla="*/ 1288111 h 2449001"/>
              <a:gd name="connsiteX20" fmla="*/ 119559 w 779830"/>
              <a:gd name="connsiteY20" fmla="*/ 1017766 h 2449001"/>
              <a:gd name="connsiteX21" fmla="*/ 238828 w 779830"/>
              <a:gd name="connsiteY21" fmla="*/ 0 h 2449001"/>
              <a:gd name="connsiteX0" fmla="*/ 425766 w 779911"/>
              <a:gd name="connsiteY0" fmla="*/ 1331843 h 2449001"/>
              <a:gd name="connsiteX1" fmla="*/ 537085 w 779911"/>
              <a:gd name="connsiteY1" fmla="*/ 1379551 h 2449001"/>
              <a:gd name="connsiteX2" fmla="*/ 758515 w 779911"/>
              <a:gd name="connsiteY2" fmla="*/ 1406369 h 2449001"/>
              <a:gd name="connsiteX3" fmla="*/ 620573 w 779911"/>
              <a:gd name="connsiteY3" fmla="*/ 1741335 h 2449001"/>
              <a:gd name="connsiteX4" fmla="*/ 604670 w 779911"/>
              <a:gd name="connsiteY4" fmla="*/ 2441050 h 2449001"/>
              <a:gd name="connsiteX5" fmla="*/ 314448 w 779911"/>
              <a:gd name="connsiteY5" fmla="*/ 2445025 h 2449001"/>
              <a:gd name="connsiteX6" fmla="*/ 207105 w 779911"/>
              <a:gd name="connsiteY6" fmla="*/ 1673750 h 2449001"/>
              <a:gd name="connsiteX7" fmla="*/ 203130 w 779911"/>
              <a:gd name="connsiteY7" fmla="*/ 2441050 h 2449001"/>
              <a:gd name="connsiteX8" fmla="*/ 131568 w 779911"/>
              <a:gd name="connsiteY8" fmla="*/ 2449001 h 2449001"/>
              <a:gd name="connsiteX9" fmla="*/ 371 w 779911"/>
              <a:gd name="connsiteY9" fmla="*/ 1701579 h 2449001"/>
              <a:gd name="connsiteX10" fmla="*/ 95884 w 779911"/>
              <a:gd name="connsiteY10" fmla="*/ 1597201 h 2449001"/>
              <a:gd name="connsiteX11" fmla="*/ 84413 w 779911"/>
              <a:gd name="connsiteY11" fmla="*/ 1389262 h 2449001"/>
              <a:gd name="connsiteX12" fmla="*/ 334326 w 779911"/>
              <a:gd name="connsiteY12" fmla="*/ 1375575 h 2449001"/>
              <a:gd name="connsiteX13" fmla="*/ 425766 w 779911"/>
              <a:gd name="connsiteY13" fmla="*/ 1331843 h 2449001"/>
              <a:gd name="connsiteX14" fmla="*/ 238909 w 779911"/>
              <a:gd name="connsiteY14" fmla="*/ 0 h 2449001"/>
              <a:gd name="connsiteX15" fmla="*/ 552985 w 779911"/>
              <a:gd name="connsiteY15" fmla="*/ 0 h 2449001"/>
              <a:gd name="connsiteX16" fmla="*/ 684183 w 779911"/>
              <a:gd name="connsiteY16" fmla="*/ 962108 h 2449001"/>
              <a:gd name="connsiteX17" fmla="*/ 719963 w 779911"/>
              <a:gd name="connsiteY17" fmla="*/ 1307990 h 2449001"/>
              <a:gd name="connsiteX18" fmla="*/ 409862 w 779911"/>
              <a:gd name="connsiteY18" fmla="*/ 1268233 h 2449001"/>
              <a:gd name="connsiteX19" fmla="*/ 99762 w 779911"/>
              <a:gd name="connsiteY19" fmla="*/ 1288111 h 2449001"/>
              <a:gd name="connsiteX20" fmla="*/ 119640 w 779911"/>
              <a:gd name="connsiteY20" fmla="*/ 1017766 h 2449001"/>
              <a:gd name="connsiteX21" fmla="*/ 238909 w 779911"/>
              <a:gd name="connsiteY21" fmla="*/ 0 h 2449001"/>
              <a:gd name="connsiteX0" fmla="*/ 425696 w 779841"/>
              <a:gd name="connsiteY0" fmla="*/ 1331843 h 2449001"/>
              <a:gd name="connsiteX1" fmla="*/ 537015 w 779841"/>
              <a:gd name="connsiteY1" fmla="*/ 1379551 h 2449001"/>
              <a:gd name="connsiteX2" fmla="*/ 758445 w 779841"/>
              <a:gd name="connsiteY2" fmla="*/ 1406369 h 2449001"/>
              <a:gd name="connsiteX3" fmla="*/ 620503 w 779841"/>
              <a:gd name="connsiteY3" fmla="*/ 1741335 h 2449001"/>
              <a:gd name="connsiteX4" fmla="*/ 604600 w 779841"/>
              <a:gd name="connsiteY4" fmla="*/ 2441050 h 2449001"/>
              <a:gd name="connsiteX5" fmla="*/ 314378 w 779841"/>
              <a:gd name="connsiteY5" fmla="*/ 2445025 h 2449001"/>
              <a:gd name="connsiteX6" fmla="*/ 207035 w 779841"/>
              <a:gd name="connsiteY6" fmla="*/ 1673750 h 2449001"/>
              <a:gd name="connsiteX7" fmla="*/ 203060 w 779841"/>
              <a:gd name="connsiteY7" fmla="*/ 2441050 h 2449001"/>
              <a:gd name="connsiteX8" fmla="*/ 131498 w 779841"/>
              <a:gd name="connsiteY8" fmla="*/ 2449001 h 2449001"/>
              <a:gd name="connsiteX9" fmla="*/ 301 w 779841"/>
              <a:gd name="connsiteY9" fmla="*/ 1701579 h 2449001"/>
              <a:gd name="connsiteX10" fmla="*/ 95814 w 779841"/>
              <a:gd name="connsiteY10" fmla="*/ 1597201 h 2449001"/>
              <a:gd name="connsiteX11" fmla="*/ 84343 w 779841"/>
              <a:gd name="connsiteY11" fmla="*/ 1389262 h 2449001"/>
              <a:gd name="connsiteX12" fmla="*/ 334256 w 779841"/>
              <a:gd name="connsiteY12" fmla="*/ 1375575 h 2449001"/>
              <a:gd name="connsiteX13" fmla="*/ 425696 w 779841"/>
              <a:gd name="connsiteY13" fmla="*/ 1331843 h 2449001"/>
              <a:gd name="connsiteX14" fmla="*/ 238839 w 779841"/>
              <a:gd name="connsiteY14" fmla="*/ 0 h 2449001"/>
              <a:gd name="connsiteX15" fmla="*/ 552915 w 779841"/>
              <a:gd name="connsiteY15" fmla="*/ 0 h 2449001"/>
              <a:gd name="connsiteX16" fmla="*/ 684113 w 779841"/>
              <a:gd name="connsiteY16" fmla="*/ 962108 h 2449001"/>
              <a:gd name="connsiteX17" fmla="*/ 719893 w 779841"/>
              <a:gd name="connsiteY17" fmla="*/ 1307990 h 2449001"/>
              <a:gd name="connsiteX18" fmla="*/ 409792 w 779841"/>
              <a:gd name="connsiteY18" fmla="*/ 1268233 h 2449001"/>
              <a:gd name="connsiteX19" fmla="*/ 99692 w 779841"/>
              <a:gd name="connsiteY19" fmla="*/ 1288111 h 2449001"/>
              <a:gd name="connsiteX20" fmla="*/ 119570 w 779841"/>
              <a:gd name="connsiteY20" fmla="*/ 1017766 h 2449001"/>
              <a:gd name="connsiteX21" fmla="*/ 238839 w 779841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19570 w 794874"/>
              <a:gd name="connsiteY20" fmla="*/ 1017766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1314"/>
              <a:gd name="connsiteY0" fmla="*/ 1331843 h 2449001"/>
              <a:gd name="connsiteX1" fmla="*/ 537015 w 791314"/>
              <a:gd name="connsiteY1" fmla="*/ 1379551 h 2449001"/>
              <a:gd name="connsiteX2" fmla="*/ 758445 w 791314"/>
              <a:gd name="connsiteY2" fmla="*/ 1406369 h 2449001"/>
              <a:gd name="connsiteX3" fmla="*/ 620503 w 791314"/>
              <a:gd name="connsiteY3" fmla="*/ 1741335 h 2449001"/>
              <a:gd name="connsiteX4" fmla="*/ 604600 w 791314"/>
              <a:gd name="connsiteY4" fmla="*/ 2441050 h 2449001"/>
              <a:gd name="connsiteX5" fmla="*/ 314378 w 791314"/>
              <a:gd name="connsiteY5" fmla="*/ 2445025 h 2449001"/>
              <a:gd name="connsiteX6" fmla="*/ 207035 w 791314"/>
              <a:gd name="connsiteY6" fmla="*/ 1673750 h 2449001"/>
              <a:gd name="connsiteX7" fmla="*/ 203060 w 791314"/>
              <a:gd name="connsiteY7" fmla="*/ 2441050 h 2449001"/>
              <a:gd name="connsiteX8" fmla="*/ 131498 w 791314"/>
              <a:gd name="connsiteY8" fmla="*/ 2449001 h 2449001"/>
              <a:gd name="connsiteX9" fmla="*/ 301 w 791314"/>
              <a:gd name="connsiteY9" fmla="*/ 1701579 h 2449001"/>
              <a:gd name="connsiteX10" fmla="*/ 95814 w 791314"/>
              <a:gd name="connsiteY10" fmla="*/ 1597201 h 2449001"/>
              <a:gd name="connsiteX11" fmla="*/ 84343 w 791314"/>
              <a:gd name="connsiteY11" fmla="*/ 1389262 h 2449001"/>
              <a:gd name="connsiteX12" fmla="*/ 334256 w 791314"/>
              <a:gd name="connsiteY12" fmla="*/ 1375575 h 2449001"/>
              <a:gd name="connsiteX13" fmla="*/ 425696 w 791314"/>
              <a:gd name="connsiteY13" fmla="*/ 1331843 h 2449001"/>
              <a:gd name="connsiteX14" fmla="*/ 218310 w 791314"/>
              <a:gd name="connsiteY14" fmla="*/ 0 h 2449001"/>
              <a:gd name="connsiteX15" fmla="*/ 570023 w 791314"/>
              <a:gd name="connsiteY15" fmla="*/ 3422 h 2449001"/>
              <a:gd name="connsiteX16" fmla="*/ 677271 w 791314"/>
              <a:gd name="connsiteY16" fmla="*/ 938156 h 2449001"/>
              <a:gd name="connsiteX17" fmla="*/ 719893 w 791314"/>
              <a:gd name="connsiteY17" fmla="*/ 1307990 h 2449001"/>
              <a:gd name="connsiteX18" fmla="*/ 409792 w 791314"/>
              <a:gd name="connsiteY18" fmla="*/ 1268233 h 2449001"/>
              <a:gd name="connsiteX19" fmla="*/ 99692 w 791314"/>
              <a:gd name="connsiteY19" fmla="*/ 1288111 h 2449001"/>
              <a:gd name="connsiteX20" fmla="*/ 133257 w 791314"/>
              <a:gd name="connsiteY20" fmla="*/ 945913 h 2449001"/>
              <a:gd name="connsiteX21" fmla="*/ 218310 w 791314"/>
              <a:gd name="connsiteY21" fmla="*/ 0 h 2449001"/>
              <a:gd name="connsiteX0" fmla="*/ 425696 w 791740"/>
              <a:gd name="connsiteY0" fmla="*/ 1331843 h 2449001"/>
              <a:gd name="connsiteX1" fmla="*/ 537015 w 791740"/>
              <a:gd name="connsiteY1" fmla="*/ 1379551 h 2449001"/>
              <a:gd name="connsiteX2" fmla="*/ 775553 w 791740"/>
              <a:gd name="connsiteY2" fmla="*/ 1406369 h 2449001"/>
              <a:gd name="connsiteX3" fmla="*/ 620503 w 791740"/>
              <a:gd name="connsiteY3" fmla="*/ 1741335 h 2449001"/>
              <a:gd name="connsiteX4" fmla="*/ 604600 w 791740"/>
              <a:gd name="connsiteY4" fmla="*/ 2441050 h 2449001"/>
              <a:gd name="connsiteX5" fmla="*/ 314378 w 791740"/>
              <a:gd name="connsiteY5" fmla="*/ 2445025 h 2449001"/>
              <a:gd name="connsiteX6" fmla="*/ 207035 w 791740"/>
              <a:gd name="connsiteY6" fmla="*/ 1673750 h 2449001"/>
              <a:gd name="connsiteX7" fmla="*/ 203060 w 791740"/>
              <a:gd name="connsiteY7" fmla="*/ 2441050 h 2449001"/>
              <a:gd name="connsiteX8" fmla="*/ 131498 w 791740"/>
              <a:gd name="connsiteY8" fmla="*/ 2449001 h 2449001"/>
              <a:gd name="connsiteX9" fmla="*/ 301 w 791740"/>
              <a:gd name="connsiteY9" fmla="*/ 1701579 h 2449001"/>
              <a:gd name="connsiteX10" fmla="*/ 95814 w 791740"/>
              <a:gd name="connsiteY10" fmla="*/ 1597201 h 2449001"/>
              <a:gd name="connsiteX11" fmla="*/ 84343 w 791740"/>
              <a:gd name="connsiteY11" fmla="*/ 1389262 h 2449001"/>
              <a:gd name="connsiteX12" fmla="*/ 334256 w 791740"/>
              <a:gd name="connsiteY12" fmla="*/ 1375575 h 2449001"/>
              <a:gd name="connsiteX13" fmla="*/ 425696 w 791740"/>
              <a:gd name="connsiteY13" fmla="*/ 1331843 h 2449001"/>
              <a:gd name="connsiteX14" fmla="*/ 218310 w 791740"/>
              <a:gd name="connsiteY14" fmla="*/ 0 h 2449001"/>
              <a:gd name="connsiteX15" fmla="*/ 570023 w 791740"/>
              <a:gd name="connsiteY15" fmla="*/ 3422 h 2449001"/>
              <a:gd name="connsiteX16" fmla="*/ 677271 w 791740"/>
              <a:gd name="connsiteY16" fmla="*/ 938156 h 2449001"/>
              <a:gd name="connsiteX17" fmla="*/ 719893 w 791740"/>
              <a:gd name="connsiteY17" fmla="*/ 1307990 h 2449001"/>
              <a:gd name="connsiteX18" fmla="*/ 409792 w 791740"/>
              <a:gd name="connsiteY18" fmla="*/ 1268233 h 2449001"/>
              <a:gd name="connsiteX19" fmla="*/ 99692 w 791740"/>
              <a:gd name="connsiteY19" fmla="*/ 1288111 h 2449001"/>
              <a:gd name="connsiteX20" fmla="*/ 133257 w 791740"/>
              <a:gd name="connsiteY20" fmla="*/ 945913 h 2449001"/>
              <a:gd name="connsiteX21" fmla="*/ 218310 w 791740"/>
              <a:gd name="connsiteY21" fmla="*/ 0 h 2449001"/>
              <a:gd name="connsiteX0" fmla="*/ 425696 w 798638"/>
              <a:gd name="connsiteY0" fmla="*/ 1331843 h 2449001"/>
              <a:gd name="connsiteX1" fmla="*/ 537015 w 798638"/>
              <a:gd name="connsiteY1" fmla="*/ 1379551 h 2449001"/>
              <a:gd name="connsiteX2" fmla="*/ 775553 w 798638"/>
              <a:gd name="connsiteY2" fmla="*/ 1406369 h 2449001"/>
              <a:gd name="connsiteX3" fmla="*/ 620503 w 798638"/>
              <a:gd name="connsiteY3" fmla="*/ 1741335 h 2449001"/>
              <a:gd name="connsiteX4" fmla="*/ 604600 w 798638"/>
              <a:gd name="connsiteY4" fmla="*/ 2441050 h 2449001"/>
              <a:gd name="connsiteX5" fmla="*/ 314378 w 798638"/>
              <a:gd name="connsiteY5" fmla="*/ 2445025 h 2449001"/>
              <a:gd name="connsiteX6" fmla="*/ 207035 w 798638"/>
              <a:gd name="connsiteY6" fmla="*/ 1673750 h 2449001"/>
              <a:gd name="connsiteX7" fmla="*/ 203060 w 798638"/>
              <a:gd name="connsiteY7" fmla="*/ 2441050 h 2449001"/>
              <a:gd name="connsiteX8" fmla="*/ 131498 w 798638"/>
              <a:gd name="connsiteY8" fmla="*/ 2449001 h 2449001"/>
              <a:gd name="connsiteX9" fmla="*/ 301 w 798638"/>
              <a:gd name="connsiteY9" fmla="*/ 1701579 h 2449001"/>
              <a:gd name="connsiteX10" fmla="*/ 95814 w 798638"/>
              <a:gd name="connsiteY10" fmla="*/ 1597201 h 2449001"/>
              <a:gd name="connsiteX11" fmla="*/ 84343 w 798638"/>
              <a:gd name="connsiteY11" fmla="*/ 1389262 h 2449001"/>
              <a:gd name="connsiteX12" fmla="*/ 334256 w 798638"/>
              <a:gd name="connsiteY12" fmla="*/ 1375575 h 2449001"/>
              <a:gd name="connsiteX13" fmla="*/ 425696 w 798638"/>
              <a:gd name="connsiteY13" fmla="*/ 1331843 h 2449001"/>
              <a:gd name="connsiteX14" fmla="*/ 218310 w 798638"/>
              <a:gd name="connsiteY14" fmla="*/ 0 h 2449001"/>
              <a:gd name="connsiteX15" fmla="*/ 570023 w 798638"/>
              <a:gd name="connsiteY15" fmla="*/ 3422 h 2449001"/>
              <a:gd name="connsiteX16" fmla="*/ 677271 w 798638"/>
              <a:gd name="connsiteY16" fmla="*/ 938156 h 2449001"/>
              <a:gd name="connsiteX17" fmla="*/ 719893 w 798638"/>
              <a:gd name="connsiteY17" fmla="*/ 1307990 h 2449001"/>
              <a:gd name="connsiteX18" fmla="*/ 409792 w 798638"/>
              <a:gd name="connsiteY18" fmla="*/ 1268233 h 2449001"/>
              <a:gd name="connsiteX19" fmla="*/ 99692 w 798638"/>
              <a:gd name="connsiteY19" fmla="*/ 1288111 h 2449001"/>
              <a:gd name="connsiteX20" fmla="*/ 133257 w 798638"/>
              <a:gd name="connsiteY20" fmla="*/ 945913 h 2449001"/>
              <a:gd name="connsiteX21" fmla="*/ 218310 w 798638"/>
              <a:gd name="connsiteY21" fmla="*/ 0 h 2449001"/>
              <a:gd name="connsiteX0" fmla="*/ 425696 w 798137"/>
              <a:gd name="connsiteY0" fmla="*/ 1331843 h 2449001"/>
              <a:gd name="connsiteX1" fmla="*/ 537015 w 798137"/>
              <a:gd name="connsiteY1" fmla="*/ 1379551 h 2449001"/>
              <a:gd name="connsiteX2" fmla="*/ 775553 w 798137"/>
              <a:gd name="connsiteY2" fmla="*/ 1406369 h 2449001"/>
              <a:gd name="connsiteX3" fmla="*/ 613659 w 798137"/>
              <a:gd name="connsiteY3" fmla="*/ 1785816 h 2449001"/>
              <a:gd name="connsiteX4" fmla="*/ 604600 w 798137"/>
              <a:gd name="connsiteY4" fmla="*/ 2441050 h 2449001"/>
              <a:gd name="connsiteX5" fmla="*/ 314378 w 798137"/>
              <a:gd name="connsiteY5" fmla="*/ 2445025 h 2449001"/>
              <a:gd name="connsiteX6" fmla="*/ 207035 w 798137"/>
              <a:gd name="connsiteY6" fmla="*/ 1673750 h 2449001"/>
              <a:gd name="connsiteX7" fmla="*/ 203060 w 798137"/>
              <a:gd name="connsiteY7" fmla="*/ 2441050 h 2449001"/>
              <a:gd name="connsiteX8" fmla="*/ 131498 w 798137"/>
              <a:gd name="connsiteY8" fmla="*/ 2449001 h 2449001"/>
              <a:gd name="connsiteX9" fmla="*/ 301 w 798137"/>
              <a:gd name="connsiteY9" fmla="*/ 1701579 h 2449001"/>
              <a:gd name="connsiteX10" fmla="*/ 95814 w 798137"/>
              <a:gd name="connsiteY10" fmla="*/ 1597201 h 2449001"/>
              <a:gd name="connsiteX11" fmla="*/ 84343 w 798137"/>
              <a:gd name="connsiteY11" fmla="*/ 1389262 h 2449001"/>
              <a:gd name="connsiteX12" fmla="*/ 334256 w 798137"/>
              <a:gd name="connsiteY12" fmla="*/ 1375575 h 2449001"/>
              <a:gd name="connsiteX13" fmla="*/ 425696 w 798137"/>
              <a:gd name="connsiteY13" fmla="*/ 1331843 h 2449001"/>
              <a:gd name="connsiteX14" fmla="*/ 218310 w 798137"/>
              <a:gd name="connsiteY14" fmla="*/ 0 h 2449001"/>
              <a:gd name="connsiteX15" fmla="*/ 570023 w 798137"/>
              <a:gd name="connsiteY15" fmla="*/ 3422 h 2449001"/>
              <a:gd name="connsiteX16" fmla="*/ 677271 w 798137"/>
              <a:gd name="connsiteY16" fmla="*/ 938156 h 2449001"/>
              <a:gd name="connsiteX17" fmla="*/ 719893 w 798137"/>
              <a:gd name="connsiteY17" fmla="*/ 1307990 h 2449001"/>
              <a:gd name="connsiteX18" fmla="*/ 409792 w 798137"/>
              <a:gd name="connsiteY18" fmla="*/ 1268233 h 2449001"/>
              <a:gd name="connsiteX19" fmla="*/ 99692 w 798137"/>
              <a:gd name="connsiteY19" fmla="*/ 1288111 h 2449001"/>
              <a:gd name="connsiteX20" fmla="*/ 133257 w 798137"/>
              <a:gd name="connsiteY20" fmla="*/ 945913 h 2449001"/>
              <a:gd name="connsiteX21" fmla="*/ 218310 w 798137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07035 w 797686"/>
              <a:gd name="connsiteY6" fmla="*/ 1673750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24143 w 797686"/>
              <a:gd name="connsiteY6" fmla="*/ 1721654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05179 w 777169"/>
              <a:gd name="connsiteY0" fmla="*/ 1331843 h 2449001"/>
              <a:gd name="connsiteX1" fmla="*/ 516498 w 777169"/>
              <a:gd name="connsiteY1" fmla="*/ 1379551 h 2449001"/>
              <a:gd name="connsiteX2" fmla="*/ 755036 w 777169"/>
              <a:gd name="connsiteY2" fmla="*/ 1406369 h 2449001"/>
              <a:gd name="connsiteX3" fmla="*/ 593142 w 777169"/>
              <a:gd name="connsiteY3" fmla="*/ 1785816 h 2449001"/>
              <a:gd name="connsiteX4" fmla="*/ 584083 w 777169"/>
              <a:gd name="connsiteY4" fmla="*/ 2441050 h 2449001"/>
              <a:gd name="connsiteX5" fmla="*/ 293861 w 777169"/>
              <a:gd name="connsiteY5" fmla="*/ 2445025 h 2449001"/>
              <a:gd name="connsiteX6" fmla="*/ 203626 w 777169"/>
              <a:gd name="connsiteY6" fmla="*/ 1721654 h 2449001"/>
              <a:gd name="connsiteX7" fmla="*/ 182543 w 777169"/>
              <a:gd name="connsiteY7" fmla="*/ 2441050 h 2449001"/>
              <a:gd name="connsiteX8" fmla="*/ 110981 w 777169"/>
              <a:gd name="connsiteY8" fmla="*/ 2449001 h 2449001"/>
              <a:gd name="connsiteX9" fmla="*/ 313 w 777169"/>
              <a:gd name="connsiteY9" fmla="*/ 1749481 h 2449001"/>
              <a:gd name="connsiteX10" fmla="*/ 92405 w 777169"/>
              <a:gd name="connsiteY10" fmla="*/ 1641682 h 2449001"/>
              <a:gd name="connsiteX11" fmla="*/ 63826 w 777169"/>
              <a:gd name="connsiteY11" fmla="*/ 1389262 h 2449001"/>
              <a:gd name="connsiteX12" fmla="*/ 313739 w 777169"/>
              <a:gd name="connsiteY12" fmla="*/ 1375575 h 2449001"/>
              <a:gd name="connsiteX13" fmla="*/ 405179 w 777169"/>
              <a:gd name="connsiteY13" fmla="*/ 1331843 h 2449001"/>
              <a:gd name="connsiteX14" fmla="*/ 197793 w 777169"/>
              <a:gd name="connsiteY14" fmla="*/ 0 h 2449001"/>
              <a:gd name="connsiteX15" fmla="*/ 549506 w 777169"/>
              <a:gd name="connsiteY15" fmla="*/ 3422 h 2449001"/>
              <a:gd name="connsiteX16" fmla="*/ 656754 w 777169"/>
              <a:gd name="connsiteY16" fmla="*/ 938156 h 2449001"/>
              <a:gd name="connsiteX17" fmla="*/ 699376 w 777169"/>
              <a:gd name="connsiteY17" fmla="*/ 1307990 h 2449001"/>
              <a:gd name="connsiteX18" fmla="*/ 389275 w 777169"/>
              <a:gd name="connsiteY18" fmla="*/ 1268233 h 2449001"/>
              <a:gd name="connsiteX19" fmla="*/ 79175 w 777169"/>
              <a:gd name="connsiteY19" fmla="*/ 1288111 h 2449001"/>
              <a:gd name="connsiteX20" fmla="*/ 112740 w 777169"/>
              <a:gd name="connsiteY20" fmla="*/ 945913 h 2449001"/>
              <a:gd name="connsiteX21" fmla="*/ 197793 w 777169"/>
              <a:gd name="connsiteY21" fmla="*/ 0 h 2449001"/>
              <a:gd name="connsiteX0" fmla="*/ 413332 w 785322"/>
              <a:gd name="connsiteY0" fmla="*/ 1331843 h 2449001"/>
              <a:gd name="connsiteX1" fmla="*/ 524651 w 785322"/>
              <a:gd name="connsiteY1" fmla="*/ 1379551 h 2449001"/>
              <a:gd name="connsiteX2" fmla="*/ 763189 w 785322"/>
              <a:gd name="connsiteY2" fmla="*/ 1406369 h 2449001"/>
              <a:gd name="connsiteX3" fmla="*/ 601295 w 785322"/>
              <a:gd name="connsiteY3" fmla="*/ 1785816 h 2449001"/>
              <a:gd name="connsiteX4" fmla="*/ 592236 w 785322"/>
              <a:gd name="connsiteY4" fmla="*/ 2441050 h 2449001"/>
              <a:gd name="connsiteX5" fmla="*/ 302014 w 785322"/>
              <a:gd name="connsiteY5" fmla="*/ 2445025 h 2449001"/>
              <a:gd name="connsiteX6" fmla="*/ 211779 w 785322"/>
              <a:gd name="connsiteY6" fmla="*/ 1721654 h 2449001"/>
              <a:gd name="connsiteX7" fmla="*/ 190696 w 785322"/>
              <a:gd name="connsiteY7" fmla="*/ 2441050 h 2449001"/>
              <a:gd name="connsiteX8" fmla="*/ 119134 w 785322"/>
              <a:gd name="connsiteY8" fmla="*/ 2449001 h 2449001"/>
              <a:gd name="connsiteX9" fmla="*/ 8466 w 785322"/>
              <a:gd name="connsiteY9" fmla="*/ 1749481 h 2449001"/>
              <a:gd name="connsiteX10" fmla="*/ 100558 w 785322"/>
              <a:gd name="connsiteY10" fmla="*/ 1641682 h 2449001"/>
              <a:gd name="connsiteX11" fmla="*/ 71979 w 785322"/>
              <a:gd name="connsiteY11" fmla="*/ 1389262 h 2449001"/>
              <a:gd name="connsiteX12" fmla="*/ 321892 w 785322"/>
              <a:gd name="connsiteY12" fmla="*/ 1375575 h 2449001"/>
              <a:gd name="connsiteX13" fmla="*/ 413332 w 785322"/>
              <a:gd name="connsiteY13" fmla="*/ 1331843 h 2449001"/>
              <a:gd name="connsiteX14" fmla="*/ 205946 w 785322"/>
              <a:gd name="connsiteY14" fmla="*/ 0 h 2449001"/>
              <a:gd name="connsiteX15" fmla="*/ 557659 w 785322"/>
              <a:gd name="connsiteY15" fmla="*/ 3422 h 2449001"/>
              <a:gd name="connsiteX16" fmla="*/ 664907 w 785322"/>
              <a:gd name="connsiteY16" fmla="*/ 938156 h 2449001"/>
              <a:gd name="connsiteX17" fmla="*/ 707529 w 785322"/>
              <a:gd name="connsiteY17" fmla="*/ 1307990 h 2449001"/>
              <a:gd name="connsiteX18" fmla="*/ 397428 w 785322"/>
              <a:gd name="connsiteY18" fmla="*/ 1268233 h 2449001"/>
              <a:gd name="connsiteX19" fmla="*/ 87328 w 785322"/>
              <a:gd name="connsiteY19" fmla="*/ 1288111 h 2449001"/>
              <a:gd name="connsiteX20" fmla="*/ 120893 w 785322"/>
              <a:gd name="connsiteY20" fmla="*/ 945913 h 2449001"/>
              <a:gd name="connsiteX21" fmla="*/ 205946 w 785322"/>
              <a:gd name="connsiteY21" fmla="*/ 0 h 2449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785322" h="2449001">
                <a:moveTo>
                  <a:pt x="413332" y="1331843"/>
                </a:moveTo>
                <a:cubicBezTo>
                  <a:pt x="470316" y="1339795"/>
                  <a:pt x="487545" y="1363648"/>
                  <a:pt x="524651" y="1379551"/>
                </a:cubicBezTo>
                <a:cubicBezTo>
                  <a:pt x="598461" y="1388490"/>
                  <a:pt x="730438" y="1342684"/>
                  <a:pt x="763189" y="1406369"/>
                </a:cubicBezTo>
                <a:cubicBezTo>
                  <a:pt x="860365" y="1644887"/>
                  <a:pt x="606378" y="1660931"/>
                  <a:pt x="601295" y="1785816"/>
                </a:cubicBezTo>
                <a:cubicBezTo>
                  <a:pt x="592018" y="1995200"/>
                  <a:pt x="585610" y="2024932"/>
                  <a:pt x="592236" y="2441050"/>
                </a:cubicBezTo>
                <a:lnTo>
                  <a:pt x="302014" y="2445025"/>
                </a:lnTo>
                <a:cubicBezTo>
                  <a:pt x="266233" y="2198535"/>
                  <a:pt x="340856" y="1660357"/>
                  <a:pt x="211779" y="1721654"/>
                </a:cubicBezTo>
                <a:cubicBezTo>
                  <a:pt x="170697" y="1762736"/>
                  <a:pt x="192021" y="2185283"/>
                  <a:pt x="190696" y="2441050"/>
                </a:cubicBezTo>
                <a:cubicBezTo>
                  <a:pt x="146301" y="2445688"/>
                  <a:pt x="179432" y="2445688"/>
                  <a:pt x="119134" y="2449001"/>
                </a:cubicBezTo>
                <a:cubicBezTo>
                  <a:pt x="103231" y="1623390"/>
                  <a:pt x="60150" y="1875377"/>
                  <a:pt x="8466" y="1749481"/>
                </a:cubicBezTo>
                <a:cubicBezTo>
                  <a:pt x="-31697" y="1604092"/>
                  <a:pt x="83130" y="1642413"/>
                  <a:pt x="100558" y="1641682"/>
                </a:cubicBezTo>
                <a:cubicBezTo>
                  <a:pt x="5622" y="1561516"/>
                  <a:pt x="-3874" y="1450657"/>
                  <a:pt x="71979" y="1389262"/>
                </a:cubicBezTo>
                <a:cubicBezTo>
                  <a:pt x="119567" y="1358010"/>
                  <a:pt x="239728" y="1375575"/>
                  <a:pt x="321892" y="1375575"/>
                </a:cubicBezTo>
                <a:cubicBezTo>
                  <a:pt x="347071" y="1360998"/>
                  <a:pt x="364299" y="1334493"/>
                  <a:pt x="413332" y="1331843"/>
                </a:cubicBezTo>
                <a:close/>
                <a:moveTo>
                  <a:pt x="205946" y="0"/>
                </a:moveTo>
                <a:lnTo>
                  <a:pt x="557659" y="3422"/>
                </a:lnTo>
                <a:cubicBezTo>
                  <a:pt x="580863" y="327547"/>
                  <a:pt x="489978" y="820211"/>
                  <a:pt x="664907" y="938156"/>
                </a:cubicBezTo>
                <a:cubicBezTo>
                  <a:pt x="834535" y="1061401"/>
                  <a:pt x="785141" y="1256861"/>
                  <a:pt x="707529" y="1307990"/>
                </a:cubicBezTo>
                <a:cubicBezTo>
                  <a:pt x="596211" y="1362324"/>
                  <a:pt x="496819" y="1313291"/>
                  <a:pt x="397428" y="1268233"/>
                </a:cubicBezTo>
                <a:cubicBezTo>
                  <a:pt x="324542" y="1317265"/>
                  <a:pt x="192020" y="1358347"/>
                  <a:pt x="87328" y="1288111"/>
                </a:cubicBezTo>
                <a:cubicBezTo>
                  <a:pt x="-33267" y="1184744"/>
                  <a:pt x="58608" y="985670"/>
                  <a:pt x="120893" y="945913"/>
                </a:cubicBezTo>
                <a:cubicBezTo>
                  <a:pt x="259584" y="846619"/>
                  <a:pt x="211126" y="365206"/>
                  <a:pt x="205946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0" name="Freeform 108">
            <a:extLst>
              <a:ext uri="{FF2B5EF4-FFF2-40B4-BE49-F238E27FC236}">
                <a16:creationId xmlns:a16="http://schemas.microsoft.com/office/drawing/2014/main" id="{6A02011B-41CE-4E20-9214-001F7D847E12}"/>
              </a:ext>
            </a:extLst>
          </p:cNvPr>
          <p:cNvSpPr/>
          <p:nvPr/>
        </p:nvSpPr>
        <p:spPr>
          <a:xfrm>
            <a:off x="6129967" y="2416730"/>
            <a:ext cx="501857" cy="554554"/>
          </a:xfrm>
          <a:custGeom>
            <a:avLst/>
            <a:gdLst/>
            <a:ahLst/>
            <a:cxnLst/>
            <a:rect l="l" t="t" r="r" b="b"/>
            <a:pathLst>
              <a:path w="341005" h="376812">
                <a:moveTo>
                  <a:pt x="179590" y="105941"/>
                </a:moveTo>
                <a:cubicBezTo>
                  <a:pt x="189466" y="103284"/>
                  <a:pt x="200229" y="106383"/>
                  <a:pt x="207502" y="113978"/>
                </a:cubicBezTo>
                <a:lnTo>
                  <a:pt x="205155" y="116193"/>
                </a:lnTo>
                <a:cubicBezTo>
                  <a:pt x="198727" y="109493"/>
                  <a:pt x="189244" y="106732"/>
                  <a:pt x="180543" y="109027"/>
                </a:cubicBezTo>
                <a:cubicBezTo>
                  <a:pt x="171284" y="111470"/>
                  <a:pt x="164597" y="119184"/>
                  <a:pt x="163491" y="128699"/>
                </a:cubicBezTo>
                <a:lnTo>
                  <a:pt x="160301" y="128192"/>
                </a:lnTo>
                <a:cubicBezTo>
                  <a:pt x="160626" y="125509"/>
                  <a:pt x="161343" y="122953"/>
                  <a:pt x="162397" y="120583"/>
                </a:cubicBezTo>
                <a:cubicBezTo>
                  <a:pt x="163188" y="118806"/>
                  <a:pt x="164168" y="117134"/>
                  <a:pt x="165317" y="115593"/>
                </a:cubicBezTo>
                <a:close/>
                <a:moveTo>
                  <a:pt x="184774" y="76800"/>
                </a:moveTo>
                <a:cubicBezTo>
                  <a:pt x="189722" y="75892"/>
                  <a:pt x="194950" y="76276"/>
                  <a:pt x="199898" y="78055"/>
                </a:cubicBezTo>
                <a:lnTo>
                  <a:pt x="198784" y="81085"/>
                </a:lnTo>
                <a:cubicBezTo>
                  <a:pt x="190044" y="77951"/>
                  <a:pt x="180324" y="79705"/>
                  <a:pt x="173557" y="85636"/>
                </a:cubicBezTo>
                <a:cubicBezTo>
                  <a:pt x="166357" y="91948"/>
                  <a:pt x="163808" y="101834"/>
                  <a:pt x="167057" y="110845"/>
                </a:cubicBezTo>
                <a:lnTo>
                  <a:pt x="163976" y="111813"/>
                </a:lnTo>
                <a:cubicBezTo>
                  <a:pt x="161264" y="104174"/>
                  <a:pt x="162206" y="95982"/>
                  <a:pt x="166259" y="89343"/>
                </a:cubicBezTo>
                <a:lnTo>
                  <a:pt x="171329" y="83298"/>
                </a:lnTo>
                <a:cubicBezTo>
                  <a:pt x="175158" y="79908"/>
                  <a:pt x="179826" y="77708"/>
                  <a:pt x="184774" y="76800"/>
                </a:cubicBezTo>
                <a:close/>
                <a:moveTo>
                  <a:pt x="179076" y="24908"/>
                </a:moveTo>
                <a:cubicBezTo>
                  <a:pt x="173882" y="25821"/>
                  <a:pt x="169065" y="28595"/>
                  <a:pt x="165693" y="33023"/>
                </a:cubicBezTo>
                <a:lnTo>
                  <a:pt x="165081" y="32645"/>
                </a:lnTo>
                <a:lnTo>
                  <a:pt x="164343" y="33841"/>
                </a:lnTo>
                <a:lnTo>
                  <a:pt x="159156" y="28989"/>
                </a:lnTo>
                <a:cubicBezTo>
                  <a:pt x="147650" y="21890"/>
                  <a:pt x="132568" y="25462"/>
                  <a:pt x="125468" y="36968"/>
                </a:cubicBezTo>
                <a:cubicBezTo>
                  <a:pt x="125028" y="37682"/>
                  <a:pt x="124628" y="38410"/>
                  <a:pt x="124607" y="39302"/>
                </a:cubicBezTo>
                <a:cubicBezTo>
                  <a:pt x="121192" y="53871"/>
                  <a:pt x="126621" y="67918"/>
                  <a:pt x="137512" y="72288"/>
                </a:cubicBezTo>
                <a:lnTo>
                  <a:pt x="136408" y="75373"/>
                </a:lnTo>
                <a:cubicBezTo>
                  <a:pt x="125065" y="70889"/>
                  <a:pt x="118824" y="57470"/>
                  <a:pt x="120792" y="42874"/>
                </a:cubicBezTo>
                <a:cubicBezTo>
                  <a:pt x="110219" y="38045"/>
                  <a:pt x="97555" y="41998"/>
                  <a:pt x="91229" y="52250"/>
                </a:cubicBezTo>
                <a:cubicBezTo>
                  <a:pt x="86215" y="60377"/>
                  <a:pt x="87164" y="68019"/>
                  <a:pt x="90995" y="75559"/>
                </a:cubicBezTo>
                <a:cubicBezTo>
                  <a:pt x="88405" y="77546"/>
                  <a:pt x="86197" y="80074"/>
                  <a:pt x="84391" y="83001"/>
                </a:cubicBezTo>
                <a:cubicBezTo>
                  <a:pt x="75261" y="97799"/>
                  <a:pt x="79855" y="117197"/>
                  <a:pt x="94653" y="126328"/>
                </a:cubicBezTo>
                <a:cubicBezTo>
                  <a:pt x="99603" y="129383"/>
                  <a:pt x="105068" y="130901"/>
                  <a:pt x="110449" y="130283"/>
                </a:cubicBezTo>
                <a:cubicBezTo>
                  <a:pt x="111461" y="121556"/>
                  <a:pt x="114239" y="112980"/>
                  <a:pt x="118788" y="105103"/>
                </a:cubicBezTo>
                <a:lnTo>
                  <a:pt x="122060" y="106993"/>
                </a:lnTo>
                <a:cubicBezTo>
                  <a:pt x="117549" y="114804"/>
                  <a:pt x="114885" y="123345"/>
                  <a:pt x="114602" y="132066"/>
                </a:cubicBezTo>
                <a:cubicBezTo>
                  <a:pt x="118189" y="142541"/>
                  <a:pt x="127538" y="149533"/>
                  <a:pt x="138054" y="150704"/>
                </a:cubicBezTo>
                <a:lnTo>
                  <a:pt x="138622" y="157584"/>
                </a:lnTo>
                <a:cubicBezTo>
                  <a:pt x="141809" y="168599"/>
                  <a:pt x="152592" y="175355"/>
                  <a:pt x="163536" y="173320"/>
                </a:cubicBezTo>
                <a:lnTo>
                  <a:pt x="163736" y="174011"/>
                </a:lnTo>
                <a:lnTo>
                  <a:pt x="165086" y="173621"/>
                </a:lnTo>
                <a:lnTo>
                  <a:pt x="165671" y="180699"/>
                </a:lnTo>
                <a:cubicBezTo>
                  <a:pt x="169429" y="193686"/>
                  <a:pt x="183003" y="201168"/>
                  <a:pt x="195990" y="197411"/>
                </a:cubicBezTo>
                <a:cubicBezTo>
                  <a:pt x="196796" y="197178"/>
                  <a:pt x="197581" y="196907"/>
                  <a:pt x="198196" y="196260"/>
                </a:cubicBezTo>
                <a:cubicBezTo>
                  <a:pt x="209934" y="188156"/>
                  <a:pt x="215400" y="175007"/>
                  <a:pt x="211155" y="164763"/>
                </a:cubicBezTo>
                <a:cubicBezTo>
                  <a:pt x="205121" y="170199"/>
                  <a:pt x="196738" y="172687"/>
                  <a:pt x="188343" y="171472"/>
                </a:cubicBezTo>
                <a:lnTo>
                  <a:pt x="188829" y="168281"/>
                </a:lnTo>
                <a:cubicBezTo>
                  <a:pt x="198020" y="169602"/>
                  <a:pt x="207192" y="165939"/>
                  <a:pt x="212635" y="158774"/>
                </a:cubicBezTo>
                <a:cubicBezTo>
                  <a:pt x="218427" y="151149"/>
                  <a:pt x="218946" y="140953"/>
                  <a:pt x="213960" y="132774"/>
                </a:cubicBezTo>
                <a:lnTo>
                  <a:pt x="216785" y="131210"/>
                </a:lnTo>
                <a:cubicBezTo>
                  <a:pt x="222366" y="140465"/>
                  <a:pt x="221779" y="151983"/>
                  <a:pt x="215286" y="160619"/>
                </a:cubicBezTo>
                <a:lnTo>
                  <a:pt x="213805" y="162105"/>
                </a:lnTo>
                <a:cubicBezTo>
                  <a:pt x="218946" y="172938"/>
                  <a:pt x="214526" y="186813"/>
                  <a:pt x="203421" y="196175"/>
                </a:cubicBezTo>
                <a:cubicBezTo>
                  <a:pt x="208012" y="206854"/>
                  <a:pt x="220050" y="212429"/>
                  <a:pt x="231622" y="209082"/>
                </a:cubicBezTo>
                <a:cubicBezTo>
                  <a:pt x="239377" y="206838"/>
                  <a:pt x="243741" y="201989"/>
                  <a:pt x="246092" y="195539"/>
                </a:cubicBezTo>
                <a:cubicBezTo>
                  <a:pt x="255042" y="199507"/>
                  <a:pt x="265290" y="198199"/>
                  <a:pt x="272958" y="192601"/>
                </a:cubicBezTo>
                <a:lnTo>
                  <a:pt x="276795" y="193971"/>
                </a:lnTo>
                <a:cubicBezTo>
                  <a:pt x="289009" y="194016"/>
                  <a:pt x="298363" y="193248"/>
                  <a:pt x="304258" y="183694"/>
                </a:cubicBezTo>
                <a:cubicBezTo>
                  <a:pt x="309343" y="175453"/>
                  <a:pt x="308953" y="165378"/>
                  <a:pt x="303795" y="157923"/>
                </a:cubicBezTo>
                <a:cubicBezTo>
                  <a:pt x="298315" y="164420"/>
                  <a:pt x="291041" y="168177"/>
                  <a:pt x="283702" y="168174"/>
                </a:cubicBezTo>
                <a:lnTo>
                  <a:pt x="283555" y="164527"/>
                </a:lnTo>
                <a:cubicBezTo>
                  <a:pt x="293404" y="164978"/>
                  <a:pt x="303289" y="157339"/>
                  <a:pt x="308110" y="145450"/>
                </a:cubicBezTo>
                <a:cubicBezTo>
                  <a:pt x="311022" y="136198"/>
                  <a:pt x="308752" y="126109"/>
                  <a:pt x="302169" y="119023"/>
                </a:cubicBezTo>
                <a:cubicBezTo>
                  <a:pt x="296249" y="127191"/>
                  <a:pt x="286098" y="131525"/>
                  <a:pt x="275782" y="130309"/>
                </a:cubicBezTo>
                <a:lnTo>
                  <a:pt x="276183" y="127106"/>
                </a:lnTo>
                <a:cubicBezTo>
                  <a:pt x="285405" y="128184"/>
                  <a:pt x="294478" y="124281"/>
                  <a:pt x="299730" y="116974"/>
                </a:cubicBezTo>
                <a:lnTo>
                  <a:pt x="300207" y="116045"/>
                </a:lnTo>
                <a:cubicBezTo>
                  <a:pt x="300079" y="107222"/>
                  <a:pt x="295342" y="98867"/>
                  <a:pt x="287259" y="93880"/>
                </a:cubicBezTo>
                <a:cubicBezTo>
                  <a:pt x="284295" y="92051"/>
                  <a:pt x="281129" y="90828"/>
                  <a:pt x="277855" y="90561"/>
                </a:cubicBezTo>
                <a:cubicBezTo>
                  <a:pt x="271916" y="104194"/>
                  <a:pt x="259881" y="112708"/>
                  <a:pt x="248172" y="111695"/>
                </a:cubicBezTo>
                <a:cubicBezTo>
                  <a:pt x="248002" y="114741"/>
                  <a:pt x="246936" y="117719"/>
                  <a:pt x="245089" y="120348"/>
                </a:cubicBezTo>
                <a:cubicBezTo>
                  <a:pt x="241307" y="125729"/>
                  <a:pt x="234825" y="128827"/>
                  <a:pt x="228007" y="128511"/>
                </a:cubicBezTo>
                <a:lnTo>
                  <a:pt x="228158" y="125380"/>
                </a:lnTo>
                <a:cubicBezTo>
                  <a:pt x="233848" y="125642"/>
                  <a:pt x="239262" y="123097"/>
                  <a:pt x="242439" y="118667"/>
                </a:cubicBezTo>
                <a:cubicBezTo>
                  <a:pt x="244071" y="116391"/>
                  <a:pt x="244987" y="113796"/>
                  <a:pt x="245116" y="111152"/>
                </a:cubicBezTo>
                <a:lnTo>
                  <a:pt x="243716" y="110904"/>
                </a:lnTo>
                <a:lnTo>
                  <a:pt x="244539" y="108155"/>
                </a:lnTo>
                <a:cubicBezTo>
                  <a:pt x="244792" y="106166"/>
                  <a:pt x="244131" y="104285"/>
                  <a:pt x="243078" y="102544"/>
                </a:cubicBezTo>
                <a:cubicBezTo>
                  <a:pt x="240257" y="97875"/>
                  <a:pt x="235048" y="94922"/>
                  <a:pt x="229344" y="94755"/>
                </a:cubicBezTo>
                <a:lnTo>
                  <a:pt x="229436" y="91621"/>
                </a:lnTo>
                <a:cubicBezTo>
                  <a:pt x="236268" y="91821"/>
                  <a:pt x="242499" y="95409"/>
                  <a:pt x="245850" y="101072"/>
                </a:cubicBezTo>
                <a:cubicBezTo>
                  <a:pt x="247129" y="103235"/>
                  <a:pt x="247915" y="105575"/>
                  <a:pt x="248037" y="107973"/>
                </a:cubicBezTo>
                <a:cubicBezTo>
                  <a:pt x="258268" y="109553"/>
                  <a:pt x="268981" y="102051"/>
                  <a:pt x="274232" y="89778"/>
                </a:cubicBezTo>
                <a:cubicBezTo>
                  <a:pt x="278708" y="77339"/>
                  <a:pt x="274020" y="63056"/>
                  <a:pt x="262316" y="55834"/>
                </a:cubicBezTo>
                <a:cubicBezTo>
                  <a:pt x="257734" y="53007"/>
                  <a:pt x="252666" y="51626"/>
                  <a:pt x="247691" y="52231"/>
                </a:cubicBezTo>
                <a:cubicBezTo>
                  <a:pt x="248705" y="60913"/>
                  <a:pt x="245967" y="69020"/>
                  <a:pt x="239739" y="74185"/>
                </a:cubicBezTo>
                <a:lnTo>
                  <a:pt x="237649" y="71664"/>
                </a:lnTo>
                <a:cubicBezTo>
                  <a:pt x="244579" y="65918"/>
                  <a:pt x="246481" y="55888"/>
                  <a:pt x="243151" y="45920"/>
                </a:cubicBezTo>
                <a:cubicBezTo>
                  <a:pt x="241194" y="40124"/>
                  <a:pt x="237183" y="35004"/>
                  <a:pt x="231542" y="31523"/>
                </a:cubicBezTo>
                <a:cubicBezTo>
                  <a:pt x="221392" y="25261"/>
                  <a:pt x="208864" y="26095"/>
                  <a:pt x="199763" y="32668"/>
                </a:cubicBezTo>
                <a:lnTo>
                  <a:pt x="194721" y="27952"/>
                </a:lnTo>
                <a:cubicBezTo>
                  <a:pt x="189842" y="24941"/>
                  <a:pt x="184271" y="23995"/>
                  <a:pt x="179076" y="24908"/>
                </a:cubicBezTo>
                <a:close/>
                <a:moveTo>
                  <a:pt x="190632" y="62"/>
                </a:moveTo>
                <a:cubicBezTo>
                  <a:pt x="300121" y="2329"/>
                  <a:pt x="391248" y="125645"/>
                  <a:pt x="309641" y="225160"/>
                </a:cubicBezTo>
                <a:cubicBezTo>
                  <a:pt x="282892" y="251229"/>
                  <a:pt x="279266" y="288859"/>
                  <a:pt x="302841" y="374772"/>
                </a:cubicBezTo>
                <a:lnTo>
                  <a:pt x="121266" y="376812"/>
                </a:lnTo>
                <a:lnTo>
                  <a:pt x="109025" y="322355"/>
                </a:lnTo>
                <a:cubicBezTo>
                  <a:pt x="76580" y="333165"/>
                  <a:pt x="40716" y="329924"/>
                  <a:pt x="28778" y="318327"/>
                </a:cubicBezTo>
                <a:cubicBezTo>
                  <a:pt x="22923" y="311868"/>
                  <a:pt x="25422" y="291738"/>
                  <a:pt x="32859" y="276164"/>
                </a:cubicBezTo>
                <a:cubicBezTo>
                  <a:pt x="35235" y="270344"/>
                  <a:pt x="23179" y="268321"/>
                  <a:pt x="20618" y="259843"/>
                </a:cubicBezTo>
                <a:cubicBezTo>
                  <a:pt x="19440" y="251965"/>
                  <a:pt x="27377" y="251682"/>
                  <a:pt x="30757" y="247602"/>
                </a:cubicBezTo>
                <a:lnTo>
                  <a:pt x="18516" y="238938"/>
                </a:lnTo>
                <a:cubicBezTo>
                  <a:pt x="12669" y="232923"/>
                  <a:pt x="25811" y="221592"/>
                  <a:pt x="29458" y="212919"/>
                </a:cubicBezTo>
                <a:cubicBezTo>
                  <a:pt x="16679" y="208924"/>
                  <a:pt x="7006" y="203466"/>
                  <a:pt x="307" y="196983"/>
                </a:cubicBezTo>
                <a:cubicBezTo>
                  <a:pt x="-2572" y="186228"/>
                  <a:pt x="15339" y="171234"/>
                  <a:pt x="31089" y="151672"/>
                </a:cubicBezTo>
                <a:cubicBezTo>
                  <a:pt x="47602" y="132201"/>
                  <a:pt x="33821" y="117353"/>
                  <a:pt x="46470" y="75544"/>
                </a:cubicBezTo>
                <a:cubicBezTo>
                  <a:pt x="66559" y="23813"/>
                  <a:pt x="114124" y="-1423"/>
                  <a:pt x="190632" y="62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1" name="Oval 8">
            <a:extLst>
              <a:ext uri="{FF2B5EF4-FFF2-40B4-BE49-F238E27FC236}">
                <a16:creationId xmlns:a16="http://schemas.microsoft.com/office/drawing/2014/main" id="{E3D5639C-49CF-43D9-965F-7653D69F451F}"/>
              </a:ext>
            </a:extLst>
          </p:cNvPr>
          <p:cNvSpPr/>
          <p:nvPr/>
        </p:nvSpPr>
        <p:spPr>
          <a:xfrm>
            <a:off x="6967308" y="2429072"/>
            <a:ext cx="527152" cy="529870"/>
          </a:xfrm>
          <a:custGeom>
            <a:avLst/>
            <a:gdLst/>
            <a:ahLst/>
            <a:cxnLst/>
            <a:rect l="l" t="t" r="r" b="b"/>
            <a:pathLst>
              <a:path w="3068057" h="3083879">
                <a:moveTo>
                  <a:pt x="1943022" y="0"/>
                </a:moveTo>
                <a:cubicBezTo>
                  <a:pt x="2091435" y="0"/>
                  <a:pt x="2214809" y="107202"/>
                  <a:pt x="2232575" y="249298"/>
                </a:cubicBezTo>
                <a:cubicBezTo>
                  <a:pt x="2066806" y="323095"/>
                  <a:pt x="1966497" y="475331"/>
                  <a:pt x="1992863" y="623272"/>
                </a:cubicBezTo>
                <a:lnTo>
                  <a:pt x="2032344" y="614884"/>
                </a:lnTo>
                <a:cubicBezTo>
                  <a:pt x="2007703" y="472429"/>
                  <a:pt x="2119863" y="324636"/>
                  <a:pt x="2294697" y="266187"/>
                </a:cubicBezTo>
                <a:cubicBezTo>
                  <a:pt x="2304190" y="260641"/>
                  <a:pt x="2314409" y="260119"/>
                  <a:pt x="2324748" y="260119"/>
                </a:cubicBezTo>
                <a:cubicBezTo>
                  <a:pt x="2491310" y="260119"/>
                  <a:pt x="2626336" y="395145"/>
                  <a:pt x="2626336" y="561708"/>
                </a:cubicBezTo>
                <a:lnTo>
                  <a:pt x="2609021" y="647481"/>
                </a:lnTo>
                <a:lnTo>
                  <a:pt x="2626336" y="647481"/>
                </a:lnTo>
                <a:lnTo>
                  <a:pt x="2626336" y="656343"/>
                </a:lnTo>
                <a:cubicBezTo>
                  <a:pt x="2762823" y="669742"/>
                  <a:pt x="2867295" y="786613"/>
                  <a:pt x="2867295" y="927882"/>
                </a:cubicBezTo>
                <a:lnTo>
                  <a:pt x="2850464" y="1011252"/>
                </a:lnTo>
                <a:cubicBezTo>
                  <a:pt x="2978255" y="1064152"/>
                  <a:pt x="3068057" y="1190111"/>
                  <a:pt x="3068057" y="1337042"/>
                </a:cubicBezTo>
                <a:cubicBezTo>
                  <a:pt x="3068057" y="1418703"/>
                  <a:pt x="3040320" y="1493884"/>
                  <a:pt x="2992210" y="1551889"/>
                </a:cubicBezTo>
                <a:cubicBezTo>
                  <a:pt x="2909241" y="1651289"/>
                  <a:pt x="2791782" y="1696238"/>
                  <a:pt x="2686704" y="1660749"/>
                </a:cubicBezTo>
                <a:lnTo>
                  <a:pt x="2673794" y="1698968"/>
                </a:lnTo>
                <a:cubicBezTo>
                  <a:pt x="2768232" y="1730865"/>
                  <a:pt x="2870956" y="1707121"/>
                  <a:pt x="2955415" y="1640323"/>
                </a:cubicBezTo>
                <a:cubicBezTo>
                  <a:pt x="2993943" y="1688574"/>
                  <a:pt x="3012247" y="1750635"/>
                  <a:pt x="3012247" y="1816968"/>
                </a:cubicBezTo>
                <a:cubicBezTo>
                  <a:pt x="3012247" y="1986406"/>
                  <a:pt x="2892829" y="2127952"/>
                  <a:pt x="2733451" y="2161496"/>
                </a:cubicBezTo>
                <a:cubicBezTo>
                  <a:pt x="2570803" y="2185843"/>
                  <a:pt x="2422847" y="2122052"/>
                  <a:pt x="2373218" y="2004561"/>
                </a:cubicBezTo>
                <a:cubicBezTo>
                  <a:pt x="2397575" y="1987765"/>
                  <a:pt x="2417022" y="1964396"/>
                  <a:pt x="2431421" y="1936987"/>
                </a:cubicBezTo>
                <a:cubicBezTo>
                  <a:pt x="2469123" y="1865220"/>
                  <a:pt x="2466430" y="1776674"/>
                  <a:pt x="2424327" y="1703750"/>
                </a:cubicBezTo>
                <a:lnTo>
                  <a:pt x="2390880" y="1723060"/>
                </a:lnTo>
                <a:cubicBezTo>
                  <a:pt x="2426033" y="1783948"/>
                  <a:pt x="2428758" y="1857660"/>
                  <a:pt x="2398065" y="1917447"/>
                </a:cubicBezTo>
                <a:cubicBezTo>
                  <a:pt x="2386618" y="1939743"/>
                  <a:pt x="2371177" y="1958844"/>
                  <a:pt x="2348681" y="1969064"/>
                </a:cubicBezTo>
                <a:lnTo>
                  <a:pt x="2314536" y="1978212"/>
                </a:lnTo>
                <a:lnTo>
                  <a:pt x="2320989" y="1994504"/>
                </a:lnTo>
                <a:cubicBezTo>
                  <a:pt x="2292439" y="2010252"/>
                  <a:pt x="2259301" y="2017439"/>
                  <a:pt x="2224883" y="2015050"/>
                </a:cubicBezTo>
                <a:cubicBezTo>
                  <a:pt x="2157880" y="2010397"/>
                  <a:pt x="2096183" y="1970105"/>
                  <a:pt x="2062112" y="1908746"/>
                </a:cubicBezTo>
                <a:lnTo>
                  <a:pt x="2028307" y="1927422"/>
                </a:lnTo>
                <a:cubicBezTo>
                  <a:pt x="2069101" y="2000945"/>
                  <a:pt x="2143517" y="2048870"/>
                  <a:pt x="2224395" y="2053708"/>
                </a:cubicBezTo>
                <a:cubicBezTo>
                  <a:pt x="2263912" y="2056070"/>
                  <a:pt x="2302036" y="2047984"/>
                  <a:pt x="2335071" y="2030056"/>
                </a:cubicBezTo>
                <a:cubicBezTo>
                  <a:pt x="2400196" y="2159379"/>
                  <a:pt x="2567325" y="2230480"/>
                  <a:pt x="2748680" y="2204554"/>
                </a:cubicBezTo>
                <a:cubicBezTo>
                  <a:pt x="2767068" y="2240602"/>
                  <a:pt x="2774723" y="2281713"/>
                  <a:pt x="2774723" y="2324613"/>
                </a:cubicBezTo>
                <a:cubicBezTo>
                  <a:pt x="2774723" y="2444667"/>
                  <a:pt x="2714770" y="2550720"/>
                  <a:pt x="2619461" y="2609132"/>
                </a:cubicBezTo>
                <a:cubicBezTo>
                  <a:pt x="2594093" y="2739763"/>
                  <a:pt x="2496512" y="2844553"/>
                  <a:pt x="2368919" y="2876858"/>
                </a:cubicBezTo>
                <a:cubicBezTo>
                  <a:pt x="2184369" y="2908073"/>
                  <a:pt x="2016372" y="2826285"/>
                  <a:pt x="1978290" y="2684161"/>
                </a:cubicBezTo>
                <a:lnTo>
                  <a:pt x="1939323" y="2694602"/>
                </a:lnTo>
                <a:cubicBezTo>
                  <a:pt x="1970494" y="2810931"/>
                  <a:pt x="2075973" y="2892306"/>
                  <a:pt x="2210223" y="2912307"/>
                </a:cubicBezTo>
                <a:cubicBezTo>
                  <a:pt x="2165434" y="3014618"/>
                  <a:pt x="2062317" y="3083879"/>
                  <a:pt x="1943022" y="3083879"/>
                </a:cubicBezTo>
                <a:cubicBezTo>
                  <a:pt x="1804718" y="3083879"/>
                  <a:pt x="1736151" y="2990782"/>
                  <a:pt x="1657612" y="2862428"/>
                </a:cubicBezTo>
                <a:cubicBezTo>
                  <a:pt x="1632100" y="2775963"/>
                  <a:pt x="1598588" y="2449530"/>
                  <a:pt x="1653064" y="2147091"/>
                </a:cubicBezTo>
                <a:cubicBezTo>
                  <a:pt x="1775302" y="2294672"/>
                  <a:pt x="1947360" y="2360889"/>
                  <a:pt x="2101389" y="2319520"/>
                </a:cubicBezTo>
                <a:lnTo>
                  <a:pt x="2085913" y="2268654"/>
                </a:lnTo>
                <a:cubicBezTo>
                  <a:pt x="1935632" y="2308197"/>
                  <a:pt x="1765039" y="2228547"/>
                  <a:pt x="1652548" y="2065927"/>
                </a:cubicBezTo>
                <a:cubicBezTo>
                  <a:pt x="1594744" y="1988631"/>
                  <a:pt x="1552933" y="1543383"/>
                  <a:pt x="1647107" y="1210118"/>
                </a:cubicBezTo>
                <a:cubicBezTo>
                  <a:pt x="1757451" y="1073526"/>
                  <a:pt x="1924310" y="1023711"/>
                  <a:pt x="2044795" y="1095494"/>
                </a:cubicBezTo>
                <a:lnTo>
                  <a:pt x="2046624" y="1092427"/>
                </a:lnTo>
                <a:cubicBezTo>
                  <a:pt x="2044963" y="1115904"/>
                  <a:pt x="2049817" y="1139574"/>
                  <a:pt x="2059741" y="1162003"/>
                </a:cubicBezTo>
                <a:cubicBezTo>
                  <a:pt x="2085174" y="1219476"/>
                  <a:pt x="2140055" y="1259997"/>
                  <a:pt x="2204060" y="1268556"/>
                </a:cubicBezTo>
                <a:lnTo>
                  <a:pt x="2208020" y="1238949"/>
                </a:lnTo>
                <a:cubicBezTo>
                  <a:pt x="2154665" y="1231814"/>
                  <a:pt x="2108853" y="1198319"/>
                  <a:pt x="2087448" y="1150798"/>
                </a:cubicBezTo>
                <a:cubicBezTo>
                  <a:pt x="2064784" y="1100476"/>
                  <a:pt x="2073123" y="1042569"/>
                  <a:pt x="2109077" y="1000639"/>
                </a:cubicBezTo>
                <a:cubicBezTo>
                  <a:pt x="2142987" y="961090"/>
                  <a:pt x="2196315" y="941798"/>
                  <a:pt x="2249471" y="949847"/>
                </a:cubicBezTo>
                <a:lnTo>
                  <a:pt x="2253988" y="920317"/>
                </a:lnTo>
                <a:cubicBezTo>
                  <a:pt x="2190211" y="910645"/>
                  <a:pt x="2126205" y="934132"/>
                  <a:pt x="2085632" y="982099"/>
                </a:cubicBezTo>
                <a:lnTo>
                  <a:pt x="2052614" y="1055246"/>
                </a:lnTo>
                <a:cubicBezTo>
                  <a:pt x="1928226" y="988072"/>
                  <a:pt x="1765306" y="1028878"/>
                  <a:pt x="1646726" y="1149851"/>
                </a:cubicBezTo>
                <a:cubicBezTo>
                  <a:pt x="1576863" y="1018908"/>
                  <a:pt x="1584053" y="461235"/>
                  <a:pt x="1633436" y="269593"/>
                </a:cubicBezTo>
                <a:cubicBezTo>
                  <a:pt x="1697428" y="119029"/>
                  <a:pt x="1776459" y="0"/>
                  <a:pt x="1943022" y="0"/>
                </a:cubicBezTo>
                <a:close/>
                <a:moveTo>
                  <a:pt x="1125035" y="0"/>
                </a:moveTo>
                <a:cubicBezTo>
                  <a:pt x="1263339" y="0"/>
                  <a:pt x="1331906" y="93097"/>
                  <a:pt x="1410445" y="221451"/>
                </a:cubicBezTo>
                <a:cubicBezTo>
                  <a:pt x="1435957" y="307916"/>
                  <a:pt x="1469469" y="634350"/>
                  <a:pt x="1414993" y="936788"/>
                </a:cubicBezTo>
                <a:cubicBezTo>
                  <a:pt x="1292755" y="789207"/>
                  <a:pt x="1120697" y="722990"/>
                  <a:pt x="966668" y="764359"/>
                </a:cubicBezTo>
                <a:lnTo>
                  <a:pt x="982144" y="815225"/>
                </a:lnTo>
                <a:cubicBezTo>
                  <a:pt x="1132425" y="775682"/>
                  <a:pt x="1303018" y="855332"/>
                  <a:pt x="1415509" y="1017952"/>
                </a:cubicBezTo>
                <a:cubicBezTo>
                  <a:pt x="1473313" y="1095249"/>
                  <a:pt x="1515123" y="1540497"/>
                  <a:pt x="1420950" y="1873762"/>
                </a:cubicBezTo>
                <a:cubicBezTo>
                  <a:pt x="1310606" y="2010353"/>
                  <a:pt x="1143747" y="2060168"/>
                  <a:pt x="1023262" y="1988385"/>
                </a:cubicBezTo>
                <a:lnTo>
                  <a:pt x="1021433" y="1991453"/>
                </a:lnTo>
                <a:cubicBezTo>
                  <a:pt x="1023094" y="1967976"/>
                  <a:pt x="1018240" y="1944306"/>
                  <a:pt x="1008316" y="1921877"/>
                </a:cubicBezTo>
                <a:cubicBezTo>
                  <a:pt x="982883" y="1864403"/>
                  <a:pt x="928002" y="1823883"/>
                  <a:pt x="863997" y="1815323"/>
                </a:cubicBezTo>
                <a:lnTo>
                  <a:pt x="860037" y="1844930"/>
                </a:lnTo>
                <a:cubicBezTo>
                  <a:pt x="913392" y="1852066"/>
                  <a:pt x="959204" y="1885560"/>
                  <a:pt x="980609" y="1933082"/>
                </a:cubicBezTo>
                <a:cubicBezTo>
                  <a:pt x="1003273" y="1983404"/>
                  <a:pt x="994934" y="2041310"/>
                  <a:pt x="958980" y="2083241"/>
                </a:cubicBezTo>
                <a:cubicBezTo>
                  <a:pt x="925070" y="2122789"/>
                  <a:pt x="871742" y="2142082"/>
                  <a:pt x="818586" y="2134033"/>
                </a:cubicBezTo>
                <a:lnTo>
                  <a:pt x="814069" y="2163562"/>
                </a:lnTo>
                <a:cubicBezTo>
                  <a:pt x="877846" y="2173235"/>
                  <a:pt x="941852" y="2149747"/>
                  <a:pt x="982425" y="2101780"/>
                </a:cubicBezTo>
                <a:lnTo>
                  <a:pt x="1015443" y="2028633"/>
                </a:lnTo>
                <a:cubicBezTo>
                  <a:pt x="1139831" y="2095808"/>
                  <a:pt x="1302751" y="2055001"/>
                  <a:pt x="1421331" y="1934029"/>
                </a:cubicBezTo>
                <a:cubicBezTo>
                  <a:pt x="1491194" y="2064971"/>
                  <a:pt x="1484003" y="2622644"/>
                  <a:pt x="1434621" y="2814287"/>
                </a:cubicBezTo>
                <a:cubicBezTo>
                  <a:pt x="1370629" y="2964850"/>
                  <a:pt x="1291598" y="3083879"/>
                  <a:pt x="1125035" y="3083879"/>
                </a:cubicBezTo>
                <a:cubicBezTo>
                  <a:pt x="976622" y="3083879"/>
                  <a:pt x="853248" y="2976677"/>
                  <a:pt x="835482" y="2834581"/>
                </a:cubicBezTo>
                <a:cubicBezTo>
                  <a:pt x="1001251" y="2760784"/>
                  <a:pt x="1101560" y="2608549"/>
                  <a:pt x="1075194" y="2460607"/>
                </a:cubicBezTo>
                <a:lnTo>
                  <a:pt x="1035713" y="2468996"/>
                </a:lnTo>
                <a:cubicBezTo>
                  <a:pt x="1060354" y="2611450"/>
                  <a:pt x="948194" y="2759243"/>
                  <a:pt x="773360" y="2817692"/>
                </a:cubicBezTo>
                <a:cubicBezTo>
                  <a:pt x="763867" y="2823239"/>
                  <a:pt x="753648" y="2823760"/>
                  <a:pt x="743309" y="2823760"/>
                </a:cubicBezTo>
                <a:cubicBezTo>
                  <a:pt x="576747" y="2823760"/>
                  <a:pt x="441721" y="2688734"/>
                  <a:pt x="441721" y="2522172"/>
                </a:cubicBezTo>
                <a:lnTo>
                  <a:pt x="459036" y="2436399"/>
                </a:lnTo>
                <a:lnTo>
                  <a:pt x="441721" y="2436399"/>
                </a:lnTo>
                <a:lnTo>
                  <a:pt x="441721" y="2427537"/>
                </a:lnTo>
                <a:cubicBezTo>
                  <a:pt x="305234" y="2414137"/>
                  <a:pt x="200762" y="2297266"/>
                  <a:pt x="200762" y="2155997"/>
                </a:cubicBezTo>
                <a:lnTo>
                  <a:pt x="217593" y="2072628"/>
                </a:lnTo>
                <a:cubicBezTo>
                  <a:pt x="89802" y="2019727"/>
                  <a:pt x="0" y="1893768"/>
                  <a:pt x="0" y="1746838"/>
                </a:cubicBezTo>
                <a:cubicBezTo>
                  <a:pt x="0" y="1665177"/>
                  <a:pt x="27737" y="1589996"/>
                  <a:pt x="75847" y="1531990"/>
                </a:cubicBezTo>
                <a:cubicBezTo>
                  <a:pt x="158816" y="1432590"/>
                  <a:pt x="276275" y="1387641"/>
                  <a:pt x="381353" y="1423131"/>
                </a:cubicBezTo>
                <a:lnTo>
                  <a:pt x="394263" y="1384911"/>
                </a:lnTo>
                <a:cubicBezTo>
                  <a:pt x="299825" y="1353014"/>
                  <a:pt x="197101" y="1376758"/>
                  <a:pt x="112642" y="1443556"/>
                </a:cubicBezTo>
                <a:cubicBezTo>
                  <a:pt x="74114" y="1395305"/>
                  <a:pt x="55810" y="1333244"/>
                  <a:pt x="55810" y="1266911"/>
                </a:cubicBezTo>
                <a:cubicBezTo>
                  <a:pt x="55810" y="1097473"/>
                  <a:pt x="175228" y="955927"/>
                  <a:pt x="334606" y="922383"/>
                </a:cubicBezTo>
                <a:cubicBezTo>
                  <a:pt x="497254" y="898036"/>
                  <a:pt x="645210" y="961827"/>
                  <a:pt x="694839" y="1079319"/>
                </a:cubicBezTo>
                <a:cubicBezTo>
                  <a:pt x="670482" y="1096114"/>
                  <a:pt x="651035" y="1119484"/>
                  <a:pt x="636636" y="1146893"/>
                </a:cubicBezTo>
                <a:cubicBezTo>
                  <a:pt x="598934" y="1218660"/>
                  <a:pt x="601627" y="1307205"/>
                  <a:pt x="643730" y="1380130"/>
                </a:cubicBezTo>
                <a:lnTo>
                  <a:pt x="677177" y="1360819"/>
                </a:lnTo>
                <a:cubicBezTo>
                  <a:pt x="642024" y="1299932"/>
                  <a:pt x="639299" y="1226219"/>
                  <a:pt x="669992" y="1166433"/>
                </a:cubicBezTo>
                <a:cubicBezTo>
                  <a:pt x="681439" y="1144136"/>
                  <a:pt x="696880" y="1125036"/>
                  <a:pt x="719376" y="1114815"/>
                </a:cubicBezTo>
                <a:lnTo>
                  <a:pt x="753521" y="1105667"/>
                </a:lnTo>
                <a:lnTo>
                  <a:pt x="747068" y="1089375"/>
                </a:lnTo>
                <a:cubicBezTo>
                  <a:pt x="775618" y="1073627"/>
                  <a:pt x="808756" y="1066440"/>
                  <a:pt x="843174" y="1068829"/>
                </a:cubicBezTo>
                <a:cubicBezTo>
                  <a:pt x="910177" y="1073482"/>
                  <a:pt x="971874" y="1113774"/>
                  <a:pt x="1005945" y="1175134"/>
                </a:cubicBezTo>
                <a:lnTo>
                  <a:pt x="1039750" y="1156458"/>
                </a:lnTo>
                <a:cubicBezTo>
                  <a:pt x="998956" y="1082934"/>
                  <a:pt x="924540" y="1035010"/>
                  <a:pt x="843662" y="1030172"/>
                </a:cubicBezTo>
                <a:cubicBezTo>
                  <a:pt x="804145" y="1027809"/>
                  <a:pt x="766021" y="1035895"/>
                  <a:pt x="732986" y="1053824"/>
                </a:cubicBezTo>
                <a:cubicBezTo>
                  <a:pt x="667861" y="924500"/>
                  <a:pt x="500732" y="853399"/>
                  <a:pt x="319377" y="879325"/>
                </a:cubicBezTo>
                <a:cubicBezTo>
                  <a:pt x="300989" y="843277"/>
                  <a:pt x="293334" y="802167"/>
                  <a:pt x="293334" y="759266"/>
                </a:cubicBezTo>
                <a:cubicBezTo>
                  <a:pt x="293334" y="639212"/>
                  <a:pt x="353287" y="533159"/>
                  <a:pt x="448596" y="474747"/>
                </a:cubicBezTo>
                <a:cubicBezTo>
                  <a:pt x="473964" y="344116"/>
                  <a:pt x="571545" y="239326"/>
                  <a:pt x="699138" y="207021"/>
                </a:cubicBezTo>
                <a:cubicBezTo>
                  <a:pt x="883688" y="175806"/>
                  <a:pt x="1051685" y="257594"/>
                  <a:pt x="1089767" y="399718"/>
                </a:cubicBezTo>
                <a:lnTo>
                  <a:pt x="1128734" y="389277"/>
                </a:lnTo>
                <a:cubicBezTo>
                  <a:pt x="1097563" y="272948"/>
                  <a:pt x="992084" y="191573"/>
                  <a:pt x="857834" y="171572"/>
                </a:cubicBezTo>
                <a:cubicBezTo>
                  <a:pt x="902623" y="69261"/>
                  <a:pt x="1005740" y="0"/>
                  <a:pt x="112503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72" name="Group 110">
            <a:extLst>
              <a:ext uri="{FF2B5EF4-FFF2-40B4-BE49-F238E27FC236}">
                <a16:creationId xmlns:a16="http://schemas.microsoft.com/office/drawing/2014/main" id="{D519BD50-C580-4623-8810-E04695FA5F45}"/>
              </a:ext>
            </a:extLst>
          </p:cNvPr>
          <p:cNvGrpSpPr/>
          <p:nvPr/>
        </p:nvGrpSpPr>
        <p:grpSpPr>
          <a:xfrm>
            <a:off x="5291981" y="2416730"/>
            <a:ext cx="501857" cy="554554"/>
            <a:chOff x="4835382" y="73243"/>
            <a:chExt cx="2920830" cy="3227535"/>
          </a:xfrm>
          <a:solidFill>
            <a:schemeClr val="accent4"/>
          </a:solidFill>
        </p:grpSpPr>
        <p:sp>
          <p:nvSpPr>
            <p:cNvPr id="73" name="Freeform 111">
              <a:extLst>
                <a:ext uri="{FF2B5EF4-FFF2-40B4-BE49-F238E27FC236}">
                  <a16:creationId xmlns:a16="http://schemas.microsoft.com/office/drawing/2014/main" id="{BBCCCC44-B257-423A-BB40-01303C1A40E8}"/>
                </a:ext>
              </a:extLst>
            </p:cNvPr>
            <p:cNvSpPr/>
            <p:nvPr/>
          </p:nvSpPr>
          <p:spPr>
            <a:xfrm>
              <a:off x="4835382" y="73243"/>
              <a:ext cx="2920830" cy="3227535"/>
            </a:xfrm>
            <a:custGeom>
              <a:avLst/>
              <a:gdLst>
                <a:gd name="connsiteX0" fmla="*/ 3030279 w 4784651"/>
                <a:gd name="connsiteY0" fmla="*/ 0 h 5890437"/>
                <a:gd name="connsiteX1" fmla="*/ 765544 w 4784651"/>
                <a:gd name="connsiteY1" fmla="*/ 1935126 h 5890437"/>
                <a:gd name="connsiteX2" fmla="*/ 0 w 4784651"/>
                <a:gd name="connsiteY2" fmla="*/ 3051544 h 5890437"/>
                <a:gd name="connsiteX3" fmla="*/ 510363 w 4784651"/>
                <a:gd name="connsiteY3" fmla="*/ 3327991 h 5890437"/>
                <a:gd name="connsiteX4" fmla="*/ 297711 w 4784651"/>
                <a:gd name="connsiteY4" fmla="*/ 3657600 h 5890437"/>
                <a:gd name="connsiteX5" fmla="*/ 489097 w 4784651"/>
                <a:gd name="connsiteY5" fmla="*/ 3870251 h 5890437"/>
                <a:gd name="connsiteX6" fmla="*/ 372139 w 4784651"/>
                <a:gd name="connsiteY6" fmla="*/ 4061637 h 5890437"/>
                <a:gd name="connsiteX7" fmla="*/ 563525 w 4784651"/>
                <a:gd name="connsiteY7" fmla="*/ 4316819 h 5890437"/>
                <a:gd name="connsiteX8" fmla="*/ 499730 w 4784651"/>
                <a:gd name="connsiteY8" fmla="*/ 4976037 h 5890437"/>
                <a:gd name="connsiteX9" fmla="*/ 1754372 w 4784651"/>
                <a:gd name="connsiteY9" fmla="*/ 5199321 h 5890437"/>
                <a:gd name="connsiteX10" fmla="*/ 1945758 w 4784651"/>
                <a:gd name="connsiteY10" fmla="*/ 5890437 h 5890437"/>
                <a:gd name="connsiteX11" fmla="*/ 4784651 w 4784651"/>
                <a:gd name="connsiteY11" fmla="*/ 5858540 h 5890437"/>
                <a:gd name="connsiteX12" fmla="*/ 4561367 w 4784651"/>
                <a:gd name="connsiteY12" fmla="*/ 4189228 h 5890437"/>
                <a:gd name="connsiteX13" fmla="*/ 3030279 w 4784651"/>
                <a:gd name="connsiteY13" fmla="*/ 0 h 5890437"/>
                <a:gd name="connsiteX0" fmla="*/ 3030279 w 4784651"/>
                <a:gd name="connsiteY0" fmla="*/ 114 h 5890551"/>
                <a:gd name="connsiteX1" fmla="*/ 765544 w 4784651"/>
                <a:gd name="connsiteY1" fmla="*/ 1935240 h 5890551"/>
                <a:gd name="connsiteX2" fmla="*/ 0 w 4784651"/>
                <a:gd name="connsiteY2" fmla="*/ 3051658 h 5890551"/>
                <a:gd name="connsiteX3" fmla="*/ 510363 w 4784651"/>
                <a:gd name="connsiteY3" fmla="*/ 3328105 h 5890551"/>
                <a:gd name="connsiteX4" fmla="*/ 297711 w 4784651"/>
                <a:gd name="connsiteY4" fmla="*/ 3657714 h 5890551"/>
                <a:gd name="connsiteX5" fmla="*/ 489097 w 4784651"/>
                <a:gd name="connsiteY5" fmla="*/ 3870365 h 5890551"/>
                <a:gd name="connsiteX6" fmla="*/ 372139 w 4784651"/>
                <a:gd name="connsiteY6" fmla="*/ 4061751 h 5890551"/>
                <a:gd name="connsiteX7" fmla="*/ 563525 w 4784651"/>
                <a:gd name="connsiteY7" fmla="*/ 4316933 h 5890551"/>
                <a:gd name="connsiteX8" fmla="*/ 499730 w 4784651"/>
                <a:gd name="connsiteY8" fmla="*/ 4976151 h 5890551"/>
                <a:gd name="connsiteX9" fmla="*/ 1754372 w 4784651"/>
                <a:gd name="connsiteY9" fmla="*/ 5199435 h 5890551"/>
                <a:gd name="connsiteX10" fmla="*/ 1945758 w 4784651"/>
                <a:gd name="connsiteY10" fmla="*/ 5890551 h 5890551"/>
                <a:gd name="connsiteX11" fmla="*/ 4784651 w 4784651"/>
                <a:gd name="connsiteY11" fmla="*/ 5858654 h 5890551"/>
                <a:gd name="connsiteX12" fmla="*/ 4561367 w 4784651"/>
                <a:gd name="connsiteY12" fmla="*/ 4189342 h 5890551"/>
                <a:gd name="connsiteX13" fmla="*/ 3030279 w 4784651"/>
                <a:gd name="connsiteY13" fmla="*/ 114 h 5890551"/>
                <a:gd name="connsiteX0" fmla="*/ 3030279 w 4784651"/>
                <a:gd name="connsiteY0" fmla="*/ 398 h 5890835"/>
                <a:gd name="connsiteX1" fmla="*/ 765544 w 4784651"/>
                <a:gd name="connsiteY1" fmla="*/ 1935524 h 5890835"/>
                <a:gd name="connsiteX2" fmla="*/ 0 w 4784651"/>
                <a:gd name="connsiteY2" fmla="*/ 3051942 h 5890835"/>
                <a:gd name="connsiteX3" fmla="*/ 510363 w 4784651"/>
                <a:gd name="connsiteY3" fmla="*/ 3328389 h 5890835"/>
                <a:gd name="connsiteX4" fmla="*/ 297711 w 4784651"/>
                <a:gd name="connsiteY4" fmla="*/ 3657998 h 5890835"/>
                <a:gd name="connsiteX5" fmla="*/ 489097 w 4784651"/>
                <a:gd name="connsiteY5" fmla="*/ 3870649 h 5890835"/>
                <a:gd name="connsiteX6" fmla="*/ 372139 w 4784651"/>
                <a:gd name="connsiteY6" fmla="*/ 4062035 h 5890835"/>
                <a:gd name="connsiteX7" fmla="*/ 563525 w 4784651"/>
                <a:gd name="connsiteY7" fmla="*/ 4317217 h 5890835"/>
                <a:gd name="connsiteX8" fmla="*/ 499730 w 4784651"/>
                <a:gd name="connsiteY8" fmla="*/ 4976435 h 5890835"/>
                <a:gd name="connsiteX9" fmla="*/ 1754372 w 4784651"/>
                <a:gd name="connsiteY9" fmla="*/ 5199719 h 5890835"/>
                <a:gd name="connsiteX10" fmla="*/ 1945758 w 4784651"/>
                <a:gd name="connsiteY10" fmla="*/ 5890835 h 5890835"/>
                <a:gd name="connsiteX11" fmla="*/ 4784651 w 4784651"/>
                <a:gd name="connsiteY11" fmla="*/ 5858938 h 5890835"/>
                <a:gd name="connsiteX12" fmla="*/ 4561367 w 4784651"/>
                <a:gd name="connsiteY12" fmla="*/ 4189626 h 5890835"/>
                <a:gd name="connsiteX13" fmla="*/ 3030279 w 4784651"/>
                <a:gd name="connsiteY13" fmla="*/ 398 h 5890835"/>
                <a:gd name="connsiteX0" fmla="*/ 3030279 w 5042277"/>
                <a:gd name="connsiteY0" fmla="*/ 663 h 5891100"/>
                <a:gd name="connsiteX1" fmla="*/ 765544 w 5042277"/>
                <a:gd name="connsiteY1" fmla="*/ 1935789 h 5891100"/>
                <a:gd name="connsiteX2" fmla="*/ 0 w 5042277"/>
                <a:gd name="connsiteY2" fmla="*/ 3052207 h 5891100"/>
                <a:gd name="connsiteX3" fmla="*/ 510363 w 5042277"/>
                <a:gd name="connsiteY3" fmla="*/ 3328654 h 5891100"/>
                <a:gd name="connsiteX4" fmla="*/ 297711 w 5042277"/>
                <a:gd name="connsiteY4" fmla="*/ 3658263 h 5891100"/>
                <a:gd name="connsiteX5" fmla="*/ 489097 w 5042277"/>
                <a:gd name="connsiteY5" fmla="*/ 3870914 h 5891100"/>
                <a:gd name="connsiteX6" fmla="*/ 372139 w 5042277"/>
                <a:gd name="connsiteY6" fmla="*/ 4062300 h 5891100"/>
                <a:gd name="connsiteX7" fmla="*/ 563525 w 5042277"/>
                <a:gd name="connsiteY7" fmla="*/ 4317482 h 5891100"/>
                <a:gd name="connsiteX8" fmla="*/ 499730 w 5042277"/>
                <a:gd name="connsiteY8" fmla="*/ 4976700 h 5891100"/>
                <a:gd name="connsiteX9" fmla="*/ 1754372 w 5042277"/>
                <a:gd name="connsiteY9" fmla="*/ 5199984 h 5891100"/>
                <a:gd name="connsiteX10" fmla="*/ 1945758 w 5042277"/>
                <a:gd name="connsiteY10" fmla="*/ 5891100 h 5891100"/>
                <a:gd name="connsiteX11" fmla="*/ 4784651 w 5042277"/>
                <a:gd name="connsiteY11" fmla="*/ 5859203 h 5891100"/>
                <a:gd name="connsiteX12" fmla="*/ 4561367 w 5042277"/>
                <a:gd name="connsiteY12" fmla="*/ 4189891 h 5891100"/>
                <a:gd name="connsiteX13" fmla="*/ 3030279 w 5042277"/>
                <a:gd name="connsiteY13" fmla="*/ 663 h 5891100"/>
                <a:gd name="connsiteX0" fmla="*/ 3030279 w 5316637"/>
                <a:gd name="connsiteY0" fmla="*/ 1079 h 5891516"/>
                <a:gd name="connsiteX1" fmla="*/ 765544 w 5316637"/>
                <a:gd name="connsiteY1" fmla="*/ 1936205 h 5891516"/>
                <a:gd name="connsiteX2" fmla="*/ 0 w 5316637"/>
                <a:gd name="connsiteY2" fmla="*/ 3052623 h 5891516"/>
                <a:gd name="connsiteX3" fmla="*/ 510363 w 5316637"/>
                <a:gd name="connsiteY3" fmla="*/ 3329070 h 5891516"/>
                <a:gd name="connsiteX4" fmla="*/ 297711 w 5316637"/>
                <a:gd name="connsiteY4" fmla="*/ 3658679 h 5891516"/>
                <a:gd name="connsiteX5" fmla="*/ 489097 w 5316637"/>
                <a:gd name="connsiteY5" fmla="*/ 3871330 h 5891516"/>
                <a:gd name="connsiteX6" fmla="*/ 372139 w 5316637"/>
                <a:gd name="connsiteY6" fmla="*/ 4062716 h 5891516"/>
                <a:gd name="connsiteX7" fmla="*/ 563525 w 5316637"/>
                <a:gd name="connsiteY7" fmla="*/ 4317898 h 5891516"/>
                <a:gd name="connsiteX8" fmla="*/ 499730 w 5316637"/>
                <a:gd name="connsiteY8" fmla="*/ 4977116 h 5891516"/>
                <a:gd name="connsiteX9" fmla="*/ 1754372 w 5316637"/>
                <a:gd name="connsiteY9" fmla="*/ 5200400 h 5891516"/>
                <a:gd name="connsiteX10" fmla="*/ 1945758 w 5316637"/>
                <a:gd name="connsiteY10" fmla="*/ 5891516 h 5891516"/>
                <a:gd name="connsiteX11" fmla="*/ 4784651 w 5316637"/>
                <a:gd name="connsiteY11" fmla="*/ 5859619 h 5891516"/>
                <a:gd name="connsiteX12" fmla="*/ 4890977 w 5316637"/>
                <a:gd name="connsiteY12" fmla="*/ 3520456 h 5891516"/>
                <a:gd name="connsiteX13" fmla="*/ 3030279 w 5316637"/>
                <a:gd name="connsiteY13" fmla="*/ 1079 h 5891516"/>
                <a:gd name="connsiteX0" fmla="*/ 3030279 w 5338934"/>
                <a:gd name="connsiteY0" fmla="*/ 561 h 5890998"/>
                <a:gd name="connsiteX1" fmla="*/ 765544 w 5338934"/>
                <a:gd name="connsiteY1" fmla="*/ 1935687 h 5890998"/>
                <a:gd name="connsiteX2" fmla="*/ 0 w 5338934"/>
                <a:gd name="connsiteY2" fmla="*/ 3052105 h 5890998"/>
                <a:gd name="connsiteX3" fmla="*/ 510363 w 5338934"/>
                <a:gd name="connsiteY3" fmla="*/ 3328552 h 5890998"/>
                <a:gd name="connsiteX4" fmla="*/ 297711 w 5338934"/>
                <a:gd name="connsiteY4" fmla="*/ 3658161 h 5890998"/>
                <a:gd name="connsiteX5" fmla="*/ 489097 w 5338934"/>
                <a:gd name="connsiteY5" fmla="*/ 3870812 h 5890998"/>
                <a:gd name="connsiteX6" fmla="*/ 372139 w 5338934"/>
                <a:gd name="connsiteY6" fmla="*/ 4062198 h 5890998"/>
                <a:gd name="connsiteX7" fmla="*/ 563525 w 5338934"/>
                <a:gd name="connsiteY7" fmla="*/ 4317380 h 5890998"/>
                <a:gd name="connsiteX8" fmla="*/ 499730 w 5338934"/>
                <a:gd name="connsiteY8" fmla="*/ 4976598 h 5890998"/>
                <a:gd name="connsiteX9" fmla="*/ 1754372 w 5338934"/>
                <a:gd name="connsiteY9" fmla="*/ 5199882 h 5890998"/>
                <a:gd name="connsiteX10" fmla="*/ 1945758 w 5338934"/>
                <a:gd name="connsiteY10" fmla="*/ 5890998 h 5890998"/>
                <a:gd name="connsiteX11" fmla="*/ 4784651 w 5338934"/>
                <a:gd name="connsiteY11" fmla="*/ 5859101 h 5890998"/>
                <a:gd name="connsiteX12" fmla="*/ 4890977 w 5338934"/>
                <a:gd name="connsiteY12" fmla="*/ 3519938 h 5890998"/>
                <a:gd name="connsiteX13" fmla="*/ 3030279 w 5338934"/>
                <a:gd name="connsiteY13" fmla="*/ 561 h 5890998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75 h 5890612"/>
                <a:gd name="connsiteX1" fmla="*/ 765544 w 5381346"/>
                <a:gd name="connsiteY1" fmla="*/ 1935301 h 5890612"/>
                <a:gd name="connsiteX2" fmla="*/ 0 w 5381346"/>
                <a:gd name="connsiteY2" fmla="*/ 3051719 h 5890612"/>
                <a:gd name="connsiteX3" fmla="*/ 510363 w 5381346"/>
                <a:gd name="connsiteY3" fmla="*/ 3328166 h 5890612"/>
                <a:gd name="connsiteX4" fmla="*/ 297711 w 5381346"/>
                <a:gd name="connsiteY4" fmla="*/ 3657775 h 5890612"/>
                <a:gd name="connsiteX5" fmla="*/ 489097 w 5381346"/>
                <a:gd name="connsiteY5" fmla="*/ 3870426 h 5890612"/>
                <a:gd name="connsiteX6" fmla="*/ 372139 w 5381346"/>
                <a:gd name="connsiteY6" fmla="*/ 4061812 h 5890612"/>
                <a:gd name="connsiteX7" fmla="*/ 563525 w 5381346"/>
                <a:gd name="connsiteY7" fmla="*/ 4316994 h 5890612"/>
                <a:gd name="connsiteX8" fmla="*/ 499730 w 5381346"/>
                <a:gd name="connsiteY8" fmla="*/ 4976212 h 5890612"/>
                <a:gd name="connsiteX9" fmla="*/ 1754372 w 5381346"/>
                <a:gd name="connsiteY9" fmla="*/ 5199496 h 5890612"/>
                <a:gd name="connsiteX10" fmla="*/ 1945758 w 5381346"/>
                <a:gd name="connsiteY10" fmla="*/ 5890612 h 5890612"/>
                <a:gd name="connsiteX11" fmla="*/ 4784651 w 5381346"/>
                <a:gd name="connsiteY11" fmla="*/ 5858715 h 5890612"/>
                <a:gd name="connsiteX12" fmla="*/ 4890977 w 5381346"/>
                <a:gd name="connsiteY12" fmla="*/ 3519552 h 5890612"/>
                <a:gd name="connsiteX13" fmla="*/ 3030279 w 5381346"/>
                <a:gd name="connsiteY13" fmla="*/ 175 h 5890612"/>
                <a:gd name="connsiteX0" fmla="*/ 3030279 w 5381346"/>
                <a:gd name="connsiteY0" fmla="*/ 1733 h 5892170"/>
                <a:gd name="connsiteX1" fmla="*/ 0 w 5381346"/>
                <a:gd name="connsiteY1" fmla="*/ 3053277 h 5892170"/>
                <a:gd name="connsiteX2" fmla="*/ 510363 w 5381346"/>
                <a:gd name="connsiteY2" fmla="*/ 3329724 h 5892170"/>
                <a:gd name="connsiteX3" fmla="*/ 297711 w 5381346"/>
                <a:gd name="connsiteY3" fmla="*/ 3659333 h 5892170"/>
                <a:gd name="connsiteX4" fmla="*/ 489097 w 5381346"/>
                <a:gd name="connsiteY4" fmla="*/ 3871984 h 5892170"/>
                <a:gd name="connsiteX5" fmla="*/ 372139 w 5381346"/>
                <a:gd name="connsiteY5" fmla="*/ 4063370 h 5892170"/>
                <a:gd name="connsiteX6" fmla="*/ 563525 w 5381346"/>
                <a:gd name="connsiteY6" fmla="*/ 4318552 h 5892170"/>
                <a:gd name="connsiteX7" fmla="*/ 499730 w 5381346"/>
                <a:gd name="connsiteY7" fmla="*/ 4977770 h 5892170"/>
                <a:gd name="connsiteX8" fmla="*/ 1754372 w 5381346"/>
                <a:gd name="connsiteY8" fmla="*/ 5201054 h 5892170"/>
                <a:gd name="connsiteX9" fmla="*/ 1945758 w 5381346"/>
                <a:gd name="connsiteY9" fmla="*/ 5892170 h 5892170"/>
                <a:gd name="connsiteX10" fmla="*/ 4784651 w 5381346"/>
                <a:gd name="connsiteY10" fmla="*/ 5860273 h 5892170"/>
                <a:gd name="connsiteX11" fmla="*/ 4890977 w 5381346"/>
                <a:gd name="connsiteY11" fmla="*/ 3521110 h 5892170"/>
                <a:gd name="connsiteX12" fmla="*/ 3030279 w 5381346"/>
                <a:gd name="connsiteY12" fmla="*/ 1733 h 5892170"/>
                <a:gd name="connsiteX0" fmla="*/ 3030279 w 5381346"/>
                <a:gd name="connsiteY0" fmla="*/ 4 h 5890441"/>
                <a:gd name="connsiteX1" fmla="*/ 0 w 5381346"/>
                <a:gd name="connsiteY1" fmla="*/ 3051548 h 5890441"/>
                <a:gd name="connsiteX2" fmla="*/ 510363 w 5381346"/>
                <a:gd name="connsiteY2" fmla="*/ 3327995 h 5890441"/>
                <a:gd name="connsiteX3" fmla="*/ 297711 w 5381346"/>
                <a:gd name="connsiteY3" fmla="*/ 3657604 h 5890441"/>
                <a:gd name="connsiteX4" fmla="*/ 489097 w 5381346"/>
                <a:gd name="connsiteY4" fmla="*/ 3870255 h 5890441"/>
                <a:gd name="connsiteX5" fmla="*/ 372139 w 5381346"/>
                <a:gd name="connsiteY5" fmla="*/ 4061641 h 5890441"/>
                <a:gd name="connsiteX6" fmla="*/ 563525 w 5381346"/>
                <a:gd name="connsiteY6" fmla="*/ 4316823 h 5890441"/>
                <a:gd name="connsiteX7" fmla="*/ 499730 w 5381346"/>
                <a:gd name="connsiteY7" fmla="*/ 4976041 h 5890441"/>
                <a:gd name="connsiteX8" fmla="*/ 1754372 w 5381346"/>
                <a:gd name="connsiteY8" fmla="*/ 5199325 h 5890441"/>
                <a:gd name="connsiteX9" fmla="*/ 1945758 w 5381346"/>
                <a:gd name="connsiteY9" fmla="*/ 5890441 h 5890441"/>
                <a:gd name="connsiteX10" fmla="*/ 4784651 w 5381346"/>
                <a:gd name="connsiteY10" fmla="*/ 5858544 h 5890441"/>
                <a:gd name="connsiteX11" fmla="*/ 4890977 w 5381346"/>
                <a:gd name="connsiteY11" fmla="*/ 3519381 h 5890441"/>
                <a:gd name="connsiteX12" fmla="*/ 3030279 w 5381346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30279 w 5381346"/>
                <a:gd name="connsiteY0" fmla="*/ 92120 h 5982557"/>
                <a:gd name="connsiteX1" fmla="*/ 914399 w 5381346"/>
                <a:gd name="connsiteY1" fmla="*/ 1187274 h 5982557"/>
                <a:gd name="connsiteX2" fmla="*/ 0 w 5381346"/>
                <a:gd name="connsiteY2" fmla="*/ 3143664 h 5982557"/>
                <a:gd name="connsiteX3" fmla="*/ 510363 w 5381346"/>
                <a:gd name="connsiteY3" fmla="*/ 3420111 h 5982557"/>
                <a:gd name="connsiteX4" fmla="*/ 297711 w 5381346"/>
                <a:gd name="connsiteY4" fmla="*/ 3749720 h 5982557"/>
                <a:gd name="connsiteX5" fmla="*/ 489097 w 5381346"/>
                <a:gd name="connsiteY5" fmla="*/ 3962371 h 5982557"/>
                <a:gd name="connsiteX6" fmla="*/ 372139 w 5381346"/>
                <a:gd name="connsiteY6" fmla="*/ 4153757 h 5982557"/>
                <a:gd name="connsiteX7" fmla="*/ 563525 w 5381346"/>
                <a:gd name="connsiteY7" fmla="*/ 4408939 h 5982557"/>
                <a:gd name="connsiteX8" fmla="*/ 499730 w 5381346"/>
                <a:gd name="connsiteY8" fmla="*/ 5068157 h 5982557"/>
                <a:gd name="connsiteX9" fmla="*/ 1754372 w 5381346"/>
                <a:gd name="connsiteY9" fmla="*/ 5291441 h 5982557"/>
                <a:gd name="connsiteX10" fmla="*/ 1945758 w 5381346"/>
                <a:gd name="connsiteY10" fmla="*/ 5982557 h 5982557"/>
                <a:gd name="connsiteX11" fmla="*/ 4784651 w 5381346"/>
                <a:gd name="connsiteY11" fmla="*/ 5950660 h 5982557"/>
                <a:gd name="connsiteX12" fmla="*/ 4890977 w 5381346"/>
                <a:gd name="connsiteY12" fmla="*/ 3611497 h 5982557"/>
                <a:gd name="connsiteX13" fmla="*/ 3030279 w 5381346"/>
                <a:gd name="connsiteY13" fmla="*/ 92120 h 5982557"/>
                <a:gd name="connsiteX0" fmla="*/ 3030279 w 5381346"/>
                <a:gd name="connsiteY0" fmla="*/ 94250 h 5984687"/>
                <a:gd name="connsiteX1" fmla="*/ 914399 w 5381346"/>
                <a:gd name="connsiteY1" fmla="*/ 1189404 h 5984687"/>
                <a:gd name="connsiteX2" fmla="*/ 0 w 5381346"/>
                <a:gd name="connsiteY2" fmla="*/ 3145794 h 5984687"/>
                <a:gd name="connsiteX3" fmla="*/ 510363 w 5381346"/>
                <a:gd name="connsiteY3" fmla="*/ 3422241 h 5984687"/>
                <a:gd name="connsiteX4" fmla="*/ 297711 w 5381346"/>
                <a:gd name="connsiteY4" fmla="*/ 3751850 h 5984687"/>
                <a:gd name="connsiteX5" fmla="*/ 489097 w 5381346"/>
                <a:gd name="connsiteY5" fmla="*/ 3964501 h 5984687"/>
                <a:gd name="connsiteX6" fmla="*/ 372139 w 5381346"/>
                <a:gd name="connsiteY6" fmla="*/ 4155887 h 5984687"/>
                <a:gd name="connsiteX7" fmla="*/ 563525 w 5381346"/>
                <a:gd name="connsiteY7" fmla="*/ 4411069 h 5984687"/>
                <a:gd name="connsiteX8" fmla="*/ 499730 w 5381346"/>
                <a:gd name="connsiteY8" fmla="*/ 5070287 h 5984687"/>
                <a:gd name="connsiteX9" fmla="*/ 1754372 w 5381346"/>
                <a:gd name="connsiteY9" fmla="*/ 5293571 h 5984687"/>
                <a:gd name="connsiteX10" fmla="*/ 1945758 w 5381346"/>
                <a:gd name="connsiteY10" fmla="*/ 5984687 h 5984687"/>
                <a:gd name="connsiteX11" fmla="*/ 4784651 w 5381346"/>
                <a:gd name="connsiteY11" fmla="*/ 5952790 h 5984687"/>
                <a:gd name="connsiteX12" fmla="*/ 4890977 w 5381346"/>
                <a:gd name="connsiteY12" fmla="*/ 3613627 h 5984687"/>
                <a:gd name="connsiteX13" fmla="*/ 3030279 w 5381346"/>
                <a:gd name="connsiteY13" fmla="*/ 94250 h 598468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765 w 5381832"/>
                <a:gd name="connsiteY0" fmla="*/ 0 h 5890437"/>
                <a:gd name="connsiteX1" fmla="*/ 890167 w 5381832"/>
                <a:gd name="connsiteY1" fmla="*/ 1098883 h 5890437"/>
                <a:gd name="connsiteX2" fmla="*/ 672821 w 5381832"/>
                <a:gd name="connsiteY2" fmla="*/ 2220272 h 5890437"/>
                <a:gd name="connsiteX3" fmla="*/ 486 w 5381832"/>
                <a:gd name="connsiteY3" fmla="*/ 3051544 h 5890437"/>
                <a:gd name="connsiteX4" fmla="*/ 510849 w 5381832"/>
                <a:gd name="connsiteY4" fmla="*/ 3327991 h 5890437"/>
                <a:gd name="connsiteX5" fmla="*/ 339761 w 5381832"/>
                <a:gd name="connsiteY5" fmla="*/ 3734790 h 5890437"/>
                <a:gd name="connsiteX6" fmla="*/ 531147 w 5381832"/>
                <a:gd name="connsiteY6" fmla="*/ 3870251 h 5890437"/>
                <a:gd name="connsiteX7" fmla="*/ 372625 w 5381832"/>
                <a:gd name="connsiteY7" fmla="*/ 4061637 h 5890437"/>
                <a:gd name="connsiteX8" fmla="*/ 564011 w 5381832"/>
                <a:gd name="connsiteY8" fmla="*/ 4316819 h 5890437"/>
                <a:gd name="connsiteX9" fmla="*/ 500216 w 5381832"/>
                <a:gd name="connsiteY9" fmla="*/ 4976037 h 5890437"/>
                <a:gd name="connsiteX10" fmla="*/ 1754858 w 5381832"/>
                <a:gd name="connsiteY10" fmla="*/ 5039004 h 5890437"/>
                <a:gd name="connsiteX11" fmla="*/ 1946244 w 5381832"/>
                <a:gd name="connsiteY11" fmla="*/ 5890437 h 5890437"/>
                <a:gd name="connsiteX12" fmla="*/ 4785137 w 5381832"/>
                <a:gd name="connsiteY12" fmla="*/ 5858540 h 5890437"/>
                <a:gd name="connsiteX13" fmla="*/ 4891463 w 5381832"/>
                <a:gd name="connsiteY13" fmla="*/ 3519377 h 5890437"/>
                <a:gd name="connsiteX14" fmla="*/ 3030765 w 5381832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1751 h 5892188"/>
                <a:gd name="connsiteX1" fmla="*/ 927042 w 5381929"/>
                <a:gd name="connsiteY1" fmla="*/ 868002 h 5892188"/>
                <a:gd name="connsiteX2" fmla="*/ 672918 w 5381929"/>
                <a:gd name="connsiteY2" fmla="*/ 2222023 h 5892188"/>
                <a:gd name="connsiteX3" fmla="*/ 583 w 5381929"/>
                <a:gd name="connsiteY3" fmla="*/ 3053295 h 5892188"/>
                <a:gd name="connsiteX4" fmla="*/ 510946 w 5381929"/>
                <a:gd name="connsiteY4" fmla="*/ 3329742 h 5892188"/>
                <a:gd name="connsiteX5" fmla="*/ 339858 w 5381929"/>
                <a:gd name="connsiteY5" fmla="*/ 3736541 h 5892188"/>
                <a:gd name="connsiteX6" fmla="*/ 531244 w 5381929"/>
                <a:gd name="connsiteY6" fmla="*/ 3872002 h 5892188"/>
                <a:gd name="connsiteX7" fmla="*/ 372722 w 5381929"/>
                <a:gd name="connsiteY7" fmla="*/ 4063388 h 5892188"/>
                <a:gd name="connsiteX8" fmla="*/ 564108 w 5381929"/>
                <a:gd name="connsiteY8" fmla="*/ 4318570 h 5892188"/>
                <a:gd name="connsiteX9" fmla="*/ 500313 w 5381929"/>
                <a:gd name="connsiteY9" fmla="*/ 4977788 h 5892188"/>
                <a:gd name="connsiteX10" fmla="*/ 1754955 w 5381929"/>
                <a:gd name="connsiteY10" fmla="*/ 5040755 h 5892188"/>
                <a:gd name="connsiteX11" fmla="*/ 1946341 w 5381929"/>
                <a:gd name="connsiteY11" fmla="*/ 5892188 h 5892188"/>
                <a:gd name="connsiteX12" fmla="*/ 4785234 w 5381929"/>
                <a:gd name="connsiteY12" fmla="*/ 5860291 h 5892188"/>
                <a:gd name="connsiteX13" fmla="*/ 4891560 w 5381929"/>
                <a:gd name="connsiteY13" fmla="*/ 3521128 h 5892188"/>
                <a:gd name="connsiteX14" fmla="*/ 3030862 w 5381929"/>
                <a:gd name="connsiteY14" fmla="*/ 1751 h 5892188"/>
                <a:gd name="connsiteX0" fmla="*/ 3031042 w 5382109"/>
                <a:gd name="connsiteY0" fmla="*/ 1751 h 5892188"/>
                <a:gd name="connsiteX1" fmla="*/ 927222 w 5382109"/>
                <a:gd name="connsiteY1" fmla="*/ 868002 h 5892188"/>
                <a:gd name="connsiteX2" fmla="*/ 577563 w 5382109"/>
                <a:gd name="connsiteY2" fmla="*/ 2303910 h 5892188"/>
                <a:gd name="connsiteX3" fmla="*/ 763 w 5382109"/>
                <a:gd name="connsiteY3" fmla="*/ 3053295 h 5892188"/>
                <a:gd name="connsiteX4" fmla="*/ 511126 w 5382109"/>
                <a:gd name="connsiteY4" fmla="*/ 3329742 h 5892188"/>
                <a:gd name="connsiteX5" fmla="*/ 340038 w 5382109"/>
                <a:gd name="connsiteY5" fmla="*/ 3736541 h 5892188"/>
                <a:gd name="connsiteX6" fmla="*/ 531424 w 5382109"/>
                <a:gd name="connsiteY6" fmla="*/ 3872002 h 5892188"/>
                <a:gd name="connsiteX7" fmla="*/ 372902 w 5382109"/>
                <a:gd name="connsiteY7" fmla="*/ 4063388 h 5892188"/>
                <a:gd name="connsiteX8" fmla="*/ 564288 w 5382109"/>
                <a:gd name="connsiteY8" fmla="*/ 4318570 h 5892188"/>
                <a:gd name="connsiteX9" fmla="*/ 500493 w 5382109"/>
                <a:gd name="connsiteY9" fmla="*/ 4977788 h 5892188"/>
                <a:gd name="connsiteX10" fmla="*/ 1755135 w 5382109"/>
                <a:gd name="connsiteY10" fmla="*/ 5040755 h 5892188"/>
                <a:gd name="connsiteX11" fmla="*/ 1946521 w 5382109"/>
                <a:gd name="connsiteY11" fmla="*/ 5892188 h 5892188"/>
                <a:gd name="connsiteX12" fmla="*/ 4785414 w 5382109"/>
                <a:gd name="connsiteY12" fmla="*/ 5860291 h 5892188"/>
                <a:gd name="connsiteX13" fmla="*/ 4891740 w 5382109"/>
                <a:gd name="connsiteY13" fmla="*/ 3521128 h 5892188"/>
                <a:gd name="connsiteX14" fmla="*/ 3031042 w 5382109"/>
                <a:gd name="connsiteY14" fmla="*/ 1751 h 5892188"/>
                <a:gd name="connsiteX0" fmla="*/ 3031042 w 5382109"/>
                <a:gd name="connsiteY0" fmla="*/ 2101 h 5892538"/>
                <a:gd name="connsiteX1" fmla="*/ 913575 w 5382109"/>
                <a:gd name="connsiteY1" fmla="*/ 827408 h 5892538"/>
                <a:gd name="connsiteX2" fmla="*/ 577563 w 5382109"/>
                <a:gd name="connsiteY2" fmla="*/ 2304260 h 5892538"/>
                <a:gd name="connsiteX3" fmla="*/ 763 w 5382109"/>
                <a:gd name="connsiteY3" fmla="*/ 3053645 h 5892538"/>
                <a:gd name="connsiteX4" fmla="*/ 511126 w 5382109"/>
                <a:gd name="connsiteY4" fmla="*/ 3330092 h 5892538"/>
                <a:gd name="connsiteX5" fmla="*/ 340038 w 5382109"/>
                <a:gd name="connsiteY5" fmla="*/ 3736891 h 5892538"/>
                <a:gd name="connsiteX6" fmla="*/ 531424 w 5382109"/>
                <a:gd name="connsiteY6" fmla="*/ 3872352 h 5892538"/>
                <a:gd name="connsiteX7" fmla="*/ 372902 w 5382109"/>
                <a:gd name="connsiteY7" fmla="*/ 4063738 h 5892538"/>
                <a:gd name="connsiteX8" fmla="*/ 564288 w 5382109"/>
                <a:gd name="connsiteY8" fmla="*/ 4318920 h 5892538"/>
                <a:gd name="connsiteX9" fmla="*/ 500493 w 5382109"/>
                <a:gd name="connsiteY9" fmla="*/ 4978138 h 5892538"/>
                <a:gd name="connsiteX10" fmla="*/ 1755135 w 5382109"/>
                <a:gd name="connsiteY10" fmla="*/ 5041105 h 5892538"/>
                <a:gd name="connsiteX11" fmla="*/ 1946521 w 5382109"/>
                <a:gd name="connsiteY11" fmla="*/ 5892538 h 5892538"/>
                <a:gd name="connsiteX12" fmla="*/ 4785414 w 5382109"/>
                <a:gd name="connsiteY12" fmla="*/ 5860641 h 5892538"/>
                <a:gd name="connsiteX13" fmla="*/ 4891740 w 5382109"/>
                <a:gd name="connsiteY13" fmla="*/ 3521478 h 5892538"/>
                <a:gd name="connsiteX14" fmla="*/ 3031042 w 5382109"/>
                <a:gd name="connsiteY14" fmla="*/ 2101 h 5892538"/>
                <a:gd name="connsiteX0" fmla="*/ 3031042 w 5382109"/>
                <a:gd name="connsiteY0" fmla="*/ 941 h 5891378"/>
                <a:gd name="connsiteX1" fmla="*/ 886280 w 5382109"/>
                <a:gd name="connsiteY1" fmla="*/ 1071908 h 5891378"/>
                <a:gd name="connsiteX2" fmla="*/ 577563 w 5382109"/>
                <a:gd name="connsiteY2" fmla="*/ 2303100 h 5891378"/>
                <a:gd name="connsiteX3" fmla="*/ 763 w 5382109"/>
                <a:gd name="connsiteY3" fmla="*/ 3052485 h 5891378"/>
                <a:gd name="connsiteX4" fmla="*/ 511126 w 5382109"/>
                <a:gd name="connsiteY4" fmla="*/ 3328932 h 5891378"/>
                <a:gd name="connsiteX5" fmla="*/ 340038 w 5382109"/>
                <a:gd name="connsiteY5" fmla="*/ 3735731 h 5891378"/>
                <a:gd name="connsiteX6" fmla="*/ 531424 w 5382109"/>
                <a:gd name="connsiteY6" fmla="*/ 3871192 h 5891378"/>
                <a:gd name="connsiteX7" fmla="*/ 372902 w 5382109"/>
                <a:gd name="connsiteY7" fmla="*/ 4062578 h 5891378"/>
                <a:gd name="connsiteX8" fmla="*/ 564288 w 5382109"/>
                <a:gd name="connsiteY8" fmla="*/ 4317760 h 5891378"/>
                <a:gd name="connsiteX9" fmla="*/ 500493 w 5382109"/>
                <a:gd name="connsiteY9" fmla="*/ 4976978 h 5891378"/>
                <a:gd name="connsiteX10" fmla="*/ 1755135 w 5382109"/>
                <a:gd name="connsiteY10" fmla="*/ 5039945 h 5891378"/>
                <a:gd name="connsiteX11" fmla="*/ 1946521 w 5382109"/>
                <a:gd name="connsiteY11" fmla="*/ 5891378 h 5891378"/>
                <a:gd name="connsiteX12" fmla="*/ 4785414 w 5382109"/>
                <a:gd name="connsiteY12" fmla="*/ 5859481 h 5891378"/>
                <a:gd name="connsiteX13" fmla="*/ 4891740 w 5382109"/>
                <a:gd name="connsiteY13" fmla="*/ 3520318 h 5891378"/>
                <a:gd name="connsiteX14" fmla="*/ 3031042 w 5382109"/>
                <a:gd name="connsiteY14" fmla="*/ 941 h 5891378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627 h 5891064"/>
                <a:gd name="connsiteX1" fmla="*/ 777098 w 5382109"/>
                <a:gd name="connsiteY1" fmla="*/ 1180776 h 5891064"/>
                <a:gd name="connsiteX2" fmla="*/ 577563 w 5382109"/>
                <a:gd name="connsiteY2" fmla="*/ 2302786 h 5891064"/>
                <a:gd name="connsiteX3" fmla="*/ 763 w 5382109"/>
                <a:gd name="connsiteY3" fmla="*/ 3052171 h 5891064"/>
                <a:gd name="connsiteX4" fmla="*/ 511126 w 5382109"/>
                <a:gd name="connsiteY4" fmla="*/ 3328618 h 5891064"/>
                <a:gd name="connsiteX5" fmla="*/ 340038 w 5382109"/>
                <a:gd name="connsiteY5" fmla="*/ 3735417 h 5891064"/>
                <a:gd name="connsiteX6" fmla="*/ 531424 w 5382109"/>
                <a:gd name="connsiteY6" fmla="*/ 3870878 h 5891064"/>
                <a:gd name="connsiteX7" fmla="*/ 372902 w 5382109"/>
                <a:gd name="connsiteY7" fmla="*/ 4062264 h 5891064"/>
                <a:gd name="connsiteX8" fmla="*/ 564288 w 5382109"/>
                <a:gd name="connsiteY8" fmla="*/ 4317446 h 5891064"/>
                <a:gd name="connsiteX9" fmla="*/ 500493 w 5382109"/>
                <a:gd name="connsiteY9" fmla="*/ 4976664 h 5891064"/>
                <a:gd name="connsiteX10" fmla="*/ 1755135 w 5382109"/>
                <a:gd name="connsiteY10" fmla="*/ 5039631 h 5891064"/>
                <a:gd name="connsiteX11" fmla="*/ 1946521 w 5382109"/>
                <a:gd name="connsiteY11" fmla="*/ 5891064 h 5891064"/>
                <a:gd name="connsiteX12" fmla="*/ 4785414 w 5382109"/>
                <a:gd name="connsiteY12" fmla="*/ 5859167 h 5891064"/>
                <a:gd name="connsiteX13" fmla="*/ 4891740 w 5382109"/>
                <a:gd name="connsiteY13" fmla="*/ 3520004 h 5891064"/>
                <a:gd name="connsiteX14" fmla="*/ 3031042 w 5382109"/>
                <a:gd name="connsiteY14" fmla="*/ 627 h 5891064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8119 w 5389186"/>
                <a:gd name="connsiteY0" fmla="*/ 968 h 5891405"/>
                <a:gd name="connsiteX1" fmla="*/ 784175 w 5389186"/>
                <a:gd name="connsiteY1" fmla="*/ 1181117 h 5891405"/>
                <a:gd name="connsiteX2" fmla="*/ 530049 w 5389186"/>
                <a:gd name="connsiteY2" fmla="*/ 2303127 h 5891405"/>
                <a:gd name="connsiteX3" fmla="*/ 7840 w 5389186"/>
                <a:gd name="connsiteY3" fmla="*/ 3052512 h 5891405"/>
                <a:gd name="connsiteX4" fmla="*/ 518203 w 5389186"/>
                <a:gd name="connsiteY4" fmla="*/ 3328959 h 5891405"/>
                <a:gd name="connsiteX5" fmla="*/ 347115 w 5389186"/>
                <a:gd name="connsiteY5" fmla="*/ 3735758 h 5891405"/>
                <a:gd name="connsiteX6" fmla="*/ 538501 w 5389186"/>
                <a:gd name="connsiteY6" fmla="*/ 3871219 h 5891405"/>
                <a:gd name="connsiteX7" fmla="*/ 379979 w 5389186"/>
                <a:gd name="connsiteY7" fmla="*/ 4062605 h 5891405"/>
                <a:gd name="connsiteX8" fmla="*/ 571365 w 5389186"/>
                <a:gd name="connsiteY8" fmla="*/ 4317787 h 5891405"/>
                <a:gd name="connsiteX9" fmla="*/ 507570 w 5389186"/>
                <a:gd name="connsiteY9" fmla="*/ 4977005 h 5891405"/>
                <a:gd name="connsiteX10" fmla="*/ 1762212 w 5389186"/>
                <a:gd name="connsiteY10" fmla="*/ 5039972 h 5891405"/>
                <a:gd name="connsiteX11" fmla="*/ 1953598 w 5389186"/>
                <a:gd name="connsiteY11" fmla="*/ 5891405 h 5891405"/>
                <a:gd name="connsiteX12" fmla="*/ 4792491 w 5389186"/>
                <a:gd name="connsiteY12" fmla="*/ 5859508 h 5891405"/>
                <a:gd name="connsiteX13" fmla="*/ 4898817 w 5389186"/>
                <a:gd name="connsiteY13" fmla="*/ 3520345 h 5891405"/>
                <a:gd name="connsiteX14" fmla="*/ 3038119 w 5389186"/>
                <a:gd name="connsiteY14" fmla="*/ 968 h 5891405"/>
                <a:gd name="connsiteX0" fmla="*/ 3037057 w 5388124"/>
                <a:gd name="connsiteY0" fmla="*/ 968 h 5891405"/>
                <a:gd name="connsiteX1" fmla="*/ 783113 w 5388124"/>
                <a:gd name="connsiteY1" fmla="*/ 1181117 h 5891405"/>
                <a:gd name="connsiteX2" fmla="*/ 528987 w 5388124"/>
                <a:gd name="connsiteY2" fmla="*/ 2303127 h 5891405"/>
                <a:gd name="connsiteX3" fmla="*/ 6778 w 5388124"/>
                <a:gd name="connsiteY3" fmla="*/ 3052512 h 5891405"/>
                <a:gd name="connsiteX4" fmla="*/ 517141 w 5388124"/>
                <a:gd name="connsiteY4" fmla="*/ 3328959 h 5891405"/>
                <a:gd name="connsiteX5" fmla="*/ 346053 w 5388124"/>
                <a:gd name="connsiteY5" fmla="*/ 3735758 h 5891405"/>
                <a:gd name="connsiteX6" fmla="*/ 537439 w 5388124"/>
                <a:gd name="connsiteY6" fmla="*/ 3871219 h 5891405"/>
                <a:gd name="connsiteX7" fmla="*/ 378917 w 5388124"/>
                <a:gd name="connsiteY7" fmla="*/ 4062605 h 5891405"/>
                <a:gd name="connsiteX8" fmla="*/ 570303 w 5388124"/>
                <a:gd name="connsiteY8" fmla="*/ 4317787 h 5891405"/>
                <a:gd name="connsiteX9" fmla="*/ 506508 w 5388124"/>
                <a:gd name="connsiteY9" fmla="*/ 4977005 h 5891405"/>
                <a:gd name="connsiteX10" fmla="*/ 1761150 w 5388124"/>
                <a:gd name="connsiteY10" fmla="*/ 5039972 h 5891405"/>
                <a:gd name="connsiteX11" fmla="*/ 1952536 w 5388124"/>
                <a:gd name="connsiteY11" fmla="*/ 5891405 h 5891405"/>
                <a:gd name="connsiteX12" fmla="*/ 4791429 w 5388124"/>
                <a:gd name="connsiteY12" fmla="*/ 5859508 h 5891405"/>
                <a:gd name="connsiteX13" fmla="*/ 4897755 w 5388124"/>
                <a:gd name="connsiteY13" fmla="*/ 3520345 h 5891405"/>
                <a:gd name="connsiteX14" fmla="*/ 3037057 w 5388124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2980702 w 5331769"/>
                <a:gd name="connsiteY0" fmla="*/ 968 h 5891405"/>
                <a:gd name="connsiteX1" fmla="*/ 726758 w 5331769"/>
                <a:gd name="connsiteY1" fmla="*/ 1181117 h 5891405"/>
                <a:gd name="connsiteX2" fmla="*/ 472632 w 5331769"/>
                <a:gd name="connsiteY2" fmla="*/ 2303127 h 5891405"/>
                <a:gd name="connsiteX3" fmla="*/ 5014 w 5331769"/>
                <a:gd name="connsiteY3" fmla="*/ 3079808 h 5891405"/>
                <a:gd name="connsiteX4" fmla="*/ 460786 w 5331769"/>
                <a:gd name="connsiteY4" fmla="*/ 3328959 h 5891405"/>
                <a:gd name="connsiteX5" fmla="*/ 289698 w 5331769"/>
                <a:gd name="connsiteY5" fmla="*/ 3735758 h 5891405"/>
                <a:gd name="connsiteX6" fmla="*/ 481084 w 5331769"/>
                <a:gd name="connsiteY6" fmla="*/ 3871219 h 5891405"/>
                <a:gd name="connsiteX7" fmla="*/ 322562 w 5331769"/>
                <a:gd name="connsiteY7" fmla="*/ 4062605 h 5891405"/>
                <a:gd name="connsiteX8" fmla="*/ 513948 w 5331769"/>
                <a:gd name="connsiteY8" fmla="*/ 4317787 h 5891405"/>
                <a:gd name="connsiteX9" fmla="*/ 450153 w 5331769"/>
                <a:gd name="connsiteY9" fmla="*/ 4977005 h 5891405"/>
                <a:gd name="connsiteX10" fmla="*/ 1704795 w 5331769"/>
                <a:gd name="connsiteY10" fmla="*/ 5039972 h 5891405"/>
                <a:gd name="connsiteX11" fmla="*/ 1896181 w 5331769"/>
                <a:gd name="connsiteY11" fmla="*/ 5891405 h 5891405"/>
                <a:gd name="connsiteX12" fmla="*/ 4735074 w 5331769"/>
                <a:gd name="connsiteY12" fmla="*/ 5859508 h 5891405"/>
                <a:gd name="connsiteX13" fmla="*/ 4841400 w 5331769"/>
                <a:gd name="connsiteY13" fmla="*/ 3520345 h 5891405"/>
                <a:gd name="connsiteX14" fmla="*/ 2980702 w 5331769"/>
                <a:gd name="connsiteY14" fmla="*/ 968 h 5891405"/>
                <a:gd name="connsiteX0" fmla="*/ 2980491 w 5331558"/>
                <a:gd name="connsiteY0" fmla="*/ 968 h 5891405"/>
                <a:gd name="connsiteX1" fmla="*/ 726547 w 5331558"/>
                <a:gd name="connsiteY1" fmla="*/ 1181117 h 5891405"/>
                <a:gd name="connsiteX2" fmla="*/ 486068 w 5331558"/>
                <a:gd name="connsiteY2" fmla="*/ 2371366 h 5891405"/>
                <a:gd name="connsiteX3" fmla="*/ 4803 w 5331558"/>
                <a:gd name="connsiteY3" fmla="*/ 3079808 h 5891405"/>
                <a:gd name="connsiteX4" fmla="*/ 460575 w 5331558"/>
                <a:gd name="connsiteY4" fmla="*/ 3328959 h 5891405"/>
                <a:gd name="connsiteX5" fmla="*/ 289487 w 5331558"/>
                <a:gd name="connsiteY5" fmla="*/ 3735758 h 5891405"/>
                <a:gd name="connsiteX6" fmla="*/ 480873 w 5331558"/>
                <a:gd name="connsiteY6" fmla="*/ 3871219 h 5891405"/>
                <a:gd name="connsiteX7" fmla="*/ 322351 w 5331558"/>
                <a:gd name="connsiteY7" fmla="*/ 4062605 h 5891405"/>
                <a:gd name="connsiteX8" fmla="*/ 513737 w 5331558"/>
                <a:gd name="connsiteY8" fmla="*/ 4317787 h 5891405"/>
                <a:gd name="connsiteX9" fmla="*/ 449942 w 5331558"/>
                <a:gd name="connsiteY9" fmla="*/ 4977005 h 5891405"/>
                <a:gd name="connsiteX10" fmla="*/ 1704584 w 5331558"/>
                <a:gd name="connsiteY10" fmla="*/ 5039972 h 5891405"/>
                <a:gd name="connsiteX11" fmla="*/ 1895970 w 5331558"/>
                <a:gd name="connsiteY11" fmla="*/ 5891405 h 5891405"/>
                <a:gd name="connsiteX12" fmla="*/ 4734863 w 5331558"/>
                <a:gd name="connsiteY12" fmla="*/ 5859508 h 5891405"/>
                <a:gd name="connsiteX13" fmla="*/ 4841189 w 5331558"/>
                <a:gd name="connsiteY13" fmla="*/ 3520345 h 5891405"/>
                <a:gd name="connsiteX14" fmla="*/ 2980491 w 5331558"/>
                <a:gd name="connsiteY14" fmla="*/ 968 h 5891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331558" h="5891405">
                  <a:moveTo>
                    <a:pt x="2980491" y="968"/>
                  </a:moveTo>
                  <a:cubicBezTo>
                    <a:pt x="1784302" y="-22254"/>
                    <a:pt x="1040642" y="372305"/>
                    <a:pt x="726547" y="1181117"/>
                  </a:cubicBezTo>
                  <a:cubicBezTo>
                    <a:pt x="528785" y="1834793"/>
                    <a:pt x="744238" y="2066938"/>
                    <a:pt x="486068" y="2371366"/>
                  </a:cubicBezTo>
                  <a:cubicBezTo>
                    <a:pt x="239818" y="2677225"/>
                    <a:pt x="-40213" y="2911644"/>
                    <a:pt x="4803" y="3079808"/>
                  </a:cubicBezTo>
                  <a:cubicBezTo>
                    <a:pt x="109541" y="3181162"/>
                    <a:pt x="260766" y="3266498"/>
                    <a:pt x="460575" y="3328959"/>
                  </a:cubicBezTo>
                  <a:cubicBezTo>
                    <a:pt x="403546" y="3464559"/>
                    <a:pt x="198074" y="3641722"/>
                    <a:pt x="289487" y="3735758"/>
                  </a:cubicBezTo>
                  <a:lnTo>
                    <a:pt x="480873" y="3871219"/>
                  </a:lnTo>
                  <a:cubicBezTo>
                    <a:pt x="428032" y="3935014"/>
                    <a:pt x="303940" y="3939433"/>
                    <a:pt x="322351" y="4062605"/>
                  </a:cubicBezTo>
                  <a:cubicBezTo>
                    <a:pt x="362395" y="4195168"/>
                    <a:pt x="550882" y="4226788"/>
                    <a:pt x="513737" y="4317787"/>
                  </a:cubicBezTo>
                  <a:cubicBezTo>
                    <a:pt x="397470" y="4561276"/>
                    <a:pt x="358392" y="4876020"/>
                    <a:pt x="449942" y="4977005"/>
                  </a:cubicBezTo>
                  <a:cubicBezTo>
                    <a:pt x="636587" y="5158310"/>
                    <a:pt x="1197305" y="5208988"/>
                    <a:pt x="1704584" y="5039972"/>
                  </a:cubicBezTo>
                  <a:lnTo>
                    <a:pt x="1895970" y="5891405"/>
                  </a:lnTo>
                  <a:lnTo>
                    <a:pt x="4734863" y="5859508"/>
                  </a:lnTo>
                  <a:cubicBezTo>
                    <a:pt x="4366268" y="4516262"/>
                    <a:pt x="4422975" y="3927926"/>
                    <a:pt x="4841189" y="3520345"/>
                  </a:cubicBezTo>
                  <a:cubicBezTo>
                    <a:pt x="6117095" y="1964448"/>
                    <a:pt x="4692333" y="36409"/>
                    <a:pt x="2980491" y="968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4" name="Oval 37">
              <a:extLst>
                <a:ext uri="{FF2B5EF4-FFF2-40B4-BE49-F238E27FC236}">
                  <a16:creationId xmlns:a16="http://schemas.microsoft.com/office/drawing/2014/main" id="{0711327E-9191-4394-B64D-73AD56C41377}"/>
                </a:ext>
              </a:extLst>
            </p:cNvPr>
            <p:cNvSpPr/>
            <p:nvPr/>
          </p:nvSpPr>
          <p:spPr>
            <a:xfrm rot="18100542">
              <a:off x="5907878" y="-58593"/>
              <a:ext cx="1436045" cy="2141152"/>
            </a:xfrm>
            <a:custGeom>
              <a:avLst/>
              <a:gdLst/>
              <a:ahLst/>
              <a:cxnLst/>
              <a:rect l="l" t="t" r="r" b="b"/>
              <a:pathLst>
                <a:path w="1170491" h="1745209">
                  <a:moveTo>
                    <a:pt x="429221" y="671495"/>
                  </a:moveTo>
                  <a:cubicBezTo>
                    <a:pt x="415869" y="670322"/>
                    <a:pt x="402356" y="670624"/>
                    <a:pt x="388917" y="672439"/>
                  </a:cubicBezTo>
                  <a:cubicBezTo>
                    <a:pt x="370997" y="674859"/>
                    <a:pt x="353207" y="679968"/>
                    <a:pt x="336101" y="687858"/>
                  </a:cubicBezTo>
                  <a:lnTo>
                    <a:pt x="344770" y="708640"/>
                  </a:lnTo>
                  <a:cubicBezTo>
                    <a:pt x="405276" y="680369"/>
                    <a:pt x="475531" y="691805"/>
                    <a:pt x="523918" y="737799"/>
                  </a:cubicBezTo>
                  <a:cubicBezTo>
                    <a:pt x="569388" y="781022"/>
                    <a:pt x="587723" y="847396"/>
                    <a:pt x="571504" y="910067"/>
                  </a:cubicBezTo>
                  <a:lnTo>
                    <a:pt x="593243" y="915886"/>
                  </a:lnTo>
                  <a:cubicBezTo>
                    <a:pt x="611678" y="844923"/>
                    <a:pt x="590662" y="769719"/>
                    <a:pt x="538740" y="720849"/>
                  </a:cubicBezTo>
                  <a:cubicBezTo>
                    <a:pt x="507886" y="691808"/>
                    <a:pt x="469277" y="675014"/>
                    <a:pt x="429221" y="671495"/>
                  </a:cubicBezTo>
                  <a:close/>
                  <a:moveTo>
                    <a:pt x="588421" y="580980"/>
                  </a:moveTo>
                  <a:cubicBezTo>
                    <a:pt x="534186" y="581239"/>
                    <a:pt x="482134" y="605639"/>
                    <a:pt x="446738" y="649695"/>
                  </a:cubicBezTo>
                  <a:lnTo>
                    <a:pt x="463760" y="664437"/>
                  </a:lnTo>
                  <a:cubicBezTo>
                    <a:pt x="505329" y="612166"/>
                    <a:pt x="573320" y="591099"/>
                    <a:pt x="637132" y="610714"/>
                  </a:cubicBezTo>
                  <a:cubicBezTo>
                    <a:pt x="697098" y="629147"/>
                    <a:pt x="743088" y="680397"/>
                    <a:pt x="756495" y="743730"/>
                  </a:cubicBezTo>
                  <a:lnTo>
                    <a:pt x="778549" y="739251"/>
                  </a:lnTo>
                  <a:cubicBezTo>
                    <a:pt x="763432" y="667508"/>
                    <a:pt x="711108" y="609548"/>
                    <a:pt x="642848" y="588934"/>
                  </a:cubicBezTo>
                  <a:cubicBezTo>
                    <a:pt x="624821" y="583490"/>
                    <a:pt x="606500" y="580894"/>
                    <a:pt x="588421" y="580980"/>
                  </a:cubicBezTo>
                  <a:close/>
                  <a:moveTo>
                    <a:pt x="533817" y="0"/>
                  </a:moveTo>
                  <a:cubicBezTo>
                    <a:pt x="617807" y="1"/>
                    <a:pt x="687626" y="60667"/>
                    <a:pt x="697680" y="141081"/>
                  </a:cubicBezTo>
                  <a:cubicBezTo>
                    <a:pt x="603869" y="182843"/>
                    <a:pt x="547102" y="268997"/>
                    <a:pt x="562024" y="352718"/>
                  </a:cubicBezTo>
                  <a:lnTo>
                    <a:pt x="584367" y="347971"/>
                  </a:lnTo>
                  <a:cubicBezTo>
                    <a:pt x="570422" y="267354"/>
                    <a:pt x="633895" y="183716"/>
                    <a:pt x="732836" y="150639"/>
                  </a:cubicBezTo>
                  <a:cubicBezTo>
                    <a:pt x="738208" y="147500"/>
                    <a:pt x="743991" y="147205"/>
                    <a:pt x="749842" y="147205"/>
                  </a:cubicBezTo>
                  <a:cubicBezTo>
                    <a:pt x="844103" y="147205"/>
                    <a:pt x="920515" y="223618"/>
                    <a:pt x="920515" y="317877"/>
                  </a:cubicBezTo>
                  <a:lnTo>
                    <a:pt x="910716" y="366417"/>
                  </a:lnTo>
                  <a:lnTo>
                    <a:pt x="920515" y="366418"/>
                  </a:lnTo>
                  <a:lnTo>
                    <a:pt x="920515" y="371433"/>
                  </a:lnTo>
                  <a:cubicBezTo>
                    <a:pt x="997755" y="379016"/>
                    <a:pt x="1056877" y="445155"/>
                    <a:pt x="1056877" y="525101"/>
                  </a:cubicBezTo>
                  <a:lnTo>
                    <a:pt x="1047351" y="572282"/>
                  </a:lnTo>
                  <a:cubicBezTo>
                    <a:pt x="1119671" y="602218"/>
                    <a:pt x="1170491" y="673500"/>
                    <a:pt x="1170491" y="756650"/>
                  </a:cubicBezTo>
                  <a:cubicBezTo>
                    <a:pt x="1170490" y="802863"/>
                    <a:pt x="1154794" y="845409"/>
                    <a:pt x="1127569" y="878235"/>
                  </a:cubicBezTo>
                  <a:cubicBezTo>
                    <a:pt x="1080615" y="934488"/>
                    <a:pt x="1014142" y="959925"/>
                    <a:pt x="954678" y="939840"/>
                  </a:cubicBezTo>
                  <a:lnTo>
                    <a:pt x="947373" y="961469"/>
                  </a:lnTo>
                  <a:cubicBezTo>
                    <a:pt x="1000817" y="979520"/>
                    <a:pt x="1058949" y="966083"/>
                    <a:pt x="1106746" y="928282"/>
                  </a:cubicBezTo>
                  <a:cubicBezTo>
                    <a:pt x="1128548" y="955588"/>
                    <a:pt x="1138907" y="990708"/>
                    <a:pt x="1138907" y="1028247"/>
                  </a:cubicBezTo>
                  <a:cubicBezTo>
                    <a:pt x="1138907" y="1124134"/>
                    <a:pt x="1071328" y="1204237"/>
                    <a:pt x="981133" y="1223220"/>
                  </a:cubicBezTo>
                  <a:cubicBezTo>
                    <a:pt x="889088" y="1236998"/>
                    <a:pt x="805358" y="1200898"/>
                    <a:pt x="777272" y="1134408"/>
                  </a:cubicBezTo>
                  <a:cubicBezTo>
                    <a:pt x="791057" y="1124903"/>
                    <a:pt x="802061" y="1111678"/>
                    <a:pt x="810210" y="1096167"/>
                  </a:cubicBezTo>
                  <a:cubicBezTo>
                    <a:pt x="831546" y="1055553"/>
                    <a:pt x="830022" y="1005443"/>
                    <a:pt x="806195" y="964175"/>
                  </a:cubicBezTo>
                  <a:lnTo>
                    <a:pt x="787267" y="975103"/>
                  </a:lnTo>
                  <a:cubicBezTo>
                    <a:pt x="807161" y="1009560"/>
                    <a:pt x="808703" y="1051275"/>
                    <a:pt x="791333" y="1085110"/>
                  </a:cubicBezTo>
                  <a:cubicBezTo>
                    <a:pt x="784855" y="1097727"/>
                    <a:pt x="776117" y="1108536"/>
                    <a:pt x="763385" y="1114320"/>
                  </a:cubicBezTo>
                  <a:lnTo>
                    <a:pt x="744063" y="1119497"/>
                  </a:lnTo>
                  <a:lnTo>
                    <a:pt x="747716" y="1128718"/>
                  </a:lnTo>
                  <a:cubicBezTo>
                    <a:pt x="731558" y="1137628"/>
                    <a:pt x="712804" y="1141697"/>
                    <a:pt x="693327" y="1140344"/>
                  </a:cubicBezTo>
                  <a:cubicBezTo>
                    <a:pt x="655409" y="1137711"/>
                    <a:pt x="620494" y="1114908"/>
                    <a:pt x="601213" y="1080185"/>
                  </a:cubicBezTo>
                  <a:lnTo>
                    <a:pt x="582082" y="1090754"/>
                  </a:lnTo>
                  <a:cubicBezTo>
                    <a:pt x="605167" y="1132362"/>
                    <a:pt x="647281" y="1159482"/>
                    <a:pt x="693051" y="1162221"/>
                  </a:cubicBezTo>
                  <a:cubicBezTo>
                    <a:pt x="715413" y="1163558"/>
                    <a:pt x="736989" y="1158982"/>
                    <a:pt x="755684" y="1148835"/>
                  </a:cubicBezTo>
                  <a:cubicBezTo>
                    <a:pt x="792539" y="1222022"/>
                    <a:pt x="887119" y="1262260"/>
                    <a:pt x="989751" y="1247587"/>
                  </a:cubicBezTo>
                  <a:cubicBezTo>
                    <a:pt x="1000157" y="1267987"/>
                    <a:pt x="1004489" y="1291252"/>
                    <a:pt x="1004488" y="1315531"/>
                  </a:cubicBezTo>
                  <a:cubicBezTo>
                    <a:pt x="1004488" y="1381750"/>
                    <a:pt x="972258" y="1440443"/>
                    <a:pt x="920375" y="1473506"/>
                  </a:cubicBezTo>
                  <a:lnTo>
                    <a:pt x="913116" y="1474079"/>
                  </a:lnTo>
                  <a:cubicBezTo>
                    <a:pt x="850536" y="1469665"/>
                    <a:pt x="794159" y="1430126"/>
                    <a:pt x="766796" y="1371458"/>
                  </a:cubicBezTo>
                  <a:lnTo>
                    <a:pt x="746323" y="1380801"/>
                  </a:lnTo>
                  <a:cubicBezTo>
                    <a:pt x="776874" y="1446464"/>
                    <a:pt x="839753" y="1490827"/>
                    <a:pt x="909888" y="1496052"/>
                  </a:cubicBezTo>
                  <a:cubicBezTo>
                    <a:pt x="891948" y="1561049"/>
                    <a:pt x="840393" y="1611456"/>
                    <a:pt x="774838" y="1628054"/>
                  </a:cubicBezTo>
                  <a:cubicBezTo>
                    <a:pt x="686646" y="1642970"/>
                    <a:pt x="605133" y="1612285"/>
                    <a:pt x="571751" y="1552195"/>
                  </a:cubicBezTo>
                  <a:lnTo>
                    <a:pt x="550649" y="1566422"/>
                  </a:lnTo>
                  <a:cubicBezTo>
                    <a:pt x="577499" y="1609979"/>
                    <a:pt x="626419" y="1639383"/>
                    <a:pt x="685031" y="1648114"/>
                  </a:cubicBezTo>
                  <a:cubicBezTo>
                    <a:pt x="659684" y="1706013"/>
                    <a:pt x="601329" y="1745210"/>
                    <a:pt x="533818" y="1745209"/>
                  </a:cubicBezTo>
                  <a:cubicBezTo>
                    <a:pt x="455549" y="1745210"/>
                    <a:pt x="416747" y="1692524"/>
                    <a:pt x="372301" y="1619888"/>
                  </a:cubicBezTo>
                  <a:lnTo>
                    <a:pt x="366380" y="1592106"/>
                  </a:lnTo>
                  <a:cubicBezTo>
                    <a:pt x="305091" y="1567105"/>
                    <a:pt x="259811" y="1511085"/>
                    <a:pt x="250590" y="1443452"/>
                  </a:cubicBezTo>
                  <a:cubicBezTo>
                    <a:pt x="203712" y="1453117"/>
                    <a:pt x="158965" y="1444975"/>
                    <a:pt x="117260" y="1407178"/>
                  </a:cubicBezTo>
                  <a:cubicBezTo>
                    <a:pt x="55030" y="1350772"/>
                    <a:pt x="44039" y="1258933"/>
                    <a:pt x="90593" y="1192598"/>
                  </a:cubicBezTo>
                  <a:cubicBezTo>
                    <a:pt x="186799" y="1224213"/>
                    <a:pt x="285304" y="1199642"/>
                    <a:pt x="330760" y="1129474"/>
                  </a:cubicBezTo>
                  <a:lnTo>
                    <a:pt x="344999" y="1132822"/>
                  </a:lnTo>
                  <a:cubicBezTo>
                    <a:pt x="420009" y="1139731"/>
                    <a:pt x="490500" y="1101048"/>
                    <a:pt x="524987" y="1034051"/>
                  </a:cubicBezTo>
                  <a:lnTo>
                    <a:pt x="505360" y="1023014"/>
                  </a:lnTo>
                  <a:cubicBezTo>
                    <a:pt x="475089" y="1082544"/>
                    <a:pt x="412689" y="1116790"/>
                    <a:pt x="346243" y="1110339"/>
                  </a:cubicBezTo>
                  <a:cubicBezTo>
                    <a:pt x="283801" y="1104277"/>
                    <a:pt x="228486" y="1063265"/>
                    <a:pt x="202679" y="1003895"/>
                  </a:cubicBezTo>
                  <a:lnTo>
                    <a:pt x="181967" y="1012696"/>
                  </a:lnTo>
                  <a:cubicBezTo>
                    <a:pt x="205492" y="1066954"/>
                    <a:pt x="250941" y="1107583"/>
                    <a:pt x="305288" y="1123484"/>
                  </a:cubicBezTo>
                  <a:cubicBezTo>
                    <a:pt x="260051" y="1186174"/>
                    <a:pt x="162021" y="1201884"/>
                    <a:pt x="70961" y="1161909"/>
                  </a:cubicBezTo>
                  <a:cubicBezTo>
                    <a:pt x="64874" y="1160625"/>
                    <a:pt x="60391" y="1156961"/>
                    <a:pt x="56055" y="1153032"/>
                  </a:cubicBezTo>
                  <a:cubicBezTo>
                    <a:pt x="-13786" y="1089729"/>
                    <a:pt x="-19088" y="981796"/>
                    <a:pt x="44214" y="911953"/>
                  </a:cubicBezTo>
                  <a:lnTo>
                    <a:pt x="84073" y="882569"/>
                  </a:lnTo>
                  <a:lnTo>
                    <a:pt x="76811" y="875989"/>
                  </a:lnTo>
                  <a:lnTo>
                    <a:pt x="80179" y="872273"/>
                  </a:lnTo>
                  <a:cubicBezTo>
                    <a:pt x="28040" y="814783"/>
                    <a:pt x="28651" y="726072"/>
                    <a:pt x="82340" y="666836"/>
                  </a:cubicBezTo>
                  <a:lnTo>
                    <a:pt x="121082" y="638275"/>
                  </a:lnTo>
                  <a:cubicBezTo>
                    <a:pt x="89526" y="571593"/>
                    <a:pt x="96788" y="490523"/>
                    <a:pt x="145805" y="430894"/>
                  </a:cubicBezTo>
                  <a:cubicBezTo>
                    <a:pt x="198586" y="400645"/>
                    <a:pt x="259015" y="385179"/>
                    <a:pt x="321878" y="383347"/>
                  </a:cubicBezTo>
                  <a:lnTo>
                    <a:pt x="321111" y="357014"/>
                  </a:lnTo>
                  <a:cubicBezTo>
                    <a:pt x="257723" y="358862"/>
                    <a:pt x="196668" y="373772"/>
                    <a:pt x="141180" y="399723"/>
                  </a:cubicBezTo>
                  <a:cubicBezTo>
                    <a:pt x="117813" y="370058"/>
                    <a:pt x="106816" y="332072"/>
                    <a:pt x="106816" y="291518"/>
                  </a:cubicBezTo>
                  <a:cubicBezTo>
                    <a:pt x="106816" y="170286"/>
                    <a:pt x="205094" y="72008"/>
                    <a:pt x="326327" y="72008"/>
                  </a:cubicBezTo>
                  <a:cubicBezTo>
                    <a:pt x="350305" y="72008"/>
                    <a:pt x="373385" y="75853"/>
                    <a:pt x="394659" y="83948"/>
                  </a:cubicBezTo>
                  <a:cubicBezTo>
                    <a:pt x="425371" y="33609"/>
                    <a:pt x="467237" y="0"/>
                    <a:pt x="53381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75" name="Rectangle 19">
            <a:extLst>
              <a:ext uri="{FF2B5EF4-FFF2-40B4-BE49-F238E27FC236}">
                <a16:creationId xmlns:a16="http://schemas.microsoft.com/office/drawing/2014/main" id="{8025BC4E-7A4E-42D9-9569-8844F8906CE5}"/>
              </a:ext>
            </a:extLst>
          </p:cNvPr>
          <p:cNvSpPr/>
          <p:nvPr/>
        </p:nvSpPr>
        <p:spPr>
          <a:xfrm>
            <a:off x="4471052" y="2446822"/>
            <a:ext cx="449751" cy="494370"/>
          </a:xfrm>
          <a:custGeom>
            <a:avLst/>
            <a:gdLst/>
            <a:ahLst/>
            <a:cxnLst/>
            <a:rect l="l" t="t" r="r" b="b"/>
            <a:pathLst>
              <a:path w="2926108" h="3216409">
                <a:moveTo>
                  <a:pt x="1150286" y="2039882"/>
                </a:moveTo>
                <a:cubicBezTo>
                  <a:pt x="1216487" y="2110220"/>
                  <a:pt x="1249586" y="2238485"/>
                  <a:pt x="1348889" y="2250897"/>
                </a:cubicBezTo>
                <a:cubicBezTo>
                  <a:pt x="1452327" y="2213659"/>
                  <a:pt x="1530941" y="2147458"/>
                  <a:pt x="1597142" y="2052295"/>
                </a:cubicBezTo>
                <a:cubicBezTo>
                  <a:pt x="1634380" y="2030228"/>
                  <a:pt x="1712994" y="2049536"/>
                  <a:pt x="1721269" y="2072982"/>
                </a:cubicBezTo>
                <a:cubicBezTo>
                  <a:pt x="1533700" y="2362611"/>
                  <a:pt x="1615072" y="2763954"/>
                  <a:pt x="1568179" y="2830155"/>
                </a:cubicBezTo>
                <a:cubicBezTo>
                  <a:pt x="1391644" y="2965315"/>
                  <a:pt x="1231658" y="2893598"/>
                  <a:pt x="1063398" y="2925319"/>
                </a:cubicBezTo>
                <a:cubicBezTo>
                  <a:pt x="925479" y="2954282"/>
                  <a:pt x="820660" y="3107371"/>
                  <a:pt x="686879" y="3148747"/>
                </a:cubicBezTo>
                <a:cubicBezTo>
                  <a:pt x="536548" y="3184606"/>
                  <a:pt x="373804" y="3224602"/>
                  <a:pt x="215198" y="3214948"/>
                </a:cubicBezTo>
                <a:cubicBezTo>
                  <a:pt x="93829" y="3209431"/>
                  <a:pt x="71763" y="3046687"/>
                  <a:pt x="136584" y="2925318"/>
                </a:cubicBezTo>
                <a:cubicBezTo>
                  <a:pt x="168305" y="2828775"/>
                  <a:pt x="121415" y="2802571"/>
                  <a:pt x="107623" y="2710165"/>
                </a:cubicBezTo>
                <a:cubicBezTo>
                  <a:pt x="111150" y="2693172"/>
                  <a:pt x="127647" y="2691385"/>
                  <a:pt x="158288" y="2695563"/>
                </a:cubicBezTo>
                <a:lnTo>
                  <a:pt x="158288" y="2626239"/>
                </a:lnTo>
                <a:lnTo>
                  <a:pt x="266288" y="2626239"/>
                </a:lnTo>
                <a:lnTo>
                  <a:pt x="266288" y="2708276"/>
                </a:lnTo>
                <a:lnTo>
                  <a:pt x="307224" y="2711894"/>
                </a:lnTo>
                <a:lnTo>
                  <a:pt x="307224" y="2626239"/>
                </a:lnTo>
                <a:lnTo>
                  <a:pt x="415224" y="2626239"/>
                </a:lnTo>
                <a:lnTo>
                  <a:pt x="415224" y="2711420"/>
                </a:lnTo>
                <a:cubicBezTo>
                  <a:pt x="428487" y="2711947"/>
                  <a:pt x="442136" y="2710942"/>
                  <a:pt x="456160" y="2708700"/>
                </a:cubicBezTo>
                <a:lnTo>
                  <a:pt x="456160" y="2617963"/>
                </a:lnTo>
                <a:lnTo>
                  <a:pt x="564160" y="2617963"/>
                </a:lnTo>
                <a:lnTo>
                  <a:pt x="564160" y="2692500"/>
                </a:lnTo>
                <a:cubicBezTo>
                  <a:pt x="577696" y="2691220"/>
                  <a:pt x="591289" y="2688332"/>
                  <a:pt x="605096" y="2684680"/>
                </a:cubicBezTo>
                <a:lnTo>
                  <a:pt x="605096" y="2601411"/>
                </a:lnTo>
                <a:lnTo>
                  <a:pt x="713096" y="2601411"/>
                </a:lnTo>
                <a:lnTo>
                  <a:pt x="713096" y="2654658"/>
                </a:lnTo>
                <a:lnTo>
                  <a:pt x="754032" y="2641463"/>
                </a:lnTo>
                <a:lnTo>
                  <a:pt x="754032" y="2580721"/>
                </a:lnTo>
                <a:lnTo>
                  <a:pt x="862032" y="2580721"/>
                </a:lnTo>
                <a:lnTo>
                  <a:pt x="862032" y="2599792"/>
                </a:lnTo>
                <a:cubicBezTo>
                  <a:pt x="897454" y="2584791"/>
                  <a:pt x="934214" y="2567836"/>
                  <a:pt x="972371" y="2548802"/>
                </a:cubicBezTo>
                <a:cubicBezTo>
                  <a:pt x="1030297" y="2506047"/>
                  <a:pt x="939271" y="2219176"/>
                  <a:pt x="947546" y="2122633"/>
                </a:cubicBezTo>
                <a:cubicBezTo>
                  <a:pt x="957201" y="2082636"/>
                  <a:pt x="1082706" y="2067466"/>
                  <a:pt x="1150286" y="2039882"/>
                </a:cubicBezTo>
                <a:close/>
                <a:moveTo>
                  <a:pt x="394278" y="1320337"/>
                </a:moveTo>
                <a:cubicBezTo>
                  <a:pt x="356565" y="1315036"/>
                  <a:pt x="316914" y="1320983"/>
                  <a:pt x="277262" y="1344774"/>
                </a:cubicBezTo>
                <a:cubicBezTo>
                  <a:pt x="169686" y="1368221"/>
                  <a:pt x="281399" y="1532343"/>
                  <a:pt x="314500" y="1626128"/>
                </a:cubicBezTo>
                <a:cubicBezTo>
                  <a:pt x="335188" y="1715776"/>
                  <a:pt x="306225" y="1838523"/>
                  <a:pt x="376563" y="1820593"/>
                </a:cubicBezTo>
                <a:cubicBezTo>
                  <a:pt x="535169" y="1786113"/>
                  <a:pt x="681363" y="1673020"/>
                  <a:pt x="628954" y="1493726"/>
                </a:cubicBezTo>
                <a:cubicBezTo>
                  <a:pt x="603094" y="1453384"/>
                  <a:pt x="507414" y="1336241"/>
                  <a:pt x="394278" y="1320337"/>
                </a:cubicBezTo>
                <a:close/>
                <a:moveTo>
                  <a:pt x="1526804" y="66"/>
                </a:moveTo>
                <a:cubicBezTo>
                  <a:pt x="2066065" y="2824"/>
                  <a:pt x="2621877" y="129710"/>
                  <a:pt x="2896335" y="1038593"/>
                </a:cubicBezTo>
                <a:cubicBezTo>
                  <a:pt x="3057700" y="1564063"/>
                  <a:pt x="2532230" y="2366749"/>
                  <a:pt x="2064686" y="2292273"/>
                </a:cubicBezTo>
                <a:cubicBezTo>
                  <a:pt x="1885392" y="2267447"/>
                  <a:pt x="1950214" y="2015056"/>
                  <a:pt x="1555767" y="1940580"/>
                </a:cubicBezTo>
                <a:cubicBezTo>
                  <a:pt x="1179249" y="1868862"/>
                  <a:pt x="732393" y="2186075"/>
                  <a:pt x="554478" y="2159871"/>
                </a:cubicBezTo>
                <a:cubicBezTo>
                  <a:pt x="466211" y="2141942"/>
                  <a:pt x="394493" y="1904722"/>
                  <a:pt x="364151" y="1932305"/>
                </a:cubicBezTo>
                <a:cubicBezTo>
                  <a:pt x="322774" y="1970922"/>
                  <a:pt x="405526" y="2146079"/>
                  <a:pt x="467589" y="2205384"/>
                </a:cubicBezTo>
                <a:cubicBezTo>
                  <a:pt x="525515" y="2241243"/>
                  <a:pt x="732393" y="2202626"/>
                  <a:pt x="873070" y="2139183"/>
                </a:cubicBezTo>
                <a:cubicBezTo>
                  <a:pt x="913066" y="2128149"/>
                  <a:pt x="870312" y="2253655"/>
                  <a:pt x="877208" y="2333648"/>
                </a:cubicBezTo>
                <a:lnTo>
                  <a:pt x="862033" y="2337135"/>
                </a:lnTo>
                <a:lnTo>
                  <a:pt x="862033" y="2415799"/>
                </a:lnTo>
                <a:lnTo>
                  <a:pt x="754033" y="2415799"/>
                </a:lnTo>
                <a:lnTo>
                  <a:pt x="754033" y="2360695"/>
                </a:lnTo>
                <a:lnTo>
                  <a:pt x="713097" y="2366601"/>
                </a:lnTo>
                <a:lnTo>
                  <a:pt x="713097" y="2428213"/>
                </a:lnTo>
                <a:lnTo>
                  <a:pt x="605097" y="2428213"/>
                </a:lnTo>
                <a:lnTo>
                  <a:pt x="605097" y="2379641"/>
                </a:lnTo>
                <a:lnTo>
                  <a:pt x="564161" y="2382960"/>
                </a:lnTo>
                <a:lnTo>
                  <a:pt x="564161" y="2436489"/>
                </a:lnTo>
                <a:lnTo>
                  <a:pt x="456161" y="2436489"/>
                </a:lnTo>
                <a:lnTo>
                  <a:pt x="456161" y="2388351"/>
                </a:lnTo>
                <a:lnTo>
                  <a:pt x="415225" y="2389346"/>
                </a:lnTo>
                <a:lnTo>
                  <a:pt x="415225" y="2436489"/>
                </a:lnTo>
                <a:lnTo>
                  <a:pt x="307225" y="2436489"/>
                </a:lnTo>
                <a:lnTo>
                  <a:pt x="307225" y="2386989"/>
                </a:lnTo>
                <a:cubicBezTo>
                  <a:pt x="293173" y="2387203"/>
                  <a:pt x="279516" y="2386340"/>
                  <a:pt x="266289" y="2385150"/>
                </a:cubicBezTo>
                <a:lnTo>
                  <a:pt x="266289" y="2428213"/>
                </a:lnTo>
                <a:lnTo>
                  <a:pt x="158289" y="2428213"/>
                </a:lnTo>
                <a:lnTo>
                  <a:pt x="158289" y="2370613"/>
                </a:lnTo>
                <a:cubicBezTo>
                  <a:pt x="107017" y="2360332"/>
                  <a:pt x="72014" y="2345184"/>
                  <a:pt x="62108" y="2325373"/>
                </a:cubicBezTo>
                <a:cubicBezTo>
                  <a:pt x="37284" y="2261930"/>
                  <a:pt x="103484" y="2223314"/>
                  <a:pt x="124172" y="2172284"/>
                </a:cubicBezTo>
                <a:cubicBezTo>
                  <a:pt x="111759" y="2144700"/>
                  <a:pt x="74522" y="2141942"/>
                  <a:pt x="86934" y="2089533"/>
                </a:cubicBezTo>
                <a:cubicBezTo>
                  <a:pt x="96588" y="2053674"/>
                  <a:pt x="242782" y="2030228"/>
                  <a:pt x="264849" y="1994369"/>
                </a:cubicBezTo>
                <a:cubicBezTo>
                  <a:pt x="273125" y="1919892"/>
                  <a:pt x="-4093" y="1721291"/>
                  <a:pt x="45" y="1671639"/>
                </a:cubicBezTo>
                <a:cubicBezTo>
                  <a:pt x="12458" y="1619230"/>
                  <a:pt x="124172" y="1558546"/>
                  <a:pt x="190373" y="1477174"/>
                </a:cubicBezTo>
                <a:cubicBezTo>
                  <a:pt x="222094" y="1438557"/>
                  <a:pt x="80038" y="1267538"/>
                  <a:pt x="91072" y="1224783"/>
                </a:cubicBezTo>
                <a:cubicBezTo>
                  <a:pt x="111760" y="1092381"/>
                  <a:pt x="240023" y="943429"/>
                  <a:pt x="264849" y="703451"/>
                </a:cubicBezTo>
                <a:cubicBezTo>
                  <a:pt x="342084" y="332450"/>
                  <a:pt x="961338" y="-5451"/>
                  <a:pt x="1526804" y="6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6" name="Freeform 114">
            <a:extLst>
              <a:ext uri="{FF2B5EF4-FFF2-40B4-BE49-F238E27FC236}">
                <a16:creationId xmlns:a16="http://schemas.microsoft.com/office/drawing/2014/main" id="{353DEA2B-7F2E-4C6B-B5D7-248AF895CCDB}"/>
              </a:ext>
            </a:extLst>
          </p:cNvPr>
          <p:cNvSpPr>
            <a:spLocks noChangeAspect="1"/>
          </p:cNvSpPr>
          <p:nvPr/>
        </p:nvSpPr>
        <p:spPr>
          <a:xfrm>
            <a:off x="10267646" y="2429101"/>
            <a:ext cx="549379" cy="529812"/>
          </a:xfrm>
          <a:custGeom>
            <a:avLst/>
            <a:gdLst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955441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</a:cxnLst>
            <a:rect l="l" t="t" r="r" b="b"/>
            <a:pathLst>
              <a:path w="3745816" h="3316502">
                <a:moveTo>
                  <a:pt x="2500704" y="2026790"/>
                </a:moveTo>
                <a:cubicBezTo>
                  <a:pt x="2380149" y="2047261"/>
                  <a:pt x="2334656" y="2081381"/>
                  <a:pt x="2261868" y="2108676"/>
                </a:cubicBezTo>
                <a:cubicBezTo>
                  <a:pt x="2220926" y="2245154"/>
                  <a:pt x="2248220" y="2327040"/>
                  <a:pt x="2364227" y="2313393"/>
                </a:cubicBezTo>
                <a:cubicBezTo>
                  <a:pt x="2491606" y="2272450"/>
                  <a:pt x="2502979" y="2190563"/>
                  <a:pt x="2500704" y="2026790"/>
                </a:cubicBezTo>
                <a:close/>
                <a:moveTo>
                  <a:pt x="1245112" y="2026790"/>
                </a:moveTo>
                <a:cubicBezTo>
                  <a:pt x="1242837" y="2190563"/>
                  <a:pt x="1254210" y="2272450"/>
                  <a:pt x="1381589" y="2313393"/>
                </a:cubicBezTo>
                <a:cubicBezTo>
                  <a:pt x="1497596" y="2327040"/>
                  <a:pt x="1524890" y="2245154"/>
                  <a:pt x="1483948" y="2108676"/>
                </a:cubicBezTo>
                <a:cubicBezTo>
                  <a:pt x="1411160" y="2081381"/>
                  <a:pt x="1365667" y="2047261"/>
                  <a:pt x="1245112" y="2026790"/>
                </a:cubicBezTo>
                <a:close/>
                <a:moveTo>
                  <a:pt x="3185000" y="1670667"/>
                </a:moveTo>
                <a:cubicBezTo>
                  <a:pt x="3206444" y="1672444"/>
                  <a:pt x="3226596" y="1679339"/>
                  <a:pt x="3244509" y="1692418"/>
                </a:cubicBezTo>
                <a:cubicBezTo>
                  <a:pt x="3340044" y="1731086"/>
                  <a:pt x="3210389" y="1885761"/>
                  <a:pt x="3380986" y="1856191"/>
                </a:cubicBezTo>
                <a:cubicBezTo>
                  <a:pt x="3424203" y="1826621"/>
                  <a:pt x="3528837" y="1837994"/>
                  <a:pt x="3599350" y="1903959"/>
                </a:cubicBezTo>
                <a:cubicBezTo>
                  <a:pt x="3647117" y="1983571"/>
                  <a:pt x="3783594" y="2056359"/>
                  <a:pt x="3735827" y="2142795"/>
                </a:cubicBezTo>
                <a:cubicBezTo>
                  <a:pt x="3653941" y="2374806"/>
                  <a:pt x="3606173" y="2422574"/>
                  <a:pt x="3572054" y="2620466"/>
                </a:cubicBezTo>
                <a:cubicBezTo>
                  <a:pt x="3574328" y="2882048"/>
                  <a:pt x="3542485" y="3061744"/>
                  <a:pt x="3551583" y="3316502"/>
                </a:cubicBezTo>
                <a:lnTo>
                  <a:pt x="3292276" y="3302855"/>
                </a:lnTo>
                <a:cubicBezTo>
                  <a:pt x="3310472" y="3025350"/>
                  <a:pt x="3315022" y="2788789"/>
                  <a:pt x="3271804" y="2511284"/>
                </a:cubicBezTo>
                <a:cubicBezTo>
                  <a:pt x="3217213" y="2465791"/>
                  <a:pt x="3189917" y="2399828"/>
                  <a:pt x="3278628" y="2272449"/>
                </a:cubicBezTo>
                <a:cubicBezTo>
                  <a:pt x="3244509" y="2190562"/>
                  <a:pt x="3271804" y="2142795"/>
                  <a:pt x="3128502" y="2108675"/>
                </a:cubicBezTo>
                <a:cubicBezTo>
                  <a:pt x="3042066" y="2051809"/>
                  <a:pt x="2921512" y="2165541"/>
                  <a:pt x="2869195" y="2019965"/>
                </a:cubicBezTo>
                <a:cubicBezTo>
                  <a:pt x="2821427" y="1896567"/>
                  <a:pt x="3034887" y="1658228"/>
                  <a:pt x="3185000" y="1670667"/>
                </a:cubicBezTo>
                <a:close/>
                <a:moveTo>
                  <a:pt x="560816" y="1670667"/>
                </a:moveTo>
                <a:cubicBezTo>
                  <a:pt x="710929" y="1658228"/>
                  <a:pt x="924389" y="1896567"/>
                  <a:pt x="876621" y="2019965"/>
                </a:cubicBezTo>
                <a:cubicBezTo>
                  <a:pt x="824304" y="2165541"/>
                  <a:pt x="703750" y="2051809"/>
                  <a:pt x="617314" y="2108675"/>
                </a:cubicBezTo>
                <a:cubicBezTo>
                  <a:pt x="474012" y="2142795"/>
                  <a:pt x="501307" y="2190562"/>
                  <a:pt x="467188" y="2272449"/>
                </a:cubicBezTo>
                <a:cubicBezTo>
                  <a:pt x="555899" y="2399828"/>
                  <a:pt x="528603" y="2465791"/>
                  <a:pt x="474012" y="2511284"/>
                </a:cubicBezTo>
                <a:cubicBezTo>
                  <a:pt x="430794" y="2788789"/>
                  <a:pt x="435344" y="3025350"/>
                  <a:pt x="453540" y="3302855"/>
                </a:cubicBezTo>
                <a:lnTo>
                  <a:pt x="194233" y="3316502"/>
                </a:lnTo>
                <a:cubicBezTo>
                  <a:pt x="203331" y="3061744"/>
                  <a:pt x="171488" y="2882048"/>
                  <a:pt x="173762" y="2620466"/>
                </a:cubicBezTo>
                <a:cubicBezTo>
                  <a:pt x="139643" y="2422574"/>
                  <a:pt x="91875" y="2374806"/>
                  <a:pt x="9989" y="2142795"/>
                </a:cubicBezTo>
                <a:cubicBezTo>
                  <a:pt x="-37778" y="2056359"/>
                  <a:pt x="98699" y="1983571"/>
                  <a:pt x="146466" y="1903959"/>
                </a:cubicBezTo>
                <a:cubicBezTo>
                  <a:pt x="216979" y="1837994"/>
                  <a:pt x="321613" y="1826621"/>
                  <a:pt x="364830" y="1856191"/>
                </a:cubicBezTo>
                <a:cubicBezTo>
                  <a:pt x="535427" y="1885761"/>
                  <a:pt x="405772" y="1731086"/>
                  <a:pt x="501307" y="1692418"/>
                </a:cubicBezTo>
                <a:cubicBezTo>
                  <a:pt x="519220" y="1679339"/>
                  <a:pt x="539372" y="1672444"/>
                  <a:pt x="560816" y="1670667"/>
                </a:cubicBezTo>
                <a:close/>
                <a:moveTo>
                  <a:pt x="2609647" y="1003649"/>
                </a:moveTo>
                <a:cubicBezTo>
                  <a:pt x="2444889" y="994437"/>
                  <a:pt x="2381715" y="1312839"/>
                  <a:pt x="2234575" y="1385343"/>
                </a:cubicBezTo>
                <a:cubicBezTo>
                  <a:pt x="2013936" y="1460406"/>
                  <a:pt x="1963895" y="1651474"/>
                  <a:pt x="1968444" y="1951725"/>
                </a:cubicBezTo>
                <a:cubicBezTo>
                  <a:pt x="1979817" y="2035887"/>
                  <a:pt x="2134492" y="1956274"/>
                  <a:pt x="2248223" y="1897134"/>
                </a:cubicBezTo>
                <a:cubicBezTo>
                  <a:pt x="2393799" y="1812972"/>
                  <a:pt x="2839626" y="1121486"/>
                  <a:pt x="2644008" y="1010029"/>
                </a:cubicBezTo>
                <a:cubicBezTo>
                  <a:pt x="2632066" y="1006333"/>
                  <a:pt x="2620631" y="1004263"/>
                  <a:pt x="2609647" y="1003649"/>
                </a:cubicBezTo>
                <a:close/>
                <a:moveTo>
                  <a:pt x="1136169" y="1003649"/>
                </a:moveTo>
                <a:cubicBezTo>
                  <a:pt x="1125185" y="1004263"/>
                  <a:pt x="1113750" y="1006333"/>
                  <a:pt x="1101808" y="1010029"/>
                </a:cubicBezTo>
                <a:cubicBezTo>
                  <a:pt x="906190" y="1121486"/>
                  <a:pt x="1352017" y="1812972"/>
                  <a:pt x="1497593" y="1897134"/>
                </a:cubicBezTo>
                <a:cubicBezTo>
                  <a:pt x="1611324" y="1956274"/>
                  <a:pt x="1765999" y="2035887"/>
                  <a:pt x="1777372" y="1951725"/>
                </a:cubicBezTo>
                <a:cubicBezTo>
                  <a:pt x="1781921" y="1651474"/>
                  <a:pt x="1731880" y="1460406"/>
                  <a:pt x="1511241" y="1385343"/>
                </a:cubicBezTo>
                <a:cubicBezTo>
                  <a:pt x="1364101" y="1312839"/>
                  <a:pt x="1300927" y="994437"/>
                  <a:pt x="1136169" y="1003649"/>
                </a:cubicBezTo>
                <a:close/>
                <a:moveTo>
                  <a:pt x="665081" y="96"/>
                </a:moveTo>
                <a:cubicBezTo>
                  <a:pt x="1486802" y="-2174"/>
                  <a:pt x="1309537" y="573200"/>
                  <a:pt x="1862679" y="634117"/>
                </a:cubicBezTo>
                <a:cubicBezTo>
                  <a:pt x="2415888" y="573192"/>
                  <a:pt x="2259021" y="-2174"/>
                  <a:pt x="3080735" y="96"/>
                </a:cubicBezTo>
                <a:cubicBezTo>
                  <a:pt x="3608448" y="-9003"/>
                  <a:pt x="3767673" y="636991"/>
                  <a:pt x="3619822" y="921320"/>
                </a:cubicBezTo>
                <a:cubicBezTo>
                  <a:pt x="3590251" y="1010030"/>
                  <a:pt x="3519739" y="941793"/>
                  <a:pt x="3456049" y="955441"/>
                </a:cubicBezTo>
                <a:cubicBezTo>
                  <a:pt x="3416937" y="1011300"/>
                  <a:pt x="3385716" y="1096130"/>
                  <a:pt x="3370271" y="1159232"/>
                </a:cubicBezTo>
                <a:lnTo>
                  <a:pt x="3189917" y="1317105"/>
                </a:lnTo>
                <a:cubicBezTo>
                  <a:pt x="3271804" y="1426286"/>
                  <a:pt x="3258156" y="1555942"/>
                  <a:pt x="3155798" y="1596884"/>
                </a:cubicBezTo>
                <a:cubicBezTo>
                  <a:pt x="2973828" y="1651475"/>
                  <a:pt x="2866920" y="1726538"/>
                  <a:pt x="2848723" y="1842544"/>
                </a:cubicBezTo>
                <a:cubicBezTo>
                  <a:pt x="2830525" y="2001768"/>
                  <a:pt x="2832803" y="2481714"/>
                  <a:pt x="2650831" y="2518108"/>
                </a:cubicBezTo>
                <a:cubicBezTo>
                  <a:pt x="2498431" y="2522657"/>
                  <a:pt x="2373325" y="2513559"/>
                  <a:pt x="2193630" y="2531756"/>
                </a:cubicBezTo>
                <a:cubicBezTo>
                  <a:pt x="2088997" y="2522657"/>
                  <a:pt x="1998012" y="2349785"/>
                  <a:pt x="1941147" y="2211033"/>
                </a:cubicBezTo>
                <a:lnTo>
                  <a:pt x="1872908" y="2313392"/>
                </a:lnTo>
                <a:lnTo>
                  <a:pt x="1804669" y="2211033"/>
                </a:lnTo>
                <a:cubicBezTo>
                  <a:pt x="1747804" y="2349785"/>
                  <a:pt x="1656819" y="2522657"/>
                  <a:pt x="1552186" y="2531756"/>
                </a:cubicBezTo>
                <a:cubicBezTo>
                  <a:pt x="1372491" y="2513559"/>
                  <a:pt x="1247385" y="2522657"/>
                  <a:pt x="1094985" y="2518108"/>
                </a:cubicBezTo>
                <a:cubicBezTo>
                  <a:pt x="913013" y="2481714"/>
                  <a:pt x="915291" y="2001768"/>
                  <a:pt x="897093" y="1842544"/>
                </a:cubicBezTo>
                <a:cubicBezTo>
                  <a:pt x="878896" y="1726538"/>
                  <a:pt x="771988" y="1651475"/>
                  <a:pt x="590018" y="1596884"/>
                </a:cubicBezTo>
                <a:cubicBezTo>
                  <a:pt x="487660" y="1555942"/>
                  <a:pt x="474012" y="1426286"/>
                  <a:pt x="555899" y="1317105"/>
                </a:cubicBezTo>
                <a:cubicBezTo>
                  <a:pt x="497354" y="1247580"/>
                  <a:pt x="494034" y="1228756"/>
                  <a:pt x="380265" y="1173717"/>
                </a:cubicBezTo>
                <a:cubicBezTo>
                  <a:pt x="350099" y="1122687"/>
                  <a:pt x="319933" y="1057172"/>
                  <a:pt x="289767" y="1006142"/>
                </a:cubicBezTo>
                <a:cubicBezTo>
                  <a:pt x="226077" y="992494"/>
                  <a:pt x="155565" y="1010030"/>
                  <a:pt x="125994" y="921320"/>
                </a:cubicBezTo>
                <a:cubicBezTo>
                  <a:pt x="-21857" y="636991"/>
                  <a:pt x="137368" y="-9003"/>
                  <a:pt x="665081" y="9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7" name="Rounded Rectangle 31">
            <a:extLst>
              <a:ext uri="{FF2B5EF4-FFF2-40B4-BE49-F238E27FC236}">
                <a16:creationId xmlns:a16="http://schemas.microsoft.com/office/drawing/2014/main" id="{B25FCE9B-6DC5-4836-8DD9-E737D6782AA3}"/>
              </a:ext>
            </a:extLst>
          </p:cNvPr>
          <p:cNvSpPr>
            <a:spLocks noChangeAspect="1"/>
          </p:cNvSpPr>
          <p:nvPr/>
        </p:nvSpPr>
        <p:spPr>
          <a:xfrm>
            <a:off x="4509610" y="3571006"/>
            <a:ext cx="372634" cy="529812"/>
          </a:xfrm>
          <a:custGeom>
            <a:avLst/>
            <a:gdLst/>
            <a:ahLst/>
            <a:cxnLst/>
            <a:rect l="l" t="t" r="r" b="b"/>
            <a:pathLst>
              <a:path w="2273269" h="3232141">
                <a:moveTo>
                  <a:pt x="1301358" y="1224998"/>
                </a:moveTo>
                <a:cubicBezTo>
                  <a:pt x="1288512" y="1224739"/>
                  <a:pt x="1275404" y="1226994"/>
                  <a:pt x="1262722" y="1232060"/>
                </a:cubicBezTo>
                <a:cubicBezTo>
                  <a:pt x="1224020" y="1247517"/>
                  <a:pt x="1200469" y="1284678"/>
                  <a:pt x="1200858" y="1323955"/>
                </a:cubicBezTo>
                <a:lnTo>
                  <a:pt x="1068969" y="1816173"/>
                </a:lnTo>
                <a:lnTo>
                  <a:pt x="975827" y="1468563"/>
                </a:lnTo>
                <a:cubicBezTo>
                  <a:pt x="965224" y="1428990"/>
                  <a:pt x="932065" y="1401484"/>
                  <a:pt x="893889" y="1396168"/>
                </a:cubicBezTo>
                <a:cubicBezTo>
                  <a:pt x="887581" y="1395290"/>
                  <a:pt x="881136" y="1395017"/>
                  <a:pt x="874749" y="1397368"/>
                </a:cubicBezTo>
                <a:lnTo>
                  <a:pt x="873048" y="1397069"/>
                </a:lnTo>
                <a:cubicBezTo>
                  <a:pt x="871822" y="1397102"/>
                  <a:pt x="870599" y="1397158"/>
                  <a:pt x="869409" y="1397702"/>
                </a:cubicBezTo>
                <a:lnTo>
                  <a:pt x="854690" y="1398625"/>
                </a:lnTo>
                <a:cubicBezTo>
                  <a:pt x="852870" y="1399112"/>
                  <a:pt x="851076" y="1399648"/>
                  <a:pt x="849610" y="1401148"/>
                </a:cubicBezTo>
                <a:cubicBezTo>
                  <a:pt x="820426" y="1408603"/>
                  <a:pt x="795399" y="1429720"/>
                  <a:pt x="783580" y="1459921"/>
                </a:cubicBezTo>
                <a:lnTo>
                  <a:pt x="576552" y="1988920"/>
                </a:lnTo>
                <a:lnTo>
                  <a:pt x="360960" y="1988920"/>
                </a:lnTo>
                <a:cubicBezTo>
                  <a:pt x="306335" y="1988920"/>
                  <a:pt x="262052" y="2033203"/>
                  <a:pt x="262052" y="2087828"/>
                </a:cubicBezTo>
                <a:cubicBezTo>
                  <a:pt x="262052" y="2142453"/>
                  <a:pt x="306335" y="2186736"/>
                  <a:pt x="360960" y="2186736"/>
                </a:cubicBezTo>
                <a:lnTo>
                  <a:pt x="624414" y="2186736"/>
                </a:lnTo>
                <a:cubicBezTo>
                  <a:pt x="655679" y="2194749"/>
                  <a:pt x="687884" y="2184847"/>
                  <a:pt x="710155" y="2162843"/>
                </a:cubicBezTo>
                <a:cubicBezTo>
                  <a:pt x="728043" y="2149675"/>
                  <a:pt x="740236" y="2129868"/>
                  <a:pt x="742804" y="2106901"/>
                </a:cubicBezTo>
                <a:lnTo>
                  <a:pt x="861090" y="1804659"/>
                </a:lnTo>
                <a:lnTo>
                  <a:pt x="967256" y="2200878"/>
                </a:lnTo>
                <a:cubicBezTo>
                  <a:pt x="956121" y="2251327"/>
                  <a:pt x="986997" y="2301788"/>
                  <a:pt x="1037612" y="2315350"/>
                </a:cubicBezTo>
                <a:cubicBezTo>
                  <a:pt x="1044252" y="2317129"/>
                  <a:pt x="1050915" y="2318189"/>
                  <a:pt x="1057633" y="2316605"/>
                </a:cubicBezTo>
                <a:cubicBezTo>
                  <a:pt x="1061264" y="2317900"/>
                  <a:pt x="1065062" y="2318350"/>
                  <a:pt x="1068971" y="2317315"/>
                </a:cubicBezTo>
                <a:cubicBezTo>
                  <a:pt x="1072878" y="2318349"/>
                  <a:pt x="1076674" y="2317900"/>
                  <a:pt x="1080303" y="2316605"/>
                </a:cubicBezTo>
                <a:lnTo>
                  <a:pt x="1100326" y="2315350"/>
                </a:lnTo>
                <a:cubicBezTo>
                  <a:pt x="1150941" y="2301788"/>
                  <a:pt x="1181817" y="2251327"/>
                  <a:pt x="1170682" y="2200878"/>
                </a:cubicBezTo>
                <a:lnTo>
                  <a:pt x="1320238" y="1642726"/>
                </a:lnTo>
                <a:lnTo>
                  <a:pt x="1513977" y="2127797"/>
                </a:lnTo>
                <a:cubicBezTo>
                  <a:pt x="1531567" y="2171838"/>
                  <a:pt x="1577262" y="2196260"/>
                  <a:pt x="1621871" y="2186737"/>
                </a:cubicBezTo>
                <a:lnTo>
                  <a:pt x="1878495" y="2186737"/>
                </a:lnTo>
                <a:cubicBezTo>
                  <a:pt x="1933120" y="2186737"/>
                  <a:pt x="1977403" y="2142454"/>
                  <a:pt x="1977403" y="2087829"/>
                </a:cubicBezTo>
                <a:cubicBezTo>
                  <a:pt x="1977403" y="2033204"/>
                  <a:pt x="1933120" y="1988921"/>
                  <a:pt x="1878495" y="1988921"/>
                </a:cubicBezTo>
                <a:lnTo>
                  <a:pt x="1671520" y="1988921"/>
                </a:lnTo>
                <a:lnTo>
                  <a:pt x="1391261" y="1287226"/>
                </a:lnTo>
                <a:cubicBezTo>
                  <a:pt x="1376065" y="1249180"/>
                  <a:pt x="1339894" y="1225775"/>
                  <a:pt x="1301358" y="1224998"/>
                </a:cubicBezTo>
                <a:close/>
                <a:moveTo>
                  <a:pt x="335892" y="524745"/>
                </a:moveTo>
                <a:lnTo>
                  <a:pt x="1937377" y="524745"/>
                </a:lnTo>
                <a:cubicBezTo>
                  <a:pt x="1996486" y="524745"/>
                  <a:pt x="2044403" y="572662"/>
                  <a:pt x="2044403" y="631771"/>
                </a:cubicBezTo>
                <a:lnTo>
                  <a:pt x="2044403" y="2898384"/>
                </a:lnTo>
                <a:cubicBezTo>
                  <a:pt x="2044403" y="2957493"/>
                  <a:pt x="1996486" y="3005410"/>
                  <a:pt x="1937377" y="3005410"/>
                </a:cubicBezTo>
                <a:lnTo>
                  <a:pt x="335892" y="3005410"/>
                </a:lnTo>
                <a:cubicBezTo>
                  <a:pt x="276783" y="3005410"/>
                  <a:pt x="228866" y="2957493"/>
                  <a:pt x="228866" y="2898384"/>
                </a:cubicBezTo>
                <a:lnTo>
                  <a:pt x="228866" y="631771"/>
                </a:lnTo>
                <a:cubicBezTo>
                  <a:pt x="228866" y="572662"/>
                  <a:pt x="276783" y="524745"/>
                  <a:pt x="335892" y="524745"/>
                </a:cubicBezTo>
                <a:close/>
                <a:moveTo>
                  <a:pt x="245659" y="437009"/>
                </a:moveTo>
                <a:cubicBezTo>
                  <a:pt x="179890" y="437009"/>
                  <a:pt x="126573" y="490326"/>
                  <a:pt x="126573" y="556095"/>
                </a:cubicBezTo>
                <a:lnTo>
                  <a:pt x="126573" y="2974061"/>
                </a:lnTo>
                <a:cubicBezTo>
                  <a:pt x="126573" y="3039830"/>
                  <a:pt x="179890" y="3093147"/>
                  <a:pt x="245659" y="3093147"/>
                </a:cubicBezTo>
                <a:lnTo>
                  <a:pt x="2027611" y="3093147"/>
                </a:lnTo>
                <a:cubicBezTo>
                  <a:pt x="2093380" y="3093147"/>
                  <a:pt x="2146697" y="3039830"/>
                  <a:pt x="2146697" y="2974061"/>
                </a:cubicBezTo>
                <a:lnTo>
                  <a:pt x="2146697" y="556095"/>
                </a:lnTo>
                <a:cubicBezTo>
                  <a:pt x="2146697" y="490326"/>
                  <a:pt x="2093380" y="437009"/>
                  <a:pt x="2027611" y="437009"/>
                </a:cubicBezTo>
                <a:close/>
                <a:moveTo>
                  <a:pt x="974181" y="0"/>
                </a:moveTo>
                <a:lnTo>
                  <a:pt x="1299087" y="0"/>
                </a:lnTo>
                <a:cubicBezTo>
                  <a:pt x="1327680" y="0"/>
                  <a:pt x="1350860" y="23180"/>
                  <a:pt x="1350860" y="51773"/>
                </a:cubicBezTo>
                <a:lnTo>
                  <a:pt x="1350860" y="155306"/>
                </a:lnTo>
                <a:lnTo>
                  <a:pt x="1381614" y="155306"/>
                </a:lnTo>
                <a:cubicBezTo>
                  <a:pt x="1410207" y="155306"/>
                  <a:pt x="1433387" y="178486"/>
                  <a:pt x="1433387" y="207079"/>
                </a:cubicBezTo>
                <a:lnTo>
                  <a:pt x="1433387" y="298015"/>
                </a:lnTo>
                <a:lnTo>
                  <a:pt x="2081269" y="298015"/>
                </a:lnTo>
                <a:cubicBezTo>
                  <a:pt x="2187308" y="298015"/>
                  <a:pt x="2273269" y="383976"/>
                  <a:pt x="2273269" y="490015"/>
                </a:cubicBezTo>
                <a:lnTo>
                  <a:pt x="2273269" y="3040141"/>
                </a:lnTo>
                <a:cubicBezTo>
                  <a:pt x="2273269" y="3146180"/>
                  <a:pt x="2187308" y="3232141"/>
                  <a:pt x="2081269" y="3232141"/>
                </a:cubicBezTo>
                <a:lnTo>
                  <a:pt x="192000" y="3232141"/>
                </a:lnTo>
                <a:cubicBezTo>
                  <a:pt x="85961" y="3232141"/>
                  <a:pt x="0" y="3146180"/>
                  <a:pt x="0" y="3040141"/>
                </a:cubicBezTo>
                <a:lnTo>
                  <a:pt x="0" y="490015"/>
                </a:lnTo>
                <a:cubicBezTo>
                  <a:pt x="0" y="383976"/>
                  <a:pt x="85961" y="298015"/>
                  <a:pt x="192000" y="298015"/>
                </a:cubicBezTo>
                <a:lnTo>
                  <a:pt x="839881" y="298015"/>
                </a:lnTo>
                <a:lnTo>
                  <a:pt x="839881" y="207079"/>
                </a:lnTo>
                <a:cubicBezTo>
                  <a:pt x="839881" y="178486"/>
                  <a:pt x="863061" y="155306"/>
                  <a:pt x="891654" y="155306"/>
                </a:cubicBezTo>
                <a:lnTo>
                  <a:pt x="922408" y="155306"/>
                </a:lnTo>
                <a:lnTo>
                  <a:pt x="922408" y="51773"/>
                </a:lnTo>
                <a:cubicBezTo>
                  <a:pt x="922408" y="23180"/>
                  <a:pt x="945588" y="0"/>
                  <a:pt x="97418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8" name="Oval 47">
            <a:extLst>
              <a:ext uri="{FF2B5EF4-FFF2-40B4-BE49-F238E27FC236}">
                <a16:creationId xmlns:a16="http://schemas.microsoft.com/office/drawing/2014/main" id="{2A7B72D2-455E-4647-BA7D-2D9A0D0187FB}"/>
              </a:ext>
            </a:extLst>
          </p:cNvPr>
          <p:cNvSpPr>
            <a:spLocks noChangeAspect="1"/>
          </p:cNvSpPr>
          <p:nvPr/>
        </p:nvSpPr>
        <p:spPr>
          <a:xfrm>
            <a:off x="11057974" y="2429101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303187" y="480874"/>
                </a:moveTo>
                <a:lnTo>
                  <a:pt x="1303187" y="1303187"/>
                </a:lnTo>
                <a:lnTo>
                  <a:pt x="480874" y="1303187"/>
                </a:lnTo>
                <a:lnTo>
                  <a:pt x="480874" y="1936813"/>
                </a:lnTo>
                <a:lnTo>
                  <a:pt x="1303187" y="1936813"/>
                </a:lnTo>
                <a:lnTo>
                  <a:pt x="1303187" y="2759126"/>
                </a:lnTo>
                <a:lnTo>
                  <a:pt x="1936813" y="2759126"/>
                </a:lnTo>
                <a:lnTo>
                  <a:pt x="1936813" y="1936813"/>
                </a:lnTo>
                <a:lnTo>
                  <a:pt x="2759126" y="1936813"/>
                </a:lnTo>
                <a:lnTo>
                  <a:pt x="2759126" y="1303187"/>
                </a:lnTo>
                <a:lnTo>
                  <a:pt x="1936813" y="1303187"/>
                </a:lnTo>
                <a:lnTo>
                  <a:pt x="1936813" y="480874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9" name="Oval 50">
            <a:extLst>
              <a:ext uri="{FF2B5EF4-FFF2-40B4-BE49-F238E27FC236}">
                <a16:creationId xmlns:a16="http://schemas.microsoft.com/office/drawing/2014/main" id="{91CDD124-ED61-4ED3-81C2-B526853B9B84}"/>
              </a:ext>
            </a:extLst>
          </p:cNvPr>
          <p:cNvSpPr>
            <a:spLocks noChangeAspect="1"/>
          </p:cNvSpPr>
          <p:nvPr/>
        </p:nvSpPr>
        <p:spPr>
          <a:xfrm>
            <a:off x="5308362" y="3571006"/>
            <a:ext cx="469094" cy="529812"/>
          </a:xfrm>
          <a:custGeom>
            <a:avLst/>
            <a:gdLst/>
            <a:ahLst/>
            <a:cxnLst/>
            <a:rect l="l" t="t" r="r" b="b"/>
            <a:pathLst>
              <a:path w="2868687" h="3240000">
                <a:moveTo>
                  <a:pt x="1433799" y="2290728"/>
                </a:moveTo>
                <a:cubicBezTo>
                  <a:pt x="1317650" y="2346839"/>
                  <a:pt x="1203301" y="2394700"/>
                  <a:pt x="1093028" y="2434329"/>
                </a:cubicBezTo>
                <a:cubicBezTo>
                  <a:pt x="1167481" y="2812207"/>
                  <a:pt x="1292592" y="3060000"/>
                  <a:pt x="1434343" y="3060000"/>
                </a:cubicBezTo>
                <a:cubicBezTo>
                  <a:pt x="1576138" y="3060000"/>
                  <a:pt x="1701284" y="2812053"/>
                  <a:pt x="1774025" y="2433735"/>
                </a:cubicBezTo>
                <a:cubicBezTo>
                  <a:pt x="1663854" y="2394452"/>
                  <a:pt x="1549823" y="2346469"/>
                  <a:pt x="1433799" y="2290728"/>
                </a:cubicBezTo>
                <a:close/>
                <a:moveTo>
                  <a:pt x="1824954" y="2078037"/>
                </a:moveTo>
                <a:cubicBezTo>
                  <a:pt x="1794480" y="2097450"/>
                  <a:pt x="1763147" y="2116057"/>
                  <a:pt x="1731343" y="2134419"/>
                </a:cubicBezTo>
                <a:lnTo>
                  <a:pt x="1635415" y="2187161"/>
                </a:lnTo>
                <a:cubicBezTo>
                  <a:pt x="1691788" y="2215044"/>
                  <a:pt x="1747931" y="2239109"/>
                  <a:pt x="1803378" y="2259350"/>
                </a:cubicBezTo>
                <a:cubicBezTo>
                  <a:pt x="1812120" y="2201101"/>
                  <a:pt x="1819148" y="2140526"/>
                  <a:pt x="1824954" y="2078037"/>
                </a:cubicBezTo>
                <a:close/>
                <a:moveTo>
                  <a:pt x="1042306" y="2077178"/>
                </a:moveTo>
                <a:cubicBezTo>
                  <a:pt x="1047949" y="2140175"/>
                  <a:pt x="1055328" y="2201182"/>
                  <a:pt x="1063873" y="2259905"/>
                </a:cubicBezTo>
                <a:cubicBezTo>
                  <a:pt x="1119365" y="2238275"/>
                  <a:pt x="1176217" y="2214355"/>
                  <a:pt x="1233887" y="2187801"/>
                </a:cubicBezTo>
                <a:cubicBezTo>
                  <a:pt x="1201538" y="2170955"/>
                  <a:pt x="1169452" y="2152957"/>
                  <a:pt x="1137343" y="2134419"/>
                </a:cubicBezTo>
                <a:close/>
                <a:moveTo>
                  <a:pt x="559768" y="1732679"/>
                </a:moveTo>
                <a:cubicBezTo>
                  <a:pt x="268524" y="1984850"/>
                  <a:pt x="116369" y="2217202"/>
                  <a:pt x="187266" y="2340000"/>
                </a:cubicBezTo>
                <a:cubicBezTo>
                  <a:pt x="258144" y="2462764"/>
                  <a:pt x="535307" y="2447213"/>
                  <a:pt x="899736" y="2322555"/>
                </a:cubicBezTo>
                <a:cubicBezTo>
                  <a:pt x="878937" y="2207297"/>
                  <a:pt x="863223" y="2084405"/>
                  <a:pt x="853746" y="1955834"/>
                </a:cubicBezTo>
                <a:cubicBezTo>
                  <a:pt x="747454" y="1883220"/>
                  <a:pt x="648878" y="1808453"/>
                  <a:pt x="559768" y="1732679"/>
                </a:cubicBezTo>
                <a:close/>
                <a:moveTo>
                  <a:pt x="2309048" y="1730507"/>
                </a:moveTo>
                <a:cubicBezTo>
                  <a:pt x="2220666" y="1807660"/>
                  <a:pt x="2121792" y="1882664"/>
                  <a:pt x="2015235" y="1955625"/>
                </a:cubicBezTo>
                <a:cubicBezTo>
                  <a:pt x="2005364" y="2084180"/>
                  <a:pt x="1989894" y="2207119"/>
                  <a:pt x="1967330" y="2322070"/>
                </a:cubicBezTo>
                <a:lnTo>
                  <a:pt x="2081685" y="2358048"/>
                </a:lnTo>
                <a:cubicBezTo>
                  <a:pt x="2116015" y="2320492"/>
                  <a:pt x="2165526" y="2297468"/>
                  <a:pt x="2220415" y="2297468"/>
                </a:cubicBezTo>
                <a:cubicBezTo>
                  <a:pt x="2302230" y="2297468"/>
                  <a:pt x="2372097" y="2348622"/>
                  <a:pt x="2399287" y="2420880"/>
                </a:cubicBezTo>
                <a:cubicBezTo>
                  <a:pt x="2542053" y="2432945"/>
                  <a:pt x="2642630" y="2407186"/>
                  <a:pt x="2681420" y="2340000"/>
                </a:cubicBezTo>
                <a:cubicBezTo>
                  <a:pt x="2752393" y="2217071"/>
                  <a:pt x="2599836" y="1984353"/>
                  <a:pt x="2309048" y="1730507"/>
                </a:cubicBezTo>
                <a:close/>
                <a:moveTo>
                  <a:pt x="2026056" y="1510554"/>
                </a:moveTo>
                <a:cubicBezTo>
                  <a:pt x="2027893" y="1546708"/>
                  <a:pt x="2028343" y="1583211"/>
                  <a:pt x="2028343" y="1620000"/>
                </a:cubicBezTo>
                <a:lnTo>
                  <a:pt x="2024251" y="1730716"/>
                </a:lnTo>
                <a:lnTo>
                  <a:pt x="2173722" y="1619092"/>
                </a:lnTo>
                <a:cubicBezTo>
                  <a:pt x="2127526" y="1582190"/>
                  <a:pt x="2078507" y="1545517"/>
                  <a:pt x="2026056" y="1510554"/>
                </a:cubicBezTo>
                <a:close/>
                <a:moveTo>
                  <a:pt x="844436" y="1509285"/>
                </a:moveTo>
                <a:lnTo>
                  <a:pt x="694964" y="1620908"/>
                </a:lnTo>
                <a:cubicBezTo>
                  <a:pt x="741160" y="1657811"/>
                  <a:pt x="790179" y="1694484"/>
                  <a:pt x="842630" y="1729447"/>
                </a:cubicBezTo>
                <a:cubicBezTo>
                  <a:pt x="840793" y="1693293"/>
                  <a:pt x="840343" y="1656790"/>
                  <a:pt x="840343" y="1620000"/>
                </a:cubicBezTo>
                <a:close/>
                <a:moveTo>
                  <a:pt x="1434343" y="1361184"/>
                </a:moveTo>
                <a:cubicBezTo>
                  <a:pt x="1573534" y="1361184"/>
                  <a:pt x="1686371" y="1474021"/>
                  <a:pt x="1686371" y="1613212"/>
                </a:cubicBezTo>
                <a:cubicBezTo>
                  <a:pt x="1686371" y="1752403"/>
                  <a:pt x="1573534" y="1865240"/>
                  <a:pt x="1434343" y="1865240"/>
                </a:cubicBezTo>
                <a:cubicBezTo>
                  <a:pt x="1295152" y="1865240"/>
                  <a:pt x="1182315" y="1752403"/>
                  <a:pt x="1182315" y="1613212"/>
                </a:cubicBezTo>
                <a:cubicBezTo>
                  <a:pt x="1182315" y="1474021"/>
                  <a:pt x="1295152" y="1361184"/>
                  <a:pt x="1434343" y="1361184"/>
                </a:cubicBezTo>
                <a:close/>
                <a:moveTo>
                  <a:pt x="1433770" y="1149513"/>
                </a:moveTo>
                <a:cubicBezTo>
                  <a:pt x="1365445" y="1183896"/>
                  <a:pt x="1296585" y="1221489"/>
                  <a:pt x="1227343" y="1261466"/>
                </a:cubicBezTo>
                <a:lnTo>
                  <a:pt x="1027157" y="1384911"/>
                </a:lnTo>
                <a:cubicBezTo>
                  <a:pt x="1022222" y="1461370"/>
                  <a:pt x="1020343" y="1539922"/>
                  <a:pt x="1020343" y="1620000"/>
                </a:cubicBezTo>
                <a:lnTo>
                  <a:pt x="1028287" y="1855786"/>
                </a:lnTo>
                <a:cubicBezTo>
                  <a:pt x="1091680" y="1898065"/>
                  <a:pt x="1158394" y="1938727"/>
                  <a:pt x="1227343" y="1978535"/>
                </a:cubicBezTo>
                <a:lnTo>
                  <a:pt x="1434916" y="2090488"/>
                </a:lnTo>
                <a:cubicBezTo>
                  <a:pt x="1503241" y="2056105"/>
                  <a:pt x="1572101" y="2018511"/>
                  <a:pt x="1641343" y="1978535"/>
                </a:cubicBezTo>
                <a:lnTo>
                  <a:pt x="1841530" y="1855090"/>
                </a:lnTo>
                <a:cubicBezTo>
                  <a:pt x="1846464" y="1778631"/>
                  <a:pt x="1848343" y="1700079"/>
                  <a:pt x="1848343" y="1620000"/>
                </a:cubicBezTo>
                <a:lnTo>
                  <a:pt x="1840399" y="1384214"/>
                </a:lnTo>
                <a:cubicBezTo>
                  <a:pt x="1777006" y="1341936"/>
                  <a:pt x="1710293" y="1301274"/>
                  <a:pt x="1641343" y="1261466"/>
                </a:cubicBezTo>
                <a:close/>
                <a:moveTo>
                  <a:pt x="1065308" y="980650"/>
                </a:moveTo>
                <a:cubicBezTo>
                  <a:pt x="1056566" y="1038899"/>
                  <a:pt x="1049538" y="1099475"/>
                  <a:pt x="1043732" y="1161964"/>
                </a:cubicBezTo>
                <a:cubicBezTo>
                  <a:pt x="1074206" y="1142551"/>
                  <a:pt x="1105539" y="1123943"/>
                  <a:pt x="1137343" y="1105581"/>
                </a:cubicBezTo>
                <a:lnTo>
                  <a:pt x="1233271" y="1052839"/>
                </a:lnTo>
                <a:cubicBezTo>
                  <a:pt x="1176898" y="1024957"/>
                  <a:pt x="1120756" y="1000892"/>
                  <a:pt x="1065308" y="980650"/>
                </a:cubicBezTo>
                <a:close/>
                <a:moveTo>
                  <a:pt x="1804814" y="980095"/>
                </a:moveTo>
                <a:cubicBezTo>
                  <a:pt x="1749321" y="1001726"/>
                  <a:pt x="1692469" y="1025646"/>
                  <a:pt x="1634800" y="1052200"/>
                </a:cubicBezTo>
                <a:cubicBezTo>
                  <a:pt x="1667149" y="1069046"/>
                  <a:pt x="1699234" y="1087043"/>
                  <a:pt x="1731343" y="1105581"/>
                </a:cubicBezTo>
                <a:lnTo>
                  <a:pt x="1826380" y="1162822"/>
                </a:lnTo>
                <a:cubicBezTo>
                  <a:pt x="1820738" y="1099825"/>
                  <a:pt x="1813359" y="1038819"/>
                  <a:pt x="1804814" y="980095"/>
                </a:cubicBezTo>
                <a:close/>
                <a:moveTo>
                  <a:pt x="2432236" y="816002"/>
                </a:moveTo>
                <a:cubicBezTo>
                  <a:pt x="2308930" y="820546"/>
                  <a:pt x="2149627" y="855445"/>
                  <a:pt x="1968950" y="917446"/>
                </a:cubicBezTo>
                <a:cubicBezTo>
                  <a:pt x="1989749" y="1032703"/>
                  <a:pt x="2005463" y="1155596"/>
                  <a:pt x="2014941" y="1284167"/>
                </a:cubicBezTo>
                <a:cubicBezTo>
                  <a:pt x="2121232" y="1356780"/>
                  <a:pt x="2219808" y="1431548"/>
                  <a:pt x="2308918" y="1507322"/>
                </a:cubicBezTo>
                <a:cubicBezTo>
                  <a:pt x="2600162" y="1255150"/>
                  <a:pt x="2752317" y="1022798"/>
                  <a:pt x="2681420" y="900000"/>
                </a:cubicBezTo>
                <a:cubicBezTo>
                  <a:pt x="2645694" y="838121"/>
                  <a:pt x="2557557" y="811383"/>
                  <a:pt x="2432236" y="816002"/>
                </a:cubicBezTo>
                <a:close/>
                <a:moveTo>
                  <a:pt x="436450" y="816001"/>
                </a:moveTo>
                <a:cubicBezTo>
                  <a:pt x="311129" y="811383"/>
                  <a:pt x="222992" y="838121"/>
                  <a:pt x="187266" y="900000"/>
                </a:cubicBezTo>
                <a:cubicBezTo>
                  <a:pt x="158404" y="949991"/>
                  <a:pt x="166508" y="1018139"/>
                  <a:pt x="206887" y="1097970"/>
                </a:cubicBezTo>
                <a:cubicBezTo>
                  <a:pt x="213842" y="1096217"/>
                  <a:pt x="221021" y="1095812"/>
                  <a:pt x="228294" y="1095812"/>
                </a:cubicBezTo>
                <a:cubicBezTo>
                  <a:pt x="334372" y="1095812"/>
                  <a:pt x="420366" y="1181806"/>
                  <a:pt x="420366" y="1287884"/>
                </a:cubicBezTo>
                <a:cubicBezTo>
                  <a:pt x="420366" y="1314219"/>
                  <a:pt x="415066" y="1339317"/>
                  <a:pt x="405427" y="1362148"/>
                </a:cubicBezTo>
                <a:cubicBezTo>
                  <a:pt x="450585" y="1410442"/>
                  <a:pt x="502437" y="1459559"/>
                  <a:pt x="559639" y="1509493"/>
                </a:cubicBezTo>
                <a:cubicBezTo>
                  <a:pt x="648020" y="1432341"/>
                  <a:pt x="746894" y="1357336"/>
                  <a:pt x="853451" y="1284376"/>
                </a:cubicBezTo>
                <a:cubicBezTo>
                  <a:pt x="863322" y="1155820"/>
                  <a:pt x="878792" y="1032881"/>
                  <a:pt x="901357" y="917930"/>
                </a:cubicBezTo>
                <a:cubicBezTo>
                  <a:pt x="719999" y="855651"/>
                  <a:pt x="560119" y="820559"/>
                  <a:pt x="436450" y="816001"/>
                </a:cubicBezTo>
                <a:close/>
                <a:moveTo>
                  <a:pt x="1434343" y="180000"/>
                </a:moveTo>
                <a:cubicBezTo>
                  <a:pt x="1292548" y="180000"/>
                  <a:pt x="1167402" y="427948"/>
                  <a:pt x="1094661" y="806265"/>
                </a:cubicBezTo>
                <a:cubicBezTo>
                  <a:pt x="1204832" y="845548"/>
                  <a:pt x="1318864" y="893532"/>
                  <a:pt x="1434887" y="949272"/>
                </a:cubicBezTo>
                <a:cubicBezTo>
                  <a:pt x="1551037" y="893162"/>
                  <a:pt x="1665385" y="845301"/>
                  <a:pt x="1775658" y="805671"/>
                </a:cubicBezTo>
                <a:cubicBezTo>
                  <a:pt x="1751860" y="684885"/>
                  <a:pt x="1722886" y="577390"/>
                  <a:pt x="1688823" y="487405"/>
                </a:cubicBezTo>
                <a:cubicBezTo>
                  <a:pt x="1688009" y="487647"/>
                  <a:pt x="1687191" y="487652"/>
                  <a:pt x="1686371" y="487652"/>
                </a:cubicBezTo>
                <a:cubicBezTo>
                  <a:pt x="1580293" y="487652"/>
                  <a:pt x="1494299" y="401658"/>
                  <a:pt x="1494299" y="295580"/>
                </a:cubicBezTo>
                <a:cubicBezTo>
                  <a:pt x="1494299" y="264819"/>
                  <a:pt x="1501530" y="235747"/>
                  <a:pt x="1516122" y="210837"/>
                </a:cubicBezTo>
                <a:cubicBezTo>
                  <a:pt x="1490583" y="189985"/>
                  <a:pt x="1462798" y="180000"/>
                  <a:pt x="1434343" y="180000"/>
                </a:cubicBezTo>
                <a:close/>
                <a:moveTo>
                  <a:pt x="1434343" y="0"/>
                </a:moveTo>
                <a:cubicBezTo>
                  <a:pt x="1509303" y="0"/>
                  <a:pt x="1581019" y="37868"/>
                  <a:pt x="1646062" y="107907"/>
                </a:cubicBezTo>
                <a:cubicBezTo>
                  <a:pt x="1659037" y="104972"/>
                  <a:pt x="1672533" y="103508"/>
                  <a:pt x="1686371" y="103508"/>
                </a:cubicBezTo>
                <a:cubicBezTo>
                  <a:pt x="1792449" y="103508"/>
                  <a:pt x="1878443" y="189502"/>
                  <a:pt x="1878443" y="295580"/>
                </a:cubicBezTo>
                <a:cubicBezTo>
                  <a:pt x="1878443" y="342831"/>
                  <a:pt x="1861381" y="386097"/>
                  <a:pt x="1831228" y="417985"/>
                </a:cubicBezTo>
                <a:cubicBezTo>
                  <a:pt x="1871860" y="515668"/>
                  <a:pt x="1906636" y="628220"/>
                  <a:pt x="1935357" y="752219"/>
                </a:cubicBezTo>
                <a:cubicBezTo>
                  <a:pt x="2379384" y="616814"/>
                  <a:pt x="2731816" y="627289"/>
                  <a:pt x="2837304" y="810000"/>
                </a:cubicBezTo>
                <a:cubicBezTo>
                  <a:pt x="2942793" y="992711"/>
                  <a:pt x="2775650" y="1303161"/>
                  <a:pt x="2436521" y="1620139"/>
                </a:cubicBezTo>
                <a:cubicBezTo>
                  <a:pt x="2775698" y="1936928"/>
                  <a:pt x="2942777" y="2247316"/>
                  <a:pt x="2837304" y="2430000"/>
                </a:cubicBezTo>
                <a:cubicBezTo>
                  <a:pt x="2771439" y="2544083"/>
                  <a:pt x="2609300" y="2591017"/>
                  <a:pt x="2388706" y="2577188"/>
                </a:cubicBezTo>
                <a:cubicBezTo>
                  <a:pt x="2358753" y="2639691"/>
                  <a:pt x="2294480" y="2681612"/>
                  <a:pt x="2220415" y="2681612"/>
                </a:cubicBezTo>
                <a:cubicBezTo>
                  <a:pt x="2122541" y="2681612"/>
                  <a:pt x="2041764" y="2608405"/>
                  <a:pt x="2030773" y="2513644"/>
                </a:cubicBezTo>
                <a:cubicBezTo>
                  <a:pt x="1999304" y="2506661"/>
                  <a:pt x="1967635" y="2497623"/>
                  <a:pt x="1935485" y="2487821"/>
                </a:cubicBezTo>
                <a:cubicBezTo>
                  <a:pt x="1830610" y="2940018"/>
                  <a:pt x="1645322" y="3240000"/>
                  <a:pt x="1434343" y="3240000"/>
                </a:cubicBezTo>
                <a:cubicBezTo>
                  <a:pt x="1223366" y="3240000"/>
                  <a:pt x="1038079" y="2940023"/>
                  <a:pt x="933330" y="2487781"/>
                </a:cubicBezTo>
                <a:cubicBezTo>
                  <a:pt x="489302" y="2623186"/>
                  <a:pt x="136870" y="2612712"/>
                  <a:pt x="31382" y="2430000"/>
                </a:cubicBezTo>
                <a:cubicBezTo>
                  <a:pt x="-74106" y="2247290"/>
                  <a:pt x="93037" y="1936840"/>
                  <a:pt x="432165" y="1619862"/>
                </a:cubicBezTo>
                <a:cubicBezTo>
                  <a:pt x="378689" y="1569916"/>
                  <a:pt x="329491" y="1520128"/>
                  <a:pt x="285801" y="1470219"/>
                </a:cubicBezTo>
                <a:cubicBezTo>
                  <a:pt x="267844" y="1476857"/>
                  <a:pt x="248431" y="1479956"/>
                  <a:pt x="228294" y="1479956"/>
                </a:cubicBezTo>
                <a:cubicBezTo>
                  <a:pt x="122216" y="1479956"/>
                  <a:pt x="36222" y="1393962"/>
                  <a:pt x="36222" y="1287884"/>
                </a:cubicBezTo>
                <a:cubicBezTo>
                  <a:pt x="36222" y="1246866"/>
                  <a:pt x="49080" y="1208850"/>
                  <a:pt x="73868" y="1179672"/>
                </a:cubicBezTo>
                <a:cubicBezTo>
                  <a:pt x="-4733" y="1033688"/>
                  <a:pt x="-23287" y="904690"/>
                  <a:pt x="31382" y="810000"/>
                </a:cubicBezTo>
                <a:cubicBezTo>
                  <a:pt x="136860" y="627306"/>
                  <a:pt x="489234" y="616816"/>
                  <a:pt x="933201" y="752179"/>
                </a:cubicBezTo>
                <a:cubicBezTo>
                  <a:pt x="1038076" y="299982"/>
                  <a:pt x="1223365" y="0"/>
                  <a:pt x="143434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0" name="Heart 17">
            <a:extLst>
              <a:ext uri="{FF2B5EF4-FFF2-40B4-BE49-F238E27FC236}">
                <a16:creationId xmlns:a16="http://schemas.microsoft.com/office/drawing/2014/main" id="{FD25AA3C-FD36-4FC1-9406-60F9CCE3DC0D}"/>
              </a:ext>
            </a:extLst>
          </p:cNvPr>
          <p:cNvSpPr/>
          <p:nvPr/>
        </p:nvSpPr>
        <p:spPr>
          <a:xfrm>
            <a:off x="7846544" y="3588496"/>
            <a:ext cx="501299" cy="491506"/>
          </a:xfrm>
          <a:custGeom>
            <a:avLst/>
            <a:gdLst/>
            <a:ahLst/>
            <a:cxnLst/>
            <a:rect l="l" t="t" r="r" b="b"/>
            <a:pathLst>
              <a:path w="3263621" h="3199863">
                <a:moveTo>
                  <a:pt x="1896188" y="786599"/>
                </a:moveTo>
                <a:cubicBezTo>
                  <a:pt x="1878938" y="786251"/>
                  <a:pt x="1861335" y="789280"/>
                  <a:pt x="1844305" y="796082"/>
                </a:cubicBezTo>
                <a:cubicBezTo>
                  <a:pt x="1792333" y="816839"/>
                  <a:pt x="1760707" y="866742"/>
                  <a:pt x="1761231" y="919486"/>
                </a:cubicBezTo>
                <a:lnTo>
                  <a:pt x="1573886" y="1618665"/>
                </a:lnTo>
                <a:lnTo>
                  <a:pt x="1438574" y="1113672"/>
                </a:lnTo>
                <a:cubicBezTo>
                  <a:pt x="1424335" y="1060531"/>
                  <a:pt x="1379808" y="1023594"/>
                  <a:pt x="1328543" y="1016456"/>
                </a:cubicBezTo>
                <a:cubicBezTo>
                  <a:pt x="1320071" y="1015276"/>
                  <a:pt x="1311415" y="1014911"/>
                  <a:pt x="1302836" y="1018067"/>
                </a:cubicBezTo>
                <a:lnTo>
                  <a:pt x="1300556" y="1017667"/>
                </a:lnTo>
                <a:cubicBezTo>
                  <a:pt x="1298914" y="1017711"/>
                  <a:pt x="1297275" y="1017786"/>
                  <a:pt x="1295680" y="1018515"/>
                </a:cubicBezTo>
                <a:lnTo>
                  <a:pt x="1275904" y="1019755"/>
                </a:lnTo>
                <a:cubicBezTo>
                  <a:pt x="1273459" y="1020410"/>
                  <a:pt x="1271049" y="1021129"/>
                  <a:pt x="1269080" y="1023145"/>
                </a:cubicBezTo>
                <a:cubicBezTo>
                  <a:pt x="1229892" y="1033156"/>
                  <a:pt x="1196286" y="1061513"/>
                  <a:pt x="1180414" y="1102068"/>
                </a:cubicBezTo>
                <a:lnTo>
                  <a:pt x="902406" y="1812437"/>
                </a:lnTo>
                <a:lnTo>
                  <a:pt x="612897" y="1812437"/>
                </a:lnTo>
                <a:cubicBezTo>
                  <a:pt x="539543" y="1812437"/>
                  <a:pt x="480078" y="1871902"/>
                  <a:pt x="480078" y="1945256"/>
                </a:cubicBezTo>
                <a:cubicBezTo>
                  <a:pt x="480078" y="2018610"/>
                  <a:pt x="539543" y="2078075"/>
                  <a:pt x="612897" y="2078075"/>
                </a:cubicBezTo>
                <a:lnTo>
                  <a:pt x="966673" y="2078075"/>
                </a:lnTo>
                <a:cubicBezTo>
                  <a:pt x="1008666" y="2088839"/>
                  <a:pt x="1051924" y="2075535"/>
                  <a:pt x="1081835" y="2045978"/>
                </a:cubicBezTo>
                <a:cubicBezTo>
                  <a:pt x="1105846" y="2028294"/>
                  <a:pt x="1122213" y="2001701"/>
                  <a:pt x="1125659" y="1970866"/>
                </a:cubicBezTo>
                <a:lnTo>
                  <a:pt x="1284498" y="1565001"/>
                </a:lnTo>
                <a:lnTo>
                  <a:pt x="1443089" y="2156868"/>
                </a:lnTo>
                <a:cubicBezTo>
                  <a:pt x="1455914" y="2204733"/>
                  <a:pt x="1493311" y="2239452"/>
                  <a:pt x="1538593" y="2249086"/>
                </a:cubicBezTo>
                <a:lnTo>
                  <a:pt x="1542015" y="2250785"/>
                </a:lnTo>
                <a:cubicBezTo>
                  <a:pt x="1542604" y="2250943"/>
                  <a:pt x="1543193" y="2251097"/>
                  <a:pt x="1543870" y="2250902"/>
                </a:cubicBezTo>
                <a:cubicBezTo>
                  <a:pt x="1553422" y="2254514"/>
                  <a:pt x="1563610" y="2255524"/>
                  <a:pt x="1573886" y="2252783"/>
                </a:cubicBezTo>
                <a:cubicBezTo>
                  <a:pt x="1584162" y="2255524"/>
                  <a:pt x="1594351" y="2254515"/>
                  <a:pt x="1603903" y="2250901"/>
                </a:cubicBezTo>
                <a:lnTo>
                  <a:pt x="1605758" y="2250785"/>
                </a:lnTo>
                <a:cubicBezTo>
                  <a:pt x="1606974" y="2250459"/>
                  <a:pt x="1608181" y="2250118"/>
                  <a:pt x="1609178" y="2249086"/>
                </a:cubicBezTo>
                <a:cubicBezTo>
                  <a:pt x="1654461" y="2239453"/>
                  <a:pt x="1691859" y="2204734"/>
                  <a:pt x="1704684" y="2156868"/>
                </a:cubicBezTo>
                <a:lnTo>
                  <a:pt x="1921541" y="1347547"/>
                </a:lnTo>
                <a:lnTo>
                  <a:pt x="2181705" y="1998928"/>
                </a:lnTo>
                <a:cubicBezTo>
                  <a:pt x="2205326" y="2058070"/>
                  <a:pt x="2266689" y="2090865"/>
                  <a:pt x="2326593" y="2078075"/>
                </a:cubicBezTo>
                <a:lnTo>
                  <a:pt x="2671200" y="2078075"/>
                </a:lnTo>
                <a:cubicBezTo>
                  <a:pt x="2744554" y="2078075"/>
                  <a:pt x="2804019" y="2018610"/>
                  <a:pt x="2804019" y="1945256"/>
                </a:cubicBezTo>
                <a:cubicBezTo>
                  <a:pt x="2804019" y="1871902"/>
                  <a:pt x="2744554" y="1812437"/>
                  <a:pt x="2671200" y="1812437"/>
                </a:cubicBezTo>
                <a:lnTo>
                  <a:pt x="2393261" y="1812437"/>
                </a:lnTo>
                <a:lnTo>
                  <a:pt x="2016914" y="870162"/>
                </a:lnTo>
                <a:cubicBezTo>
                  <a:pt x="1996508" y="819071"/>
                  <a:pt x="1947937" y="787642"/>
                  <a:pt x="1896188" y="786599"/>
                </a:cubicBezTo>
                <a:close/>
                <a:moveTo>
                  <a:pt x="773454" y="106"/>
                </a:moveTo>
                <a:cubicBezTo>
                  <a:pt x="1097282" y="5742"/>
                  <a:pt x="1441967" y="238301"/>
                  <a:pt x="1631811" y="769863"/>
                </a:cubicBezTo>
                <a:cubicBezTo>
                  <a:pt x="2306811" y="-1120137"/>
                  <a:pt x="4939311" y="769863"/>
                  <a:pt x="1631811" y="3199863"/>
                </a:cubicBezTo>
                <a:cubicBezTo>
                  <a:pt x="-745455" y="1453301"/>
                  <a:pt x="-54107" y="-14297"/>
                  <a:pt x="773454" y="10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1" name="Rounded Rectangle 25">
            <a:extLst>
              <a:ext uri="{FF2B5EF4-FFF2-40B4-BE49-F238E27FC236}">
                <a16:creationId xmlns:a16="http://schemas.microsoft.com/office/drawing/2014/main" id="{A53FDB1A-403D-4EBD-8EB6-3E1911FAEEC5}"/>
              </a:ext>
            </a:extLst>
          </p:cNvPr>
          <p:cNvSpPr/>
          <p:nvPr/>
        </p:nvSpPr>
        <p:spPr>
          <a:xfrm>
            <a:off x="6982048" y="3626197"/>
            <a:ext cx="497670" cy="419433"/>
          </a:xfrm>
          <a:custGeom>
            <a:avLst/>
            <a:gdLst/>
            <a:ahLst/>
            <a:cxnLst/>
            <a:rect l="l" t="t" r="r" b="b"/>
            <a:pathLst>
              <a:path w="3240000" h="2730652">
                <a:moveTo>
                  <a:pt x="1452811" y="1541940"/>
                </a:moveTo>
                <a:lnTo>
                  <a:pt x="1452811" y="1831951"/>
                </a:lnTo>
                <a:lnTo>
                  <a:pt x="1162800" y="1831951"/>
                </a:lnTo>
                <a:lnTo>
                  <a:pt x="1162800" y="2166329"/>
                </a:lnTo>
                <a:lnTo>
                  <a:pt x="1452811" y="2166329"/>
                </a:lnTo>
                <a:lnTo>
                  <a:pt x="1452811" y="2456340"/>
                </a:lnTo>
                <a:lnTo>
                  <a:pt x="1787189" y="2456340"/>
                </a:lnTo>
                <a:lnTo>
                  <a:pt x="1787189" y="2166329"/>
                </a:lnTo>
                <a:lnTo>
                  <a:pt x="2077200" y="2166329"/>
                </a:lnTo>
                <a:lnTo>
                  <a:pt x="2077200" y="1831951"/>
                </a:lnTo>
                <a:lnTo>
                  <a:pt x="1787189" y="1831951"/>
                </a:lnTo>
                <a:lnTo>
                  <a:pt x="1787189" y="1541940"/>
                </a:lnTo>
                <a:close/>
                <a:moveTo>
                  <a:pt x="0" y="1278453"/>
                </a:moveTo>
                <a:lnTo>
                  <a:pt x="3240000" y="1278453"/>
                </a:lnTo>
                <a:lnTo>
                  <a:pt x="3240000" y="2376509"/>
                </a:lnTo>
                <a:cubicBezTo>
                  <a:pt x="3240000" y="2572097"/>
                  <a:pt x="3081445" y="2730652"/>
                  <a:pt x="2885857" y="2730652"/>
                </a:cubicBezTo>
                <a:lnTo>
                  <a:pt x="354143" y="2730652"/>
                </a:lnTo>
                <a:cubicBezTo>
                  <a:pt x="158555" y="2730652"/>
                  <a:pt x="0" y="2572097"/>
                  <a:pt x="0" y="2376509"/>
                </a:cubicBezTo>
                <a:close/>
                <a:moveTo>
                  <a:pt x="1001150" y="200505"/>
                </a:moveTo>
                <a:cubicBezTo>
                  <a:pt x="933045" y="200505"/>
                  <a:pt x="877834" y="255715"/>
                  <a:pt x="877834" y="323821"/>
                </a:cubicBezTo>
                <a:lnTo>
                  <a:pt x="877834" y="605836"/>
                </a:lnTo>
                <a:lnTo>
                  <a:pt x="2362163" y="605836"/>
                </a:lnTo>
                <a:lnTo>
                  <a:pt x="2362163" y="323821"/>
                </a:lnTo>
                <a:cubicBezTo>
                  <a:pt x="2362163" y="255715"/>
                  <a:pt x="2306952" y="200505"/>
                  <a:pt x="2238846" y="200505"/>
                </a:cubicBezTo>
                <a:close/>
                <a:moveTo>
                  <a:pt x="843301" y="0"/>
                </a:moveTo>
                <a:lnTo>
                  <a:pt x="2396696" y="0"/>
                </a:lnTo>
                <a:cubicBezTo>
                  <a:pt x="2488075" y="0"/>
                  <a:pt x="2562152" y="74077"/>
                  <a:pt x="2562152" y="165456"/>
                </a:cubicBezTo>
                <a:lnTo>
                  <a:pt x="2562152" y="605836"/>
                </a:lnTo>
                <a:lnTo>
                  <a:pt x="2885857" y="605836"/>
                </a:lnTo>
                <a:cubicBezTo>
                  <a:pt x="3081445" y="605836"/>
                  <a:pt x="3240000" y="764391"/>
                  <a:pt x="3240000" y="959979"/>
                </a:cubicBezTo>
                <a:lnTo>
                  <a:pt x="3240000" y="1134437"/>
                </a:lnTo>
                <a:lnTo>
                  <a:pt x="0" y="1134437"/>
                </a:lnTo>
                <a:lnTo>
                  <a:pt x="0" y="959979"/>
                </a:lnTo>
                <a:cubicBezTo>
                  <a:pt x="0" y="764391"/>
                  <a:pt x="158555" y="605836"/>
                  <a:pt x="354143" y="605836"/>
                </a:cubicBezTo>
                <a:lnTo>
                  <a:pt x="677845" y="605836"/>
                </a:lnTo>
                <a:lnTo>
                  <a:pt x="677845" y="165456"/>
                </a:lnTo>
                <a:cubicBezTo>
                  <a:pt x="677845" y="74077"/>
                  <a:pt x="751923" y="0"/>
                  <a:pt x="84330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2" name="Chord 32">
            <a:extLst>
              <a:ext uri="{FF2B5EF4-FFF2-40B4-BE49-F238E27FC236}">
                <a16:creationId xmlns:a16="http://schemas.microsoft.com/office/drawing/2014/main" id="{3D1BBD17-EB21-4265-8BCB-65380AD568C6}"/>
              </a:ext>
            </a:extLst>
          </p:cNvPr>
          <p:cNvSpPr/>
          <p:nvPr/>
        </p:nvSpPr>
        <p:spPr>
          <a:xfrm>
            <a:off x="6132058" y="3589260"/>
            <a:ext cx="497670" cy="493305"/>
          </a:xfrm>
          <a:custGeom>
            <a:avLst/>
            <a:gdLst/>
            <a:ahLst/>
            <a:cxnLst/>
            <a:rect l="l" t="t" r="r" b="b"/>
            <a:pathLst>
              <a:path w="3240000" h="3211580">
                <a:moveTo>
                  <a:pt x="991906" y="2959580"/>
                </a:moveTo>
                <a:lnTo>
                  <a:pt x="2193254" y="2959580"/>
                </a:lnTo>
                <a:cubicBezTo>
                  <a:pt x="2215674" y="2959580"/>
                  <a:pt x="2233849" y="2977755"/>
                  <a:pt x="2233849" y="3000175"/>
                </a:cubicBezTo>
                <a:lnTo>
                  <a:pt x="2233849" y="3170985"/>
                </a:lnTo>
                <a:cubicBezTo>
                  <a:pt x="2233849" y="3193405"/>
                  <a:pt x="2215674" y="3211580"/>
                  <a:pt x="2193254" y="3211580"/>
                </a:cubicBezTo>
                <a:lnTo>
                  <a:pt x="991906" y="3211580"/>
                </a:lnTo>
                <a:cubicBezTo>
                  <a:pt x="969486" y="3211580"/>
                  <a:pt x="951311" y="3193405"/>
                  <a:pt x="951311" y="3170985"/>
                </a:cubicBezTo>
                <a:lnTo>
                  <a:pt x="951311" y="3000175"/>
                </a:lnTo>
                <a:cubicBezTo>
                  <a:pt x="951311" y="2977755"/>
                  <a:pt x="969486" y="2959580"/>
                  <a:pt x="991906" y="2959580"/>
                </a:cubicBezTo>
                <a:close/>
                <a:moveTo>
                  <a:pt x="1439043" y="1763796"/>
                </a:moveTo>
                <a:lnTo>
                  <a:pt x="1439043" y="2067459"/>
                </a:lnTo>
                <a:lnTo>
                  <a:pt x="1135380" y="2067459"/>
                </a:lnTo>
                <a:lnTo>
                  <a:pt x="1135380" y="2374533"/>
                </a:lnTo>
                <a:lnTo>
                  <a:pt x="1439043" y="2374533"/>
                </a:lnTo>
                <a:lnTo>
                  <a:pt x="1439043" y="2678196"/>
                </a:lnTo>
                <a:lnTo>
                  <a:pt x="1746117" y="2678196"/>
                </a:lnTo>
                <a:lnTo>
                  <a:pt x="1746117" y="2374533"/>
                </a:lnTo>
                <a:lnTo>
                  <a:pt x="2049780" y="2374533"/>
                </a:lnTo>
                <a:lnTo>
                  <a:pt x="2049780" y="2067459"/>
                </a:lnTo>
                <a:lnTo>
                  <a:pt x="1746117" y="2067459"/>
                </a:lnTo>
                <a:lnTo>
                  <a:pt x="1746117" y="1763796"/>
                </a:lnTo>
                <a:close/>
                <a:moveTo>
                  <a:pt x="128358" y="1541040"/>
                </a:moveTo>
                <a:lnTo>
                  <a:pt x="3056915" y="1550917"/>
                </a:lnTo>
                <a:cubicBezTo>
                  <a:pt x="3061111" y="2078028"/>
                  <a:pt x="2781683" y="2566719"/>
                  <a:pt x="2325284" y="2830467"/>
                </a:cubicBezTo>
                <a:lnTo>
                  <a:pt x="2182018" y="2900953"/>
                </a:lnTo>
                <a:lnTo>
                  <a:pt x="1002135" y="2900953"/>
                </a:lnTo>
                <a:cubicBezTo>
                  <a:pt x="950374" y="2879821"/>
                  <a:pt x="900231" y="2854191"/>
                  <a:pt x="851341" y="2825496"/>
                </a:cubicBezTo>
                <a:cubicBezTo>
                  <a:pt x="396732" y="2558675"/>
                  <a:pt x="120607" y="2068110"/>
                  <a:pt x="128358" y="1541040"/>
                </a:cubicBezTo>
                <a:close/>
                <a:moveTo>
                  <a:pt x="61067" y="1230414"/>
                </a:moveTo>
                <a:lnTo>
                  <a:pt x="3178933" y="1230414"/>
                </a:lnTo>
                <a:cubicBezTo>
                  <a:pt x="3212659" y="1230414"/>
                  <a:pt x="3240000" y="1257755"/>
                  <a:pt x="3240000" y="1291481"/>
                </a:cubicBezTo>
                <a:lnTo>
                  <a:pt x="3240000" y="1421347"/>
                </a:lnTo>
                <a:cubicBezTo>
                  <a:pt x="3240000" y="1455073"/>
                  <a:pt x="3212659" y="1482414"/>
                  <a:pt x="3178933" y="1482414"/>
                </a:cubicBezTo>
                <a:lnTo>
                  <a:pt x="61067" y="1482414"/>
                </a:lnTo>
                <a:cubicBezTo>
                  <a:pt x="27341" y="1482414"/>
                  <a:pt x="0" y="1455073"/>
                  <a:pt x="0" y="1421347"/>
                </a:cubicBezTo>
                <a:lnTo>
                  <a:pt x="0" y="1291481"/>
                </a:lnTo>
                <a:cubicBezTo>
                  <a:pt x="0" y="1257755"/>
                  <a:pt x="27341" y="1230414"/>
                  <a:pt x="61067" y="1230414"/>
                </a:cubicBezTo>
                <a:close/>
                <a:moveTo>
                  <a:pt x="2481726" y="315922"/>
                </a:moveTo>
                <a:lnTo>
                  <a:pt x="2862412" y="696608"/>
                </a:lnTo>
                <a:lnTo>
                  <a:pt x="2420437" y="1138584"/>
                </a:lnTo>
                <a:lnTo>
                  <a:pt x="1659064" y="1138584"/>
                </a:lnTo>
                <a:close/>
                <a:moveTo>
                  <a:pt x="2730827" y="0"/>
                </a:moveTo>
                <a:cubicBezTo>
                  <a:pt x="2765703" y="0"/>
                  <a:pt x="2800581" y="13305"/>
                  <a:pt x="2827191" y="39915"/>
                </a:cubicBezTo>
                <a:lnTo>
                  <a:pt x="3143636" y="356360"/>
                </a:lnTo>
                <a:cubicBezTo>
                  <a:pt x="3196857" y="409581"/>
                  <a:pt x="3196857" y="495868"/>
                  <a:pt x="3143636" y="549088"/>
                </a:cubicBezTo>
                <a:lnTo>
                  <a:pt x="3082882" y="609843"/>
                </a:lnTo>
                <a:cubicBezTo>
                  <a:pt x="3029661" y="663063"/>
                  <a:pt x="2943375" y="663064"/>
                  <a:pt x="2890155" y="609843"/>
                </a:cubicBezTo>
                <a:lnTo>
                  <a:pt x="2573708" y="293397"/>
                </a:lnTo>
                <a:cubicBezTo>
                  <a:pt x="2520488" y="240176"/>
                  <a:pt x="2520488" y="153889"/>
                  <a:pt x="2573708" y="100669"/>
                </a:cubicBezTo>
                <a:lnTo>
                  <a:pt x="2634463" y="39914"/>
                </a:lnTo>
                <a:cubicBezTo>
                  <a:pt x="2661073" y="13305"/>
                  <a:pt x="2695950" y="0"/>
                  <a:pt x="273082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3" name="Rounded Rectangle 40">
            <a:extLst>
              <a:ext uri="{FF2B5EF4-FFF2-40B4-BE49-F238E27FC236}">
                <a16:creationId xmlns:a16="http://schemas.microsoft.com/office/drawing/2014/main" id="{9EAE5B7B-9157-44FC-AC9D-E519CCFB3F84}"/>
              </a:ext>
            </a:extLst>
          </p:cNvPr>
          <p:cNvSpPr/>
          <p:nvPr/>
        </p:nvSpPr>
        <p:spPr>
          <a:xfrm rot="2942052">
            <a:off x="8639059" y="3589842"/>
            <a:ext cx="462604" cy="492140"/>
          </a:xfrm>
          <a:custGeom>
            <a:avLst/>
            <a:gdLst/>
            <a:ahLst/>
            <a:cxnLst/>
            <a:rect l="l" t="t" r="r" b="b"/>
            <a:pathLst>
              <a:path w="3011706" h="3204001">
                <a:moveTo>
                  <a:pt x="2432249" y="1011942"/>
                </a:moveTo>
                <a:cubicBezTo>
                  <a:pt x="2423608" y="1019482"/>
                  <a:pt x="2416303" y="1028841"/>
                  <a:pt x="2410966" y="1039800"/>
                </a:cubicBezTo>
                <a:lnTo>
                  <a:pt x="1969837" y="1945620"/>
                </a:lnTo>
                <a:cubicBezTo>
                  <a:pt x="1948488" y="1989457"/>
                  <a:pt x="1966719" y="2042300"/>
                  <a:pt x="2010556" y="2063648"/>
                </a:cubicBezTo>
                <a:cubicBezTo>
                  <a:pt x="2054392" y="2084996"/>
                  <a:pt x="2107235" y="2066766"/>
                  <a:pt x="2128583" y="2022929"/>
                </a:cubicBezTo>
                <a:lnTo>
                  <a:pt x="2569712" y="1117109"/>
                </a:lnTo>
                <a:cubicBezTo>
                  <a:pt x="2591061" y="1073271"/>
                  <a:pt x="2572830" y="1020430"/>
                  <a:pt x="2528993" y="999081"/>
                </a:cubicBezTo>
                <a:cubicBezTo>
                  <a:pt x="2496115" y="983070"/>
                  <a:pt x="2458172" y="989322"/>
                  <a:pt x="2432249" y="1011942"/>
                </a:cubicBezTo>
                <a:close/>
                <a:moveTo>
                  <a:pt x="1709549" y="1044955"/>
                </a:moveTo>
                <a:cubicBezTo>
                  <a:pt x="1978186" y="735551"/>
                  <a:pt x="2446780" y="702502"/>
                  <a:pt x="2756184" y="971139"/>
                </a:cubicBezTo>
                <a:cubicBezTo>
                  <a:pt x="3065588" y="1239776"/>
                  <a:pt x="3098636" y="1708370"/>
                  <a:pt x="2830000" y="2017774"/>
                </a:cubicBezTo>
                <a:cubicBezTo>
                  <a:pt x="2561363" y="2327178"/>
                  <a:pt x="2092769" y="2360227"/>
                  <a:pt x="1783365" y="2091590"/>
                </a:cubicBezTo>
                <a:cubicBezTo>
                  <a:pt x="1473960" y="1822953"/>
                  <a:pt x="1440912" y="1354359"/>
                  <a:pt x="1709549" y="1044955"/>
                </a:cubicBezTo>
                <a:close/>
                <a:moveTo>
                  <a:pt x="208197" y="1872243"/>
                </a:moveTo>
                <a:cubicBezTo>
                  <a:pt x="195168" y="1885273"/>
                  <a:pt x="187109" y="1903273"/>
                  <a:pt x="187109" y="1923155"/>
                </a:cubicBezTo>
                <a:lnTo>
                  <a:pt x="187109" y="2715155"/>
                </a:lnTo>
                <a:cubicBezTo>
                  <a:pt x="187109" y="2754920"/>
                  <a:pt x="219344" y="2787155"/>
                  <a:pt x="259109" y="2787155"/>
                </a:cubicBezTo>
                <a:cubicBezTo>
                  <a:pt x="298874" y="2787155"/>
                  <a:pt x="331109" y="2754920"/>
                  <a:pt x="331109" y="2715155"/>
                </a:cubicBezTo>
                <a:lnTo>
                  <a:pt x="331109" y="1923155"/>
                </a:lnTo>
                <a:cubicBezTo>
                  <a:pt x="331109" y="1883390"/>
                  <a:pt x="298874" y="1851155"/>
                  <a:pt x="259109" y="1851155"/>
                </a:cubicBezTo>
                <a:cubicBezTo>
                  <a:pt x="239226" y="1851156"/>
                  <a:pt x="221226" y="1859214"/>
                  <a:pt x="208197" y="1872243"/>
                </a:cubicBezTo>
                <a:close/>
                <a:moveTo>
                  <a:pt x="0" y="1625202"/>
                </a:moveTo>
                <a:cubicBezTo>
                  <a:pt x="418057" y="1737228"/>
                  <a:pt x="858998" y="1737384"/>
                  <a:pt x="1277606" y="1625336"/>
                </a:cubicBezTo>
                <a:cubicBezTo>
                  <a:pt x="1277605" y="1938624"/>
                  <a:pt x="1277605" y="2251911"/>
                  <a:pt x="1277605" y="2565198"/>
                </a:cubicBezTo>
                <a:cubicBezTo>
                  <a:pt x="1277605" y="2917999"/>
                  <a:pt x="991603" y="3204001"/>
                  <a:pt x="638802" y="3204001"/>
                </a:cubicBezTo>
                <a:lnTo>
                  <a:pt x="638803" y="3204000"/>
                </a:lnTo>
                <a:cubicBezTo>
                  <a:pt x="286002" y="3204000"/>
                  <a:pt x="0" y="2917999"/>
                  <a:pt x="0" y="2565197"/>
                </a:cubicBezTo>
                <a:close/>
                <a:moveTo>
                  <a:pt x="208197" y="459897"/>
                </a:moveTo>
                <a:cubicBezTo>
                  <a:pt x="195167" y="472926"/>
                  <a:pt x="187109" y="490926"/>
                  <a:pt x="187109" y="510808"/>
                </a:cubicBezTo>
                <a:lnTo>
                  <a:pt x="187109" y="1302808"/>
                </a:lnTo>
                <a:cubicBezTo>
                  <a:pt x="187109" y="1342573"/>
                  <a:pt x="219344" y="1374808"/>
                  <a:pt x="259109" y="1374808"/>
                </a:cubicBezTo>
                <a:cubicBezTo>
                  <a:pt x="298874" y="1374808"/>
                  <a:pt x="331109" y="1342573"/>
                  <a:pt x="331109" y="1302808"/>
                </a:cubicBezTo>
                <a:lnTo>
                  <a:pt x="331109" y="510808"/>
                </a:lnTo>
                <a:cubicBezTo>
                  <a:pt x="331109" y="471043"/>
                  <a:pt x="298874" y="438808"/>
                  <a:pt x="259109" y="438808"/>
                </a:cubicBezTo>
                <a:cubicBezTo>
                  <a:pt x="239226" y="438808"/>
                  <a:pt x="221226" y="446867"/>
                  <a:pt x="208197" y="459897"/>
                </a:cubicBezTo>
                <a:close/>
                <a:moveTo>
                  <a:pt x="187101" y="187101"/>
                </a:moveTo>
                <a:cubicBezTo>
                  <a:pt x="302701" y="71501"/>
                  <a:pt x="462402" y="0"/>
                  <a:pt x="638803" y="0"/>
                </a:cubicBezTo>
                <a:cubicBezTo>
                  <a:pt x="991604" y="0"/>
                  <a:pt x="1277606" y="286002"/>
                  <a:pt x="1277606" y="638803"/>
                </a:cubicBezTo>
                <a:lnTo>
                  <a:pt x="1277606" y="1497764"/>
                </a:lnTo>
                <a:cubicBezTo>
                  <a:pt x="859958" y="1616355"/>
                  <a:pt x="417375" y="1616210"/>
                  <a:pt x="0" y="1498771"/>
                </a:cubicBezTo>
                <a:lnTo>
                  <a:pt x="0" y="638803"/>
                </a:lnTo>
                <a:cubicBezTo>
                  <a:pt x="0" y="462403"/>
                  <a:pt x="71500" y="302702"/>
                  <a:pt x="187101" y="18710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4" name="Rounded Rectangle 7">
            <a:extLst>
              <a:ext uri="{FF2B5EF4-FFF2-40B4-BE49-F238E27FC236}">
                <a16:creationId xmlns:a16="http://schemas.microsoft.com/office/drawing/2014/main" id="{EC656316-B78D-4EC1-9C72-547CA566FED0}"/>
              </a:ext>
            </a:extLst>
          </p:cNvPr>
          <p:cNvSpPr>
            <a:spLocks noChangeAspect="1"/>
          </p:cNvSpPr>
          <p:nvPr/>
        </p:nvSpPr>
        <p:spPr>
          <a:xfrm rot="18924894" flipH="1">
            <a:off x="6299616" y="4621988"/>
            <a:ext cx="162556" cy="635774"/>
          </a:xfrm>
          <a:custGeom>
            <a:avLst/>
            <a:gdLst/>
            <a:ahLst/>
            <a:cxnLst/>
            <a:rect l="l" t="t" r="r" b="b"/>
            <a:pathLst>
              <a:path w="1081111" h="4228323">
                <a:moveTo>
                  <a:pt x="335224" y="1867922"/>
                </a:moveTo>
                <a:cubicBezTo>
                  <a:pt x="355105" y="1839562"/>
                  <a:pt x="441066" y="1818228"/>
                  <a:pt x="544096" y="1818228"/>
                </a:cubicBezTo>
                <a:cubicBezTo>
                  <a:pt x="661845" y="1818228"/>
                  <a:pt x="757300" y="1846093"/>
                  <a:pt x="757300" y="1880465"/>
                </a:cubicBezTo>
                <a:lnTo>
                  <a:pt x="754850" y="1887560"/>
                </a:lnTo>
                <a:lnTo>
                  <a:pt x="757869" y="1887560"/>
                </a:lnTo>
                <a:lnTo>
                  <a:pt x="757869" y="2839818"/>
                </a:lnTo>
                <a:cubicBezTo>
                  <a:pt x="757869" y="2972331"/>
                  <a:pt x="662287" y="3079754"/>
                  <a:pt x="544381" y="3079754"/>
                </a:cubicBezTo>
                <a:cubicBezTo>
                  <a:pt x="426475" y="3079754"/>
                  <a:pt x="330892" y="2972330"/>
                  <a:pt x="330892" y="2839818"/>
                </a:cubicBezTo>
                <a:cubicBezTo>
                  <a:pt x="330892" y="2522399"/>
                  <a:pt x="330893" y="2204979"/>
                  <a:pt x="330893" y="1887560"/>
                </a:cubicBezTo>
                <a:lnTo>
                  <a:pt x="333343" y="1887560"/>
                </a:lnTo>
                <a:cubicBezTo>
                  <a:pt x="331423" y="1885549"/>
                  <a:pt x="330893" y="1883025"/>
                  <a:pt x="330893" y="1880465"/>
                </a:cubicBezTo>
                <a:cubicBezTo>
                  <a:pt x="330893" y="1876168"/>
                  <a:pt x="332384" y="1871973"/>
                  <a:pt x="335224" y="1867922"/>
                </a:cubicBezTo>
                <a:close/>
                <a:moveTo>
                  <a:pt x="40017" y="122059"/>
                </a:moveTo>
                <a:cubicBezTo>
                  <a:pt x="33211" y="132011"/>
                  <a:pt x="29637" y="142314"/>
                  <a:pt x="29637" y="152868"/>
                </a:cubicBezTo>
                <a:cubicBezTo>
                  <a:pt x="29637" y="201406"/>
                  <a:pt x="105246" y="244661"/>
                  <a:pt x="223474" y="271871"/>
                </a:cubicBezTo>
                <a:lnTo>
                  <a:pt x="259635" y="468058"/>
                </a:lnTo>
                <a:cubicBezTo>
                  <a:pt x="103865" y="495856"/>
                  <a:pt x="0" y="547115"/>
                  <a:pt x="0" y="605632"/>
                </a:cubicBezTo>
                <a:cubicBezTo>
                  <a:pt x="0" y="658669"/>
                  <a:pt x="85325" y="705745"/>
                  <a:pt x="217400" y="734580"/>
                </a:cubicBezTo>
                <a:lnTo>
                  <a:pt x="217063" y="737117"/>
                </a:lnTo>
                <a:lnTo>
                  <a:pt x="217063" y="2943282"/>
                </a:lnTo>
                <a:cubicBezTo>
                  <a:pt x="217063" y="3039089"/>
                  <a:pt x="294931" y="3121078"/>
                  <a:pt x="405721" y="3153265"/>
                </a:cubicBezTo>
                <a:cubicBezTo>
                  <a:pt x="400324" y="3160310"/>
                  <a:pt x="397646" y="3168520"/>
                  <a:pt x="397646" y="3177204"/>
                </a:cubicBezTo>
                <a:lnTo>
                  <a:pt x="397646" y="3194256"/>
                </a:lnTo>
                <a:cubicBezTo>
                  <a:pt x="397646" y="3224314"/>
                  <a:pt x="429716" y="3248680"/>
                  <a:pt x="469276" y="3248680"/>
                </a:cubicBezTo>
                <a:lnTo>
                  <a:pt x="496274" y="3248680"/>
                </a:lnTo>
                <a:cubicBezTo>
                  <a:pt x="503831" y="3569617"/>
                  <a:pt x="518631" y="3867052"/>
                  <a:pt x="514761" y="4228323"/>
                </a:cubicBezTo>
                <a:lnTo>
                  <a:pt x="577573" y="4091802"/>
                </a:lnTo>
                <a:cubicBezTo>
                  <a:pt x="580481" y="3794896"/>
                  <a:pt x="583388" y="3537508"/>
                  <a:pt x="586278" y="3248680"/>
                </a:cubicBezTo>
                <a:lnTo>
                  <a:pt x="611834" y="3248680"/>
                </a:lnTo>
                <a:cubicBezTo>
                  <a:pt x="651395" y="3248680"/>
                  <a:pt x="683465" y="3224314"/>
                  <a:pt x="683465" y="3194256"/>
                </a:cubicBezTo>
                <a:lnTo>
                  <a:pt x="683465" y="3177205"/>
                </a:lnTo>
                <a:cubicBezTo>
                  <a:pt x="683465" y="3168518"/>
                  <a:pt x="680787" y="3160307"/>
                  <a:pt x="675388" y="3153262"/>
                </a:cubicBezTo>
                <a:cubicBezTo>
                  <a:pt x="786180" y="3121079"/>
                  <a:pt x="864048" y="3039089"/>
                  <a:pt x="864048" y="2943282"/>
                </a:cubicBezTo>
                <a:lnTo>
                  <a:pt x="864048" y="737117"/>
                </a:lnTo>
                <a:cubicBezTo>
                  <a:pt x="864048" y="736269"/>
                  <a:pt x="864042" y="735422"/>
                  <a:pt x="863712" y="734579"/>
                </a:cubicBezTo>
                <a:cubicBezTo>
                  <a:pt x="995786" y="705744"/>
                  <a:pt x="1081111" y="658669"/>
                  <a:pt x="1081111" y="605632"/>
                </a:cubicBezTo>
                <a:cubicBezTo>
                  <a:pt x="1081111" y="547115"/>
                  <a:pt x="977246" y="495856"/>
                  <a:pt x="821477" y="468058"/>
                </a:cubicBezTo>
                <a:lnTo>
                  <a:pt x="857637" y="271871"/>
                </a:lnTo>
                <a:cubicBezTo>
                  <a:pt x="975865" y="244661"/>
                  <a:pt x="1051474" y="201406"/>
                  <a:pt x="1051474" y="152868"/>
                </a:cubicBezTo>
                <a:cubicBezTo>
                  <a:pt x="1051474" y="68441"/>
                  <a:pt x="822728" y="0"/>
                  <a:pt x="540555" y="0"/>
                </a:cubicBezTo>
                <a:cubicBezTo>
                  <a:pt x="293654" y="0"/>
                  <a:pt x="87658" y="52400"/>
                  <a:pt x="40017" y="12205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Rounded Rectangle 17">
            <a:extLst>
              <a:ext uri="{FF2B5EF4-FFF2-40B4-BE49-F238E27FC236}">
                <a16:creationId xmlns:a16="http://schemas.microsoft.com/office/drawing/2014/main" id="{6B94B2D2-8266-41F5-8364-5F47F1CD6CCC}"/>
              </a:ext>
            </a:extLst>
          </p:cNvPr>
          <p:cNvSpPr>
            <a:spLocks noChangeAspect="1"/>
          </p:cNvSpPr>
          <p:nvPr/>
        </p:nvSpPr>
        <p:spPr>
          <a:xfrm>
            <a:off x="11156386" y="3571006"/>
            <a:ext cx="332990" cy="529812"/>
          </a:xfrm>
          <a:custGeom>
            <a:avLst/>
            <a:gdLst/>
            <a:ahLst/>
            <a:cxnLst/>
            <a:rect l="l" t="t" r="r" b="b"/>
            <a:pathLst>
              <a:path w="2016224" h="3207971">
                <a:moveTo>
                  <a:pt x="854575" y="1382799"/>
                </a:moveTo>
                <a:lnTo>
                  <a:pt x="854575" y="1686462"/>
                </a:lnTo>
                <a:lnTo>
                  <a:pt x="550912" y="1686462"/>
                </a:lnTo>
                <a:lnTo>
                  <a:pt x="550912" y="1993536"/>
                </a:lnTo>
                <a:lnTo>
                  <a:pt x="854575" y="1993536"/>
                </a:lnTo>
                <a:lnTo>
                  <a:pt x="854575" y="2297199"/>
                </a:lnTo>
                <a:lnTo>
                  <a:pt x="1161649" y="2297199"/>
                </a:lnTo>
                <a:lnTo>
                  <a:pt x="1161649" y="1993536"/>
                </a:lnTo>
                <a:lnTo>
                  <a:pt x="1465312" y="1993536"/>
                </a:lnTo>
                <a:lnTo>
                  <a:pt x="1465312" y="1686462"/>
                </a:lnTo>
                <a:lnTo>
                  <a:pt x="1161649" y="1686462"/>
                </a:lnTo>
                <a:lnTo>
                  <a:pt x="1161649" y="1382799"/>
                </a:lnTo>
                <a:close/>
                <a:moveTo>
                  <a:pt x="397285" y="941591"/>
                </a:moveTo>
                <a:lnTo>
                  <a:pt x="1618940" y="941591"/>
                </a:lnTo>
                <a:lnTo>
                  <a:pt x="1618940" y="2738407"/>
                </a:lnTo>
                <a:lnTo>
                  <a:pt x="397285" y="2738407"/>
                </a:lnTo>
                <a:close/>
                <a:moveTo>
                  <a:pt x="305673" y="849979"/>
                </a:moveTo>
                <a:lnTo>
                  <a:pt x="305673" y="2830019"/>
                </a:lnTo>
                <a:lnTo>
                  <a:pt x="1710552" y="2830019"/>
                </a:lnTo>
                <a:lnTo>
                  <a:pt x="1710552" y="849979"/>
                </a:lnTo>
                <a:close/>
                <a:moveTo>
                  <a:pt x="240515" y="472027"/>
                </a:moveTo>
                <a:lnTo>
                  <a:pt x="1775709" y="472027"/>
                </a:lnTo>
                <a:cubicBezTo>
                  <a:pt x="1908542" y="472027"/>
                  <a:pt x="2016224" y="579709"/>
                  <a:pt x="2016224" y="712542"/>
                </a:cubicBezTo>
                <a:lnTo>
                  <a:pt x="2016224" y="2967456"/>
                </a:lnTo>
                <a:cubicBezTo>
                  <a:pt x="2016224" y="3100289"/>
                  <a:pt x="1908542" y="3207971"/>
                  <a:pt x="1775709" y="3207971"/>
                </a:cubicBezTo>
                <a:lnTo>
                  <a:pt x="240515" y="3207971"/>
                </a:lnTo>
                <a:cubicBezTo>
                  <a:pt x="107682" y="3207971"/>
                  <a:pt x="0" y="3100289"/>
                  <a:pt x="0" y="2967456"/>
                </a:cubicBezTo>
                <a:lnTo>
                  <a:pt x="0" y="712542"/>
                </a:lnTo>
                <a:cubicBezTo>
                  <a:pt x="0" y="579709"/>
                  <a:pt x="107682" y="472027"/>
                  <a:pt x="240515" y="472027"/>
                </a:cubicBezTo>
                <a:close/>
                <a:moveTo>
                  <a:pt x="515787" y="0"/>
                </a:moveTo>
                <a:lnTo>
                  <a:pt x="1500437" y="0"/>
                </a:lnTo>
                <a:cubicBezTo>
                  <a:pt x="1541893" y="0"/>
                  <a:pt x="1575500" y="33607"/>
                  <a:pt x="1575500" y="75063"/>
                </a:cubicBezTo>
                <a:lnTo>
                  <a:pt x="1575500" y="367990"/>
                </a:lnTo>
                <a:lnTo>
                  <a:pt x="440724" y="367990"/>
                </a:lnTo>
                <a:lnTo>
                  <a:pt x="440724" y="75063"/>
                </a:lnTo>
                <a:cubicBezTo>
                  <a:pt x="440724" y="33607"/>
                  <a:pt x="474331" y="0"/>
                  <a:pt x="5157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6" name="Oval 21">
            <a:extLst>
              <a:ext uri="{FF2B5EF4-FFF2-40B4-BE49-F238E27FC236}">
                <a16:creationId xmlns:a16="http://schemas.microsoft.com/office/drawing/2014/main" id="{97FCD430-8257-484B-9F8F-22D7D55C6EEE}"/>
              </a:ext>
            </a:extLst>
          </p:cNvPr>
          <p:cNvSpPr>
            <a:spLocks noChangeAspect="1"/>
          </p:cNvSpPr>
          <p:nvPr/>
        </p:nvSpPr>
        <p:spPr>
          <a:xfrm>
            <a:off x="9438721" y="3571006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799999" y="306000"/>
                </a:moveTo>
                <a:lnTo>
                  <a:pt x="1440000" y="306000"/>
                </a:lnTo>
                <a:lnTo>
                  <a:pt x="1440000" y="1308231"/>
                </a:lnTo>
                <a:lnTo>
                  <a:pt x="572043" y="807116"/>
                </a:lnTo>
                <a:lnTo>
                  <a:pt x="392043" y="1118885"/>
                </a:lnTo>
                <a:lnTo>
                  <a:pt x="1260000" y="1620000"/>
                </a:lnTo>
                <a:lnTo>
                  <a:pt x="392043" y="2121116"/>
                </a:lnTo>
                <a:lnTo>
                  <a:pt x="572043" y="2432885"/>
                </a:lnTo>
                <a:lnTo>
                  <a:pt x="1440000" y="1931769"/>
                </a:lnTo>
                <a:lnTo>
                  <a:pt x="1440000" y="2934000"/>
                </a:lnTo>
                <a:lnTo>
                  <a:pt x="1800000" y="2934000"/>
                </a:lnTo>
                <a:lnTo>
                  <a:pt x="1800000" y="1931769"/>
                </a:lnTo>
                <a:lnTo>
                  <a:pt x="2667957" y="2432884"/>
                </a:lnTo>
                <a:lnTo>
                  <a:pt x="2847957" y="2121116"/>
                </a:lnTo>
                <a:lnTo>
                  <a:pt x="1980000" y="1620000"/>
                </a:lnTo>
                <a:lnTo>
                  <a:pt x="2847958" y="1118885"/>
                </a:lnTo>
                <a:lnTo>
                  <a:pt x="2667957" y="807116"/>
                </a:lnTo>
                <a:lnTo>
                  <a:pt x="1800000" y="1308231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Oval 25">
            <a:extLst>
              <a:ext uri="{FF2B5EF4-FFF2-40B4-BE49-F238E27FC236}">
                <a16:creationId xmlns:a16="http://schemas.microsoft.com/office/drawing/2014/main" id="{662B9A10-B959-4031-98B4-3EA3760E7508}"/>
              </a:ext>
            </a:extLst>
          </p:cNvPr>
          <p:cNvSpPr>
            <a:spLocks noChangeAspect="1"/>
          </p:cNvSpPr>
          <p:nvPr/>
        </p:nvSpPr>
        <p:spPr>
          <a:xfrm>
            <a:off x="10277790" y="3571006"/>
            <a:ext cx="529090" cy="529812"/>
          </a:xfrm>
          <a:custGeom>
            <a:avLst/>
            <a:gdLst/>
            <a:ahLst/>
            <a:cxnLst/>
            <a:rect l="l" t="t" r="r" b="b"/>
            <a:pathLst>
              <a:path w="3225370" h="3229762">
                <a:moveTo>
                  <a:pt x="1355872" y="0"/>
                </a:moveTo>
                <a:cubicBezTo>
                  <a:pt x="1564636" y="0"/>
                  <a:pt x="1733872" y="169236"/>
                  <a:pt x="1733872" y="378000"/>
                </a:cubicBezTo>
                <a:cubicBezTo>
                  <a:pt x="1733872" y="530834"/>
                  <a:pt x="1643169" y="662483"/>
                  <a:pt x="1512292" y="721255"/>
                </a:cubicBezTo>
                <a:lnTo>
                  <a:pt x="1607042" y="1169019"/>
                </a:lnTo>
                <a:cubicBezTo>
                  <a:pt x="1611319" y="1167786"/>
                  <a:pt x="1615651" y="1167712"/>
                  <a:pt x="1620000" y="1167712"/>
                </a:cubicBezTo>
                <a:cubicBezTo>
                  <a:pt x="1828764" y="1167712"/>
                  <a:pt x="1998000" y="1336948"/>
                  <a:pt x="1998000" y="1545712"/>
                </a:cubicBezTo>
                <a:lnTo>
                  <a:pt x="1996362" y="1567711"/>
                </a:lnTo>
                <a:lnTo>
                  <a:pt x="2525816" y="1711728"/>
                </a:lnTo>
                <a:cubicBezTo>
                  <a:pt x="2591164" y="1602543"/>
                  <a:pt x="2710810" y="1530128"/>
                  <a:pt x="2847370" y="1530128"/>
                </a:cubicBezTo>
                <a:cubicBezTo>
                  <a:pt x="3056134" y="1530128"/>
                  <a:pt x="3225370" y="1699364"/>
                  <a:pt x="3225370" y="1908128"/>
                </a:cubicBezTo>
                <a:cubicBezTo>
                  <a:pt x="3225370" y="2116892"/>
                  <a:pt x="3056134" y="2286128"/>
                  <a:pt x="2847370" y="2286128"/>
                </a:cubicBezTo>
                <a:cubicBezTo>
                  <a:pt x="2638606" y="2286128"/>
                  <a:pt x="2469370" y="2116892"/>
                  <a:pt x="2469370" y="1908128"/>
                </a:cubicBezTo>
                <a:lnTo>
                  <a:pt x="2475505" y="1847275"/>
                </a:lnTo>
                <a:lnTo>
                  <a:pt x="1957861" y="1706471"/>
                </a:lnTo>
                <a:cubicBezTo>
                  <a:pt x="1922674" y="1789256"/>
                  <a:pt x="1855841" y="1854310"/>
                  <a:pt x="1773397" y="1890608"/>
                </a:cubicBezTo>
                <a:lnTo>
                  <a:pt x="1908290" y="2478637"/>
                </a:lnTo>
                <a:cubicBezTo>
                  <a:pt x="2094333" y="2500701"/>
                  <a:pt x="2237929" y="2659462"/>
                  <a:pt x="2237929" y="2851762"/>
                </a:cubicBezTo>
                <a:cubicBezTo>
                  <a:pt x="2237929" y="3060526"/>
                  <a:pt x="2068693" y="3229762"/>
                  <a:pt x="1859929" y="3229762"/>
                </a:cubicBezTo>
                <a:cubicBezTo>
                  <a:pt x="1651165" y="3229762"/>
                  <a:pt x="1481929" y="3060526"/>
                  <a:pt x="1481929" y="2851762"/>
                </a:cubicBezTo>
                <a:cubicBezTo>
                  <a:pt x="1481929" y="2676759"/>
                  <a:pt x="1600854" y="2529533"/>
                  <a:pt x="1762693" y="2487978"/>
                </a:cubicBezTo>
                <a:lnTo>
                  <a:pt x="1632951" y="1922407"/>
                </a:lnTo>
                <a:cubicBezTo>
                  <a:pt x="1628677" y="1923639"/>
                  <a:pt x="1624347" y="1923712"/>
                  <a:pt x="1620000" y="1923712"/>
                </a:cubicBezTo>
                <a:cubicBezTo>
                  <a:pt x="1474614" y="1923712"/>
                  <a:pt x="1348399" y="1841634"/>
                  <a:pt x="1286703" y="1720478"/>
                </a:cubicBezTo>
                <a:lnTo>
                  <a:pt x="726463" y="1950491"/>
                </a:lnTo>
                <a:cubicBezTo>
                  <a:pt x="745503" y="1995553"/>
                  <a:pt x="756000" y="2045092"/>
                  <a:pt x="756000" y="2097083"/>
                </a:cubicBezTo>
                <a:cubicBezTo>
                  <a:pt x="756000" y="2305847"/>
                  <a:pt x="586764" y="2475083"/>
                  <a:pt x="378000" y="2475083"/>
                </a:cubicBezTo>
                <a:cubicBezTo>
                  <a:pt x="169236" y="2475083"/>
                  <a:pt x="0" y="2305847"/>
                  <a:pt x="0" y="2097083"/>
                </a:cubicBezTo>
                <a:cubicBezTo>
                  <a:pt x="0" y="1888319"/>
                  <a:pt x="169236" y="1719083"/>
                  <a:pt x="378000" y="1719083"/>
                </a:cubicBezTo>
                <a:cubicBezTo>
                  <a:pt x="481765" y="1719083"/>
                  <a:pt x="575764" y="1760894"/>
                  <a:pt x="643957" y="1828700"/>
                </a:cubicBezTo>
                <a:lnTo>
                  <a:pt x="1245626" y="1581679"/>
                </a:lnTo>
                <a:cubicBezTo>
                  <a:pt x="1242578" y="1569964"/>
                  <a:pt x="1242000" y="1557905"/>
                  <a:pt x="1242000" y="1545712"/>
                </a:cubicBezTo>
                <a:cubicBezTo>
                  <a:pt x="1242000" y="1391666"/>
                  <a:pt x="1334148" y="1259142"/>
                  <a:pt x="1466584" y="1200827"/>
                </a:cubicBezTo>
                <a:lnTo>
                  <a:pt x="1372109" y="754363"/>
                </a:lnTo>
                <a:cubicBezTo>
                  <a:pt x="1366762" y="755885"/>
                  <a:pt x="1361331" y="756000"/>
                  <a:pt x="1355872" y="756000"/>
                </a:cubicBezTo>
                <a:cubicBezTo>
                  <a:pt x="1147108" y="756000"/>
                  <a:pt x="977872" y="586764"/>
                  <a:pt x="977872" y="378000"/>
                </a:cubicBezTo>
                <a:cubicBezTo>
                  <a:pt x="977872" y="169236"/>
                  <a:pt x="1147108" y="0"/>
                  <a:pt x="135587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" name="Block Arc 20">
            <a:extLst>
              <a:ext uri="{FF2B5EF4-FFF2-40B4-BE49-F238E27FC236}">
                <a16:creationId xmlns:a16="http://schemas.microsoft.com/office/drawing/2014/main" id="{442BD419-0F67-4BAB-976B-E90CC1C4AECE}"/>
              </a:ext>
            </a:extLst>
          </p:cNvPr>
          <p:cNvSpPr>
            <a:spLocks noChangeAspect="1"/>
          </p:cNvSpPr>
          <p:nvPr/>
        </p:nvSpPr>
        <p:spPr>
          <a:xfrm rot="10800000">
            <a:off x="5298601" y="4674968"/>
            <a:ext cx="488619" cy="529812"/>
          </a:xfrm>
          <a:custGeom>
            <a:avLst/>
            <a:gdLst/>
            <a:ahLst/>
            <a:cxnLst/>
            <a:rect l="l" t="t" r="r" b="b"/>
            <a:pathLst>
              <a:path w="2958558" h="3207983">
                <a:moveTo>
                  <a:pt x="376920" y="2960896"/>
                </a:moveTo>
                <a:cubicBezTo>
                  <a:pt x="266613" y="2960896"/>
                  <a:pt x="177192" y="2871475"/>
                  <a:pt x="177192" y="2761168"/>
                </a:cubicBezTo>
                <a:cubicBezTo>
                  <a:pt x="177192" y="2650861"/>
                  <a:pt x="266613" y="2561440"/>
                  <a:pt x="376920" y="2561440"/>
                </a:cubicBezTo>
                <a:cubicBezTo>
                  <a:pt x="487227" y="2561440"/>
                  <a:pt x="576648" y="2650861"/>
                  <a:pt x="576648" y="2761168"/>
                </a:cubicBezTo>
                <a:cubicBezTo>
                  <a:pt x="576648" y="2871475"/>
                  <a:pt x="487227" y="2960896"/>
                  <a:pt x="376920" y="2960896"/>
                </a:cubicBezTo>
                <a:close/>
                <a:moveTo>
                  <a:pt x="376921" y="3072323"/>
                </a:moveTo>
                <a:cubicBezTo>
                  <a:pt x="539434" y="3072323"/>
                  <a:pt x="671176" y="2940581"/>
                  <a:pt x="671176" y="2778068"/>
                </a:cubicBezTo>
                <a:cubicBezTo>
                  <a:pt x="671176" y="2615555"/>
                  <a:pt x="539434" y="2483813"/>
                  <a:pt x="376921" y="2483813"/>
                </a:cubicBezTo>
                <a:cubicBezTo>
                  <a:pt x="214408" y="2483813"/>
                  <a:pt x="82666" y="2615555"/>
                  <a:pt x="82666" y="2778068"/>
                </a:cubicBezTo>
                <a:cubicBezTo>
                  <a:pt x="82666" y="2940581"/>
                  <a:pt x="214408" y="3072323"/>
                  <a:pt x="376921" y="3072323"/>
                </a:cubicBezTo>
                <a:close/>
                <a:moveTo>
                  <a:pt x="2379939" y="3207575"/>
                </a:moveTo>
                <a:cubicBezTo>
                  <a:pt x="2342159" y="3210380"/>
                  <a:pt x="2303308" y="3198772"/>
                  <a:pt x="2272342" y="3172087"/>
                </a:cubicBezTo>
                <a:cubicBezTo>
                  <a:pt x="2210411" y="3118717"/>
                  <a:pt x="2203469" y="3025247"/>
                  <a:pt x="2256839" y="2963315"/>
                </a:cubicBezTo>
                <a:cubicBezTo>
                  <a:pt x="2292137" y="2922355"/>
                  <a:pt x="2344975" y="2905450"/>
                  <a:pt x="2394194" y="2916618"/>
                </a:cubicBezTo>
                <a:lnTo>
                  <a:pt x="2482323" y="2842744"/>
                </a:lnTo>
                <a:lnTo>
                  <a:pt x="2486558" y="2847797"/>
                </a:lnTo>
                <a:cubicBezTo>
                  <a:pt x="2638916" y="2767056"/>
                  <a:pt x="2628462" y="2744879"/>
                  <a:pt x="2689889" y="2690172"/>
                </a:cubicBezTo>
                <a:cubicBezTo>
                  <a:pt x="2722819" y="2655246"/>
                  <a:pt x="2732363" y="2657367"/>
                  <a:pt x="2726376" y="2568558"/>
                </a:cubicBezTo>
                <a:lnTo>
                  <a:pt x="2730335" y="2568172"/>
                </a:lnTo>
                <a:lnTo>
                  <a:pt x="2726098" y="2568172"/>
                </a:lnTo>
                <a:lnTo>
                  <a:pt x="2726098" y="2140027"/>
                </a:lnTo>
                <a:lnTo>
                  <a:pt x="2686068" y="2140105"/>
                </a:lnTo>
                <a:cubicBezTo>
                  <a:pt x="2685662" y="1932305"/>
                  <a:pt x="2574529" y="1740506"/>
                  <a:pt x="2394530" y="1636956"/>
                </a:cubicBezTo>
                <a:cubicBezTo>
                  <a:pt x="2214320" y="1533284"/>
                  <a:pt x="1992511" y="1533845"/>
                  <a:pt x="1812826" y="1638426"/>
                </a:cubicBezTo>
                <a:cubicBezTo>
                  <a:pt x="1633353" y="1742884"/>
                  <a:pt x="1523189" y="1935240"/>
                  <a:pt x="1523830" y="2143038"/>
                </a:cubicBezTo>
                <a:lnTo>
                  <a:pt x="1483625" y="2143162"/>
                </a:lnTo>
                <a:lnTo>
                  <a:pt x="1483625" y="2568172"/>
                </a:lnTo>
                <a:lnTo>
                  <a:pt x="1479388" y="2568172"/>
                </a:lnTo>
                <a:lnTo>
                  <a:pt x="1483347" y="2568558"/>
                </a:lnTo>
                <a:cubicBezTo>
                  <a:pt x="1477359" y="2657367"/>
                  <a:pt x="1486903" y="2655246"/>
                  <a:pt x="1519833" y="2690172"/>
                </a:cubicBezTo>
                <a:cubicBezTo>
                  <a:pt x="1581261" y="2744879"/>
                  <a:pt x="1570806" y="2767057"/>
                  <a:pt x="1723166" y="2847797"/>
                </a:cubicBezTo>
                <a:lnTo>
                  <a:pt x="1727402" y="2842744"/>
                </a:lnTo>
                <a:lnTo>
                  <a:pt x="1815530" y="2916618"/>
                </a:lnTo>
                <a:cubicBezTo>
                  <a:pt x="1864749" y="2905450"/>
                  <a:pt x="1917587" y="2922356"/>
                  <a:pt x="1952884" y="2963315"/>
                </a:cubicBezTo>
                <a:cubicBezTo>
                  <a:pt x="2006254" y="3025247"/>
                  <a:pt x="1999313" y="3118717"/>
                  <a:pt x="1937381" y="3172087"/>
                </a:cubicBezTo>
                <a:cubicBezTo>
                  <a:pt x="1906416" y="3198772"/>
                  <a:pt x="1867565" y="3210380"/>
                  <a:pt x="1829785" y="3207575"/>
                </a:cubicBezTo>
                <a:cubicBezTo>
                  <a:pt x="1792004" y="3204769"/>
                  <a:pt x="1755294" y="3187551"/>
                  <a:pt x="1728609" y="3156586"/>
                </a:cubicBezTo>
                <a:cubicBezTo>
                  <a:pt x="1704170" y="3128225"/>
                  <a:pt x="1692377" y="3093251"/>
                  <a:pt x="1694258" y="3058558"/>
                </a:cubicBezTo>
                <a:lnTo>
                  <a:pt x="1607474" y="2985811"/>
                </a:lnTo>
                <a:lnTo>
                  <a:pt x="1609754" y="2983092"/>
                </a:lnTo>
                <a:cubicBezTo>
                  <a:pt x="1505378" y="2914609"/>
                  <a:pt x="1454899" y="2874388"/>
                  <a:pt x="1372959" y="2808609"/>
                </a:cubicBezTo>
                <a:cubicBezTo>
                  <a:pt x="1301402" y="2768123"/>
                  <a:pt x="1295976" y="2652344"/>
                  <a:pt x="1300245" y="2568172"/>
                </a:cubicBezTo>
                <a:lnTo>
                  <a:pt x="1296941" y="2568172"/>
                </a:lnTo>
                <a:lnTo>
                  <a:pt x="1296941" y="2143739"/>
                </a:lnTo>
                <a:lnTo>
                  <a:pt x="1251342" y="2143880"/>
                </a:lnTo>
                <a:cubicBezTo>
                  <a:pt x="1250400" y="1838694"/>
                  <a:pt x="1412261" y="1556194"/>
                  <a:pt x="1675942" y="1402813"/>
                </a:cubicBezTo>
                <a:cubicBezTo>
                  <a:pt x="1778114" y="1343381"/>
                  <a:pt x="1889554" y="1306836"/>
                  <a:pt x="2003205" y="1293823"/>
                </a:cubicBezTo>
                <a:lnTo>
                  <a:pt x="2003205" y="878785"/>
                </a:lnTo>
                <a:lnTo>
                  <a:pt x="1998176" y="878621"/>
                </a:lnTo>
                <a:cubicBezTo>
                  <a:pt x="2009560" y="630102"/>
                  <a:pt x="1847671" y="398939"/>
                  <a:pt x="1584243" y="287563"/>
                </a:cubicBezTo>
                <a:cubicBezTo>
                  <a:pt x="1373323" y="198386"/>
                  <a:pt x="1125012" y="198092"/>
                  <a:pt x="913796" y="286769"/>
                </a:cubicBezTo>
                <a:cubicBezTo>
                  <a:pt x="650203" y="397436"/>
                  <a:pt x="487575" y="627955"/>
                  <a:pt x="497878" y="876315"/>
                </a:cubicBezTo>
                <a:lnTo>
                  <a:pt x="492947" y="876461"/>
                </a:lnTo>
                <a:lnTo>
                  <a:pt x="492947" y="2424958"/>
                </a:lnTo>
                <a:cubicBezTo>
                  <a:pt x="646520" y="2471832"/>
                  <a:pt x="757382" y="2615059"/>
                  <a:pt x="757382" y="2784179"/>
                </a:cubicBezTo>
                <a:cubicBezTo>
                  <a:pt x="757382" y="2993324"/>
                  <a:pt x="587836" y="3162870"/>
                  <a:pt x="378691" y="3162870"/>
                </a:cubicBezTo>
                <a:cubicBezTo>
                  <a:pt x="169546" y="3162870"/>
                  <a:pt x="0" y="2993324"/>
                  <a:pt x="0" y="2784179"/>
                </a:cubicBezTo>
                <a:cubicBezTo>
                  <a:pt x="0" y="2610447"/>
                  <a:pt x="116991" y="2464039"/>
                  <a:pt x="276947" y="2421074"/>
                </a:cubicBezTo>
                <a:lnTo>
                  <a:pt x="276947" y="783746"/>
                </a:lnTo>
                <a:lnTo>
                  <a:pt x="281758" y="783746"/>
                </a:lnTo>
                <a:cubicBezTo>
                  <a:pt x="307533" y="493124"/>
                  <a:pt x="502412" y="231983"/>
                  <a:pt x="801266" y="95774"/>
                </a:cubicBezTo>
                <a:cubicBezTo>
                  <a:pt x="1082323" y="-32324"/>
                  <a:pt x="1416727" y="-31901"/>
                  <a:pt x="1697364" y="96907"/>
                </a:cubicBezTo>
                <a:cubicBezTo>
                  <a:pt x="1994951" y="233494"/>
                  <a:pt x="2188714" y="494056"/>
                  <a:pt x="2214549" y="783746"/>
                </a:cubicBezTo>
                <a:lnTo>
                  <a:pt x="2219205" y="783746"/>
                </a:lnTo>
                <a:lnTo>
                  <a:pt x="2219205" y="1295162"/>
                </a:lnTo>
                <a:cubicBezTo>
                  <a:pt x="2327099" y="1309357"/>
                  <a:pt x="2432799" y="1344641"/>
                  <a:pt x="2530224" y="1400656"/>
                </a:cubicBezTo>
                <a:cubicBezTo>
                  <a:pt x="2794677" y="1552703"/>
                  <a:pt x="2957961" y="1834385"/>
                  <a:pt x="2958558" y="2139573"/>
                </a:cubicBezTo>
                <a:lnTo>
                  <a:pt x="2912782" y="2139663"/>
                </a:lnTo>
                <a:lnTo>
                  <a:pt x="2912782" y="2568172"/>
                </a:lnTo>
                <a:lnTo>
                  <a:pt x="2909478" y="2568172"/>
                </a:lnTo>
                <a:cubicBezTo>
                  <a:pt x="2913747" y="2652344"/>
                  <a:pt x="2908320" y="2768123"/>
                  <a:pt x="2836763" y="2808609"/>
                </a:cubicBezTo>
                <a:cubicBezTo>
                  <a:pt x="2754824" y="2874388"/>
                  <a:pt x="2704345" y="2914609"/>
                  <a:pt x="2599970" y="2983091"/>
                </a:cubicBezTo>
                <a:lnTo>
                  <a:pt x="2602250" y="2985811"/>
                </a:lnTo>
                <a:lnTo>
                  <a:pt x="2515466" y="3058559"/>
                </a:lnTo>
                <a:cubicBezTo>
                  <a:pt x="2517346" y="3093252"/>
                  <a:pt x="2505554" y="3128225"/>
                  <a:pt x="2481114" y="3156586"/>
                </a:cubicBezTo>
                <a:cubicBezTo>
                  <a:pt x="2454429" y="3187551"/>
                  <a:pt x="2417719" y="3204769"/>
                  <a:pt x="2379939" y="320757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" name="Block Arc 11">
            <a:extLst>
              <a:ext uri="{FF2B5EF4-FFF2-40B4-BE49-F238E27FC236}">
                <a16:creationId xmlns:a16="http://schemas.microsoft.com/office/drawing/2014/main" id="{6237B46C-EE2F-45F5-A452-AEF5853F7D2C}"/>
              </a:ext>
            </a:extLst>
          </p:cNvPr>
          <p:cNvSpPr/>
          <p:nvPr/>
        </p:nvSpPr>
        <p:spPr>
          <a:xfrm rot="10800000">
            <a:off x="8710309" y="4659312"/>
            <a:ext cx="320105" cy="520850"/>
          </a:xfrm>
          <a:custGeom>
            <a:avLst/>
            <a:gdLst/>
            <a:ahLst/>
            <a:cxnLst/>
            <a:rect l="l" t="t" r="r" b="b"/>
            <a:pathLst>
              <a:path w="3636337" h="7138182">
                <a:moveTo>
                  <a:pt x="1563551" y="3029061"/>
                </a:moveTo>
                <a:lnTo>
                  <a:pt x="1563551" y="1171769"/>
                </a:lnTo>
                <a:cubicBezTo>
                  <a:pt x="1444523" y="1201084"/>
                  <a:pt x="1330799" y="1254073"/>
                  <a:pt x="1228219" y="1328453"/>
                </a:cubicBezTo>
                <a:cubicBezTo>
                  <a:pt x="927220" y="1546705"/>
                  <a:pt x="771440" y="1913395"/>
                  <a:pt x="823311" y="2281559"/>
                </a:cubicBezTo>
                <a:cubicBezTo>
                  <a:pt x="886035" y="2761950"/>
                  <a:pt x="1181988" y="2923981"/>
                  <a:pt x="1563551" y="3029061"/>
                </a:cubicBezTo>
                <a:close/>
                <a:moveTo>
                  <a:pt x="2056123" y="5971053"/>
                </a:moveTo>
                <a:cubicBezTo>
                  <a:pt x="2180706" y="5941789"/>
                  <a:pt x="2300029" y="5887431"/>
                  <a:pt x="2407191" y="5809729"/>
                </a:cubicBezTo>
                <a:cubicBezTo>
                  <a:pt x="2708190" y="5591477"/>
                  <a:pt x="2863970" y="5224787"/>
                  <a:pt x="2812099" y="4856623"/>
                </a:cubicBezTo>
                <a:cubicBezTo>
                  <a:pt x="2712300" y="4365494"/>
                  <a:pt x="2419393" y="4148018"/>
                  <a:pt x="2056123" y="4007016"/>
                </a:cubicBezTo>
                <a:close/>
                <a:moveTo>
                  <a:pt x="2056123" y="7138182"/>
                </a:moveTo>
                <a:lnTo>
                  <a:pt x="1563551" y="7138182"/>
                </a:lnTo>
                <a:lnTo>
                  <a:pt x="1563551" y="6796553"/>
                </a:lnTo>
                <a:cubicBezTo>
                  <a:pt x="1376287" y="6771102"/>
                  <a:pt x="1191751" y="6715291"/>
                  <a:pt x="1016794" y="6629471"/>
                </a:cubicBezTo>
                <a:cubicBezTo>
                  <a:pt x="412303" y="6332946"/>
                  <a:pt x="21102" y="5726704"/>
                  <a:pt x="0" y="5053734"/>
                </a:cubicBezTo>
                <a:lnTo>
                  <a:pt x="813973" y="5028205"/>
                </a:lnTo>
                <a:cubicBezTo>
                  <a:pt x="825624" y="5399818"/>
                  <a:pt x="1041643" y="5734588"/>
                  <a:pt x="1375441" y="5898325"/>
                </a:cubicBezTo>
                <a:cubicBezTo>
                  <a:pt x="1436179" y="5928119"/>
                  <a:pt x="1499008" y="5951362"/>
                  <a:pt x="1563551" y="5965918"/>
                </a:cubicBezTo>
                <a:lnTo>
                  <a:pt x="1563551" y="3847635"/>
                </a:lnTo>
                <a:cubicBezTo>
                  <a:pt x="920238" y="3662345"/>
                  <a:pt x="233045" y="3450393"/>
                  <a:pt x="16852" y="2382091"/>
                </a:cubicBezTo>
                <a:cubicBezTo>
                  <a:pt x="-73403" y="1719933"/>
                  <a:pt x="208577" y="1061859"/>
                  <a:pt x="750173" y="669157"/>
                </a:cubicBezTo>
                <a:cubicBezTo>
                  <a:pt x="994931" y="491686"/>
                  <a:pt x="1274723" y="381458"/>
                  <a:pt x="1563551" y="341319"/>
                </a:cubicBezTo>
                <a:lnTo>
                  <a:pt x="1563551" y="0"/>
                </a:lnTo>
                <a:lnTo>
                  <a:pt x="2056123" y="0"/>
                </a:lnTo>
                <a:lnTo>
                  <a:pt x="2056123" y="339268"/>
                </a:lnTo>
                <a:cubicBezTo>
                  <a:pt x="2248752" y="363969"/>
                  <a:pt x="2438747" y="420481"/>
                  <a:pt x="2618616" y="508711"/>
                </a:cubicBezTo>
                <a:cubicBezTo>
                  <a:pt x="3223107" y="805237"/>
                  <a:pt x="3614308" y="1411478"/>
                  <a:pt x="3635410" y="2084448"/>
                </a:cubicBezTo>
                <a:lnTo>
                  <a:pt x="2821437" y="2109978"/>
                </a:lnTo>
                <a:cubicBezTo>
                  <a:pt x="2809786" y="1738364"/>
                  <a:pt x="2593767" y="1403594"/>
                  <a:pt x="2259969" y="1239857"/>
                </a:cubicBezTo>
                <a:cubicBezTo>
                  <a:pt x="2194243" y="1207617"/>
                  <a:pt x="2126069" y="1183046"/>
                  <a:pt x="2056123" y="1168235"/>
                </a:cubicBezTo>
                <a:lnTo>
                  <a:pt x="2056123" y="3150890"/>
                </a:lnTo>
                <a:cubicBezTo>
                  <a:pt x="2675271" y="3303511"/>
                  <a:pt x="3347939" y="3564428"/>
                  <a:pt x="3618512" y="4743007"/>
                </a:cubicBezTo>
                <a:cubicBezTo>
                  <a:pt x="3712448" y="5409725"/>
                  <a:pt x="3430336" y="6073786"/>
                  <a:pt x="2885237" y="6469025"/>
                </a:cubicBezTo>
                <a:cubicBezTo>
                  <a:pt x="2636047" y="6649712"/>
                  <a:pt x="2350538" y="6760700"/>
                  <a:pt x="2056123" y="679874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0" name="Rectangle 21">
            <a:extLst>
              <a:ext uri="{FF2B5EF4-FFF2-40B4-BE49-F238E27FC236}">
                <a16:creationId xmlns:a16="http://schemas.microsoft.com/office/drawing/2014/main" id="{3DFB5373-0015-4A31-8F01-1597E404815D}"/>
              </a:ext>
            </a:extLst>
          </p:cNvPr>
          <p:cNvSpPr/>
          <p:nvPr/>
        </p:nvSpPr>
        <p:spPr>
          <a:xfrm>
            <a:off x="6977936" y="4798176"/>
            <a:ext cx="505898" cy="283399"/>
          </a:xfrm>
          <a:custGeom>
            <a:avLst/>
            <a:gdLst/>
            <a:ahLst/>
            <a:cxnLst/>
            <a:rect l="l" t="t" r="r" b="b"/>
            <a:pathLst>
              <a:path w="4560938" h="2554996">
                <a:moveTo>
                  <a:pt x="2315585" y="1351978"/>
                </a:moveTo>
                <a:lnTo>
                  <a:pt x="2315585" y="1608128"/>
                </a:lnTo>
                <a:cubicBezTo>
                  <a:pt x="2332000" y="1604085"/>
                  <a:pt x="2347685" y="1596777"/>
                  <a:pt x="2361832" y="1586519"/>
                </a:cubicBezTo>
                <a:cubicBezTo>
                  <a:pt x="2403345" y="1556419"/>
                  <a:pt x="2424829" y="1505846"/>
                  <a:pt x="2417675" y="1455070"/>
                </a:cubicBezTo>
                <a:cubicBezTo>
                  <a:pt x="2409025" y="1388817"/>
                  <a:pt x="2368208" y="1366470"/>
                  <a:pt x="2315585" y="1351978"/>
                </a:cubicBezTo>
                <a:close/>
                <a:moveTo>
                  <a:pt x="3612086" y="989467"/>
                </a:moveTo>
                <a:cubicBezTo>
                  <a:pt x="3453010" y="989467"/>
                  <a:pt x="3324054" y="1118423"/>
                  <a:pt x="3324054" y="1277499"/>
                </a:cubicBezTo>
                <a:cubicBezTo>
                  <a:pt x="3324054" y="1436575"/>
                  <a:pt x="3453010" y="1565531"/>
                  <a:pt x="3612086" y="1565531"/>
                </a:cubicBezTo>
                <a:cubicBezTo>
                  <a:pt x="3771162" y="1565531"/>
                  <a:pt x="3900118" y="1436575"/>
                  <a:pt x="3900118" y="1277499"/>
                </a:cubicBezTo>
                <a:cubicBezTo>
                  <a:pt x="3900118" y="1118423"/>
                  <a:pt x="3771162" y="989467"/>
                  <a:pt x="3612086" y="989467"/>
                </a:cubicBezTo>
                <a:close/>
                <a:moveTo>
                  <a:pt x="948854" y="989467"/>
                </a:moveTo>
                <a:cubicBezTo>
                  <a:pt x="789778" y="989467"/>
                  <a:pt x="660822" y="1118423"/>
                  <a:pt x="660822" y="1277499"/>
                </a:cubicBezTo>
                <a:cubicBezTo>
                  <a:pt x="660822" y="1436575"/>
                  <a:pt x="789778" y="1565531"/>
                  <a:pt x="948854" y="1565531"/>
                </a:cubicBezTo>
                <a:cubicBezTo>
                  <a:pt x="1107930" y="1565531"/>
                  <a:pt x="1236886" y="1436575"/>
                  <a:pt x="1236886" y="1277499"/>
                </a:cubicBezTo>
                <a:cubicBezTo>
                  <a:pt x="1236886" y="1118423"/>
                  <a:pt x="1107930" y="989467"/>
                  <a:pt x="948854" y="989467"/>
                </a:cubicBezTo>
                <a:close/>
                <a:moveTo>
                  <a:pt x="2247651" y="946230"/>
                </a:moveTo>
                <a:cubicBezTo>
                  <a:pt x="2230469" y="950266"/>
                  <a:pt x="2214012" y="957763"/>
                  <a:pt x="2199233" y="968479"/>
                </a:cubicBezTo>
                <a:cubicBezTo>
                  <a:pt x="2157721" y="998579"/>
                  <a:pt x="2136236" y="1049152"/>
                  <a:pt x="2143390" y="1099928"/>
                </a:cubicBezTo>
                <a:cubicBezTo>
                  <a:pt x="2157154" y="1167662"/>
                  <a:pt x="2197550" y="1197656"/>
                  <a:pt x="2247651" y="1217102"/>
                </a:cubicBezTo>
                <a:close/>
                <a:moveTo>
                  <a:pt x="2247651" y="785264"/>
                </a:moveTo>
                <a:lnTo>
                  <a:pt x="2315585" y="785264"/>
                </a:lnTo>
                <a:lnTo>
                  <a:pt x="2315585" y="832380"/>
                </a:lnTo>
                <a:cubicBezTo>
                  <a:pt x="2341411" y="835890"/>
                  <a:pt x="2366862" y="843587"/>
                  <a:pt x="2390991" y="855423"/>
                </a:cubicBezTo>
                <a:cubicBezTo>
                  <a:pt x="2474360" y="896319"/>
                  <a:pt x="2528313" y="979930"/>
                  <a:pt x="2531223" y="1072743"/>
                </a:cubicBezTo>
                <a:lnTo>
                  <a:pt x="2418963" y="1076264"/>
                </a:lnTo>
                <a:cubicBezTo>
                  <a:pt x="2417356" y="1025012"/>
                  <a:pt x="2387564" y="978842"/>
                  <a:pt x="2341528" y="956260"/>
                </a:cubicBezTo>
                <a:cubicBezTo>
                  <a:pt x="2333151" y="952151"/>
                  <a:pt x="2324486" y="948946"/>
                  <a:pt x="2315585" y="946938"/>
                </a:cubicBezTo>
                <a:lnTo>
                  <a:pt x="2315585" y="1239083"/>
                </a:lnTo>
                <a:cubicBezTo>
                  <a:pt x="2404308" y="1264638"/>
                  <a:pt x="2499083" y="1293869"/>
                  <a:pt x="2528899" y="1441205"/>
                </a:cubicBezTo>
                <a:cubicBezTo>
                  <a:pt x="2541347" y="1532528"/>
                  <a:pt x="2502457" y="1623287"/>
                  <a:pt x="2427762" y="1677447"/>
                </a:cubicBezTo>
                <a:cubicBezTo>
                  <a:pt x="2394006" y="1701923"/>
                  <a:pt x="2355419" y="1717125"/>
                  <a:pt x="2315585" y="1722661"/>
                </a:cubicBezTo>
                <a:lnTo>
                  <a:pt x="2315585" y="1769734"/>
                </a:lnTo>
                <a:lnTo>
                  <a:pt x="2247651" y="1769734"/>
                </a:lnTo>
                <a:lnTo>
                  <a:pt x="2247651" y="1722944"/>
                </a:lnTo>
                <a:cubicBezTo>
                  <a:pt x="2221084" y="1719537"/>
                  <a:pt x="2194881" y="1711743"/>
                  <a:pt x="2170074" y="1699575"/>
                </a:cubicBezTo>
                <a:cubicBezTo>
                  <a:pt x="2086705" y="1658679"/>
                  <a:pt x="2032752" y="1575069"/>
                  <a:pt x="2029842" y="1482255"/>
                </a:cubicBezTo>
                <a:lnTo>
                  <a:pt x="2142102" y="1478734"/>
                </a:lnTo>
                <a:cubicBezTo>
                  <a:pt x="2143709" y="1529986"/>
                  <a:pt x="2173501" y="1576156"/>
                  <a:pt x="2219537" y="1598738"/>
                </a:cubicBezTo>
                <a:cubicBezTo>
                  <a:pt x="2228602" y="1603184"/>
                  <a:pt x="2238004" y="1606573"/>
                  <a:pt x="2247651" y="1608616"/>
                </a:cubicBezTo>
                <a:lnTo>
                  <a:pt x="2247651" y="1335176"/>
                </a:lnTo>
                <a:cubicBezTo>
                  <a:pt x="2162261" y="1314127"/>
                  <a:pt x="2069489" y="1278142"/>
                  <a:pt x="2032173" y="1115597"/>
                </a:cubicBezTo>
                <a:cubicBezTo>
                  <a:pt x="2019217" y="1023646"/>
                  <a:pt x="2058125" y="932061"/>
                  <a:pt x="2133303" y="877552"/>
                </a:cubicBezTo>
                <a:cubicBezTo>
                  <a:pt x="2167670" y="852632"/>
                  <a:pt x="2207046" y="837325"/>
                  <a:pt x="2247651" y="832077"/>
                </a:cubicBezTo>
                <a:close/>
                <a:moveTo>
                  <a:pt x="2280470" y="617534"/>
                </a:moveTo>
                <a:cubicBezTo>
                  <a:pt x="1915981" y="617534"/>
                  <a:pt x="1620504" y="913011"/>
                  <a:pt x="1620504" y="1277500"/>
                </a:cubicBezTo>
                <a:cubicBezTo>
                  <a:pt x="1620504" y="1641989"/>
                  <a:pt x="1915981" y="1937466"/>
                  <a:pt x="2280470" y="1937466"/>
                </a:cubicBezTo>
                <a:cubicBezTo>
                  <a:pt x="2644959" y="1937466"/>
                  <a:pt x="2940436" y="1641989"/>
                  <a:pt x="2940436" y="1277500"/>
                </a:cubicBezTo>
                <a:cubicBezTo>
                  <a:pt x="2940436" y="913011"/>
                  <a:pt x="2644959" y="617534"/>
                  <a:pt x="2280470" y="617534"/>
                </a:cubicBezTo>
                <a:close/>
                <a:moveTo>
                  <a:pt x="284505" y="265281"/>
                </a:moveTo>
                <a:lnTo>
                  <a:pt x="4276434" y="265281"/>
                </a:lnTo>
                <a:lnTo>
                  <a:pt x="4276434" y="2289716"/>
                </a:lnTo>
                <a:lnTo>
                  <a:pt x="284505" y="2289716"/>
                </a:lnTo>
                <a:close/>
                <a:moveTo>
                  <a:pt x="180344" y="148161"/>
                </a:moveTo>
                <a:lnTo>
                  <a:pt x="180344" y="2406836"/>
                </a:lnTo>
                <a:lnTo>
                  <a:pt x="4380595" y="2406836"/>
                </a:lnTo>
                <a:lnTo>
                  <a:pt x="4380595" y="148161"/>
                </a:lnTo>
                <a:close/>
                <a:moveTo>
                  <a:pt x="0" y="0"/>
                </a:moveTo>
                <a:lnTo>
                  <a:pt x="4560938" y="0"/>
                </a:lnTo>
                <a:lnTo>
                  <a:pt x="4560938" y="2554996"/>
                </a:lnTo>
                <a:lnTo>
                  <a:pt x="0" y="255499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1" name="Round Same Side Corner Rectangle 8">
            <a:extLst>
              <a:ext uri="{FF2B5EF4-FFF2-40B4-BE49-F238E27FC236}">
                <a16:creationId xmlns:a16="http://schemas.microsoft.com/office/drawing/2014/main" id="{E4451B41-2F0A-4F98-8F16-0D0192492445}"/>
              </a:ext>
            </a:extLst>
          </p:cNvPr>
          <p:cNvSpPr/>
          <p:nvPr/>
        </p:nvSpPr>
        <p:spPr>
          <a:xfrm>
            <a:off x="11061660" y="4700090"/>
            <a:ext cx="522441" cy="523242"/>
          </a:xfrm>
          <a:custGeom>
            <a:avLst/>
            <a:gdLst/>
            <a:ahLst/>
            <a:cxnLst/>
            <a:rect l="l" t="t" r="r" b="b"/>
            <a:pathLst>
              <a:path w="3197597" h="3202496">
                <a:moveTo>
                  <a:pt x="601421" y="1611393"/>
                </a:moveTo>
                <a:lnTo>
                  <a:pt x="2596176" y="1611393"/>
                </a:lnTo>
                <a:cubicBezTo>
                  <a:pt x="2928331" y="1611393"/>
                  <a:pt x="3197594" y="1880656"/>
                  <a:pt x="3197594" y="2212811"/>
                </a:cubicBezTo>
                <a:lnTo>
                  <a:pt x="3197594" y="2776360"/>
                </a:lnTo>
                <a:lnTo>
                  <a:pt x="3197597" y="2776360"/>
                </a:lnTo>
                <a:lnTo>
                  <a:pt x="3197597" y="2914824"/>
                </a:lnTo>
                <a:lnTo>
                  <a:pt x="3197198" y="2914824"/>
                </a:lnTo>
                <a:lnTo>
                  <a:pt x="3197198" y="3202496"/>
                </a:lnTo>
                <a:lnTo>
                  <a:pt x="398" y="3202496"/>
                </a:lnTo>
                <a:lnTo>
                  <a:pt x="398" y="2914824"/>
                </a:lnTo>
                <a:lnTo>
                  <a:pt x="0" y="2914824"/>
                </a:lnTo>
                <a:lnTo>
                  <a:pt x="0" y="2212811"/>
                </a:lnTo>
                <a:cubicBezTo>
                  <a:pt x="0" y="1880656"/>
                  <a:pt x="269266" y="1611393"/>
                  <a:pt x="601421" y="1611393"/>
                </a:cubicBezTo>
                <a:close/>
                <a:moveTo>
                  <a:pt x="1598801" y="0"/>
                </a:moveTo>
                <a:cubicBezTo>
                  <a:pt x="1998649" y="0"/>
                  <a:pt x="2322791" y="324142"/>
                  <a:pt x="2322791" y="723993"/>
                </a:cubicBezTo>
                <a:cubicBezTo>
                  <a:pt x="2322791" y="1123843"/>
                  <a:pt x="1998649" y="1447985"/>
                  <a:pt x="1598801" y="1447985"/>
                </a:cubicBezTo>
                <a:cubicBezTo>
                  <a:pt x="1198951" y="1447985"/>
                  <a:pt x="874809" y="1123843"/>
                  <a:pt x="874809" y="723993"/>
                </a:cubicBezTo>
                <a:cubicBezTo>
                  <a:pt x="874809" y="324142"/>
                  <a:pt x="1198951" y="0"/>
                  <a:pt x="159880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2" name="Rounded Rectangle 51">
            <a:extLst>
              <a:ext uri="{FF2B5EF4-FFF2-40B4-BE49-F238E27FC236}">
                <a16:creationId xmlns:a16="http://schemas.microsoft.com/office/drawing/2014/main" id="{B83253D3-E181-4488-9CD9-39D21527F719}"/>
              </a:ext>
            </a:extLst>
          </p:cNvPr>
          <p:cNvSpPr/>
          <p:nvPr/>
        </p:nvSpPr>
        <p:spPr>
          <a:xfrm rot="16200000" flipH="1">
            <a:off x="9442736" y="5628226"/>
            <a:ext cx="541566" cy="510026"/>
          </a:xfrm>
          <a:custGeom>
            <a:avLst/>
            <a:gdLst/>
            <a:ahLst/>
            <a:cxnLst/>
            <a:rect l="l" t="t" r="r" b="b"/>
            <a:pathLst>
              <a:path w="2928608" h="2758049">
                <a:moveTo>
                  <a:pt x="2797052" y="1199936"/>
                </a:moveTo>
                <a:lnTo>
                  <a:pt x="2797052" y="1541978"/>
                </a:lnTo>
                <a:cubicBezTo>
                  <a:pt x="2797052" y="1578306"/>
                  <a:pt x="2826502" y="1607756"/>
                  <a:pt x="2862830" y="1607756"/>
                </a:cubicBezTo>
                <a:lnTo>
                  <a:pt x="2862830" y="1607755"/>
                </a:lnTo>
                <a:cubicBezTo>
                  <a:pt x="2899158" y="1607755"/>
                  <a:pt x="2928608" y="1578305"/>
                  <a:pt x="2928608" y="1541977"/>
                </a:cubicBezTo>
                <a:lnTo>
                  <a:pt x="2928607" y="1199936"/>
                </a:lnTo>
                <a:cubicBezTo>
                  <a:pt x="2928607" y="1163608"/>
                  <a:pt x="2899158" y="1134159"/>
                  <a:pt x="2862830" y="1134158"/>
                </a:cubicBezTo>
                <a:cubicBezTo>
                  <a:pt x="2826502" y="1134159"/>
                  <a:pt x="2797052" y="1163608"/>
                  <a:pt x="2797052" y="1199936"/>
                </a:cubicBezTo>
                <a:close/>
                <a:moveTo>
                  <a:pt x="2593193" y="1147315"/>
                </a:moveTo>
                <a:lnTo>
                  <a:pt x="2593193" y="1594601"/>
                </a:lnTo>
                <a:cubicBezTo>
                  <a:pt x="2593193" y="1630929"/>
                  <a:pt x="2622643" y="1660379"/>
                  <a:pt x="2658971" y="1660379"/>
                </a:cubicBezTo>
                <a:lnTo>
                  <a:pt x="2658971" y="1660378"/>
                </a:lnTo>
                <a:cubicBezTo>
                  <a:pt x="2695299" y="1660378"/>
                  <a:pt x="2724749" y="1630928"/>
                  <a:pt x="2724749" y="1594600"/>
                </a:cubicBezTo>
                <a:lnTo>
                  <a:pt x="2724748" y="1147315"/>
                </a:lnTo>
                <a:cubicBezTo>
                  <a:pt x="2724748" y="1110987"/>
                  <a:pt x="2695299" y="1081538"/>
                  <a:pt x="2658971" y="1081537"/>
                </a:cubicBezTo>
                <a:cubicBezTo>
                  <a:pt x="2622643" y="1081538"/>
                  <a:pt x="2593193" y="1110987"/>
                  <a:pt x="2593193" y="1147315"/>
                </a:cubicBezTo>
                <a:close/>
                <a:moveTo>
                  <a:pt x="2389334" y="1121004"/>
                </a:moveTo>
                <a:lnTo>
                  <a:pt x="2389334" y="1620912"/>
                </a:lnTo>
                <a:cubicBezTo>
                  <a:pt x="2389334" y="1657240"/>
                  <a:pt x="2418784" y="1686690"/>
                  <a:pt x="2455112" y="1686690"/>
                </a:cubicBezTo>
                <a:lnTo>
                  <a:pt x="2455112" y="1686689"/>
                </a:lnTo>
                <a:cubicBezTo>
                  <a:pt x="2491440" y="1686689"/>
                  <a:pt x="2520890" y="1657239"/>
                  <a:pt x="2520890" y="1620911"/>
                </a:cubicBezTo>
                <a:lnTo>
                  <a:pt x="2520889" y="1121004"/>
                </a:lnTo>
                <a:cubicBezTo>
                  <a:pt x="2520889" y="1084676"/>
                  <a:pt x="2491440" y="1055227"/>
                  <a:pt x="2455112" y="1055226"/>
                </a:cubicBezTo>
                <a:cubicBezTo>
                  <a:pt x="2418784" y="1055227"/>
                  <a:pt x="2389334" y="1084676"/>
                  <a:pt x="2389334" y="1121004"/>
                </a:cubicBezTo>
                <a:close/>
                <a:moveTo>
                  <a:pt x="1314382" y="1247024"/>
                </a:moveTo>
                <a:cubicBezTo>
                  <a:pt x="1314381" y="1225915"/>
                  <a:pt x="1331494" y="1208803"/>
                  <a:pt x="1352603" y="1208803"/>
                </a:cubicBezTo>
                <a:lnTo>
                  <a:pt x="1410313" y="1208803"/>
                </a:lnTo>
                <a:lnTo>
                  <a:pt x="1410313" y="1146778"/>
                </a:lnTo>
                <a:cubicBezTo>
                  <a:pt x="1410313" y="1145599"/>
                  <a:pt x="1410393" y="1144438"/>
                  <a:pt x="1411688" y="1143457"/>
                </a:cubicBezTo>
                <a:lnTo>
                  <a:pt x="1408531" y="1133444"/>
                </a:lnTo>
                <a:cubicBezTo>
                  <a:pt x="1410371" y="1112415"/>
                  <a:pt x="1428909" y="1096860"/>
                  <a:pt x="1449938" y="1098699"/>
                </a:cubicBezTo>
                <a:lnTo>
                  <a:pt x="2236821" y="1167543"/>
                </a:lnTo>
                <a:cubicBezTo>
                  <a:pt x="2257849" y="1169383"/>
                  <a:pt x="2273405" y="1187920"/>
                  <a:pt x="2271565" y="1208950"/>
                </a:cubicBezTo>
                <a:cubicBezTo>
                  <a:pt x="2269725" y="1229978"/>
                  <a:pt x="2251187" y="1245533"/>
                  <a:pt x="2230159" y="1243693"/>
                </a:cubicBezTo>
                <a:cubicBezTo>
                  <a:pt x="1973864" y="1221271"/>
                  <a:pt x="1717570" y="1198849"/>
                  <a:pt x="1461275" y="1176426"/>
                </a:cubicBezTo>
                <a:lnTo>
                  <a:pt x="1461274" y="1208803"/>
                </a:lnTo>
                <a:lnTo>
                  <a:pt x="1518985" y="1208803"/>
                </a:lnTo>
                <a:cubicBezTo>
                  <a:pt x="1540095" y="1208802"/>
                  <a:pt x="1557205" y="1225915"/>
                  <a:pt x="1557206" y="1247025"/>
                </a:cubicBezTo>
                <a:lnTo>
                  <a:pt x="1557207" y="1247023"/>
                </a:lnTo>
                <a:cubicBezTo>
                  <a:pt x="1557207" y="1268132"/>
                  <a:pt x="1540095" y="1285244"/>
                  <a:pt x="1518986" y="1285244"/>
                </a:cubicBezTo>
                <a:cubicBezTo>
                  <a:pt x="1499749" y="1285244"/>
                  <a:pt x="1480511" y="1285243"/>
                  <a:pt x="1461275" y="1285244"/>
                </a:cubicBezTo>
                <a:lnTo>
                  <a:pt x="1461275" y="1337600"/>
                </a:lnTo>
                <a:lnTo>
                  <a:pt x="1518985" y="1337600"/>
                </a:lnTo>
                <a:cubicBezTo>
                  <a:pt x="1540095" y="1337600"/>
                  <a:pt x="1557206" y="1354713"/>
                  <a:pt x="1557206" y="1375821"/>
                </a:cubicBezTo>
                <a:lnTo>
                  <a:pt x="1557207" y="1375820"/>
                </a:lnTo>
                <a:cubicBezTo>
                  <a:pt x="1557206" y="1396928"/>
                  <a:pt x="1540095" y="1414041"/>
                  <a:pt x="1518986" y="1414041"/>
                </a:cubicBezTo>
                <a:cubicBezTo>
                  <a:pt x="1499750" y="1414041"/>
                  <a:pt x="1480511" y="1414041"/>
                  <a:pt x="1461275" y="1414042"/>
                </a:cubicBezTo>
                <a:lnTo>
                  <a:pt x="1461275" y="1466398"/>
                </a:lnTo>
                <a:lnTo>
                  <a:pt x="1518985" y="1466398"/>
                </a:lnTo>
                <a:cubicBezTo>
                  <a:pt x="1540095" y="1466398"/>
                  <a:pt x="1557206" y="1483509"/>
                  <a:pt x="1557206" y="1504618"/>
                </a:cubicBezTo>
                <a:lnTo>
                  <a:pt x="1557207" y="1504619"/>
                </a:lnTo>
                <a:cubicBezTo>
                  <a:pt x="1557207" y="1525727"/>
                  <a:pt x="1540094" y="1542838"/>
                  <a:pt x="1518986" y="1542839"/>
                </a:cubicBezTo>
                <a:cubicBezTo>
                  <a:pt x="1499749" y="1542839"/>
                  <a:pt x="1480511" y="1542838"/>
                  <a:pt x="1461275" y="1542839"/>
                </a:cubicBezTo>
                <a:lnTo>
                  <a:pt x="1461274" y="1575412"/>
                </a:lnTo>
                <a:lnTo>
                  <a:pt x="2226550" y="1494978"/>
                </a:lnTo>
                <a:cubicBezTo>
                  <a:pt x="2247542" y="1492772"/>
                  <a:pt x="2266350" y="1508001"/>
                  <a:pt x="2268556" y="1528995"/>
                </a:cubicBezTo>
                <a:cubicBezTo>
                  <a:pt x="2270763" y="1549988"/>
                  <a:pt x="2255534" y="1568794"/>
                  <a:pt x="2234542" y="1571000"/>
                </a:cubicBezTo>
                <a:cubicBezTo>
                  <a:pt x="1972686" y="1598522"/>
                  <a:pt x="1710833" y="1626046"/>
                  <a:pt x="1448978" y="1653567"/>
                </a:cubicBezTo>
                <a:cubicBezTo>
                  <a:pt x="1427984" y="1655774"/>
                  <a:pt x="1409178" y="1640544"/>
                  <a:pt x="1406971" y="1619551"/>
                </a:cubicBezTo>
                <a:cubicBezTo>
                  <a:pt x="1406474" y="1614827"/>
                  <a:pt x="1406862" y="1610214"/>
                  <a:pt x="1410805" y="1606610"/>
                </a:cubicBezTo>
                <a:lnTo>
                  <a:pt x="1410312" y="1605422"/>
                </a:lnTo>
                <a:lnTo>
                  <a:pt x="1410312" y="1542839"/>
                </a:lnTo>
                <a:lnTo>
                  <a:pt x="1352603" y="1542841"/>
                </a:lnTo>
                <a:cubicBezTo>
                  <a:pt x="1331494" y="1542841"/>
                  <a:pt x="1314382" y="1525729"/>
                  <a:pt x="1314382" y="1504619"/>
                </a:cubicBezTo>
                <a:cubicBezTo>
                  <a:pt x="1314382" y="1483510"/>
                  <a:pt x="1331493" y="1466397"/>
                  <a:pt x="1352603" y="1466398"/>
                </a:cubicBezTo>
                <a:lnTo>
                  <a:pt x="1410312" y="1466398"/>
                </a:lnTo>
                <a:lnTo>
                  <a:pt x="1410313" y="1414042"/>
                </a:lnTo>
                <a:lnTo>
                  <a:pt x="1352603" y="1414042"/>
                </a:lnTo>
                <a:cubicBezTo>
                  <a:pt x="1331494" y="1414041"/>
                  <a:pt x="1314383" y="1396930"/>
                  <a:pt x="1314382" y="1375820"/>
                </a:cubicBezTo>
                <a:cubicBezTo>
                  <a:pt x="1314383" y="1354713"/>
                  <a:pt x="1331494" y="1337600"/>
                  <a:pt x="1352603" y="1337601"/>
                </a:cubicBezTo>
                <a:lnTo>
                  <a:pt x="1410312" y="1337600"/>
                </a:lnTo>
                <a:lnTo>
                  <a:pt x="1410312" y="1285244"/>
                </a:lnTo>
                <a:lnTo>
                  <a:pt x="1352603" y="1285244"/>
                </a:lnTo>
                <a:cubicBezTo>
                  <a:pt x="1331494" y="1285244"/>
                  <a:pt x="1314381" y="1268133"/>
                  <a:pt x="1314382" y="1247024"/>
                </a:cubicBezTo>
                <a:close/>
                <a:moveTo>
                  <a:pt x="1171967" y="72000"/>
                </a:moveTo>
                <a:lnTo>
                  <a:pt x="1171967" y="288000"/>
                </a:lnTo>
                <a:cubicBezTo>
                  <a:pt x="1171967" y="327765"/>
                  <a:pt x="1204202" y="360000"/>
                  <a:pt x="1243967" y="360000"/>
                </a:cubicBezTo>
                <a:cubicBezTo>
                  <a:pt x="1283732" y="360000"/>
                  <a:pt x="1315967" y="327765"/>
                  <a:pt x="1315967" y="288000"/>
                </a:cubicBezTo>
                <a:lnTo>
                  <a:pt x="1315967" y="72000"/>
                </a:lnTo>
                <a:cubicBezTo>
                  <a:pt x="1315967" y="32235"/>
                  <a:pt x="1283732" y="0"/>
                  <a:pt x="1243967" y="0"/>
                </a:cubicBezTo>
                <a:cubicBezTo>
                  <a:pt x="1204202" y="0"/>
                  <a:pt x="1171967" y="32235"/>
                  <a:pt x="1171967" y="72000"/>
                </a:cubicBezTo>
                <a:close/>
                <a:moveTo>
                  <a:pt x="1171966" y="2470049"/>
                </a:moveTo>
                <a:lnTo>
                  <a:pt x="1171966" y="2686049"/>
                </a:lnTo>
                <a:cubicBezTo>
                  <a:pt x="1171966" y="2725814"/>
                  <a:pt x="1204201" y="2758049"/>
                  <a:pt x="1243966" y="2758049"/>
                </a:cubicBezTo>
                <a:cubicBezTo>
                  <a:pt x="1283731" y="2758049"/>
                  <a:pt x="1315966" y="2725814"/>
                  <a:pt x="1315966" y="2686049"/>
                </a:cubicBezTo>
                <a:lnTo>
                  <a:pt x="1315966" y="2470049"/>
                </a:lnTo>
                <a:cubicBezTo>
                  <a:pt x="1315966" y="2430284"/>
                  <a:pt x="1283731" y="2398049"/>
                  <a:pt x="1243966" y="2398049"/>
                </a:cubicBezTo>
                <a:cubicBezTo>
                  <a:pt x="1204201" y="2398049"/>
                  <a:pt x="1171966" y="2430284"/>
                  <a:pt x="1171966" y="2470049"/>
                </a:cubicBezTo>
                <a:close/>
                <a:moveTo>
                  <a:pt x="515345" y="1370958"/>
                </a:moveTo>
                <a:cubicBezTo>
                  <a:pt x="515344" y="1558300"/>
                  <a:pt x="586814" y="1745642"/>
                  <a:pt x="729750" y="1888579"/>
                </a:cubicBezTo>
                <a:cubicBezTo>
                  <a:pt x="1015625" y="2174454"/>
                  <a:pt x="1479119" y="2174454"/>
                  <a:pt x="1764994" y="1888580"/>
                </a:cubicBezTo>
                <a:lnTo>
                  <a:pt x="1940572" y="1713001"/>
                </a:lnTo>
                <a:lnTo>
                  <a:pt x="2136413" y="1713002"/>
                </a:lnTo>
                <a:cubicBezTo>
                  <a:pt x="2215124" y="1713001"/>
                  <a:pt x="2278929" y="1649195"/>
                  <a:pt x="2278929" y="1570486"/>
                </a:cubicBezTo>
                <a:lnTo>
                  <a:pt x="2278929" y="1374645"/>
                </a:lnTo>
                <a:lnTo>
                  <a:pt x="2282614" y="1370959"/>
                </a:lnTo>
                <a:lnTo>
                  <a:pt x="2278929" y="1367272"/>
                </a:lnTo>
                <a:lnTo>
                  <a:pt x="2278929" y="1171432"/>
                </a:lnTo>
                <a:cubicBezTo>
                  <a:pt x="2278929" y="1092722"/>
                  <a:pt x="2215123" y="1028916"/>
                  <a:pt x="2136413" y="1028916"/>
                </a:cubicBezTo>
                <a:lnTo>
                  <a:pt x="1940571" y="1028916"/>
                </a:lnTo>
                <a:cubicBezTo>
                  <a:pt x="1882045" y="970390"/>
                  <a:pt x="1823519" y="911862"/>
                  <a:pt x="1764993" y="853336"/>
                </a:cubicBezTo>
                <a:cubicBezTo>
                  <a:pt x="1479118" y="567461"/>
                  <a:pt x="1015625" y="567462"/>
                  <a:pt x="729750" y="853336"/>
                </a:cubicBezTo>
                <a:cubicBezTo>
                  <a:pt x="586813" y="996273"/>
                  <a:pt x="515344" y="1183616"/>
                  <a:pt x="515345" y="1370958"/>
                </a:cubicBezTo>
                <a:close/>
                <a:moveTo>
                  <a:pt x="388776" y="2386770"/>
                </a:moveTo>
                <a:cubicBezTo>
                  <a:pt x="388776" y="2405196"/>
                  <a:pt x="395805" y="2423622"/>
                  <a:pt x="409865" y="2437681"/>
                </a:cubicBezTo>
                <a:cubicBezTo>
                  <a:pt x="437983" y="2465800"/>
                  <a:pt x="483570" y="2465800"/>
                  <a:pt x="511688" y="2437681"/>
                </a:cubicBezTo>
                <a:lnTo>
                  <a:pt x="664423" y="2284946"/>
                </a:lnTo>
                <a:cubicBezTo>
                  <a:pt x="692541" y="2256828"/>
                  <a:pt x="692541" y="2211241"/>
                  <a:pt x="664423" y="2183123"/>
                </a:cubicBezTo>
                <a:cubicBezTo>
                  <a:pt x="636305" y="2155005"/>
                  <a:pt x="590718" y="2155005"/>
                  <a:pt x="562599" y="2183123"/>
                </a:cubicBezTo>
                <a:lnTo>
                  <a:pt x="409865" y="2335858"/>
                </a:lnTo>
                <a:cubicBezTo>
                  <a:pt x="395805" y="2349917"/>
                  <a:pt x="388776" y="2368343"/>
                  <a:pt x="388776" y="2386770"/>
                </a:cubicBezTo>
                <a:close/>
                <a:moveTo>
                  <a:pt x="388776" y="365689"/>
                </a:moveTo>
                <a:cubicBezTo>
                  <a:pt x="388776" y="384115"/>
                  <a:pt x="395805" y="402541"/>
                  <a:pt x="409865" y="416600"/>
                </a:cubicBezTo>
                <a:lnTo>
                  <a:pt x="562599" y="569335"/>
                </a:lnTo>
                <a:cubicBezTo>
                  <a:pt x="590718" y="597454"/>
                  <a:pt x="636305" y="597454"/>
                  <a:pt x="664423" y="569335"/>
                </a:cubicBezTo>
                <a:cubicBezTo>
                  <a:pt x="692541" y="541217"/>
                  <a:pt x="692541" y="495630"/>
                  <a:pt x="664423" y="467512"/>
                </a:cubicBezTo>
                <a:lnTo>
                  <a:pt x="511688" y="314777"/>
                </a:lnTo>
                <a:cubicBezTo>
                  <a:pt x="483570" y="286659"/>
                  <a:pt x="437983" y="286659"/>
                  <a:pt x="409865" y="314777"/>
                </a:cubicBezTo>
                <a:cubicBezTo>
                  <a:pt x="395805" y="328836"/>
                  <a:pt x="388776" y="347262"/>
                  <a:pt x="388776" y="365689"/>
                </a:cubicBezTo>
                <a:close/>
                <a:moveTo>
                  <a:pt x="0" y="1379024"/>
                </a:moveTo>
                <a:cubicBezTo>
                  <a:pt x="0" y="1418789"/>
                  <a:pt x="32235" y="1451024"/>
                  <a:pt x="72000" y="1451024"/>
                </a:cubicBezTo>
                <a:lnTo>
                  <a:pt x="288000" y="1451024"/>
                </a:lnTo>
                <a:cubicBezTo>
                  <a:pt x="327765" y="1451024"/>
                  <a:pt x="360000" y="1418789"/>
                  <a:pt x="360000" y="1379024"/>
                </a:cubicBezTo>
                <a:cubicBezTo>
                  <a:pt x="360000" y="1339259"/>
                  <a:pt x="327765" y="1307024"/>
                  <a:pt x="288000" y="1307024"/>
                </a:cubicBezTo>
                <a:lnTo>
                  <a:pt x="72000" y="1307024"/>
                </a:lnTo>
                <a:cubicBezTo>
                  <a:pt x="32235" y="1307024"/>
                  <a:pt x="0" y="1339259"/>
                  <a:pt x="0" y="137902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3" name="Isosceles Triangle 5">
            <a:extLst>
              <a:ext uri="{FF2B5EF4-FFF2-40B4-BE49-F238E27FC236}">
                <a16:creationId xmlns:a16="http://schemas.microsoft.com/office/drawing/2014/main" id="{C90FA9E7-BC2A-492A-9790-9857E5ADE9BC}"/>
              </a:ext>
            </a:extLst>
          </p:cNvPr>
          <p:cNvSpPr>
            <a:spLocks noChangeAspect="1"/>
          </p:cNvSpPr>
          <p:nvPr/>
        </p:nvSpPr>
        <p:spPr>
          <a:xfrm>
            <a:off x="7895083" y="4737985"/>
            <a:ext cx="404220" cy="403783"/>
          </a:xfrm>
          <a:custGeom>
            <a:avLst/>
            <a:gdLst/>
            <a:ahLst/>
            <a:cxnLst/>
            <a:rect l="l" t="t" r="r" b="b"/>
            <a:pathLst>
              <a:path w="3229104" h="3225610">
                <a:moveTo>
                  <a:pt x="2311104" y="907633"/>
                </a:moveTo>
                <a:lnTo>
                  <a:pt x="3229104" y="907633"/>
                </a:lnTo>
                <a:lnTo>
                  <a:pt x="1769979" y="3097491"/>
                </a:lnTo>
                <a:close/>
                <a:moveTo>
                  <a:pt x="823" y="907633"/>
                </a:moveTo>
                <a:lnTo>
                  <a:pt x="918823" y="907633"/>
                </a:lnTo>
                <a:lnTo>
                  <a:pt x="1498048" y="3135591"/>
                </a:lnTo>
                <a:close/>
                <a:moveTo>
                  <a:pt x="1036980" y="907632"/>
                </a:moveTo>
                <a:lnTo>
                  <a:pt x="2192122" y="907632"/>
                </a:lnTo>
                <a:lnTo>
                  <a:pt x="1614551" y="3225610"/>
                </a:lnTo>
                <a:close/>
                <a:moveTo>
                  <a:pt x="2769693" y="0"/>
                </a:moveTo>
                <a:lnTo>
                  <a:pt x="3229104" y="792088"/>
                </a:lnTo>
                <a:lnTo>
                  <a:pt x="2310282" y="792088"/>
                </a:lnTo>
                <a:close/>
                <a:moveTo>
                  <a:pt x="1732713" y="0"/>
                </a:moveTo>
                <a:lnTo>
                  <a:pt x="2651535" y="0"/>
                </a:lnTo>
                <a:lnTo>
                  <a:pt x="2192124" y="792088"/>
                </a:lnTo>
                <a:close/>
                <a:moveTo>
                  <a:pt x="1614553" y="0"/>
                </a:moveTo>
                <a:lnTo>
                  <a:pt x="2073964" y="792088"/>
                </a:lnTo>
                <a:lnTo>
                  <a:pt x="1155142" y="792088"/>
                </a:lnTo>
                <a:close/>
                <a:moveTo>
                  <a:pt x="577571" y="0"/>
                </a:moveTo>
                <a:lnTo>
                  <a:pt x="1496393" y="0"/>
                </a:lnTo>
                <a:lnTo>
                  <a:pt x="1036982" y="792088"/>
                </a:lnTo>
                <a:close/>
                <a:moveTo>
                  <a:pt x="459411" y="0"/>
                </a:moveTo>
                <a:lnTo>
                  <a:pt x="918822" y="792088"/>
                </a:lnTo>
                <a:lnTo>
                  <a:pt x="0" y="79208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4" name="Trapezoid 22">
            <a:extLst>
              <a:ext uri="{FF2B5EF4-FFF2-40B4-BE49-F238E27FC236}">
                <a16:creationId xmlns:a16="http://schemas.microsoft.com/office/drawing/2014/main" id="{D2EC6B0A-E896-40D9-B4A8-1556019F68B9}"/>
              </a:ext>
            </a:extLst>
          </p:cNvPr>
          <p:cNvSpPr>
            <a:spLocks noChangeAspect="1"/>
          </p:cNvSpPr>
          <p:nvPr/>
        </p:nvSpPr>
        <p:spPr>
          <a:xfrm>
            <a:off x="9438721" y="4805113"/>
            <a:ext cx="529812" cy="269525"/>
          </a:xfrm>
          <a:custGeom>
            <a:avLst/>
            <a:gdLst/>
            <a:ahLst/>
            <a:cxnLst/>
            <a:rect l="l" t="t" r="r" b="b"/>
            <a:pathLst>
              <a:path w="3261500" h="1659188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5" name="Rounded Rectangle 20">
            <a:extLst>
              <a:ext uri="{FF2B5EF4-FFF2-40B4-BE49-F238E27FC236}">
                <a16:creationId xmlns:a16="http://schemas.microsoft.com/office/drawing/2014/main" id="{B5A75B4D-CA52-4F78-AC74-CB42B7BD2898}"/>
              </a:ext>
            </a:extLst>
          </p:cNvPr>
          <p:cNvSpPr>
            <a:spLocks noChangeAspect="1"/>
          </p:cNvSpPr>
          <p:nvPr/>
        </p:nvSpPr>
        <p:spPr>
          <a:xfrm rot="2160000">
            <a:off x="10296822" y="4674968"/>
            <a:ext cx="491028" cy="529812"/>
          </a:xfrm>
          <a:custGeom>
            <a:avLst/>
            <a:gdLst/>
            <a:ahLst/>
            <a:cxnLst/>
            <a:rect l="l" t="t" r="r" b="b"/>
            <a:pathLst>
              <a:path w="2735240" h="2951283">
                <a:moveTo>
                  <a:pt x="945240" y="943134"/>
                </a:moveTo>
                <a:cubicBezTo>
                  <a:pt x="504657" y="1263236"/>
                  <a:pt x="406988" y="1879894"/>
                  <a:pt x="727090" y="2320477"/>
                </a:cubicBezTo>
                <a:cubicBezTo>
                  <a:pt x="1047193" y="2761060"/>
                  <a:pt x="1663850" y="2858729"/>
                  <a:pt x="2104434" y="2538627"/>
                </a:cubicBezTo>
                <a:cubicBezTo>
                  <a:pt x="2545017" y="2218524"/>
                  <a:pt x="2642686" y="1601867"/>
                  <a:pt x="2322584" y="1161283"/>
                </a:cubicBezTo>
                <a:cubicBezTo>
                  <a:pt x="2003839" y="722570"/>
                  <a:pt x="1391052" y="623866"/>
                  <a:pt x="951049" y="939346"/>
                </a:cubicBezTo>
                <a:lnTo>
                  <a:pt x="1557721" y="1618250"/>
                </a:lnTo>
                <a:cubicBezTo>
                  <a:pt x="1596798" y="1621348"/>
                  <a:pt x="1633874" y="1641400"/>
                  <a:pt x="1658719" y="1675596"/>
                </a:cubicBezTo>
                <a:cubicBezTo>
                  <a:pt x="1705470" y="1739944"/>
                  <a:pt x="1691206" y="1830007"/>
                  <a:pt x="1626858" y="1876758"/>
                </a:cubicBezTo>
                <a:cubicBezTo>
                  <a:pt x="1562511" y="1923509"/>
                  <a:pt x="1472448" y="1909245"/>
                  <a:pt x="1425696" y="1844897"/>
                </a:cubicBezTo>
                <a:cubicBezTo>
                  <a:pt x="1398776" y="1807844"/>
                  <a:pt x="1392087" y="1762265"/>
                  <a:pt x="1405709" y="1721944"/>
                </a:cubicBezTo>
                <a:lnTo>
                  <a:pt x="950242" y="939871"/>
                </a:lnTo>
                <a:cubicBezTo>
                  <a:pt x="948462" y="940800"/>
                  <a:pt x="946850" y="941964"/>
                  <a:pt x="945240" y="943134"/>
                </a:cubicBezTo>
                <a:close/>
                <a:moveTo>
                  <a:pt x="390013" y="178929"/>
                </a:moveTo>
                <a:cubicBezTo>
                  <a:pt x="223423" y="299964"/>
                  <a:pt x="186493" y="533130"/>
                  <a:pt x="307528" y="699721"/>
                </a:cubicBezTo>
                <a:cubicBezTo>
                  <a:pt x="392822" y="817118"/>
                  <a:pt x="533802" y="870124"/>
                  <a:pt x="667672" y="847235"/>
                </a:cubicBezTo>
                <a:lnTo>
                  <a:pt x="556452" y="694153"/>
                </a:lnTo>
                <a:lnTo>
                  <a:pt x="528500" y="714461"/>
                </a:lnTo>
                <a:cubicBezTo>
                  <a:pt x="498835" y="736014"/>
                  <a:pt x="457314" y="729437"/>
                  <a:pt x="435761" y="699772"/>
                </a:cubicBezTo>
                <a:lnTo>
                  <a:pt x="341779" y="570418"/>
                </a:lnTo>
                <a:cubicBezTo>
                  <a:pt x="320226" y="540753"/>
                  <a:pt x="326803" y="499231"/>
                  <a:pt x="356468" y="477679"/>
                </a:cubicBezTo>
                <a:lnTo>
                  <a:pt x="684509" y="239343"/>
                </a:lnTo>
                <a:cubicBezTo>
                  <a:pt x="714174" y="217790"/>
                  <a:pt x="755695" y="224366"/>
                  <a:pt x="777248" y="254031"/>
                </a:cubicBezTo>
                <a:lnTo>
                  <a:pt x="871230" y="383386"/>
                </a:lnTo>
                <a:cubicBezTo>
                  <a:pt x="892782" y="413051"/>
                  <a:pt x="886206" y="454572"/>
                  <a:pt x="856541" y="476125"/>
                </a:cubicBezTo>
                <a:lnTo>
                  <a:pt x="828590" y="496433"/>
                </a:lnTo>
                <a:lnTo>
                  <a:pt x="939810" y="649514"/>
                </a:lnTo>
                <a:cubicBezTo>
                  <a:pt x="1002947" y="529270"/>
                  <a:pt x="996100" y="378811"/>
                  <a:pt x="910806" y="261414"/>
                </a:cubicBezTo>
                <a:cubicBezTo>
                  <a:pt x="789771" y="94824"/>
                  <a:pt x="556604" y="57894"/>
                  <a:pt x="390013" y="178929"/>
                </a:cubicBezTo>
                <a:close/>
                <a:moveTo>
                  <a:pt x="326716" y="91807"/>
                </a:moveTo>
                <a:cubicBezTo>
                  <a:pt x="541423" y="-64186"/>
                  <a:pt x="841934" y="-16590"/>
                  <a:pt x="997927" y="198117"/>
                </a:cubicBezTo>
                <a:cubicBezTo>
                  <a:pt x="1090326" y="325293"/>
                  <a:pt x="1111296" y="482575"/>
                  <a:pt x="1067359" y="621566"/>
                </a:cubicBezTo>
                <a:cubicBezTo>
                  <a:pt x="1125087" y="596400"/>
                  <a:pt x="1184605" y="577365"/>
                  <a:pt x="1244892" y="563339"/>
                </a:cubicBezTo>
                <a:lnTo>
                  <a:pt x="1244892" y="425809"/>
                </a:lnTo>
                <a:lnTo>
                  <a:pt x="1238396" y="425809"/>
                </a:lnTo>
                <a:cubicBezTo>
                  <a:pt x="1203300" y="425809"/>
                  <a:pt x="1174849" y="397358"/>
                  <a:pt x="1174849" y="362262"/>
                </a:cubicBezTo>
                <a:lnTo>
                  <a:pt x="1174849" y="209229"/>
                </a:lnTo>
                <a:cubicBezTo>
                  <a:pt x="1174849" y="191681"/>
                  <a:pt x="1181962" y="175794"/>
                  <a:pt x="1193462" y="164294"/>
                </a:cubicBezTo>
                <a:cubicBezTo>
                  <a:pt x="1204961" y="152795"/>
                  <a:pt x="1220848" y="145682"/>
                  <a:pt x="1238396" y="145682"/>
                </a:cubicBezTo>
                <a:lnTo>
                  <a:pt x="1484804" y="145682"/>
                </a:lnTo>
                <a:cubicBezTo>
                  <a:pt x="1519900" y="145682"/>
                  <a:pt x="1548351" y="174133"/>
                  <a:pt x="1548351" y="209229"/>
                </a:cubicBezTo>
                <a:lnTo>
                  <a:pt x="1548351" y="362262"/>
                </a:lnTo>
                <a:cubicBezTo>
                  <a:pt x="1548351" y="397358"/>
                  <a:pt x="1519900" y="425809"/>
                  <a:pt x="1484804" y="425809"/>
                </a:cubicBezTo>
                <a:lnTo>
                  <a:pt x="1478305" y="425809"/>
                </a:lnTo>
                <a:lnTo>
                  <a:pt x="1478305" y="531522"/>
                </a:lnTo>
                <a:cubicBezTo>
                  <a:pt x="1867969" y="516696"/>
                  <a:pt x="2257580" y="690299"/>
                  <a:pt x="2504004" y="1029474"/>
                </a:cubicBezTo>
                <a:cubicBezTo>
                  <a:pt x="2896903" y="1570253"/>
                  <a:pt x="2777023" y="2327148"/>
                  <a:pt x="2236244" y="2720047"/>
                </a:cubicBezTo>
                <a:cubicBezTo>
                  <a:pt x="1695464" y="3112946"/>
                  <a:pt x="938569" y="2993066"/>
                  <a:pt x="545670" y="2452287"/>
                </a:cubicBezTo>
                <a:cubicBezTo>
                  <a:pt x="302842" y="2118063"/>
                  <a:pt x="255883" y="1701289"/>
                  <a:pt x="383624" y="1339097"/>
                </a:cubicBezTo>
                <a:lnTo>
                  <a:pt x="271337" y="1301981"/>
                </a:lnTo>
                <a:lnTo>
                  <a:pt x="269200" y="1308446"/>
                </a:lnTo>
                <a:cubicBezTo>
                  <a:pt x="258184" y="1341768"/>
                  <a:pt x="222242" y="1359852"/>
                  <a:pt x="188919" y="1348836"/>
                </a:cubicBezTo>
                <a:lnTo>
                  <a:pt x="43619" y="1300805"/>
                </a:lnTo>
                <a:cubicBezTo>
                  <a:pt x="10297" y="1289790"/>
                  <a:pt x="-7787" y="1253847"/>
                  <a:pt x="3228" y="1220525"/>
                </a:cubicBezTo>
                <a:lnTo>
                  <a:pt x="80565" y="986568"/>
                </a:lnTo>
                <a:cubicBezTo>
                  <a:pt x="86073" y="969906"/>
                  <a:pt x="97812" y="957056"/>
                  <a:pt x="112340" y="949746"/>
                </a:cubicBezTo>
                <a:cubicBezTo>
                  <a:pt x="126869" y="942436"/>
                  <a:pt x="144185" y="940669"/>
                  <a:pt x="160847" y="946177"/>
                </a:cubicBezTo>
                <a:lnTo>
                  <a:pt x="306147" y="994208"/>
                </a:lnTo>
                <a:cubicBezTo>
                  <a:pt x="339468" y="1005223"/>
                  <a:pt x="357552" y="1041166"/>
                  <a:pt x="346537" y="1074488"/>
                </a:cubicBezTo>
                <a:lnTo>
                  <a:pt x="344596" y="1080361"/>
                </a:lnTo>
                <a:lnTo>
                  <a:pt x="482601" y="1125980"/>
                </a:lnTo>
                <a:cubicBezTo>
                  <a:pt x="516519" y="1067404"/>
                  <a:pt x="556040" y="1011588"/>
                  <a:pt x="601675" y="959905"/>
                </a:cubicBezTo>
                <a:cubicBezTo>
                  <a:pt x="455910" y="958740"/>
                  <a:pt x="312806" y="890195"/>
                  <a:pt x="220407" y="763018"/>
                </a:cubicBezTo>
                <a:cubicBezTo>
                  <a:pt x="64413" y="548311"/>
                  <a:pt x="112009" y="247801"/>
                  <a:pt x="326716" y="9180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6" name="Trapezoid 28">
            <a:extLst>
              <a:ext uri="{FF2B5EF4-FFF2-40B4-BE49-F238E27FC236}">
                <a16:creationId xmlns:a16="http://schemas.microsoft.com/office/drawing/2014/main" id="{013F6F7D-652C-40EF-B339-66A172676932}"/>
              </a:ext>
            </a:extLst>
          </p:cNvPr>
          <p:cNvSpPr>
            <a:spLocks noChangeAspect="1"/>
          </p:cNvSpPr>
          <p:nvPr/>
        </p:nvSpPr>
        <p:spPr>
          <a:xfrm>
            <a:off x="4477340" y="4674968"/>
            <a:ext cx="437175" cy="529812"/>
          </a:xfrm>
          <a:custGeom>
            <a:avLst/>
            <a:gdLst/>
            <a:ahLst/>
            <a:cxnLst/>
            <a:rect l="l" t="t" r="r" b="b"/>
            <a:pathLst>
              <a:path w="2664297" h="3228846">
                <a:moveTo>
                  <a:pt x="2006233" y="1910002"/>
                </a:moveTo>
                <a:cubicBezTo>
                  <a:pt x="2195393" y="2270441"/>
                  <a:pt x="2396463" y="2592453"/>
                  <a:pt x="2218318" y="2693318"/>
                </a:cubicBezTo>
                <a:cubicBezTo>
                  <a:pt x="1760490" y="2959655"/>
                  <a:pt x="875097" y="3011972"/>
                  <a:pt x="413381" y="2693318"/>
                </a:cubicBezTo>
                <a:cubicBezTo>
                  <a:pt x="278026" y="2578660"/>
                  <a:pt x="448417" y="2270210"/>
                  <a:pt x="622358" y="1918652"/>
                </a:cubicBezTo>
                <a:close/>
                <a:moveTo>
                  <a:pt x="998355" y="318176"/>
                </a:moveTo>
                <a:lnTo>
                  <a:pt x="1054483" y="938365"/>
                </a:lnTo>
                <a:cubicBezTo>
                  <a:pt x="1073419" y="1202005"/>
                  <a:pt x="-94533" y="2544942"/>
                  <a:pt x="263185" y="2803859"/>
                </a:cubicBezTo>
                <a:cubicBezTo>
                  <a:pt x="799752" y="3120272"/>
                  <a:pt x="1828684" y="3068324"/>
                  <a:pt x="2360732" y="2803859"/>
                </a:cubicBezTo>
                <a:cubicBezTo>
                  <a:pt x="2817826" y="2582721"/>
                  <a:pt x="1567592" y="1249230"/>
                  <a:pt x="1559424" y="938364"/>
                </a:cubicBezTo>
                <a:lnTo>
                  <a:pt x="1635785" y="320808"/>
                </a:lnTo>
                <a:lnTo>
                  <a:pt x="1616510" y="323841"/>
                </a:lnTo>
                <a:cubicBezTo>
                  <a:pt x="1541035" y="362546"/>
                  <a:pt x="1432716" y="386340"/>
                  <a:pt x="1312455" y="386340"/>
                </a:cubicBezTo>
                <a:cubicBezTo>
                  <a:pt x="1186664" y="386340"/>
                  <a:pt x="1073940" y="360308"/>
                  <a:pt x="998355" y="318176"/>
                </a:cubicBezTo>
                <a:close/>
                <a:moveTo>
                  <a:pt x="1312455" y="60748"/>
                </a:moveTo>
                <a:cubicBezTo>
                  <a:pt x="1155275" y="60748"/>
                  <a:pt x="1027857" y="120035"/>
                  <a:pt x="1027857" y="193171"/>
                </a:cubicBezTo>
                <a:cubicBezTo>
                  <a:pt x="1027857" y="266307"/>
                  <a:pt x="1155275" y="325594"/>
                  <a:pt x="1312455" y="325594"/>
                </a:cubicBezTo>
                <a:cubicBezTo>
                  <a:pt x="1469634" y="325594"/>
                  <a:pt x="1597052" y="266307"/>
                  <a:pt x="1597052" y="193171"/>
                </a:cubicBezTo>
                <a:cubicBezTo>
                  <a:pt x="1597052" y="120035"/>
                  <a:pt x="1469634" y="60748"/>
                  <a:pt x="1312455" y="60748"/>
                </a:cubicBezTo>
                <a:close/>
                <a:moveTo>
                  <a:pt x="1312455" y="0"/>
                </a:moveTo>
                <a:cubicBezTo>
                  <a:pt x="1537130" y="0"/>
                  <a:pt x="1720121" y="83046"/>
                  <a:pt x="1726235" y="186847"/>
                </a:cubicBezTo>
                <a:cubicBezTo>
                  <a:pt x="1726742" y="186524"/>
                  <a:pt x="1727174" y="186120"/>
                  <a:pt x="1727606" y="185717"/>
                </a:cubicBezTo>
                <a:lnTo>
                  <a:pt x="1727102" y="190850"/>
                </a:lnTo>
                <a:cubicBezTo>
                  <a:pt x="1727595" y="191614"/>
                  <a:pt x="1727605" y="192391"/>
                  <a:pt x="1727605" y="193170"/>
                </a:cubicBezTo>
                <a:lnTo>
                  <a:pt x="1726271" y="199326"/>
                </a:lnTo>
                <a:lnTo>
                  <a:pt x="1655630" y="919826"/>
                </a:lnTo>
                <a:cubicBezTo>
                  <a:pt x="1665213" y="1268678"/>
                  <a:pt x="3079202" y="2735754"/>
                  <a:pt x="2542920" y="2983914"/>
                </a:cubicBezTo>
                <a:cubicBezTo>
                  <a:pt x="1918698" y="3280693"/>
                  <a:pt x="711513" y="3338989"/>
                  <a:pt x="81991" y="2983914"/>
                </a:cubicBezTo>
                <a:cubicBezTo>
                  <a:pt x="-337699" y="2693358"/>
                  <a:pt x="991496" y="1215684"/>
                  <a:pt x="969280" y="919828"/>
                </a:cubicBezTo>
                <a:lnTo>
                  <a:pt x="898640" y="199335"/>
                </a:lnTo>
                <a:cubicBezTo>
                  <a:pt x="897375" y="197339"/>
                  <a:pt x="897304" y="195258"/>
                  <a:pt x="897304" y="193170"/>
                </a:cubicBezTo>
                <a:lnTo>
                  <a:pt x="897808" y="190847"/>
                </a:lnTo>
                <a:lnTo>
                  <a:pt x="897305" y="185717"/>
                </a:lnTo>
                <a:lnTo>
                  <a:pt x="898687" y="186789"/>
                </a:lnTo>
                <a:cubicBezTo>
                  <a:pt x="904857" y="83015"/>
                  <a:pt x="1087821" y="0"/>
                  <a:pt x="131245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ounded Rectangle 2">
            <a:extLst>
              <a:ext uri="{FF2B5EF4-FFF2-40B4-BE49-F238E27FC236}">
                <a16:creationId xmlns:a16="http://schemas.microsoft.com/office/drawing/2014/main" id="{2CB3F902-7F51-468E-928D-DF8ED92CA432}"/>
              </a:ext>
            </a:extLst>
          </p:cNvPr>
          <p:cNvSpPr/>
          <p:nvPr/>
        </p:nvSpPr>
        <p:spPr>
          <a:xfrm>
            <a:off x="5283276" y="5634756"/>
            <a:ext cx="519265" cy="519265"/>
          </a:xfrm>
          <a:custGeom>
            <a:avLst/>
            <a:gdLst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338560 w 3960440"/>
              <a:gd name="connsiteY3" fmla="*/ 1981614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3960440" h="3960000">
                <a:moveTo>
                  <a:pt x="1979373" y="472350"/>
                </a:moveTo>
                <a:cubicBezTo>
                  <a:pt x="1228307" y="485871"/>
                  <a:pt x="850011" y="1078219"/>
                  <a:pt x="813783" y="1434034"/>
                </a:cubicBezTo>
                <a:cubicBezTo>
                  <a:pt x="787561" y="1781828"/>
                  <a:pt x="889690" y="2005359"/>
                  <a:pt x="1119009" y="2222584"/>
                </a:cubicBezTo>
                <a:cubicBezTo>
                  <a:pt x="1178964" y="2123026"/>
                  <a:pt x="1260199" y="1908547"/>
                  <a:pt x="1328015" y="1812920"/>
                </a:cubicBezTo>
                <a:cubicBezTo>
                  <a:pt x="1222115" y="1647651"/>
                  <a:pt x="1255483" y="1756375"/>
                  <a:pt x="1234998" y="1431771"/>
                </a:cubicBezTo>
                <a:cubicBezTo>
                  <a:pt x="1331609" y="922504"/>
                  <a:pt x="1719145" y="812633"/>
                  <a:pt x="2217373" y="891303"/>
                </a:cubicBezTo>
                <a:cubicBezTo>
                  <a:pt x="2693518" y="1016895"/>
                  <a:pt x="2787642" y="1344599"/>
                  <a:pt x="2783502" y="1606823"/>
                </a:cubicBezTo>
                <a:cubicBezTo>
                  <a:pt x="2771081" y="1743454"/>
                  <a:pt x="2679609" y="2064482"/>
                  <a:pt x="2456028" y="2225955"/>
                </a:cubicBezTo>
                <a:cubicBezTo>
                  <a:pt x="2192422" y="2399851"/>
                  <a:pt x="2004893" y="2209395"/>
                  <a:pt x="2026974" y="2018938"/>
                </a:cubicBezTo>
                <a:cubicBezTo>
                  <a:pt x="2072519" y="1810540"/>
                  <a:pt x="2086043" y="1754994"/>
                  <a:pt x="2135727" y="1554876"/>
                </a:cubicBezTo>
                <a:cubicBezTo>
                  <a:pt x="2195073" y="1382360"/>
                  <a:pt x="2084273" y="1259912"/>
                  <a:pt x="1915898" y="1219889"/>
                </a:cubicBezTo>
                <a:cubicBezTo>
                  <a:pt x="1750283" y="1186766"/>
                  <a:pt x="1626460" y="1331294"/>
                  <a:pt x="1589196" y="1434803"/>
                </a:cubicBezTo>
                <a:cubicBezTo>
                  <a:pt x="1499489" y="1732912"/>
                  <a:pt x="1614533" y="1824000"/>
                  <a:pt x="1574511" y="1939931"/>
                </a:cubicBezTo>
                <a:cubicBezTo>
                  <a:pt x="1332991" y="2671400"/>
                  <a:pt x="1220920" y="3468343"/>
                  <a:pt x="1339611" y="3487664"/>
                </a:cubicBezTo>
                <a:cubicBezTo>
                  <a:pt x="1434840" y="3497327"/>
                  <a:pt x="1730357" y="3129057"/>
                  <a:pt x="1887692" y="2422431"/>
                </a:cubicBezTo>
                <a:cubicBezTo>
                  <a:pt x="1985681" y="2531460"/>
                  <a:pt x="2093439" y="2747804"/>
                  <a:pt x="2336342" y="2720202"/>
                </a:cubicBezTo>
                <a:cubicBezTo>
                  <a:pt x="2693796" y="2666377"/>
                  <a:pt x="3092265" y="2401394"/>
                  <a:pt x="3176454" y="1627140"/>
                </a:cubicBezTo>
                <a:cubicBezTo>
                  <a:pt x="3254038" y="999456"/>
                  <a:pt x="2816023" y="430731"/>
                  <a:pt x="1979373" y="472350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8" name="Rounded Rectangle 8">
            <a:extLst>
              <a:ext uri="{FF2B5EF4-FFF2-40B4-BE49-F238E27FC236}">
                <a16:creationId xmlns:a16="http://schemas.microsoft.com/office/drawing/2014/main" id="{CF999092-51D0-4040-A441-EE93FB3BE0AB}"/>
              </a:ext>
            </a:extLst>
          </p:cNvPr>
          <p:cNvSpPr/>
          <p:nvPr/>
        </p:nvSpPr>
        <p:spPr>
          <a:xfrm>
            <a:off x="4436267" y="5634756"/>
            <a:ext cx="519323" cy="519265"/>
          </a:xfrm>
          <a:custGeom>
            <a:avLst/>
            <a:gdLst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688485 w 3888432"/>
              <a:gd name="connsiteY5" fmla="*/ 147563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2688485 w 3888432"/>
              <a:gd name="connsiteY17" fmla="*/ 1475633 h 3960440"/>
              <a:gd name="connsiteX18" fmla="*/ 878058 w 3888432"/>
              <a:gd name="connsiteY18" fmla="*/ 648072 h 3960440"/>
              <a:gd name="connsiteX19" fmla="*/ 554477 w 3888432"/>
              <a:gd name="connsiteY19" fmla="*/ 971653 h 3960440"/>
              <a:gd name="connsiteX20" fmla="*/ 878058 w 3888432"/>
              <a:gd name="connsiteY20" fmla="*/ 1295234 h 3960440"/>
              <a:gd name="connsiteX21" fmla="*/ 1201639 w 3888432"/>
              <a:gd name="connsiteY21" fmla="*/ 971653 h 3960440"/>
              <a:gd name="connsiteX22" fmla="*/ 878058 w 3888432"/>
              <a:gd name="connsiteY22" fmla="*/ 648072 h 3960440"/>
              <a:gd name="connsiteX23" fmla="*/ 333511 w 3888432"/>
              <a:gd name="connsiteY23" fmla="*/ 0 h 3960440"/>
              <a:gd name="connsiteX24" fmla="*/ 3554921 w 3888432"/>
              <a:gd name="connsiteY24" fmla="*/ 0 h 3960440"/>
              <a:gd name="connsiteX25" fmla="*/ 3888432 w 3888432"/>
              <a:gd name="connsiteY25" fmla="*/ 333511 h 3960440"/>
              <a:gd name="connsiteX26" fmla="*/ 3888432 w 3888432"/>
              <a:gd name="connsiteY26" fmla="*/ 3626929 h 3960440"/>
              <a:gd name="connsiteX27" fmla="*/ 3554921 w 3888432"/>
              <a:gd name="connsiteY27" fmla="*/ 3960440 h 3960440"/>
              <a:gd name="connsiteX28" fmla="*/ 333511 w 3888432"/>
              <a:gd name="connsiteY28" fmla="*/ 3960440 h 3960440"/>
              <a:gd name="connsiteX29" fmla="*/ 0 w 3888432"/>
              <a:gd name="connsiteY29" fmla="*/ 3626929 h 3960440"/>
              <a:gd name="connsiteX30" fmla="*/ 0 w 3888432"/>
              <a:gd name="connsiteY30" fmla="*/ 333511 h 3960440"/>
              <a:gd name="connsiteX31" fmla="*/ 333511 w 3888432"/>
              <a:gd name="connsiteY31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888432" h="3960440">
                <a:moveTo>
                  <a:pt x="554477" y="1512168"/>
                </a:moveTo>
                <a:lnTo>
                  <a:pt x="554477" y="3312368"/>
                </a:lnTo>
                <a:lnTo>
                  <a:pt x="1201638" y="3312368"/>
                </a:lnTo>
                <a:lnTo>
                  <a:pt x="1201638" y="1512168"/>
                </a:lnTo>
                <a:lnTo>
                  <a:pt x="554477" y="1512168"/>
                </a:lnTo>
                <a:close/>
                <a:moveTo>
                  <a:pt x="2840340" y="1479943"/>
                </a:moveTo>
                <a:cubicBezTo>
                  <a:pt x="2293254" y="1484797"/>
                  <a:pt x="2254084" y="1780470"/>
                  <a:pt x="2136833" y="1785510"/>
                </a:cubicBezTo>
                <a:lnTo>
                  <a:pt x="2136833" y="1510185"/>
                </a:lnTo>
                <a:lnTo>
                  <a:pt x="1489672" y="1510185"/>
                </a:lnTo>
                <a:lnTo>
                  <a:pt x="1489672" y="3310385"/>
                </a:lnTo>
                <a:lnTo>
                  <a:pt x="2136833" y="3310385"/>
                </a:lnTo>
                <a:cubicBezTo>
                  <a:pt x="2140283" y="2925445"/>
                  <a:pt x="2133383" y="2560917"/>
                  <a:pt x="2147184" y="2155564"/>
                </a:cubicBezTo>
                <a:cubicBezTo>
                  <a:pt x="2187272" y="1842063"/>
                  <a:pt x="2668986" y="1938990"/>
                  <a:pt x="2673919" y="2138897"/>
                </a:cubicBezTo>
                <a:lnTo>
                  <a:pt x="2679688" y="3312366"/>
                </a:lnTo>
                <a:lnTo>
                  <a:pt x="3326849" y="3312366"/>
                </a:lnTo>
                <a:cubicBezTo>
                  <a:pt x="3329155" y="2917782"/>
                  <a:pt x="3331462" y="2523197"/>
                  <a:pt x="3333768" y="2128613"/>
                </a:cubicBezTo>
                <a:cubicBezTo>
                  <a:pt x="3339026" y="1942962"/>
                  <a:pt x="3184753" y="1475890"/>
                  <a:pt x="2840340" y="1479943"/>
                </a:cubicBezTo>
                <a:close/>
                <a:moveTo>
                  <a:pt x="878058" y="648072"/>
                </a:moveTo>
                <a:cubicBezTo>
                  <a:pt x="699349" y="648072"/>
                  <a:pt x="554477" y="792944"/>
                  <a:pt x="554477" y="971653"/>
                </a:cubicBezTo>
                <a:cubicBezTo>
                  <a:pt x="554477" y="1150362"/>
                  <a:pt x="699349" y="1295234"/>
                  <a:pt x="878058" y="1295234"/>
                </a:cubicBezTo>
                <a:cubicBezTo>
                  <a:pt x="1056767" y="1295234"/>
                  <a:pt x="1201639" y="1150362"/>
                  <a:pt x="1201639" y="971653"/>
                </a:cubicBezTo>
                <a:cubicBezTo>
                  <a:pt x="1201639" y="792944"/>
                  <a:pt x="1056767" y="648072"/>
                  <a:pt x="878058" y="648072"/>
                </a:cubicBezTo>
                <a:close/>
                <a:moveTo>
                  <a:pt x="333511" y="0"/>
                </a:moveTo>
                <a:lnTo>
                  <a:pt x="3554921" y="0"/>
                </a:lnTo>
                <a:cubicBezTo>
                  <a:pt x="3739114" y="0"/>
                  <a:pt x="3888432" y="149318"/>
                  <a:pt x="3888432" y="333511"/>
                </a:cubicBezTo>
                <a:lnTo>
                  <a:pt x="3888432" y="3626929"/>
                </a:lnTo>
                <a:cubicBezTo>
                  <a:pt x="3888432" y="3811122"/>
                  <a:pt x="3739114" y="3960440"/>
                  <a:pt x="3554921" y="3960440"/>
                </a:cubicBezTo>
                <a:lnTo>
                  <a:pt x="333511" y="3960440"/>
                </a:lnTo>
                <a:cubicBezTo>
                  <a:pt x="149318" y="3960440"/>
                  <a:pt x="0" y="3811122"/>
                  <a:pt x="0" y="3626929"/>
                </a:cubicBezTo>
                <a:lnTo>
                  <a:pt x="0" y="333511"/>
                </a:lnTo>
                <a:cubicBezTo>
                  <a:pt x="0" y="149318"/>
                  <a:pt x="149318" y="0"/>
                  <a:pt x="33351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9" name="Rounded Rectangle 2">
            <a:extLst>
              <a:ext uri="{FF2B5EF4-FFF2-40B4-BE49-F238E27FC236}">
                <a16:creationId xmlns:a16="http://schemas.microsoft.com/office/drawing/2014/main" id="{5394194E-40CF-4800-82F4-DA12261F9012}"/>
              </a:ext>
            </a:extLst>
          </p:cNvPr>
          <p:cNvSpPr/>
          <p:nvPr/>
        </p:nvSpPr>
        <p:spPr>
          <a:xfrm>
            <a:off x="6971252" y="5634756"/>
            <a:ext cx="519265" cy="519265"/>
          </a:xfrm>
          <a:custGeom>
            <a:avLst/>
            <a:gdLst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155131 w 3960000"/>
              <a:gd name="connsiteY16" fmla="*/ 1419365 h 3960000"/>
              <a:gd name="connsiteX17" fmla="*/ 3207849 w 3960000"/>
              <a:gd name="connsiteY17" fmla="*/ 1493166 h 3960000"/>
              <a:gd name="connsiteX18" fmla="*/ 3407333 w 3960000"/>
              <a:gd name="connsiteY18" fmla="*/ 1117847 h 3960000"/>
              <a:gd name="connsiteX19" fmla="*/ 3108461 w 3960000"/>
              <a:gd name="connsiteY19" fmla="*/ 1185086 h 3960000"/>
              <a:gd name="connsiteX20" fmla="*/ 3334650 w 3960000"/>
              <a:gd name="connsiteY20" fmla="*/ 883134 h 3960000"/>
              <a:gd name="connsiteX21" fmla="*/ 2995677 w 3960000"/>
              <a:gd name="connsiteY21" fmla="*/ 1008938 h 3960000"/>
              <a:gd name="connsiteX22" fmla="*/ 2538382 w 3960000"/>
              <a:gd name="connsiteY22" fmla="*/ 802616 h 3960000"/>
              <a:gd name="connsiteX23" fmla="*/ 308009 w 3960000"/>
              <a:gd name="connsiteY23" fmla="*/ 0 h 3960000"/>
              <a:gd name="connsiteX24" fmla="*/ 3651991 w 3960000"/>
              <a:gd name="connsiteY24" fmla="*/ 0 h 3960000"/>
              <a:gd name="connsiteX25" fmla="*/ 3960000 w 3960000"/>
              <a:gd name="connsiteY25" fmla="*/ 308009 h 3960000"/>
              <a:gd name="connsiteX26" fmla="*/ 3960000 w 3960000"/>
              <a:gd name="connsiteY26" fmla="*/ 3651991 h 3960000"/>
              <a:gd name="connsiteX27" fmla="*/ 3651991 w 3960000"/>
              <a:gd name="connsiteY27" fmla="*/ 3960000 h 3960000"/>
              <a:gd name="connsiteX28" fmla="*/ 308009 w 3960000"/>
              <a:gd name="connsiteY28" fmla="*/ 3960000 h 3960000"/>
              <a:gd name="connsiteX29" fmla="*/ 0 w 3960000"/>
              <a:gd name="connsiteY29" fmla="*/ 3651991 h 3960000"/>
              <a:gd name="connsiteX30" fmla="*/ 0 w 3960000"/>
              <a:gd name="connsiteY30" fmla="*/ 308009 h 3960000"/>
              <a:gd name="connsiteX31" fmla="*/ 308009 w 3960000"/>
              <a:gd name="connsiteY31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207849 w 3960000"/>
              <a:gd name="connsiteY16" fmla="*/ 1493166 h 3960000"/>
              <a:gd name="connsiteX17" fmla="*/ 3407333 w 3960000"/>
              <a:gd name="connsiteY17" fmla="*/ 1117847 h 3960000"/>
              <a:gd name="connsiteX18" fmla="*/ 3108461 w 3960000"/>
              <a:gd name="connsiteY18" fmla="*/ 1185086 h 3960000"/>
              <a:gd name="connsiteX19" fmla="*/ 3334650 w 3960000"/>
              <a:gd name="connsiteY19" fmla="*/ 883134 h 3960000"/>
              <a:gd name="connsiteX20" fmla="*/ 2995677 w 3960000"/>
              <a:gd name="connsiteY20" fmla="*/ 1008938 h 3960000"/>
              <a:gd name="connsiteX21" fmla="*/ 2538382 w 3960000"/>
              <a:gd name="connsiteY21" fmla="*/ 802616 h 3960000"/>
              <a:gd name="connsiteX22" fmla="*/ 308009 w 3960000"/>
              <a:gd name="connsiteY22" fmla="*/ 0 h 3960000"/>
              <a:gd name="connsiteX23" fmla="*/ 3651991 w 3960000"/>
              <a:gd name="connsiteY23" fmla="*/ 0 h 3960000"/>
              <a:gd name="connsiteX24" fmla="*/ 3960000 w 3960000"/>
              <a:gd name="connsiteY24" fmla="*/ 308009 h 3960000"/>
              <a:gd name="connsiteX25" fmla="*/ 3960000 w 3960000"/>
              <a:gd name="connsiteY25" fmla="*/ 3651991 h 3960000"/>
              <a:gd name="connsiteX26" fmla="*/ 3651991 w 3960000"/>
              <a:gd name="connsiteY26" fmla="*/ 3960000 h 3960000"/>
              <a:gd name="connsiteX27" fmla="*/ 308009 w 3960000"/>
              <a:gd name="connsiteY27" fmla="*/ 3960000 h 3960000"/>
              <a:gd name="connsiteX28" fmla="*/ 0 w 3960000"/>
              <a:gd name="connsiteY28" fmla="*/ 3651991 h 3960000"/>
              <a:gd name="connsiteX29" fmla="*/ 0 w 3960000"/>
              <a:gd name="connsiteY29" fmla="*/ 308009 h 3960000"/>
              <a:gd name="connsiteX30" fmla="*/ 308009 w 3960000"/>
              <a:gd name="connsiteY30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08461 w 3960000"/>
              <a:gd name="connsiteY17" fmla="*/ 1185086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3960000" h="3960000">
                <a:moveTo>
                  <a:pt x="3160999" y="1374274"/>
                </a:moveTo>
                <a:lnTo>
                  <a:pt x="3155132" y="1419362"/>
                </a:lnTo>
                <a:lnTo>
                  <a:pt x="3160999" y="1374274"/>
                </a:lnTo>
                <a:close/>
                <a:moveTo>
                  <a:pt x="2496208" y="770986"/>
                </a:moveTo>
                <a:cubicBezTo>
                  <a:pt x="2113414" y="770986"/>
                  <a:pt x="1929581" y="1106902"/>
                  <a:pt x="1921633" y="1292845"/>
                </a:cubicBezTo>
                <a:cubicBezTo>
                  <a:pt x="1914712" y="1454769"/>
                  <a:pt x="1928136" y="1522392"/>
                  <a:pt x="1942445" y="1570340"/>
                </a:cubicBezTo>
                <a:cubicBezTo>
                  <a:pt x="1547199" y="1510736"/>
                  <a:pt x="1237189" y="1330681"/>
                  <a:pt x="815277" y="836121"/>
                </a:cubicBezTo>
                <a:cubicBezTo>
                  <a:pt x="618819" y="1229038"/>
                  <a:pt x="733086" y="1558961"/>
                  <a:pt x="965659" y="1735195"/>
                </a:cubicBezTo>
                <a:cubicBezTo>
                  <a:pt x="864541" y="1716416"/>
                  <a:pt x="662904" y="1695759"/>
                  <a:pt x="570453" y="1629310"/>
                </a:cubicBezTo>
                <a:cubicBezTo>
                  <a:pt x="597898" y="2016450"/>
                  <a:pt x="990931" y="2177657"/>
                  <a:pt x="1196057" y="2257108"/>
                </a:cubicBezTo>
                <a:cubicBezTo>
                  <a:pt x="1113718" y="2275887"/>
                  <a:pt x="943857" y="2321380"/>
                  <a:pt x="813848" y="2296824"/>
                </a:cubicBezTo>
                <a:cubicBezTo>
                  <a:pt x="926523" y="2634848"/>
                  <a:pt x="1326064" y="2611755"/>
                  <a:pt x="1486410" y="2607420"/>
                </a:cubicBezTo>
                <a:cubicBezTo>
                  <a:pt x="1297174" y="2749708"/>
                  <a:pt x="1000058" y="2795794"/>
                  <a:pt x="489408" y="2829018"/>
                </a:cubicBezTo>
                <a:cubicBezTo>
                  <a:pt x="914827" y="3139596"/>
                  <a:pt x="1734874" y="3242281"/>
                  <a:pt x="2062787" y="3146219"/>
                </a:cubicBezTo>
                <a:cubicBezTo>
                  <a:pt x="2763394" y="2903535"/>
                  <a:pt x="2915370" y="2621267"/>
                  <a:pt x="3074271" y="2105563"/>
                </a:cubicBezTo>
                <a:cubicBezTo>
                  <a:pt x="3173740" y="1733406"/>
                  <a:pt x="3145310" y="1648999"/>
                  <a:pt x="3207849" y="1493166"/>
                </a:cubicBezTo>
                <a:cubicBezTo>
                  <a:pt x="3270388" y="1337333"/>
                  <a:pt x="3414210" y="1276468"/>
                  <a:pt x="3449507" y="1170564"/>
                </a:cubicBezTo>
                <a:cubicBezTo>
                  <a:pt x="3349883" y="1192977"/>
                  <a:pt x="3252716" y="1239516"/>
                  <a:pt x="3140091" y="1227260"/>
                </a:cubicBezTo>
                <a:cubicBezTo>
                  <a:pt x="3219995" y="1183499"/>
                  <a:pt x="3274317" y="996523"/>
                  <a:pt x="3324107" y="851504"/>
                </a:cubicBezTo>
                <a:cubicBezTo>
                  <a:pt x="3215037" y="921165"/>
                  <a:pt x="3152155" y="998691"/>
                  <a:pt x="2995677" y="1008938"/>
                </a:cubicBezTo>
                <a:cubicBezTo>
                  <a:pt x="2884471" y="881691"/>
                  <a:pt x="2678487" y="770986"/>
                  <a:pt x="2496208" y="770986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0" name="Rounded Rectangle 3">
            <a:extLst>
              <a:ext uri="{FF2B5EF4-FFF2-40B4-BE49-F238E27FC236}">
                <a16:creationId xmlns:a16="http://schemas.microsoft.com/office/drawing/2014/main" id="{C2FE4DD9-BD0F-42FA-8558-1E2788EACC02}"/>
              </a:ext>
            </a:extLst>
          </p:cNvPr>
          <p:cNvSpPr>
            <a:spLocks noChangeAspect="1"/>
          </p:cNvSpPr>
          <p:nvPr/>
        </p:nvSpPr>
        <p:spPr>
          <a:xfrm>
            <a:off x="6121262" y="5634756"/>
            <a:ext cx="519265" cy="519265"/>
          </a:xfrm>
          <a:custGeom>
            <a:avLst/>
            <a:gdLst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59137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3960000" h="3960000">
                <a:moveTo>
                  <a:pt x="2841893" y="181064"/>
                </a:moveTo>
                <a:cubicBezTo>
                  <a:pt x="2485731" y="190239"/>
                  <a:pt x="2106781" y="339266"/>
                  <a:pt x="2105790" y="859562"/>
                </a:cubicBezTo>
                <a:lnTo>
                  <a:pt x="2106860" y="863292"/>
                </a:lnTo>
                <a:lnTo>
                  <a:pt x="2106860" y="1248172"/>
                </a:lnTo>
                <a:lnTo>
                  <a:pt x="1691968" y="1248172"/>
                </a:lnTo>
                <a:lnTo>
                  <a:pt x="1691968" y="1824236"/>
                </a:lnTo>
                <a:lnTo>
                  <a:pt x="2106860" y="1824236"/>
                </a:lnTo>
                <a:lnTo>
                  <a:pt x="2106860" y="3779396"/>
                </a:lnTo>
                <a:lnTo>
                  <a:pt x="2754932" y="3779396"/>
                </a:lnTo>
                <a:lnTo>
                  <a:pt x="2754932" y="1824236"/>
                </a:lnTo>
                <a:lnTo>
                  <a:pt x="3305869" y="1813665"/>
                </a:lnTo>
                <a:lnTo>
                  <a:pt x="3348152" y="1248172"/>
                </a:lnTo>
                <a:lnTo>
                  <a:pt x="2754932" y="1248172"/>
                </a:lnTo>
                <a:lnTo>
                  <a:pt x="2754932" y="907124"/>
                </a:lnTo>
                <a:cubicBezTo>
                  <a:pt x="2746287" y="682909"/>
                  <a:pt x="3126764" y="685506"/>
                  <a:pt x="3369037" y="704441"/>
                </a:cubicBezTo>
                <a:cubicBezTo>
                  <a:pt x="3391941" y="556446"/>
                  <a:pt x="3409927" y="381656"/>
                  <a:pt x="3410216" y="195189"/>
                </a:cubicBezTo>
                <a:cubicBezTo>
                  <a:pt x="3239930" y="163882"/>
                  <a:pt x="3118909" y="173928"/>
                  <a:pt x="2841893" y="181064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1" name="Rounded Rectangle 10">
            <a:extLst>
              <a:ext uri="{FF2B5EF4-FFF2-40B4-BE49-F238E27FC236}">
                <a16:creationId xmlns:a16="http://schemas.microsoft.com/office/drawing/2014/main" id="{798E328E-1056-4BD6-8D0A-FEC675AE63E6}"/>
              </a:ext>
            </a:extLst>
          </p:cNvPr>
          <p:cNvSpPr>
            <a:spLocks noChangeAspect="1"/>
          </p:cNvSpPr>
          <p:nvPr/>
        </p:nvSpPr>
        <p:spPr>
          <a:xfrm>
            <a:off x="7836637" y="5624208"/>
            <a:ext cx="521115" cy="529812"/>
          </a:xfrm>
          <a:custGeom>
            <a:avLst/>
            <a:gdLst/>
            <a:ahLst/>
            <a:cxnLst/>
            <a:rect l="l" t="t" r="r" b="b"/>
            <a:pathLst>
              <a:path w="3186824" h="3240000">
                <a:moveTo>
                  <a:pt x="2141174" y="1384899"/>
                </a:moveTo>
                <a:lnTo>
                  <a:pt x="2141174" y="1528887"/>
                </a:lnTo>
                <a:lnTo>
                  <a:pt x="1997174" y="1528887"/>
                </a:lnTo>
                <a:lnTo>
                  <a:pt x="1997174" y="1744911"/>
                </a:lnTo>
                <a:lnTo>
                  <a:pt x="2141174" y="1744911"/>
                </a:lnTo>
                <a:lnTo>
                  <a:pt x="2141174" y="1888899"/>
                </a:lnTo>
                <a:lnTo>
                  <a:pt x="2357174" y="1888899"/>
                </a:lnTo>
                <a:lnTo>
                  <a:pt x="2357174" y="1744911"/>
                </a:lnTo>
                <a:lnTo>
                  <a:pt x="2501174" y="1744911"/>
                </a:lnTo>
                <a:lnTo>
                  <a:pt x="2501174" y="1528887"/>
                </a:lnTo>
                <a:lnTo>
                  <a:pt x="2357174" y="1528887"/>
                </a:lnTo>
                <a:lnTo>
                  <a:pt x="2357174" y="1384899"/>
                </a:lnTo>
                <a:close/>
                <a:moveTo>
                  <a:pt x="1286582" y="1008157"/>
                </a:moveTo>
                <a:cubicBezTo>
                  <a:pt x="1148208" y="1006486"/>
                  <a:pt x="1009270" y="1051569"/>
                  <a:pt x="894997" y="1143711"/>
                </a:cubicBezTo>
                <a:cubicBezTo>
                  <a:pt x="666451" y="1327995"/>
                  <a:pt x="600947" y="1648602"/>
                  <a:pt x="738892" y="1907765"/>
                </a:cubicBezTo>
                <a:cubicBezTo>
                  <a:pt x="876837" y="2166928"/>
                  <a:pt x="1179371" y="2291639"/>
                  <a:pt x="1459875" y="2204971"/>
                </a:cubicBezTo>
                <a:cubicBezTo>
                  <a:pt x="1676459" y="2138053"/>
                  <a:pt x="1832801" y="1959669"/>
                  <a:pt x="1876637" y="1747242"/>
                </a:cubicBezTo>
                <a:lnTo>
                  <a:pt x="1879565" y="1747242"/>
                </a:lnTo>
                <a:lnTo>
                  <a:pt x="1879565" y="1728291"/>
                </a:lnTo>
                <a:cubicBezTo>
                  <a:pt x="1891883" y="1671800"/>
                  <a:pt x="1894168" y="1612713"/>
                  <a:pt x="1887545" y="1552862"/>
                </a:cubicBezTo>
                <a:lnTo>
                  <a:pt x="1879565" y="1553745"/>
                </a:lnTo>
                <a:lnTo>
                  <a:pt x="1879565" y="1531218"/>
                </a:lnTo>
                <a:lnTo>
                  <a:pt x="1231565" y="1531218"/>
                </a:lnTo>
                <a:lnTo>
                  <a:pt x="1231565" y="1747242"/>
                </a:lnTo>
                <a:lnTo>
                  <a:pt x="1565835" y="1747242"/>
                </a:lnTo>
                <a:cubicBezTo>
                  <a:pt x="1530201" y="1827940"/>
                  <a:pt x="1460959" y="1892348"/>
                  <a:pt x="1371795" y="1919897"/>
                </a:cubicBezTo>
                <a:cubicBezTo>
                  <a:pt x="1228031" y="1964316"/>
                  <a:pt x="1072976" y="1900399"/>
                  <a:pt x="1002277" y="1767573"/>
                </a:cubicBezTo>
                <a:cubicBezTo>
                  <a:pt x="931578" y="1634747"/>
                  <a:pt x="965150" y="1470429"/>
                  <a:pt x="1082284" y="1375980"/>
                </a:cubicBezTo>
                <a:cubicBezTo>
                  <a:pt x="1199418" y="1281531"/>
                  <a:pt x="1367118" y="1283556"/>
                  <a:pt x="1481937" y="1380807"/>
                </a:cubicBezTo>
                <a:lnTo>
                  <a:pt x="1674778" y="1153129"/>
                </a:lnTo>
                <a:cubicBezTo>
                  <a:pt x="1562764" y="1058254"/>
                  <a:pt x="1424955" y="1009828"/>
                  <a:pt x="1286582" y="1008157"/>
                </a:cubicBezTo>
                <a:close/>
                <a:moveTo>
                  <a:pt x="293028" y="0"/>
                </a:moveTo>
                <a:lnTo>
                  <a:pt x="2893796" y="0"/>
                </a:lnTo>
                <a:cubicBezTo>
                  <a:pt x="3055631" y="0"/>
                  <a:pt x="3186824" y="131193"/>
                  <a:pt x="3186824" y="293028"/>
                </a:cubicBezTo>
                <a:lnTo>
                  <a:pt x="3186824" y="2946972"/>
                </a:lnTo>
                <a:cubicBezTo>
                  <a:pt x="3186824" y="3108807"/>
                  <a:pt x="3055631" y="3240000"/>
                  <a:pt x="2893796" y="3240000"/>
                </a:cubicBezTo>
                <a:lnTo>
                  <a:pt x="293028" y="3240000"/>
                </a:lnTo>
                <a:cubicBezTo>
                  <a:pt x="131193" y="3240000"/>
                  <a:pt x="0" y="3108807"/>
                  <a:pt x="0" y="2946972"/>
                </a:cubicBezTo>
                <a:lnTo>
                  <a:pt x="0" y="293028"/>
                </a:lnTo>
                <a:cubicBezTo>
                  <a:pt x="0" y="131193"/>
                  <a:pt x="131193" y="0"/>
                  <a:pt x="29302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2" name="Block Arc 6">
            <a:extLst>
              <a:ext uri="{FF2B5EF4-FFF2-40B4-BE49-F238E27FC236}">
                <a16:creationId xmlns:a16="http://schemas.microsoft.com/office/drawing/2014/main" id="{62965521-2EFF-4BE9-866C-3D9369FA5C74}"/>
              </a:ext>
            </a:extLst>
          </p:cNvPr>
          <p:cNvSpPr/>
          <p:nvPr/>
        </p:nvSpPr>
        <p:spPr>
          <a:xfrm>
            <a:off x="8626102" y="5660698"/>
            <a:ext cx="488516" cy="493322"/>
          </a:xfrm>
          <a:custGeom>
            <a:avLst/>
            <a:gdLst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151233"/>
              <a:gd name="connsiteY0" fmla="*/ 2175617 h 3221116"/>
              <a:gd name="connsiteX1" fmla="*/ 2658205 w 3151233"/>
              <a:gd name="connsiteY1" fmla="*/ 2178566 h 3221116"/>
              <a:gd name="connsiteX2" fmla="*/ 2664630 w 3151233"/>
              <a:gd name="connsiteY2" fmla="*/ 2175617 h 3221116"/>
              <a:gd name="connsiteX3" fmla="*/ 1477043 w 3151233"/>
              <a:gd name="connsiteY3" fmla="*/ 1144372 h 3221116"/>
              <a:gd name="connsiteX4" fmla="*/ 1409070 w 3151233"/>
              <a:gd name="connsiteY4" fmla="*/ 1159393 h 3221116"/>
              <a:gd name="connsiteX5" fmla="*/ 1152384 w 3151233"/>
              <a:gd name="connsiteY5" fmla="*/ 1703728 h 3221116"/>
              <a:gd name="connsiteX6" fmla="*/ 1514013 w 3151233"/>
              <a:gd name="connsiteY6" fmla="*/ 2152290 h 3221116"/>
              <a:gd name="connsiteX7" fmla="*/ 1850815 w 3151233"/>
              <a:gd name="connsiteY7" fmla="*/ 1654259 h 3221116"/>
              <a:gd name="connsiteX8" fmla="*/ 1830467 w 3151233"/>
              <a:gd name="connsiteY8" fmla="*/ 1515986 h 3221116"/>
              <a:gd name="connsiteX9" fmla="*/ 1477043 w 3151233"/>
              <a:gd name="connsiteY9" fmla="*/ 1144372 h 3221116"/>
              <a:gd name="connsiteX10" fmla="*/ 1651152 w 3151233"/>
              <a:gd name="connsiteY10" fmla="*/ 501 h 3221116"/>
              <a:gd name="connsiteX11" fmla="*/ 2580395 w 3151233"/>
              <a:gd name="connsiteY11" fmla="*/ 324821 h 3221116"/>
              <a:gd name="connsiteX12" fmla="*/ 3030464 w 3151233"/>
              <a:gd name="connsiteY12" fmla="*/ 2249544 h 3221116"/>
              <a:gd name="connsiteX13" fmla="*/ 2585849 w 3151233"/>
              <a:gd name="connsiteY13" fmla="*/ 2588887 h 3221116"/>
              <a:gd name="connsiteX14" fmla="*/ 1973374 w 3151233"/>
              <a:gd name="connsiteY14" fmla="*/ 2195096 h 3221116"/>
              <a:gd name="connsiteX15" fmla="*/ 1390827 w 3151233"/>
              <a:gd name="connsiteY15" fmla="*/ 2527630 h 3221116"/>
              <a:gd name="connsiteX16" fmla="*/ 783896 w 3151233"/>
              <a:gd name="connsiteY16" fmla="*/ 1665044 h 3221116"/>
              <a:gd name="connsiteX17" fmla="*/ 1268509 w 3151233"/>
              <a:gd name="connsiteY17" fmla="*/ 819983 h 3221116"/>
              <a:gd name="connsiteX18" fmla="*/ 1328805 w 3151233"/>
              <a:gd name="connsiteY18" fmla="*/ 807930 h 3221116"/>
              <a:gd name="connsiteX19" fmla="*/ 1390827 w 3151233"/>
              <a:gd name="connsiteY19" fmla="*/ 802457 h 3221116"/>
              <a:gd name="connsiteX20" fmla="*/ 1462242 w 3151233"/>
              <a:gd name="connsiteY20" fmla="*/ 801708 h 3221116"/>
              <a:gd name="connsiteX21" fmla="*/ 1956122 w 3151233"/>
              <a:gd name="connsiteY21" fmla="*/ 1110076 h 3221116"/>
              <a:gd name="connsiteX22" fmla="*/ 1973374 w 3151233"/>
              <a:gd name="connsiteY22" fmla="*/ 875315 h 3221116"/>
              <a:gd name="connsiteX23" fmla="*/ 2333414 w 3151233"/>
              <a:gd name="connsiteY23" fmla="*/ 875315 h 3221116"/>
              <a:gd name="connsiteX24" fmla="*/ 2324788 w 3151233"/>
              <a:gd name="connsiteY24" fmla="*/ 2054049 h 3221116"/>
              <a:gd name="connsiteX25" fmla="*/ 2661746 w 3151233"/>
              <a:gd name="connsiteY25" fmla="*/ 2179658 h 3221116"/>
              <a:gd name="connsiteX26" fmla="*/ 2691046 w 3151233"/>
              <a:gd name="connsiteY26" fmla="*/ 2188689 h 3221116"/>
              <a:gd name="connsiteX27" fmla="*/ 2667011 w 3151233"/>
              <a:gd name="connsiteY27" fmla="*/ 2175828 h 3221116"/>
              <a:gd name="connsiteX28" fmla="*/ 2332141 w 3151233"/>
              <a:gd name="connsiteY28" fmla="*/ 653899 h 3221116"/>
              <a:gd name="connsiteX29" fmla="*/ 776764 w 3151233"/>
              <a:gd name="connsiteY29" fmla="*/ 749845 h 3221116"/>
              <a:gd name="connsiteX30" fmla="*/ 631487 w 3151233"/>
              <a:gd name="connsiteY30" fmla="*/ 2301392 h 3221116"/>
              <a:gd name="connsiteX31" fmla="*/ 2142017 w 3151233"/>
              <a:gd name="connsiteY31" fmla="*/ 2684410 h 3221116"/>
              <a:gd name="connsiteX32" fmla="*/ 2324866 w 3151233"/>
              <a:gd name="connsiteY32" fmla="*/ 3053856 h 3221116"/>
              <a:gd name="connsiteX33" fmla="*/ 294693 w 3151233"/>
              <a:gd name="connsiteY33" fmla="*/ 2539075 h 3221116"/>
              <a:gd name="connsiteX34" fmla="*/ 489947 w 3151233"/>
              <a:gd name="connsiteY34" fmla="*/ 453774 h 3221116"/>
              <a:gd name="connsiteX35" fmla="*/ 1651152 w 3151233"/>
              <a:gd name="connsiteY35" fmla="*/ 501 h 3221116"/>
              <a:gd name="connsiteX0" fmla="*/ 2664630 w 3161851"/>
              <a:gd name="connsiteY0" fmla="*/ 2175617 h 3221116"/>
              <a:gd name="connsiteX1" fmla="*/ 2658205 w 3161851"/>
              <a:gd name="connsiteY1" fmla="*/ 2178566 h 3221116"/>
              <a:gd name="connsiteX2" fmla="*/ 2664630 w 3161851"/>
              <a:gd name="connsiteY2" fmla="*/ 2175617 h 3221116"/>
              <a:gd name="connsiteX3" fmla="*/ 1477043 w 3161851"/>
              <a:gd name="connsiteY3" fmla="*/ 1144372 h 3221116"/>
              <a:gd name="connsiteX4" fmla="*/ 1409070 w 3161851"/>
              <a:gd name="connsiteY4" fmla="*/ 1159393 h 3221116"/>
              <a:gd name="connsiteX5" fmla="*/ 1152384 w 3161851"/>
              <a:gd name="connsiteY5" fmla="*/ 1703728 h 3221116"/>
              <a:gd name="connsiteX6" fmla="*/ 1514013 w 3161851"/>
              <a:gd name="connsiteY6" fmla="*/ 2152290 h 3221116"/>
              <a:gd name="connsiteX7" fmla="*/ 1850815 w 3161851"/>
              <a:gd name="connsiteY7" fmla="*/ 1654259 h 3221116"/>
              <a:gd name="connsiteX8" fmla="*/ 1830467 w 3161851"/>
              <a:gd name="connsiteY8" fmla="*/ 1515986 h 3221116"/>
              <a:gd name="connsiteX9" fmla="*/ 1477043 w 3161851"/>
              <a:gd name="connsiteY9" fmla="*/ 1144372 h 3221116"/>
              <a:gd name="connsiteX10" fmla="*/ 1651152 w 3161851"/>
              <a:gd name="connsiteY10" fmla="*/ 501 h 3221116"/>
              <a:gd name="connsiteX11" fmla="*/ 2580395 w 3161851"/>
              <a:gd name="connsiteY11" fmla="*/ 324821 h 3221116"/>
              <a:gd name="connsiteX12" fmla="*/ 3030464 w 3161851"/>
              <a:gd name="connsiteY12" fmla="*/ 2249544 h 3221116"/>
              <a:gd name="connsiteX13" fmla="*/ 2585849 w 3161851"/>
              <a:gd name="connsiteY13" fmla="*/ 2588887 h 3221116"/>
              <a:gd name="connsiteX14" fmla="*/ 1973374 w 3161851"/>
              <a:gd name="connsiteY14" fmla="*/ 2195096 h 3221116"/>
              <a:gd name="connsiteX15" fmla="*/ 1390827 w 3161851"/>
              <a:gd name="connsiteY15" fmla="*/ 2527630 h 3221116"/>
              <a:gd name="connsiteX16" fmla="*/ 783896 w 3161851"/>
              <a:gd name="connsiteY16" fmla="*/ 1665044 h 3221116"/>
              <a:gd name="connsiteX17" fmla="*/ 1268509 w 3161851"/>
              <a:gd name="connsiteY17" fmla="*/ 819983 h 3221116"/>
              <a:gd name="connsiteX18" fmla="*/ 1328805 w 3161851"/>
              <a:gd name="connsiteY18" fmla="*/ 807930 h 3221116"/>
              <a:gd name="connsiteX19" fmla="*/ 1390827 w 3161851"/>
              <a:gd name="connsiteY19" fmla="*/ 802457 h 3221116"/>
              <a:gd name="connsiteX20" fmla="*/ 1462242 w 3161851"/>
              <a:gd name="connsiteY20" fmla="*/ 801708 h 3221116"/>
              <a:gd name="connsiteX21" fmla="*/ 1956122 w 3161851"/>
              <a:gd name="connsiteY21" fmla="*/ 1110076 h 3221116"/>
              <a:gd name="connsiteX22" fmla="*/ 1973374 w 3161851"/>
              <a:gd name="connsiteY22" fmla="*/ 875315 h 3221116"/>
              <a:gd name="connsiteX23" fmla="*/ 2333414 w 3161851"/>
              <a:gd name="connsiteY23" fmla="*/ 875315 h 3221116"/>
              <a:gd name="connsiteX24" fmla="*/ 2324788 w 3161851"/>
              <a:gd name="connsiteY24" fmla="*/ 2054049 h 3221116"/>
              <a:gd name="connsiteX25" fmla="*/ 2661746 w 3161851"/>
              <a:gd name="connsiteY25" fmla="*/ 2179658 h 3221116"/>
              <a:gd name="connsiteX26" fmla="*/ 2691046 w 3161851"/>
              <a:gd name="connsiteY26" fmla="*/ 2188689 h 3221116"/>
              <a:gd name="connsiteX27" fmla="*/ 2667011 w 3161851"/>
              <a:gd name="connsiteY27" fmla="*/ 2175828 h 3221116"/>
              <a:gd name="connsiteX28" fmla="*/ 2332141 w 3161851"/>
              <a:gd name="connsiteY28" fmla="*/ 653899 h 3221116"/>
              <a:gd name="connsiteX29" fmla="*/ 776764 w 3161851"/>
              <a:gd name="connsiteY29" fmla="*/ 749845 h 3221116"/>
              <a:gd name="connsiteX30" fmla="*/ 631487 w 3161851"/>
              <a:gd name="connsiteY30" fmla="*/ 2301392 h 3221116"/>
              <a:gd name="connsiteX31" fmla="*/ 2142017 w 3161851"/>
              <a:gd name="connsiteY31" fmla="*/ 2684410 h 3221116"/>
              <a:gd name="connsiteX32" fmla="*/ 2324866 w 3161851"/>
              <a:gd name="connsiteY32" fmla="*/ 3053856 h 3221116"/>
              <a:gd name="connsiteX33" fmla="*/ 294693 w 3161851"/>
              <a:gd name="connsiteY33" fmla="*/ 2539075 h 3221116"/>
              <a:gd name="connsiteX34" fmla="*/ 489947 w 3161851"/>
              <a:gd name="connsiteY34" fmla="*/ 453774 h 3221116"/>
              <a:gd name="connsiteX35" fmla="*/ 1651152 w 3161851"/>
              <a:gd name="connsiteY35" fmla="*/ 501 h 3221116"/>
              <a:gd name="connsiteX0" fmla="*/ 2664630 w 3182629"/>
              <a:gd name="connsiteY0" fmla="*/ 2175617 h 3221116"/>
              <a:gd name="connsiteX1" fmla="*/ 2658205 w 3182629"/>
              <a:gd name="connsiteY1" fmla="*/ 2178566 h 3221116"/>
              <a:gd name="connsiteX2" fmla="*/ 2664630 w 3182629"/>
              <a:gd name="connsiteY2" fmla="*/ 2175617 h 3221116"/>
              <a:gd name="connsiteX3" fmla="*/ 1477043 w 3182629"/>
              <a:gd name="connsiteY3" fmla="*/ 1144372 h 3221116"/>
              <a:gd name="connsiteX4" fmla="*/ 1409070 w 3182629"/>
              <a:gd name="connsiteY4" fmla="*/ 1159393 h 3221116"/>
              <a:gd name="connsiteX5" fmla="*/ 1152384 w 3182629"/>
              <a:gd name="connsiteY5" fmla="*/ 1703728 h 3221116"/>
              <a:gd name="connsiteX6" fmla="*/ 1514013 w 3182629"/>
              <a:gd name="connsiteY6" fmla="*/ 2152290 h 3221116"/>
              <a:gd name="connsiteX7" fmla="*/ 1850815 w 3182629"/>
              <a:gd name="connsiteY7" fmla="*/ 1654259 h 3221116"/>
              <a:gd name="connsiteX8" fmla="*/ 1830467 w 3182629"/>
              <a:gd name="connsiteY8" fmla="*/ 1515986 h 3221116"/>
              <a:gd name="connsiteX9" fmla="*/ 1477043 w 3182629"/>
              <a:gd name="connsiteY9" fmla="*/ 1144372 h 3221116"/>
              <a:gd name="connsiteX10" fmla="*/ 1651152 w 3182629"/>
              <a:gd name="connsiteY10" fmla="*/ 501 h 3221116"/>
              <a:gd name="connsiteX11" fmla="*/ 2580395 w 3182629"/>
              <a:gd name="connsiteY11" fmla="*/ 324821 h 3221116"/>
              <a:gd name="connsiteX12" fmla="*/ 3030464 w 3182629"/>
              <a:gd name="connsiteY12" fmla="*/ 2249544 h 3221116"/>
              <a:gd name="connsiteX13" fmla="*/ 2585849 w 3182629"/>
              <a:gd name="connsiteY13" fmla="*/ 2588887 h 3221116"/>
              <a:gd name="connsiteX14" fmla="*/ 1973374 w 3182629"/>
              <a:gd name="connsiteY14" fmla="*/ 2195096 h 3221116"/>
              <a:gd name="connsiteX15" fmla="*/ 1390827 w 3182629"/>
              <a:gd name="connsiteY15" fmla="*/ 2527630 h 3221116"/>
              <a:gd name="connsiteX16" fmla="*/ 783896 w 3182629"/>
              <a:gd name="connsiteY16" fmla="*/ 1665044 h 3221116"/>
              <a:gd name="connsiteX17" fmla="*/ 1268509 w 3182629"/>
              <a:gd name="connsiteY17" fmla="*/ 819983 h 3221116"/>
              <a:gd name="connsiteX18" fmla="*/ 1328805 w 3182629"/>
              <a:gd name="connsiteY18" fmla="*/ 807930 h 3221116"/>
              <a:gd name="connsiteX19" fmla="*/ 1390827 w 3182629"/>
              <a:gd name="connsiteY19" fmla="*/ 802457 h 3221116"/>
              <a:gd name="connsiteX20" fmla="*/ 1462242 w 3182629"/>
              <a:gd name="connsiteY20" fmla="*/ 801708 h 3221116"/>
              <a:gd name="connsiteX21" fmla="*/ 1956122 w 3182629"/>
              <a:gd name="connsiteY21" fmla="*/ 1110076 h 3221116"/>
              <a:gd name="connsiteX22" fmla="*/ 1973374 w 3182629"/>
              <a:gd name="connsiteY22" fmla="*/ 875315 h 3221116"/>
              <a:gd name="connsiteX23" fmla="*/ 2333414 w 3182629"/>
              <a:gd name="connsiteY23" fmla="*/ 875315 h 3221116"/>
              <a:gd name="connsiteX24" fmla="*/ 2324788 w 3182629"/>
              <a:gd name="connsiteY24" fmla="*/ 2054049 h 3221116"/>
              <a:gd name="connsiteX25" fmla="*/ 2661746 w 3182629"/>
              <a:gd name="connsiteY25" fmla="*/ 2179658 h 3221116"/>
              <a:gd name="connsiteX26" fmla="*/ 2691046 w 3182629"/>
              <a:gd name="connsiteY26" fmla="*/ 2188689 h 3221116"/>
              <a:gd name="connsiteX27" fmla="*/ 2667011 w 3182629"/>
              <a:gd name="connsiteY27" fmla="*/ 2175828 h 3221116"/>
              <a:gd name="connsiteX28" fmla="*/ 2332141 w 3182629"/>
              <a:gd name="connsiteY28" fmla="*/ 653899 h 3221116"/>
              <a:gd name="connsiteX29" fmla="*/ 776764 w 3182629"/>
              <a:gd name="connsiteY29" fmla="*/ 749845 h 3221116"/>
              <a:gd name="connsiteX30" fmla="*/ 631487 w 3182629"/>
              <a:gd name="connsiteY30" fmla="*/ 2301392 h 3221116"/>
              <a:gd name="connsiteX31" fmla="*/ 2142017 w 3182629"/>
              <a:gd name="connsiteY31" fmla="*/ 2684410 h 3221116"/>
              <a:gd name="connsiteX32" fmla="*/ 2324866 w 3182629"/>
              <a:gd name="connsiteY32" fmla="*/ 3053856 h 3221116"/>
              <a:gd name="connsiteX33" fmla="*/ 294693 w 3182629"/>
              <a:gd name="connsiteY33" fmla="*/ 2539075 h 3221116"/>
              <a:gd name="connsiteX34" fmla="*/ 489947 w 3182629"/>
              <a:gd name="connsiteY34" fmla="*/ 453774 h 3221116"/>
              <a:gd name="connsiteX35" fmla="*/ 1651152 w 3182629"/>
              <a:gd name="connsiteY35" fmla="*/ 501 h 3221116"/>
              <a:gd name="connsiteX0" fmla="*/ 2664630 w 3189723"/>
              <a:gd name="connsiteY0" fmla="*/ 2175617 h 3221116"/>
              <a:gd name="connsiteX1" fmla="*/ 2658205 w 3189723"/>
              <a:gd name="connsiteY1" fmla="*/ 2178566 h 3221116"/>
              <a:gd name="connsiteX2" fmla="*/ 2664630 w 3189723"/>
              <a:gd name="connsiteY2" fmla="*/ 2175617 h 3221116"/>
              <a:gd name="connsiteX3" fmla="*/ 1477043 w 3189723"/>
              <a:gd name="connsiteY3" fmla="*/ 1144372 h 3221116"/>
              <a:gd name="connsiteX4" fmla="*/ 1409070 w 3189723"/>
              <a:gd name="connsiteY4" fmla="*/ 1159393 h 3221116"/>
              <a:gd name="connsiteX5" fmla="*/ 1152384 w 3189723"/>
              <a:gd name="connsiteY5" fmla="*/ 1703728 h 3221116"/>
              <a:gd name="connsiteX6" fmla="*/ 1514013 w 3189723"/>
              <a:gd name="connsiteY6" fmla="*/ 2152290 h 3221116"/>
              <a:gd name="connsiteX7" fmla="*/ 1850815 w 3189723"/>
              <a:gd name="connsiteY7" fmla="*/ 1654259 h 3221116"/>
              <a:gd name="connsiteX8" fmla="*/ 1830467 w 3189723"/>
              <a:gd name="connsiteY8" fmla="*/ 1515986 h 3221116"/>
              <a:gd name="connsiteX9" fmla="*/ 1477043 w 3189723"/>
              <a:gd name="connsiteY9" fmla="*/ 1144372 h 3221116"/>
              <a:gd name="connsiteX10" fmla="*/ 1651152 w 3189723"/>
              <a:gd name="connsiteY10" fmla="*/ 501 h 3221116"/>
              <a:gd name="connsiteX11" fmla="*/ 2580395 w 3189723"/>
              <a:gd name="connsiteY11" fmla="*/ 324821 h 3221116"/>
              <a:gd name="connsiteX12" fmla="*/ 3030464 w 3189723"/>
              <a:gd name="connsiteY12" fmla="*/ 2249544 h 3221116"/>
              <a:gd name="connsiteX13" fmla="*/ 2585849 w 3189723"/>
              <a:gd name="connsiteY13" fmla="*/ 2588887 h 3221116"/>
              <a:gd name="connsiteX14" fmla="*/ 1973374 w 3189723"/>
              <a:gd name="connsiteY14" fmla="*/ 2195096 h 3221116"/>
              <a:gd name="connsiteX15" fmla="*/ 1390827 w 3189723"/>
              <a:gd name="connsiteY15" fmla="*/ 2527630 h 3221116"/>
              <a:gd name="connsiteX16" fmla="*/ 783896 w 3189723"/>
              <a:gd name="connsiteY16" fmla="*/ 1665044 h 3221116"/>
              <a:gd name="connsiteX17" fmla="*/ 1268509 w 3189723"/>
              <a:gd name="connsiteY17" fmla="*/ 819983 h 3221116"/>
              <a:gd name="connsiteX18" fmla="*/ 1328805 w 3189723"/>
              <a:gd name="connsiteY18" fmla="*/ 807930 h 3221116"/>
              <a:gd name="connsiteX19" fmla="*/ 1390827 w 3189723"/>
              <a:gd name="connsiteY19" fmla="*/ 802457 h 3221116"/>
              <a:gd name="connsiteX20" fmla="*/ 1462242 w 3189723"/>
              <a:gd name="connsiteY20" fmla="*/ 801708 h 3221116"/>
              <a:gd name="connsiteX21" fmla="*/ 1956122 w 3189723"/>
              <a:gd name="connsiteY21" fmla="*/ 1110076 h 3221116"/>
              <a:gd name="connsiteX22" fmla="*/ 1973374 w 3189723"/>
              <a:gd name="connsiteY22" fmla="*/ 875315 h 3221116"/>
              <a:gd name="connsiteX23" fmla="*/ 2333414 w 3189723"/>
              <a:gd name="connsiteY23" fmla="*/ 875315 h 3221116"/>
              <a:gd name="connsiteX24" fmla="*/ 2324788 w 3189723"/>
              <a:gd name="connsiteY24" fmla="*/ 2054049 h 3221116"/>
              <a:gd name="connsiteX25" fmla="*/ 2661746 w 3189723"/>
              <a:gd name="connsiteY25" fmla="*/ 2179658 h 3221116"/>
              <a:gd name="connsiteX26" fmla="*/ 2691046 w 3189723"/>
              <a:gd name="connsiteY26" fmla="*/ 2188689 h 3221116"/>
              <a:gd name="connsiteX27" fmla="*/ 2667011 w 3189723"/>
              <a:gd name="connsiteY27" fmla="*/ 2175828 h 3221116"/>
              <a:gd name="connsiteX28" fmla="*/ 2332141 w 3189723"/>
              <a:gd name="connsiteY28" fmla="*/ 653899 h 3221116"/>
              <a:gd name="connsiteX29" fmla="*/ 776764 w 3189723"/>
              <a:gd name="connsiteY29" fmla="*/ 749845 h 3221116"/>
              <a:gd name="connsiteX30" fmla="*/ 631487 w 3189723"/>
              <a:gd name="connsiteY30" fmla="*/ 2301392 h 3221116"/>
              <a:gd name="connsiteX31" fmla="*/ 2142017 w 3189723"/>
              <a:gd name="connsiteY31" fmla="*/ 2684410 h 3221116"/>
              <a:gd name="connsiteX32" fmla="*/ 2324866 w 3189723"/>
              <a:gd name="connsiteY32" fmla="*/ 3053856 h 3221116"/>
              <a:gd name="connsiteX33" fmla="*/ 294693 w 3189723"/>
              <a:gd name="connsiteY33" fmla="*/ 2539075 h 3221116"/>
              <a:gd name="connsiteX34" fmla="*/ 489947 w 3189723"/>
              <a:gd name="connsiteY34" fmla="*/ 453774 h 3221116"/>
              <a:gd name="connsiteX35" fmla="*/ 1651152 w 3189723"/>
              <a:gd name="connsiteY35" fmla="*/ 501 h 3221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3189723" h="3221116">
                <a:moveTo>
                  <a:pt x="2664630" y="2175617"/>
                </a:moveTo>
                <a:lnTo>
                  <a:pt x="2658205" y="2178566"/>
                </a:lnTo>
                <a:cubicBezTo>
                  <a:pt x="2662222" y="2175972"/>
                  <a:pt x="2664284" y="2175096"/>
                  <a:pt x="2664630" y="2175617"/>
                </a:cubicBezTo>
                <a:close/>
                <a:moveTo>
                  <a:pt x="1477043" y="1144372"/>
                </a:moveTo>
                <a:lnTo>
                  <a:pt x="1409070" y="1159393"/>
                </a:lnTo>
                <a:cubicBezTo>
                  <a:pt x="1167974" y="1216277"/>
                  <a:pt x="1134894" y="1538245"/>
                  <a:pt x="1152384" y="1703728"/>
                </a:cubicBezTo>
                <a:cubicBezTo>
                  <a:pt x="1169874" y="1869211"/>
                  <a:pt x="1272747" y="2156947"/>
                  <a:pt x="1514013" y="2152290"/>
                </a:cubicBezTo>
                <a:cubicBezTo>
                  <a:pt x="1680659" y="2149073"/>
                  <a:pt x="1865876" y="1940767"/>
                  <a:pt x="1850815" y="1654259"/>
                </a:cubicBezTo>
                <a:cubicBezTo>
                  <a:pt x="1844015" y="1608142"/>
                  <a:pt x="1837162" y="1561942"/>
                  <a:pt x="1830467" y="1515986"/>
                </a:cubicBezTo>
                <a:cubicBezTo>
                  <a:pt x="1779361" y="1292438"/>
                  <a:pt x="1635542" y="1134285"/>
                  <a:pt x="1477043" y="1144372"/>
                </a:cubicBezTo>
                <a:close/>
                <a:moveTo>
                  <a:pt x="1651152" y="501"/>
                </a:moveTo>
                <a:cubicBezTo>
                  <a:pt x="1977584" y="8635"/>
                  <a:pt x="2235425" y="52153"/>
                  <a:pt x="2580395" y="324821"/>
                </a:cubicBezTo>
                <a:cubicBezTo>
                  <a:pt x="3000061" y="656529"/>
                  <a:pt x="3430704" y="1549940"/>
                  <a:pt x="3030464" y="2249544"/>
                </a:cubicBezTo>
                <a:cubicBezTo>
                  <a:pt x="2882259" y="2451798"/>
                  <a:pt x="2785813" y="2507403"/>
                  <a:pt x="2585849" y="2588887"/>
                </a:cubicBezTo>
                <a:cubicBezTo>
                  <a:pt x="2194785" y="2615774"/>
                  <a:pt x="1984876" y="2478759"/>
                  <a:pt x="1973374" y="2195096"/>
                </a:cubicBezTo>
                <a:cubicBezTo>
                  <a:pt x="1841986" y="2496540"/>
                  <a:pt x="1610941" y="2555551"/>
                  <a:pt x="1390827" y="2527630"/>
                </a:cubicBezTo>
                <a:cubicBezTo>
                  <a:pt x="1131071" y="2494680"/>
                  <a:pt x="853863" y="2136270"/>
                  <a:pt x="783896" y="1665044"/>
                </a:cubicBezTo>
                <a:cubicBezTo>
                  <a:pt x="715204" y="1202409"/>
                  <a:pt x="991941" y="900416"/>
                  <a:pt x="1268509" y="819983"/>
                </a:cubicBezTo>
                <a:cubicBezTo>
                  <a:pt x="1288264" y="814237"/>
                  <a:pt x="1308391" y="810536"/>
                  <a:pt x="1328805" y="807930"/>
                </a:cubicBezTo>
                <a:cubicBezTo>
                  <a:pt x="1349219" y="805325"/>
                  <a:pt x="1369921" y="803817"/>
                  <a:pt x="1390827" y="802457"/>
                </a:cubicBezTo>
                <a:cubicBezTo>
                  <a:pt x="1416795" y="800769"/>
                  <a:pt x="1355770" y="788713"/>
                  <a:pt x="1462242" y="801708"/>
                </a:cubicBezTo>
                <a:cubicBezTo>
                  <a:pt x="1599590" y="818472"/>
                  <a:pt x="1776043" y="890774"/>
                  <a:pt x="1956122" y="1110076"/>
                </a:cubicBezTo>
                <a:lnTo>
                  <a:pt x="1973374" y="875315"/>
                </a:lnTo>
                <a:lnTo>
                  <a:pt x="2333414" y="875315"/>
                </a:lnTo>
                <a:cubicBezTo>
                  <a:pt x="2330539" y="1325736"/>
                  <a:pt x="2327663" y="1603628"/>
                  <a:pt x="2324788" y="2054049"/>
                </a:cubicBezTo>
                <a:cubicBezTo>
                  <a:pt x="2290850" y="2479718"/>
                  <a:pt x="2627788" y="2217580"/>
                  <a:pt x="2661746" y="2179658"/>
                </a:cubicBezTo>
                <a:lnTo>
                  <a:pt x="2691046" y="2188689"/>
                </a:lnTo>
                <a:lnTo>
                  <a:pt x="2667011" y="2175828"/>
                </a:lnTo>
                <a:cubicBezTo>
                  <a:pt x="2945550" y="1655295"/>
                  <a:pt x="2803444" y="1009445"/>
                  <a:pt x="2332141" y="653899"/>
                </a:cubicBezTo>
                <a:cubicBezTo>
                  <a:pt x="1860838" y="298353"/>
                  <a:pt x="1200794" y="339069"/>
                  <a:pt x="776764" y="749845"/>
                </a:cubicBezTo>
                <a:cubicBezTo>
                  <a:pt x="352733" y="1160621"/>
                  <a:pt x="291083" y="1819040"/>
                  <a:pt x="631487" y="2301392"/>
                </a:cubicBezTo>
                <a:cubicBezTo>
                  <a:pt x="971891" y="2783745"/>
                  <a:pt x="1612904" y="2946283"/>
                  <a:pt x="2142017" y="2684410"/>
                </a:cubicBezTo>
                <a:lnTo>
                  <a:pt x="2324866" y="3053856"/>
                </a:lnTo>
                <a:cubicBezTo>
                  <a:pt x="1613730" y="3405817"/>
                  <a:pt x="752200" y="3187363"/>
                  <a:pt x="294693" y="2539075"/>
                </a:cubicBezTo>
                <a:cubicBezTo>
                  <a:pt x="-162814" y="1890787"/>
                  <a:pt x="-79956" y="1005863"/>
                  <a:pt x="489947" y="453774"/>
                </a:cubicBezTo>
                <a:cubicBezTo>
                  <a:pt x="810518" y="143225"/>
                  <a:pt x="1231454" y="-9956"/>
                  <a:pt x="1651152" y="50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3" name="Left Arrow 1">
            <a:extLst>
              <a:ext uri="{FF2B5EF4-FFF2-40B4-BE49-F238E27FC236}">
                <a16:creationId xmlns:a16="http://schemas.microsoft.com/office/drawing/2014/main" id="{1947BE1D-5A1D-43CF-B583-1D9110F2864D}"/>
              </a:ext>
            </a:extLst>
          </p:cNvPr>
          <p:cNvSpPr>
            <a:spLocks noChangeAspect="1"/>
          </p:cNvSpPr>
          <p:nvPr/>
        </p:nvSpPr>
        <p:spPr>
          <a:xfrm>
            <a:off x="11088980" y="5624208"/>
            <a:ext cx="544340" cy="529812"/>
          </a:xfrm>
          <a:custGeom>
            <a:avLst/>
            <a:gdLst/>
            <a:ahLst/>
            <a:cxnLst/>
            <a:rect l="l" t="t" r="r" b="b"/>
            <a:pathLst>
              <a:path w="3306630" h="3218379">
                <a:moveTo>
                  <a:pt x="0" y="2085651"/>
                </a:moveTo>
                <a:cubicBezTo>
                  <a:pt x="253919" y="2342528"/>
                  <a:pt x="881542" y="2297196"/>
                  <a:pt x="1388167" y="2271654"/>
                </a:cubicBezTo>
                <a:lnTo>
                  <a:pt x="1417952" y="2988872"/>
                </a:lnTo>
                <a:lnTo>
                  <a:pt x="717647" y="2950294"/>
                </a:lnTo>
                <a:cubicBezTo>
                  <a:pt x="467617" y="2928101"/>
                  <a:pt x="217417" y="2555860"/>
                  <a:pt x="0" y="2085651"/>
                </a:cubicBezTo>
                <a:close/>
                <a:moveTo>
                  <a:pt x="1969797" y="2019847"/>
                </a:moveTo>
                <a:lnTo>
                  <a:pt x="1969797" y="2274913"/>
                </a:lnTo>
                <a:lnTo>
                  <a:pt x="2657809" y="2274913"/>
                </a:lnTo>
                <a:cubicBezTo>
                  <a:pt x="2787205" y="2599270"/>
                  <a:pt x="2968360" y="2923626"/>
                  <a:pt x="2675062" y="2954686"/>
                </a:cubicBezTo>
                <a:lnTo>
                  <a:pt x="1969797" y="2963313"/>
                </a:lnTo>
                <a:lnTo>
                  <a:pt x="1969797" y="3218379"/>
                </a:lnTo>
                <a:lnTo>
                  <a:pt x="1429598" y="2619113"/>
                </a:lnTo>
                <a:close/>
                <a:moveTo>
                  <a:pt x="2961009" y="1275432"/>
                </a:moveTo>
                <a:lnTo>
                  <a:pt x="3277752" y="1901203"/>
                </a:lnTo>
                <a:cubicBezTo>
                  <a:pt x="3383548" y="2128832"/>
                  <a:pt x="3186278" y="2531632"/>
                  <a:pt x="2887773" y="2955026"/>
                </a:cubicBezTo>
                <a:cubicBezTo>
                  <a:pt x="2983276" y="2606687"/>
                  <a:pt x="2630206" y="2085815"/>
                  <a:pt x="2354773" y="1659836"/>
                </a:cubicBezTo>
                <a:close/>
                <a:moveTo>
                  <a:pt x="1019997" y="990789"/>
                </a:moveTo>
                <a:lnTo>
                  <a:pt x="1268877" y="1758248"/>
                </a:lnTo>
                <a:lnTo>
                  <a:pt x="1047983" y="1630715"/>
                </a:lnTo>
                <a:lnTo>
                  <a:pt x="703977" y="2226552"/>
                </a:lnTo>
                <a:cubicBezTo>
                  <a:pt x="358378" y="2176433"/>
                  <a:pt x="-13100" y="2171140"/>
                  <a:pt x="106650" y="1901606"/>
                </a:cubicBezTo>
                <a:lnTo>
                  <a:pt x="451811" y="1286515"/>
                </a:lnTo>
                <a:lnTo>
                  <a:pt x="230918" y="1158982"/>
                </a:lnTo>
                <a:close/>
                <a:moveTo>
                  <a:pt x="2174825" y="119764"/>
                </a:moveTo>
                <a:cubicBezTo>
                  <a:pt x="2220451" y="119103"/>
                  <a:pt x="2264887" y="143875"/>
                  <a:pt x="2308274" y="203493"/>
                </a:cubicBezTo>
                <a:lnTo>
                  <a:pt x="2668377" y="809957"/>
                </a:lnTo>
                <a:lnTo>
                  <a:pt x="2889271" y="682424"/>
                </a:lnTo>
                <a:lnTo>
                  <a:pt x="2640391" y="1449883"/>
                </a:lnTo>
                <a:lnTo>
                  <a:pt x="1851312" y="1281690"/>
                </a:lnTo>
                <a:lnTo>
                  <a:pt x="2072206" y="1154157"/>
                </a:lnTo>
                <a:lnTo>
                  <a:pt x="1728200" y="558321"/>
                </a:lnTo>
                <a:cubicBezTo>
                  <a:pt x="1890352" y="352642"/>
                  <a:pt x="2037947" y="121750"/>
                  <a:pt x="2174825" y="119764"/>
                </a:cubicBezTo>
                <a:close/>
                <a:moveTo>
                  <a:pt x="1831774" y="30"/>
                </a:moveTo>
                <a:cubicBezTo>
                  <a:pt x="1948530" y="539"/>
                  <a:pt x="2073232" y="7407"/>
                  <a:pt x="2202212" y="19111"/>
                </a:cubicBezTo>
                <a:cubicBezTo>
                  <a:pt x="1852790" y="110572"/>
                  <a:pt x="1578238" y="676776"/>
                  <a:pt x="1347045" y="1128297"/>
                </a:cubicBezTo>
                <a:lnTo>
                  <a:pt x="711024" y="795483"/>
                </a:lnTo>
                <a:lnTo>
                  <a:pt x="1094586" y="208291"/>
                </a:lnTo>
                <a:cubicBezTo>
                  <a:pt x="1202761" y="54213"/>
                  <a:pt x="1481508" y="-1496"/>
                  <a:pt x="1831774" y="3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4" name="Oval 35">
            <a:extLst>
              <a:ext uri="{FF2B5EF4-FFF2-40B4-BE49-F238E27FC236}">
                <a16:creationId xmlns:a16="http://schemas.microsoft.com/office/drawing/2014/main" id="{BCF76AF1-1ADE-45FB-9D44-99BC7FEECFA3}"/>
              </a:ext>
            </a:extLst>
          </p:cNvPr>
          <p:cNvSpPr/>
          <p:nvPr/>
        </p:nvSpPr>
        <p:spPr>
          <a:xfrm>
            <a:off x="10359195" y="5625275"/>
            <a:ext cx="426213" cy="537400"/>
          </a:xfrm>
          <a:custGeom>
            <a:avLst/>
            <a:gdLst/>
            <a:ahLst/>
            <a:cxnLst/>
            <a:rect l="l" t="t" r="r" b="b"/>
            <a:pathLst>
              <a:path w="2548531" h="3213371">
                <a:moveTo>
                  <a:pt x="792000" y="2498954"/>
                </a:moveTo>
                <a:lnTo>
                  <a:pt x="792000" y="2641726"/>
                </a:lnTo>
                <a:cubicBezTo>
                  <a:pt x="463357" y="2661706"/>
                  <a:pt x="216000" y="2748872"/>
                  <a:pt x="216000" y="2853371"/>
                </a:cubicBezTo>
                <a:cubicBezTo>
                  <a:pt x="216000" y="2972665"/>
                  <a:pt x="538355" y="3069371"/>
                  <a:pt x="936000" y="3069371"/>
                </a:cubicBezTo>
                <a:cubicBezTo>
                  <a:pt x="1333645" y="3069371"/>
                  <a:pt x="1656000" y="2972665"/>
                  <a:pt x="1656000" y="2853371"/>
                </a:cubicBezTo>
                <a:cubicBezTo>
                  <a:pt x="1656000" y="2748872"/>
                  <a:pt x="1408644" y="2661706"/>
                  <a:pt x="1080000" y="2641726"/>
                </a:cubicBezTo>
                <a:lnTo>
                  <a:pt x="1080000" y="2498954"/>
                </a:lnTo>
                <a:cubicBezTo>
                  <a:pt x="1528614" y="2524263"/>
                  <a:pt x="1872000" y="2673393"/>
                  <a:pt x="1872000" y="2853371"/>
                </a:cubicBezTo>
                <a:cubicBezTo>
                  <a:pt x="1872000" y="3052194"/>
                  <a:pt x="1452939" y="3213371"/>
                  <a:pt x="936000" y="3213371"/>
                </a:cubicBezTo>
                <a:cubicBezTo>
                  <a:pt x="419061" y="3213371"/>
                  <a:pt x="0" y="3052194"/>
                  <a:pt x="0" y="2853371"/>
                </a:cubicBezTo>
                <a:cubicBezTo>
                  <a:pt x="0" y="2673393"/>
                  <a:pt x="343386" y="2524263"/>
                  <a:pt x="792000" y="2498954"/>
                </a:cubicBezTo>
                <a:close/>
                <a:moveTo>
                  <a:pt x="2190403" y="180020"/>
                </a:moveTo>
                <a:cubicBezTo>
                  <a:pt x="2388233" y="180020"/>
                  <a:pt x="2548531" y="236495"/>
                  <a:pt x="2548531" y="306081"/>
                </a:cubicBezTo>
                <a:lnTo>
                  <a:pt x="2548531" y="1314569"/>
                </a:lnTo>
                <a:cubicBezTo>
                  <a:pt x="2548531" y="1244983"/>
                  <a:pt x="2388233" y="1188508"/>
                  <a:pt x="2190403" y="1188508"/>
                </a:cubicBezTo>
                <a:cubicBezTo>
                  <a:pt x="1992574" y="1188508"/>
                  <a:pt x="1832276" y="1244983"/>
                  <a:pt x="1832276" y="1314569"/>
                </a:cubicBezTo>
                <a:cubicBezTo>
                  <a:pt x="1832276" y="1384155"/>
                  <a:pt x="1671978" y="1440630"/>
                  <a:pt x="1474148" y="1440630"/>
                </a:cubicBezTo>
                <a:cubicBezTo>
                  <a:pt x="1276318" y="1440630"/>
                  <a:pt x="1116020" y="1384155"/>
                  <a:pt x="1116020" y="1314569"/>
                </a:cubicBezTo>
                <a:lnTo>
                  <a:pt x="1116020" y="306081"/>
                </a:lnTo>
                <a:cubicBezTo>
                  <a:pt x="1116020" y="375667"/>
                  <a:pt x="1276318" y="432142"/>
                  <a:pt x="1474148" y="432142"/>
                </a:cubicBezTo>
                <a:cubicBezTo>
                  <a:pt x="1671978" y="432142"/>
                  <a:pt x="1832276" y="375667"/>
                  <a:pt x="1832276" y="306081"/>
                </a:cubicBezTo>
                <a:cubicBezTo>
                  <a:pt x="1832276" y="236495"/>
                  <a:pt x="1992574" y="180020"/>
                  <a:pt x="2190403" y="180020"/>
                </a:cubicBezTo>
                <a:close/>
                <a:moveTo>
                  <a:pt x="936000" y="0"/>
                </a:moveTo>
                <a:cubicBezTo>
                  <a:pt x="1035422" y="0"/>
                  <a:pt x="1116020" y="80598"/>
                  <a:pt x="1116020" y="180020"/>
                </a:cubicBezTo>
                <a:cubicBezTo>
                  <a:pt x="1116020" y="246019"/>
                  <a:pt x="1080504" y="303723"/>
                  <a:pt x="1026000" y="332457"/>
                </a:cubicBezTo>
                <a:lnTo>
                  <a:pt x="1026000" y="2887874"/>
                </a:lnTo>
                <a:lnTo>
                  <a:pt x="846000" y="2887874"/>
                </a:lnTo>
                <a:lnTo>
                  <a:pt x="846000" y="332457"/>
                </a:lnTo>
                <a:cubicBezTo>
                  <a:pt x="791497" y="303723"/>
                  <a:pt x="755980" y="246019"/>
                  <a:pt x="755980" y="180020"/>
                </a:cubicBezTo>
                <a:cubicBezTo>
                  <a:pt x="755980" y="80598"/>
                  <a:pt x="836578" y="0"/>
                  <a:pt x="936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21268218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C</a:t>
            </a:r>
          </a:p>
        </p:txBody>
      </p:sp>
      <p:sp>
        <p:nvSpPr>
          <p:cNvPr id="54" name="Isosceles Triangle 68">
            <a:extLst>
              <a:ext uri="{FF2B5EF4-FFF2-40B4-BE49-F238E27FC236}">
                <a16:creationId xmlns:a16="http://schemas.microsoft.com/office/drawing/2014/main" id="{870C564B-4826-4504-AD55-BCA183FFA29B}"/>
              </a:ext>
            </a:extLst>
          </p:cNvPr>
          <p:cNvSpPr/>
          <p:nvPr/>
        </p:nvSpPr>
        <p:spPr>
          <a:xfrm rot="10800000">
            <a:off x="7871934" y="4610240"/>
            <a:ext cx="220703" cy="687310"/>
          </a:xfrm>
          <a:custGeom>
            <a:avLst/>
            <a:gdLst/>
            <a:ahLst/>
            <a:cxnLst/>
            <a:rect l="l" t="t" r="r" b="b"/>
            <a:pathLst>
              <a:path w="1040400" h="3240000">
                <a:moveTo>
                  <a:pt x="41345" y="940666"/>
                </a:moveTo>
                <a:lnTo>
                  <a:pt x="1242" y="653403"/>
                </a:lnTo>
                <a:lnTo>
                  <a:pt x="0" y="653403"/>
                </a:lnTo>
                <a:lnTo>
                  <a:pt x="1057" y="652077"/>
                </a:lnTo>
                <a:lnTo>
                  <a:pt x="447" y="647712"/>
                </a:lnTo>
                <a:lnTo>
                  <a:pt x="4531" y="647712"/>
                </a:lnTo>
                <a:lnTo>
                  <a:pt x="520200" y="0"/>
                </a:lnTo>
                <a:lnTo>
                  <a:pt x="659109" y="174478"/>
                </a:lnTo>
                <a:close/>
                <a:moveTo>
                  <a:pt x="101622" y="1372451"/>
                </a:moveTo>
                <a:lnTo>
                  <a:pt x="61820" y="1087335"/>
                </a:lnTo>
                <a:lnTo>
                  <a:pt x="728036" y="261055"/>
                </a:lnTo>
                <a:lnTo>
                  <a:pt x="870500" y="439998"/>
                </a:lnTo>
                <a:lnTo>
                  <a:pt x="860164" y="431664"/>
                </a:lnTo>
                <a:close/>
                <a:moveTo>
                  <a:pt x="161365" y="1800403"/>
                </a:moveTo>
                <a:lnTo>
                  <a:pt x="122098" y="1519120"/>
                </a:lnTo>
                <a:lnTo>
                  <a:pt x="930953" y="515931"/>
                </a:lnTo>
                <a:lnTo>
                  <a:pt x="1035869" y="647712"/>
                </a:lnTo>
                <a:lnTo>
                  <a:pt x="1039954" y="647712"/>
                </a:lnTo>
                <a:lnTo>
                  <a:pt x="1039345" y="652078"/>
                </a:lnTo>
                <a:lnTo>
                  <a:pt x="1040400" y="653403"/>
                </a:lnTo>
                <a:lnTo>
                  <a:pt x="1039160" y="653403"/>
                </a:lnTo>
                <a:lnTo>
                  <a:pt x="1029316" y="723920"/>
                </a:lnTo>
                <a:close/>
                <a:moveTo>
                  <a:pt x="217894" y="2205330"/>
                </a:moveTo>
                <a:lnTo>
                  <a:pt x="181840" y="1947070"/>
                </a:lnTo>
                <a:lnTo>
                  <a:pt x="1000266" y="932012"/>
                </a:lnTo>
                <a:lnTo>
                  <a:pt x="949113" y="1298429"/>
                </a:lnTo>
                <a:close/>
                <a:moveTo>
                  <a:pt x="330192" y="2564220"/>
                </a:moveTo>
                <a:lnTo>
                  <a:pt x="267995" y="2564220"/>
                </a:lnTo>
                <a:lnTo>
                  <a:pt x="237100" y="2342912"/>
                </a:lnTo>
                <a:lnTo>
                  <a:pt x="242309" y="2347112"/>
                </a:lnTo>
                <a:lnTo>
                  <a:pt x="920063" y="1506522"/>
                </a:lnTo>
                <a:lnTo>
                  <a:pt x="865005" y="1900914"/>
                </a:lnTo>
                <a:close/>
                <a:moveTo>
                  <a:pt x="772406" y="2564220"/>
                </a:moveTo>
                <a:lnTo>
                  <a:pt x="468924" y="2564220"/>
                </a:lnTo>
                <a:lnTo>
                  <a:pt x="835955" y="2109008"/>
                </a:lnTo>
                <a:close/>
                <a:moveTo>
                  <a:pt x="892044" y="3240000"/>
                </a:moveTo>
                <a:lnTo>
                  <a:pt x="148356" y="3240000"/>
                </a:lnTo>
                <a:lnTo>
                  <a:pt x="276144" y="2663936"/>
                </a:lnTo>
                <a:lnTo>
                  <a:pt x="764256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Rectangle 9">
            <a:extLst>
              <a:ext uri="{FF2B5EF4-FFF2-40B4-BE49-F238E27FC236}">
                <a16:creationId xmlns:a16="http://schemas.microsoft.com/office/drawing/2014/main" id="{F4DF7C3C-D955-465B-A7ED-DA6CEFF74209}"/>
              </a:ext>
            </a:extLst>
          </p:cNvPr>
          <p:cNvSpPr/>
          <p:nvPr/>
        </p:nvSpPr>
        <p:spPr>
          <a:xfrm>
            <a:off x="8435540" y="4689594"/>
            <a:ext cx="529466" cy="528605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Isosceles Triangle 8">
            <a:extLst>
              <a:ext uri="{FF2B5EF4-FFF2-40B4-BE49-F238E27FC236}">
                <a16:creationId xmlns:a16="http://schemas.microsoft.com/office/drawing/2014/main" id="{FED1BF7A-7546-4AF8-89CC-3CEC8A5874C0}"/>
              </a:ext>
            </a:extLst>
          </p:cNvPr>
          <p:cNvSpPr/>
          <p:nvPr/>
        </p:nvSpPr>
        <p:spPr>
          <a:xfrm rot="16200000">
            <a:off x="4359308" y="3634371"/>
            <a:ext cx="444149" cy="529543"/>
          </a:xfrm>
          <a:custGeom>
            <a:avLst/>
            <a:gdLst/>
            <a:ahLst/>
            <a:cxnLst/>
            <a:rect l="l" t="t" r="r" b="b"/>
            <a:pathLst>
              <a:path w="2708011" h="322866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7" name="Donut 8">
            <a:extLst>
              <a:ext uri="{FF2B5EF4-FFF2-40B4-BE49-F238E27FC236}">
                <a16:creationId xmlns:a16="http://schemas.microsoft.com/office/drawing/2014/main" id="{E6D41FF5-B672-4C8A-A062-73A4028D9602}"/>
              </a:ext>
            </a:extLst>
          </p:cNvPr>
          <p:cNvSpPr/>
          <p:nvPr/>
        </p:nvSpPr>
        <p:spPr>
          <a:xfrm>
            <a:off x="9475134" y="3608548"/>
            <a:ext cx="486216" cy="581184"/>
          </a:xfrm>
          <a:custGeom>
            <a:avLst/>
            <a:gdLst/>
            <a:ahLst/>
            <a:cxnLst/>
            <a:rect l="l" t="t" r="r" b="b"/>
            <a:pathLst>
              <a:path w="2688046" h="3213079">
                <a:moveTo>
                  <a:pt x="1056023" y="556744"/>
                </a:moveTo>
                <a:lnTo>
                  <a:pt x="1056023" y="906412"/>
                </a:lnTo>
                <a:cubicBezTo>
                  <a:pt x="641240" y="1029807"/>
                  <a:pt x="338989" y="1414134"/>
                  <a:pt x="338989" y="1869056"/>
                </a:cubicBezTo>
                <a:cubicBezTo>
                  <a:pt x="338989" y="2424121"/>
                  <a:pt x="788958" y="2874090"/>
                  <a:pt x="1344023" y="2874090"/>
                </a:cubicBezTo>
                <a:cubicBezTo>
                  <a:pt x="1899088" y="2874090"/>
                  <a:pt x="2349057" y="2424121"/>
                  <a:pt x="2349057" y="1869056"/>
                </a:cubicBezTo>
                <a:cubicBezTo>
                  <a:pt x="2349057" y="1414134"/>
                  <a:pt x="2046806" y="1029807"/>
                  <a:pt x="1632023" y="906412"/>
                </a:cubicBezTo>
                <a:lnTo>
                  <a:pt x="1632023" y="556744"/>
                </a:lnTo>
                <a:cubicBezTo>
                  <a:pt x="2235992" y="687900"/>
                  <a:pt x="2688046" y="1225687"/>
                  <a:pt x="2688046" y="1869056"/>
                </a:cubicBezTo>
                <a:cubicBezTo>
                  <a:pt x="2688046" y="2611339"/>
                  <a:pt x="2086306" y="3213079"/>
                  <a:pt x="1344023" y="3213079"/>
                </a:cubicBezTo>
                <a:cubicBezTo>
                  <a:pt x="601740" y="3213079"/>
                  <a:pt x="0" y="2611339"/>
                  <a:pt x="0" y="1869056"/>
                </a:cubicBezTo>
                <a:cubicBezTo>
                  <a:pt x="0" y="1225687"/>
                  <a:pt x="452054" y="687900"/>
                  <a:pt x="1056023" y="556744"/>
                </a:cubicBezTo>
                <a:close/>
                <a:moveTo>
                  <a:pt x="1344023" y="0"/>
                </a:moveTo>
                <a:cubicBezTo>
                  <a:pt x="1443445" y="0"/>
                  <a:pt x="1524043" y="80598"/>
                  <a:pt x="1524043" y="180020"/>
                </a:cubicBezTo>
                <a:lnTo>
                  <a:pt x="1524043" y="1413058"/>
                </a:lnTo>
                <a:cubicBezTo>
                  <a:pt x="1524043" y="1512480"/>
                  <a:pt x="1443445" y="1593078"/>
                  <a:pt x="1344023" y="1593078"/>
                </a:cubicBezTo>
                <a:cubicBezTo>
                  <a:pt x="1244601" y="1593078"/>
                  <a:pt x="1164003" y="1512480"/>
                  <a:pt x="1164003" y="1413058"/>
                </a:cubicBezTo>
                <a:lnTo>
                  <a:pt x="1164003" y="180020"/>
                </a:lnTo>
                <a:cubicBezTo>
                  <a:pt x="1164003" y="80598"/>
                  <a:pt x="1244601" y="0"/>
                  <a:pt x="134402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58" name="Freeform 18">
            <a:extLst>
              <a:ext uri="{FF2B5EF4-FFF2-40B4-BE49-F238E27FC236}">
                <a16:creationId xmlns:a16="http://schemas.microsoft.com/office/drawing/2014/main" id="{F57ADD61-A5C9-4BA6-A485-F46349246C4A}"/>
              </a:ext>
            </a:extLst>
          </p:cNvPr>
          <p:cNvSpPr/>
          <p:nvPr/>
        </p:nvSpPr>
        <p:spPr>
          <a:xfrm>
            <a:off x="10104940" y="4747559"/>
            <a:ext cx="511325" cy="412677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9" name="Oval 7">
            <a:extLst>
              <a:ext uri="{FF2B5EF4-FFF2-40B4-BE49-F238E27FC236}">
                <a16:creationId xmlns:a16="http://schemas.microsoft.com/office/drawing/2014/main" id="{5B3365E1-0E4A-4E37-8487-402BEAEC4C18}"/>
              </a:ext>
            </a:extLst>
          </p:cNvPr>
          <p:cNvSpPr/>
          <p:nvPr/>
        </p:nvSpPr>
        <p:spPr>
          <a:xfrm>
            <a:off x="10252271" y="3641889"/>
            <a:ext cx="514505" cy="514505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0" name="Freeform 20">
            <a:extLst>
              <a:ext uri="{FF2B5EF4-FFF2-40B4-BE49-F238E27FC236}">
                <a16:creationId xmlns:a16="http://schemas.microsoft.com/office/drawing/2014/main" id="{E674EC10-6DF4-4D79-8C68-8E0E302F4814}"/>
              </a:ext>
            </a:extLst>
          </p:cNvPr>
          <p:cNvSpPr/>
          <p:nvPr/>
        </p:nvSpPr>
        <p:spPr>
          <a:xfrm>
            <a:off x="10998217" y="5652772"/>
            <a:ext cx="536427" cy="573297"/>
          </a:xfrm>
          <a:custGeom>
            <a:avLst/>
            <a:gdLst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700645 w 2149434"/>
              <a:gd name="connsiteY3" fmla="*/ 166255 h 2933205"/>
              <a:gd name="connsiteX4" fmla="*/ 676894 w 2149434"/>
              <a:gd name="connsiteY4" fmla="*/ 0 h 2933205"/>
              <a:gd name="connsiteX5" fmla="*/ 2066307 w 2149434"/>
              <a:gd name="connsiteY5" fmla="*/ 819397 h 2933205"/>
              <a:gd name="connsiteX6" fmla="*/ 2149434 w 2149434"/>
              <a:gd name="connsiteY6" fmla="*/ 593766 h 2933205"/>
              <a:gd name="connsiteX7" fmla="*/ 1816925 w 2149434"/>
              <a:gd name="connsiteY7" fmla="*/ 2933205 h 2933205"/>
              <a:gd name="connsiteX8" fmla="*/ 1187533 w 2149434"/>
              <a:gd name="connsiteY8" fmla="*/ 926275 h 2933205"/>
              <a:gd name="connsiteX9" fmla="*/ 1080655 w 2149434"/>
              <a:gd name="connsiteY9" fmla="*/ 1828800 h 2933205"/>
              <a:gd name="connsiteX10" fmla="*/ 914400 w 2149434"/>
              <a:gd name="connsiteY10" fmla="*/ 1448790 h 2933205"/>
              <a:gd name="connsiteX11" fmla="*/ 795647 w 2149434"/>
              <a:gd name="connsiteY11" fmla="*/ 2933205 h 2933205"/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676894 w 2149434"/>
              <a:gd name="connsiteY3" fmla="*/ 0 h 2933205"/>
              <a:gd name="connsiteX4" fmla="*/ 2066307 w 2149434"/>
              <a:gd name="connsiteY4" fmla="*/ 819397 h 2933205"/>
              <a:gd name="connsiteX5" fmla="*/ 2149434 w 2149434"/>
              <a:gd name="connsiteY5" fmla="*/ 593766 h 2933205"/>
              <a:gd name="connsiteX6" fmla="*/ 1816925 w 2149434"/>
              <a:gd name="connsiteY6" fmla="*/ 2933205 h 2933205"/>
              <a:gd name="connsiteX7" fmla="*/ 1187533 w 2149434"/>
              <a:gd name="connsiteY7" fmla="*/ 926275 h 2933205"/>
              <a:gd name="connsiteX8" fmla="*/ 1080655 w 2149434"/>
              <a:gd name="connsiteY8" fmla="*/ 1828800 h 2933205"/>
              <a:gd name="connsiteX9" fmla="*/ 914400 w 2149434"/>
              <a:gd name="connsiteY9" fmla="*/ 1448790 h 2933205"/>
              <a:gd name="connsiteX10" fmla="*/ 795647 w 2149434"/>
              <a:gd name="connsiteY10" fmla="*/ 2933205 h 2933205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095113"/>
              <a:gd name="connsiteY0" fmla="*/ 3150488 h 3150488"/>
              <a:gd name="connsiteX1" fmla="*/ 0 w 2095113"/>
              <a:gd name="connsiteY1" fmla="*/ 1749200 h 3150488"/>
              <a:gd name="connsiteX2" fmla="*/ 463138 w 2095113"/>
              <a:gd name="connsiteY2" fmla="*/ 1951080 h 3150488"/>
              <a:gd name="connsiteX3" fmla="*/ 776482 w 2095113"/>
              <a:gd name="connsiteY3" fmla="*/ 0 h 3150488"/>
              <a:gd name="connsiteX4" fmla="*/ 1975772 w 2095113"/>
              <a:gd name="connsiteY4" fmla="*/ 991413 h 3150488"/>
              <a:gd name="connsiteX5" fmla="*/ 2095113 w 2095113"/>
              <a:gd name="connsiteY5" fmla="*/ 702407 h 3150488"/>
              <a:gd name="connsiteX6" fmla="*/ 1816925 w 2095113"/>
              <a:gd name="connsiteY6" fmla="*/ 3150488 h 3150488"/>
              <a:gd name="connsiteX7" fmla="*/ 1187533 w 2095113"/>
              <a:gd name="connsiteY7" fmla="*/ 1143558 h 3150488"/>
              <a:gd name="connsiteX8" fmla="*/ 1080655 w 2095113"/>
              <a:gd name="connsiteY8" fmla="*/ 2046083 h 3150488"/>
              <a:gd name="connsiteX9" fmla="*/ 914400 w 2095113"/>
              <a:gd name="connsiteY9" fmla="*/ 1666073 h 3150488"/>
              <a:gd name="connsiteX10" fmla="*/ 795647 w 2095113"/>
              <a:gd name="connsiteY10" fmla="*/ 3150488 h 3150488"/>
              <a:gd name="connsiteX0" fmla="*/ 795647 w 2760540"/>
              <a:gd name="connsiteY0" fmla="*/ 3150488 h 3150488"/>
              <a:gd name="connsiteX1" fmla="*/ 0 w 2760540"/>
              <a:gd name="connsiteY1" fmla="*/ 1749200 h 3150488"/>
              <a:gd name="connsiteX2" fmla="*/ 463138 w 2760540"/>
              <a:gd name="connsiteY2" fmla="*/ 1951080 h 3150488"/>
              <a:gd name="connsiteX3" fmla="*/ 776482 w 2760540"/>
              <a:gd name="connsiteY3" fmla="*/ 0 h 3150488"/>
              <a:gd name="connsiteX4" fmla="*/ 1975772 w 2760540"/>
              <a:gd name="connsiteY4" fmla="*/ 991413 h 3150488"/>
              <a:gd name="connsiteX5" fmla="*/ 2095113 w 2760540"/>
              <a:gd name="connsiteY5" fmla="*/ 702407 h 3150488"/>
              <a:gd name="connsiteX6" fmla="*/ 1816925 w 2760540"/>
              <a:gd name="connsiteY6" fmla="*/ 3150488 h 3150488"/>
              <a:gd name="connsiteX7" fmla="*/ 1187533 w 2760540"/>
              <a:gd name="connsiteY7" fmla="*/ 1143558 h 3150488"/>
              <a:gd name="connsiteX8" fmla="*/ 1080655 w 2760540"/>
              <a:gd name="connsiteY8" fmla="*/ 2046083 h 3150488"/>
              <a:gd name="connsiteX9" fmla="*/ 914400 w 2760540"/>
              <a:gd name="connsiteY9" fmla="*/ 1666073 h 3150488"/>
              <a:gd name="connsiteX10" fmla="*/ 795647 w 2760540"/>
              <a:gd name="connsiteY10" fmla="*/ 3150488 h 3150488"/>
              <a:gd name="connsiteX0" fmla="*/ 795647 w 2904019"/>
              <a:gd name="connsiteY0" fmla="*/ 3150488 h 3150488"/>
              <a:gd name="connsiteX1" fmla="*/ 0 w 2904019"/>
              <a:gd name="connsiteY1" fmla="*/ 1749200 h 3150488"/>
              <a:gd name="connsiteX2" fmla="*/ 463138 w 2904019"/>
              <a:gd name="connsiteY2" fmla="*/ 1951080 h 3150488"/>
              <a:gd name="connsiteX3" fmla="*/ 776482 w 2904019"/>
              <a:gd name="connsiteY3" fmla="*/ 0 h 3150488"/>
              <a:gd name="connsiteX4" fmla="*/ 1975772 w 2904019"/>
              <a:gd name="connsiteY4" fmla="*/ 991413 h 3150488"/>
              <a:gd name="connsiteX5" fmla="*/ 2095113 w 2904019"/>
              <a:gd name="connsiteY5" fmla="*/ 702407 h 3150488"/>
              <a:gd name="connsiteX6" fmla="*/ 1816925 w 2904019"/>
              <a:gd name="connsiteY6" fmla="*/ 3150488 h 3150488"/>
              <a:gd name="connsiteX7" fmla="*/ 1187533 w 2904019"/>
              <a:gd name="connsiteY7" fmla="*/ 1143558 h 3150488"/>
              <a:gd name="connsiteX8" fmla="*/ 1080655 w 2904019"/>
              <a:gd name="connsiteY8" fmla="*/ 2046083 h 3150488"/>
              <a:gd name="connsiteX9" fmla="*/ 914400 w 2904019"/>
              <a:gd name="connsiteY9" fmla="*/ 1666073 h 3150488"/>
              <a:gd name="connsiteX10" fmla="*/ 795647 w 2904019"/>
              <a:gd name="connsiteY10" fmla="*/ 3150488 h 3150488"/>
              <a:gd name="connsiteX0" fmla="*/ 795647 w 2905418"/>
              <a:gd name="connsiteY0" fmla="*/ 3150488 h 3186701"/>
              <a:gd name="connsiteX1" fmla="*/ 0 w 2905418"/>
              <a:gd name="connsiteY1" fmla="*/ 1749200 h 3186701"/>
              <a:gd name="connsiteX2" fmla="*/ 463138 w 2905418"/>
              <a:gd name="connsiteY2" fmla="*/ 1951080 h 3186701"/>
              <a:gd name="connsiteX3" fmla="*/ 776482 w 2905418"/>
              <a:gd name="connsiteY3" fmla="*/ 0 h 3186701"/>
              <a:gd name="connsiteX4" fmla="*/ 1975772 w 2905418"/>
              <a:gd name="connsiteY4" fmla="*/ 991413 h 3186701"/>
              <a:gd name="connsiteX5" fmla="*/ 2095113 w 2905418"/>
              <a:gd name="connsiteY5" fmla="*/ 702407 h 3186701"/>
              <a:gd name="connsiteX6" fmla="*/ 1821452 w 2905418"/>
              <a:gd name="connsiteY6" fmla="*/ 3186701 h 3186701"/>
              <a:gd name="connsiteX7" fmla="*/ 1187533 w 2905418"/>
              <a:gd name="connsiteY7" fmla="*/ 1143558 h 3186701"/>
              <a:gd name="connsiteX8" fmla="*/ 1080655 w 2905418"/>
              <a:gd name="connsiteY8" fmla="*/ 2046083 h 3186701"/>
              <a:gd name="connsiteX9" fmla="*/ 914400 w 2905418"/>
              <a:gd name="connsiteY9" fmla="*/ 1666073 h 3186701"/>
              <a:gd name="connsiteX10" fmla="*/ 795647 w 2905418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1975772 w 2937337"/>
              <a:gd name="connsiteY4" fmla="*/ 991413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893849"/>
              <a:gd name="connsiteY0" fmla="*/ 3150488 h 3186701"/>
              <a:gd name="connsiteX1" fmla="*/ 0 w 2893849"/>
              <a:gd name="connsiteY1" fmla="*/ 1749200 h 3186701"/>
              <a:gd name="connsiteX2" fmla="*/ 463138 w 2893849"/>
              <a:gd name="connsiteY2" fmla="*/ 1951080 h 3186701"/>
              <a:gd name="connsiteX3" fmla="*/ 776482 w 2893849"/>
              <a:gd name="connsiteY3" fmla="*/ 0 h 3186701"/>
              <a:gd name="connsiteX4" fmla="*/ 2034620 w 2893849"/>
              <a:gd name="connsiteY4" fmla="*/ 1294704 h 3186701"/>
              <a:gd name="connsiteX5" fmla="*/ 2031739 w 2893849"/>
              <a:gd name="connsiteY5" fmla="*/ 711461 h 3186701"/>
              <a:gd name="connsiteX6" fmla="*/ 1821452 w 2893849"/>
              <a:gd name="connsiteY6" fmla="*/ 3186701 h 3186701"/>
              <a:gd name="connsiteX7" fmla="*/ 1187533 w 2893849"/>
              <a:gd name="connsiteY7" fmla="*/ 1143558 h 3186701"/>
              <a:gd name="connsiteX8" fmla="*/ 1080655 w 2893849"/>
              <a:gd name="connsiteY8" fmla="*/ 2046083 h 3186701"/>
              <a:gd name="connsiteX9" fmla="*/ 914400 w 2893849"/>
              <a:gd name="connsiteY9" fmla="*/ 1666073 h 3186701"/>
              <a:gd name="connsiteX10" fmla="*/ 795647 w 2893849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03465 w 2936139"/>
              <a:gd name="connsiteY0" fmla="*/ 3168594 h 3186701"/>
              <a:gd name="connsiteX1" fmla="*/ 0 w 2936139"/>
              <a:gd name="connsiteY1" fmla="*/ 1726566 h 3186701"/>
              <a:gd name="connsiteX2" fmla="*/ 404291 w 2936139"/>
              <a:gd name="connsiteY2" fmla="*/ 2009927 h 3186701"/>
              <a:gd name="connsiteX3" fmla="*/ 781009 w 2936139"/>
              <a:gd name="connsiteY3" fmla="*/ 0 h 3186701"/>
              <a:gd name="connsiteX4" fmla="*/ 2039147 w 2936139"/>
              <a:gd name="connsiteY4" fmla="*/ 1294704 h 3186701"/>
              <a:gd name="connsiteX5" fmla="*/ 2036266 w 2936139"/>
              <a:gd name="connsiteY5" fmla="*/ 711461 h 3186701"/>
              <a:gd name="connsiteX6" fmla="*/ 1825979 w 2936139"/>
              <a:gd name="connsiteY6" fmla="*/ 3186701 h 3186701"/>
              <a:gd name="connsiteX7" fmla="*/ 1192060 w 2936139"/>
              <a:gd name="connsiteY7" fmla="*/ 1143558 h 3186701"/>
              <a:gd name="connsiteX8" fmla="*/ 1085182 w 2936139"/>
              <a:gd name="connsiteY8" fmla="*/ 2046083 h 3186701"/>
              <a:gd name="connsiteX9" fmla="*/ 918927 w 2936139"/>
              <a:gd name="connsiteY9" fmla="*/ 1666073 h 3186701"/>
              <a:gd name="connsiteX10" fmla="*/ 1103465 w 2936139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897156"/>
              <a:gd name="connsiteY0" fmla="*/ 3168594 h 3173121"/>
              <a:gd name="connsiteX1" fmla="*/ 0 w 2897156"/>
              <a:gd name="connsiteY1" fmla="*/ 1749200 h 3173121"/>
              <a:gd name="connsiteX2" fmla="*/ 449559 w 2897156"/>
              <a:gd name="connsiteY2" fmla="*/ 2009927 h 3173121"/>
              <a:gd name="connsiteX3" fmla="*/ 826277 w 2897156"/>
              <a:gd name="connsiteY3" fmla="*/ 0 h 3173121"/>
              <a:gd name="connsiteX4" fmla="*/ 2084415 w 2897156"/>
              <a:gd name="connsiteY4" fmla="*/ 1294704 h 3173121"/>
              <a:gd name="connsiteX5" fmla="*/ 2081534 w 2897156"/>
              <a:gd name="connsiteY5" fmla="*/ 711461 h 3173121"/>
              <a:gd name="connsiteX6" fmla="*/ 1581537 w 2897156"/>
              <a:gd name="connsiteY6" fmla="*/ 3173121 h 3173121"/>
              <a:gd name="connsiteX7" fmla="*/ 1237328 w 2897156"/>
              <a:gd name="connsiteY7" fmla="*/ 1143558 h 3173121"/>
              <a:gd name="connsiteX8" fmla="*/ 1130450 w 2897156"/>
              <a:gd name="connsiteY8" fmla="*/ 2046083 h 3173121"/>
              <a:gd name="connsiteX9" fmla="*/ 918927 w 2897156"/>
              <a:gd name="connsiteY9" fmla="*/ 1697760 h 3173121"/>
              <a:gd name="connsiteX10" fmla="*/ 1148733 w 2897156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288886 w 2969045"/>
              <a:gd name="connsiteY8" fmla="*/ 2367481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969045" h="3173121">
                <a:moveTo>
                  <a:pt x="1148733" y="3168594"/>
                </a:moveTo>
                <a:cubicBezTo>
                  <a:pt x="-68605" y="2992718"/>
                  <a:pt x="289357" y="2373225"/>
                  <a:pt x="0" y="1749200"/>
                </a:cubicBezTo>
                <a:cubicBezTo>
                  <a:pt x="211718" y="1712379"/>
                  <a:pt x="518500" y="2277611"/>
                  <a:pt x="449559" y="2009927"/>
                </a:cubicBezTo>
                <a:cubicBezTo>
                  <a:pt x="87752" y="952162"/>
                  <a:pt x="1169975" y="921963"/>
                  <a:pt x="826277" y="0"/>
                </a:cubicBezTo>
                <a:cubicBezTo>
                  <a:pt x="1894489" y="60376"/>
                  <a:pt x="1582046" y="1053258"/>
                  <a:pt x="2084415" y="1294704"/>
                </a:cubicBezTo>
                <a:cubicBezTo>
                  <a:pt x="2220765" y="1319082"/>
                  <a:pt x="2384277" y="1207659"/>
                  <a:pt x="2081534" y="711461"/>
                </a:cubicBezTo>
                <a:cubicBezTo>
                  <a:pt x="3844765" y="2025429"/>
                  <a:pt x="2606774" y="3099478"/>
                  <a:pt x="1581537" y="3173121"/>
                </a:cubicBezTo>
                <a:cubicBezTo>
                  <a:pt x="2049242" y="2917586"/>
                  <a:pt x="2204598" y="1824606"/>
                  <a:pt x="1237328" y="1143558"/>
                </a:cubicBezTo>
                <a:cubicBezTo>
                  <a:pt x="1479342" y="1777869"/>
                  <a:pt x="1318476" y="2090782"/>
                  <a:pt x="1162138" y="2408222"/>
                </a:cubicBezTo>
                <a:cubicBezTo>
                  <a:pt x="1159532" y="2246847"/>
                  <a:pt x="1324413" y="1899876"/>
                  <a:pt x="918927" y="1697760"/>
                </a:cubicBezTo>
                <a:cubicBezTo>
                  <a:pt x="1108697" y="2305733"/>
                  <a:pt x="307113" y="2497246"/>
                  <a:pt x="1148733" y="316859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" name="Rounded Rectangle 25">
            <a:extLst>
              <a:ext uri="{FF2B5EF4-FFF2-40B4-BE49-F238E27FC236}">
                <a16:creationId xmlns:a16="http://schemas.microsoft.com/office/drawing/2014/main" id="{52251A18-A73B-4A26-9FEC-6B831E23205B}"/>
              </a:ext>
            </a:extLst>
          </p:cNvPr>
          <p:cNvSpPr/>
          <p:nvPr/>
        </p:nvSpPr>
        <p:spPr>
          <a:xfrm>
            <a:off x="10972939" y="2640819"/>
            <a:ext cx="586980" cy="430164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" name="Block Arc 41">
            <a:extLst>
              <a:ext uri="{FF2B5EF4-FFF2-40B4-BE49-F238E27FC236}">
                <a16:creationId xmlns:a16="http://schemas.microsoft.com/office/drawing/2014/main" id="{36DCD789-FED8-401C-8C81-CF9F331DAB6D}"/>
              </a:ext>
            </a:extLst>
          </p:cNvPr>
          <p:cNvSpPr/>
          <p:nvPr/>
        </p:nvSpPr>
        <p:spPr>
          <a:xfrm>
            <a:off x="9454085" y="5654191"/>
            <a:ext cx="563324" cy="570461"/>
          </a:xfrm>
          <a:custGeom>
            <a:avLst/>
            <a:gdLst/>
            <a:ahLst/>
            <a:cxnLst/>
            <a:rect l="l" t="t" r="r" b="b"/>
            <a:pathLst>
              <a:path w="2844151" h="2880180">
                <a:moveTo>
                  <a:pt x="2390187" y="1502145"/>
                </a:moveTo>
                <a:lnTo>
                  <a:pt x="2844151" y="1530794"/>
                </a:lnTo>
                <a:cubicBezTo>
                  <a:pt x="2804784" y="2154619"/>
                  <a:pt x="2367464" y="2681809"/>
                  <a:pt x="1761650" y="2835749"/>
                </a:cubicBezTo>
                <a:cubicBezTo>
                  <a:pt x="1191486" y="2980631"/>
                  <a:pt x="594633" y="2763755"/>
                  <a:pt x="252983" y="2293680"/>
                </a:cubicBezTo>
                <a:lnTo>
                  <a:pt x="102982" y="2380283"/>
                </a:lnTo>
                <a:lnTo>
                  <a:pt x="104524" y="1603708"/>
                </a:lnTo>
                <a:lnTo>
                  <a:pt x="777828" y="1990661"/>
                </a:lnTo>
                <a:lnTo>
                  <a:pt x="648358" y="2065410"/>
                </a:lnTo>
                <a:cubicBezTo>
                  <a:pt x="886760" y="2358087"/>
                  <a:pt x="1276546" y="2489694"/>
                  <a:pt x="1649627" y="2394891"/>
                </a:cubicBezTo>
                <a:cubicBezTo>
                  <a:pt x="2064076" y="2289577"/>
                  <a:pt x="2363256" y="1928916"/>
                  <a:pt x="2390187" y="1502145"/>
                </a:cubicBezTo>
                <a:close/>
                <a:moveTo>
                  <a:pt x="1424249" y="58"/>
                </a:moveTo>
                <a:cubicBezTo>
                  <a:pt x="1880498" y="-4073"/>
                  <a:pt x="2318325" y="209551"/>
                  <a:pt x="2591169" y="586524"/>
                </a:cubicBezTo>
                <a:lnTo>
                  <a:pt x="2741170" y="499921"/>
                </a:lnTo>
                <a:lnTo>
                  <a:pt x="2739628" y="1276497"/>
                </a:lnTo>
                <a:lnTo>
                  <a:pt x="2066324" y="889544"/>
                </a:lnTo>
                <a:lnTo>
                  <a:pt x="2195793" y="814795"/>
                </a:lnTo>
                <a:cubicBezTo>
                  <a:pt x="1957391" y="522118"/>
                  <a:pt x="1567606" y="390511"/>
                  <a:pt x="1194524" y="485313"/>
                </a:cubicBezTo>
                <a:cubicBezTo>
                  <a:pt x="780075" y="590627"/>
                  <a:pt x="480895" y="951288"/>
                  <a:pt x="453964" y="1378059"/>
                </a:cubicBezTo>
                <a:lnTo>
                  <a:pt x="0" y="1349410"/>
                </a:lnTo>
                <a:cubicBezTo>
                  <a:pt x="39367" y="725585"/>
                  <a:pt x="476687" y="198395"/>
                  <a:pt x="1082501" y="44455"/>
                </a:cubicBezTo>
                <a:cubicBezTo>
                  <a:pt x="1196091" y="15591"/>
                  <a:pt x="1310740" y="1086"/>
                  <a:pt x="1424249" y="5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3" name="Round Same Side Corner Rectangle 11">
            <a:extLst>
              <a:ext uri="{FF2B5EF4-FFF2-40B4-BE49-F238E27FC236}">
                <a16:creationId xmlns:a16="http://schemas.microsoft.com/office/drawing/2014/main" id="{AFBCEF67-A3DE-45DE-97FD-374E910A67D8}"/>
              </a:ext>
            </a:extLst>
          </p:cNvPr>
          <p:cNvSpPr/>
          <p:nvPr/>
        </p:nvSpPr>
        <p:spPr>
          <a:xfrm rot="9900000">
            <a:off x="10208910" y="1534987"/>
            <a:ext cx="579867" cy="492485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4" name="Donut 39">
            <a:extLst>
              <a:ext uri="{FF2B5EF4-FFF2-40B4-BE49-F238E27FC236}">
                <a16:creationId xmlns:a16="http://schemas.microsoft.com/office/drawing/2014/main" id="{439297A1-2150-467C-8B3E-08A8C9E0E56F}"/>
              </a:ext>
            </a:extLst>
          </p:cNvPr>
          <p:cNvSpPr/>
          <p:nvPr/>
        </p:nvSpPr>
        <p:spPr>
          <a:xfrm>
            <a:off x="4246301" y="4666128"/>
            <a:ext cx="575536" cy="575536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5" name="Freeform 25">
            <a:extLst>
              <a:ext uri="{FF2B5EF4-FFF2-40B4-BE49-F238E27FC236}">
                <a16:creationId xmlns:a16="http://schemas.microsoft.com/office/drawing/2014/main" id="{115A3EAB-6A86-45ED-8F48-A7797A2D6676}"/>
              </a:ext>
            </a:extLst>
          </p:cNvPr>
          <p:cNvSpPr/>
          <p:nvPr/>
        </p:nvSpPr>
        <p:spPr>
          <a:xfrm>
            <a:off x="8766358" y="3640606"/>
            <a:ext cx="417857" cy="517071"/>
          </a:xfrm>
          <a:custGeom>
            <a:avLst/>
            <a:gdLst>
              <a:gd name="connsiteX0" fmla="*/ 371475 w 1600200"/>
              <a:gd name="connsiteY0" fmla="*/ 0 h 1857375"/>
              <a:gd name="connsiteX1" fmla="*/ 628650 w 1600200"/>
              <a:gd name="connsiteY1" fmla="*/ 523875 h 1857375"/>
              <a:gd name="connsiteX2" fmla="*/ 400050 w 1600200"/>
              <a:gd name="connsiteY2" fmla="*/ 561975 h 1857375"/>
              <a:gd name="connsiteX3" fmla="*/ 1019175 w 1600200"/>
              <a:gd name="connsiteY3" fmla="*/ 1438275 h 1857375"/>
              <a:gd name="connsiteX4" fmla="*/ 1219200 w 1600200"/>
              <a:gd name="connsiteY4" fmla="*/ 1238250 h 1857375"/>
              <a:gd name="connsiteX5" fmla="*/ 1600200 w 1600200"/>
              <a:gd name="connsiteY5" fmla="*/ 1666875 h 1857375"/>
              <a:gd name="connsiteX6" fmla="*/ 1038225 w 1600200"/>
              <a:gd name="connsiteY6" fmla="*/ 1857375 h 1857375"/>
              <a:gd name="connsiteX7" fmla="*/ 0 w 1600200"/>
              <a:gd name="connsiteY7" fmla="*/ 314325 h 1857375"/>
              <a:gd name="connsiteX8" fmla="*/ 371475 w 1600200"/>
              <a:gd name="connsiteY8" fmla="*/ 0 h 1857375"/>
              <a:gd name="connsiteX0" fmla="*/ 371475 w 1600200"/>
              <a:gd name="connsiteY0" fmla="*/ 0 h 1917951"/>
              <a:gd name="connsiteX1" fmla="*/ 628650 w 1600200"/>
              <a:gd name="connsiteY1" fmla="*/ 584451 h 1917951"/>
              <a:gd name="connsiteX2" fmla="*/ 400050 w 1600200"/>
              <a:gd name="connsiteY2" fmla="*/ 622551 h 1917951"/>
              <a:gd name="connsiteX3" fmla="*/ 1019175 w 1600200"/>
              <a:gd name="connsiteY3" fmla="*/ 1498851 h 1917951"/>
              <a:gd name="connsiteX4" fmla="*/ 1219200 w 1600200"/>
              <a:gd name="connsiteY4" fmla="*/ 1298826 h 1917951"/>
              <a:gd name="connsiteX5" fmla="*/ 1600200 w 1600200"/>
              <a:gd name="connsiteY5" fmla="*/ 1727451 h 1917951"/>
              <a:gd name="connsiteX6" fmla="*/ 1038225 w 1600200"/>
              <a:gd name="connsiteY6" fmla="*/ 1917951 h 1917951"/>
              <a:gd name="connsiteX7" fmla="*/ 0 w 1600200"/>
              <a:gd name="connsiteY7" fmla="*/ 374901 h 1917951"/>
              <a:gd name="connsiteX8" fmla="*/ 371475 w 1600200"/>
              <a:gd name="connsiteY8" fmla="*/ 0 h 1917951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544 h 1919495"/>
              <a:gd name="connsiteX1" fmla="*/ 628650 w 1600200"/>
              <a:gd name="connsiteY1" fmla="*/ 585995 h 1919495"/>
              <a:gd name="connsiteX2" fmla="*/ 400050 w 1600200"/>
              <a:gd name="connsiteY2" fmla="*/ 624095 h 1919495"/>
              <a:gd name="connsiteX3" fmla="*/ 1019175 w 1600200"/>
              <a:gd name="connsiteY3" fmla="*/ 1500395 h 1919495"/>
              <a:gd name="connsiteX4" fmla="*/ 1219200 w 1600200"/>
              <a:gd name="connsiteY4" fmla="*/ 1300370 h 1919495"/>
              <a:gd name="connsiteX5" fmla="*/ 1600200 w 1600200"/>
              <a:gd name="connsiteY5" fmla="*/ 1728995 h 1919495"/>
              <a:gd name="connsiteX6" fmla="*/ 1038225 w 1600200"/>
              <a:gd name="connsiteY6" fmla="*/ 1919495 h 1919495"/>
              <a:gd name="connsiteX7" fmla="*/ 0 w 1600200"/>
              <a:gd name="connsiteY7" fmla="*/ 376445 h 1919495"/>
              <a:gd name="connsiteX8" fmla="*/ 371475 w 1600200"/>
              <a:gd name="connsiteY8" fmla="*/ 1544 h 1919495"/>
              <a:gd name="connsiteX0" fmla="*/ 371475 w 1600200"/>
              <a:gd name="connsiteY0" fmla="*/ 1487 h 1919438"/>
              <a:gd name="connsiteX1" fmla="*/ 568075 w 1600200"/>
              <a:gd name="connsiteY1" fmla="*/ 603245 h 1919438"/>
              <a:gd name="connsiteX2" fmla="*/ 400050 w 1600200"/>
              <a:gd name="connsiteY2" fmla="*/ 624038 h 1919438"/>
              <a:gd name="connsiteX3" fmla="*/ 1019175 w 1600200"/>
              <a:gd name="connsiteY3" fmla="*/ 1500338 h 1919438"/>
              <a:gd name="connsiteX4" fmla="*/ 1219200 w 1600200"/>
              <a:gd name="connsiteY4" fmla="*/ 1300313 h 1919438"/>
              <a:gd name="connsiteX5" fmla="*/ 1600200 w 1600200"/>
              <a:gd name="connsiteY5" fmla="*/ 1728938 h 1919438"/>
              <a:gd name="connsiteX6" fmla="*/ 1038225 w 1600200"/>
              <a:gd name="connsiteY6" fmla="*/ 1919438 h 1919438"/>
              <a:gd name="connsiteX7" fmla="*/ 0 w 1600200"/>
              <a:gd name="connsiteY7" fmla="*/ 376388 h 1919438"/>
              <a:gd name="connsiteX8" fmla="*/ 371475 w 1600200"/>
              <a:gd name="connsiteY8" fmla="*/ 1487 h 1919438"/>
              <a:gd name="connsiteX0" fmla="*/ 371475 w 1600200"/>
              <a:gd name="connsiteY0" fmla="*/ 1032 h 1918983"/>
              <a:gd name="connsiteX1" fmla="*/ 568075 w 1600200"/>
              <a:gd name="connsiteY1" fmla="*/ 602790 h 1918983"/>
              <a:gd name="connsiteX2" fmla="*/ 400050 w 1600200"/>
              <a:gd name="connsiteY2" fmla="*/ 623583 h 1918983"/>
              <a:gd name="connsiteX3" fmla="*/ 1019175 w 1600200"/>
              <a:gd name="connsiteY3" fmla="*/ 1499883 h 1918983"/>
              <a:gd name="connsiteX4" fmla="*/ 1219200 w 1600200"/>
              <a:gd name="connsiteY4" fmla="*/ 1299858 h 1918983"/>
              <a:gd name="connsiteX5" fmla="*/ 1600200 w 1600200"/>
              <a:gd name="connsiteY5" fmla="*/ 1728483 h 1918983"/>
              <a:gd name="connsiteX6" fmla="*/ 1038225 w 1600200"/>
              <a:gd name="connsiteY6" fmla="*/ 1918983 h 1918983"/>
              <a:gd name="connsiteX7" fmla="*/ 0 w 1600200"/>
              <a:gd name="connsiteY7" fmla="*/ 375933 h 1918983"/>
              <a:gd name="connsiteX8" fmla="*/ 371475 w 1600200"/>
              <a:gd name="connsiteY8" fmla="*/ 1032 h 1918983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0050 w 1600200"/>
              <a:gd name="connsiteY2" fmla="*/ 623669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8703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59666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70138 w 1600200"/>
              <a:gd name="connsiteY3" fmla="*/ 1517276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0522 w 1600200"/>
              <a:gd name="connsiteY3" fmla="*/ 1534584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96099 w 1600200"/>
              <a:gd name="connsiteY3" fmla="*/ 1546122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588662"/>
              <a:gd name="connsiteY0" fmla="*/ 1118 h 1919069"/>
              <a:gd name="connsiteX1" fmla="*/ 568075 w 1588662"/>
              <a:gd name="connsiteY1" fmla="*/ 602876 h 1919069"/>
              <a:gd name="connsiteX2" fmla="*/ 374089 w 1588662"/>
              <a:gd name="connsiteY2" fmla="*/ 646744 h 1919069"/>
              <a:gd name="connsiteX3" fmla="*/ 987445 w 1588662"/>
              <a:gd name="connsiteY3" fmla="*/ 1528815 h 1919069"/>
              <a:gd name="connsiteX4" fmla="*/ 1173048 w 1588662"/>
              <a:gd name="connsiteY4" fmla="*/ 1311482 h 1919069"/>
              <a:gd name="connsiteX5" fmla="*/ 1588662 w 1588662"/>
              <a:gd name="connsiteY5" fmla="*/ 1699723 h 1919069"/>
              <a:gd name="connsiteX6" fmla="*/ 1038225 w 1588662"/>
              <a:gd name="connsiteY6" fmla="*/ 1919069 h 1919069"/>
              <a:gd name="connsiteX7" fmla="*/ 0 w 1588662"/>
              <a:gd name="connsiteY7" fmla="*/ 376019 h 1919069"/>
              <a:gd name="connsiteX8" fmla="*/ 371475 w 1588662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46976"/>
              <a:gd name="connsiteX1" fmla="*/ 568075 w 1596260"/>
              <a:gd name="connsiteY1" fmla="*/ 602876 h 1946976"/>
              <a:gd name="connsiteX2" fmla="*/ 374089 w 1596260"/>
              <a:gd name="connsiteY2" fmla="*/ 646744 h 1946976"/>
              <a:gd name="connsiteX3" fmla="*/ 987445 w 1596260"/>
              <a:gd name="connsiteY3" fmla="*/ 1528815 h 1946976"/>
              <a:gd name="connsiteX4" fmla="*/ 1173048 w 1596260"/>
              <a:gd name="connsiteY4" fmla="*/ 1311482 h 1946976"/>
              <a:gd name="connsiteX5" fmla="*/ 1588662 w 1596260"/>
              <a:gd name="connsiteY5" fmla="*/ 1699723 h 1946976"/>
              <a:gd name="connsiteX6" fmla="*/ 1038225 w 1596260"/>
              <a:gd name="connsiteY6" fmla="*/ 1919069 h 1946976"/>
              <a:gd name="connsiteX7" fmla="*/ 0 w 1596260"/>
              <a:gd name="connsiteY7" fmla="*/ 376019 h 1946976"/>
              <a:gd name="connsiteX8" fmla="*/ 371475 w 1596260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33976 w 1558761"/>
              <a:gd name="connsiteY0" fmla="*/ 1118 h 1946976"/>
              <a:gd name="connsiteX1" fmla="*/ 530576 w 1558761"/>
              <a:gd name="connsiteY1" fmla="*/ 602876 h 1946976"/>
              <a:gd name="connsiteX2" fmla="*/ 336590 w 1558761"/>
              <a:gd name="connsiteY2" fmla="*/ 646744 h 1946976"/>
              <a:gd name="connsiteX3" fmla="*/ 949946 w 1558761"/>
              <a:gd name="connsiteY3" fmla="*/ 1528815 h 1946976"/>
              <a:gd name="connsiteX4" fmla="*/ 1135549 w 1558761"/>
              <a:gd name="connsiteY4" fmla="*/ 1311482 h 1946976"/>
              <a:gd name="connsiteX5" fmla="*/ 1551163 w 1558761"/>
              <a:gd name="connsiteY5" fmla="*/ 1699723 h 1946976"/>
              <a:gd name="connsiteX6" fmla="*/ 1000726 w 1558761"/>
              <a:gd name="connsiteY6" fmla="*/ 1919069 h 1946976"/>
              <a:gd name="connsiteX7" fmla="*/ 0 w 1558761"/>
              <a:gd name="connsiteY7" fmla="*/ 390441 h 1946976"/>
              <a:gd name="connsiteX8" fmla="*/ 333976 w 1558761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44260 w 1560662"/>
              <a:gd name="connsiteY2" fmla="*/ 655398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96 h 1946054"/>
              <a:gd name="connsiteX1" fmla="*/ 532477 w 1560662"/>
              <a:gd name="connsiteY1" fmla="*/ 601954 h 1946054"/>
              <a:gd name="connsiteX2" fmla="*/ 344260 w 1560662"/>
              <a:gd name="connsiteY2" fmla="*/ 654476 h 1946054"/>
              <a:gd name="connsiteX3" fmla="*/ 951847 w 1560662"/>
              <a:gd name="connsiteY3" fmla="*/ 1527893 h 1946054"/>
              <a:gd name="connsiteX4" fmla="*/ 1137450 w 1560662"/>
              <a:gd name="connsiteY4" fmla="*/ 1310560 h 1946054"/>
              <a:gd name="connsiteX5" fmla="*/ 1553064 w 1560662"/>
              <a:gd name="connsiteY5" fmla="*/ 1698801 h 1946054"/>
              <a:gd name="connsiteX6" fmla="*/ 1002627 w 1560662"/>
              <a:gd name="connsiteY6" fmla="*/ 1918147 h 1946054"/>
              <a:gd name="connsiteX7" fmla="*/ 1901 w 1560662"/>
              <a:gd name="connsiteY7" fmla="*/ 389519 h 1946054"/>
              <a:gd name="connsiteX8" fmla="*/ 335877 w 1560662"/>
              <a:gd name="connsiteY8" fmla="*/ 196 h 1946054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65431" h="1937121">
                <a:moveTo>
                  <a:pt x="332898" y="199"/>
                </a:moveTo>
                <a:cubicBezTo>
                  <a:pt x="480797" y="-12106"/>
                  <a:pt x="712130" y="551085"/>
                  <a:pt x="532477" y="593021"/>
                </a:cubicBezTo>
                <a:lnTo>
                  <a:pt x="344260" y="645543"/>
                </a:lnTo>
                <a:cubicBezTo>
                  <a:pt x="475639" y="1163599"/>
                  <a:pt x="690666" y="1300897"/>
                  <a:pt x="951847" y="1518960"/>
                </a:cubicBezTo>
                <a:cubicBezTo>
                  <a:pt x="1003138" y="1396518"/>
                  <a:pt x="1042046" y="1291100"/>
                  <a:pt x="1137450" y="1301627"/>
                </a:cubicBezTo>
                <a:cubicBezTo>
                  <a:pt x="1276950" y="1299313"/>
                  <a:pt x="1636332" y="1564228"/>
                  <a:pt x="1553064" y="1689868"/>
                </a:cubicBezTo>
                <a:cubicBezTo>
                  <a:pt x="1389777" y="1941825"/>
                  <a:pt x="1145722" y="1971673"/>
                  <a:pt x="1002627" y="1909214"/>
                </a:cubicBezTo>
                <a:cubicBezTo>
                  <a:pt x="545977" y="1690048"/>
                  <a:pt x="-37590" y="1110316"/>
                  <a:pt x="1901" y="380586"/>
                </a:cubicBezTo>
                <a:cubicBezTo>
                  <a:pt x="36305" y="148891"/>
                  <a:pt x="133416" y="23363"/>
                  <a:pt x="332898" y="1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6" name="Rectangle 36">
            <a:extLst>
              <a:ext uri="{FF2B5EF4-FFF2-40B4-BE49-F238E27FC236}">
                <a16:creationId xmlns:a16="http://schemas.microsoft.com/office/drawing/2014/main" id="{11A06711-0A15-47E5-AAA2-F0E6DC05BD1B}"/>
              </a:ext>
            </a:extLst>
          </p:cNvPr>
          <p:cNvSpPr/>
          <p:nvPr/>
        </p:nvSpPr>
        <p:spPr>
          <a:xfrm>
            <a:off x="5164740" y="4708915"/>
            <a:ext cx="586136" cy="489963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7" name="Rounded Rectangle 27">
            <a:extLst>
              <a:ext uri="{FF2B5EF4-FFF2-40B4-BE49-F238E27FC236}">
                <a16:creationId xmlns:a16="http://schemas.microsoft.com/office/drawing/2014/main" id="{7A5ED58F-9964-4886-8BFC-E301F23293AB}"/>
              </a:ext>
            </a:extLst>
          </p:cNvPr>
          <p:cNvSpPr/>
          <p:nvPr/>
        </p:nvSpPr>
        <p:spPr>
          <a:xfrm>
            <a:off x="8316455" y="1548746"/>
            <a:ext cx="605315" cy="464964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" name="Rounded Rectangle 7">
            <a:extLst>
              <a:ext uri="{FF2B5EF4-FFF2-40B4-BE49-F238E27FC236}">
                <a16:creationId xmlns:a16="http://schemas.microsoft.com/office/drawing/2014/main" id="{7D6C3C70-FD86-419A-8B89-365FC328FB88}"/>
              </a:ext>
            </a:extLst>
          </p:cNvPr>
          <p:cNvSpPr/>
          <p:nvPr/>
        </p:nvSpPr>
        <p:spPr>
          <a:xfrm>
            <a:off x="9257631" y="1515680"/>
            <a:ext cx="615416" cy="531098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" name="Chord 15">
            <a:extLst>
              <a:ext uri="{FF2B5EF4-FFF2-40B4-BE49-F238E27FC236}">
                <a16:creationId xmlns:a16="http://schemas.microsoft.com/office/drawing/2014/main" id="{42E9D490-3DD3-4F66-B124-FE910E0FACBF}"/>
              </a:ext>
            </a:extLst>
          </p:cNvPr>
          <p:cNvSpPr/>
          <p:nvPr/>
        </p:nvSpPr>
        <p:spPr>
          <a:xfrm>
            <a:off x="11124640" y="1472088"/>
            <a:ext cx="283580" cy="618280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0" name="Rectangle 16">
            <a:extLst>
              <a:ext uri="{FF2B5EF4-FFF2-40B4-BE49-F238E27FC236}">
                <a16:creationId xmlns:a16="http://schemas.microsoft.com/office/drawing/2014/main" id="{F1978DC7-2159-40E0-A5D4-88F414868797}"/>
              </a:ext>
            </a:extLst>
          </p:cNvPr>
          <p:cNvSpPr/>
          <p:nvPr/>
        </p:nvSpPr>
        <p:spPr>
          <a:xfrm>
            <a:off x="6093780" y="4751666"/>
            <a:ext cx="615416" cy="40446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1" name="Rounded Rectangle 6">
            <a:extLst>
              <a:ext uri="{FF2B5EF4-FFF2-40B4-BE49-F238E27FC236}">
                <a16:creationId xmlns:a16="http://schemas.microsoft.com/office/drawing/2014/main" id="{48E90455-C4C4-4792-86FF-218C5EFE04F0}"/>
              </a:ext>
            </a:extLst>
          </p:cNvPr>
          <p:cNvSpPr/>
          <p:nvPr/>
        </p:nvSpPr>
        <p:spPr>
          <a:xfrm>
            <a:off x="5137072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2" name="Rounded Rectangle 6">
            <a:extLst>
              <a:ext uri="{FF2B5EF4-FFF2-40B4-BE49-F238E27FC236}">
                <a16:creationId xmlns:a16="http://schemas.microsoft.com/office/drawing/2014/main" id="{8329069E-6F6C-4466-BEA3-223D7C56FECC}"/>
              </a:ext>
            </a:extLst>
          </p:cNvPr>
          <p:cNvSpPr/>
          <p:nvPr/>
        </p:nvSpPr>
        <p:spPr>
          <a:xfrm>
            <a:off x="6044394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3" name="Rounded Rectangle 6">
            <a:extLst>
              <a:ext uri="{FF2B5EF4-FFF2-40B4-BE49-F238E27FC236}">
                <a16:creationId xmlns:a16="http://schemas.microsoft.com/office/drawing/2014/main" id="{740CC869-4793-4E41-A92A-FDB14A2B194C}"/>
              </a:ext>
            </a:extLst>
          </p:cNvPr>
          <p:cNvSpPr/>
          <p:nvPr/>
        </p:nvSpPr>
        <p:spPr>
          <a:xfrm>
            <a:off x="6951716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4" name="Rounded Rectangle 6">
            <a:extLst>
              <a:ext uri="{FF2B5EF4-FFF2-40B4-BE49-F238E27FC236}">
                <a16:creationId xmlns:a16="http://schemas.microsoft.com/office/drawing/2014/main" id="{17C1EAE2-459E-491D-81FC-F8924F353B13}"/>
              </a:ext>
            </a:extLst>
          </p:cNvPr>
          <p:cNvSpPr/>
          <p:nvPr/>
        </p:nvSpPr>
        <p:spPr>
          <a:xfrm>
            <a:off x="7859036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240385" y="234376"/>
                </a:moveTo>
                <a:lnTo>
                  <a:pt x="2744441" y="234376"/>
                </a:lnTo>
                <a:lnTo>
                  <a:pt x="2744441" y="1314376"/>
                </a:lnTo>
                <a:lnTo>
                  <a:pt x="2240385" y="1314376"/>
                </a:ln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5" name="Teardrop 6">
            <a:extLst>
              <a:ext uri="{FF2B5EF4-FFF2-40B4-BE49-F238E27FC236}">
                <a16:creationId xmlns:a16="http://schemas.microsoft.com/office/drawing/2014/main" id="{3FF8E6D1-A5CA-4857-BFE4-E947E4F2F934}"/>
              </a:ext>
            </a:extLst>
          </p:cNvPr>
          <p:cNvSpPr/>
          <p:nvPr/>
        </p:nvSpPr>
        <p:spPr>
          <a:xfrm rot="8100000">
            <a:off x="11057693" y="3690402"/>
            <a:ext cx="417475" cy="417476"/>
          </a:xfrm>
          <a:custGeom>
            <a:avLst/>
            <a:gdLst/>
            <a:ahLst/>
            <a:cxnLst/>
            <a:rect l="l" t="t" r="r" b="b"/>
            <a:pathLst>
              <a:path w="2483832" h="2483835">
                <a:moveTo>
                  <a:pt x="657616" y="1826218"/>
                </a:moveTo>
                <a:cubicBezTo>
                  <a:pt x="806520" y="1975122"/>
                  <a:pt x="1047940" y="1975122"/>
                  <a:pt x="1196844" y="1826218"/>
                </a:cubicBezTo>
                <a:cubicBezTo>
                  <a:pt x="1345748" y="1677314"/>
                  <a:pt x="1345748" y="1435894"/>
                  <a:pt x="1196844" y="1286990"/>
                </a:cubicBezTo>
                <a:cubicBezTo>
                  <a:pt x="1047940" y="1138086"/>
                  <a:pt x="806520" y="1138086"/>
                  <a:pt x="657616" y="1286990"/>
                </a:cubicBezTo>
                <a:cubicBezTo>
                  <a:pt x="508712" y="1435894"/>
                  <a:pt x="508712" y="1677314"/>
                  <a:pt x="657616" y="1826218"/>
                </a:cubicBezTo>
                <a:close/>
                <a:moveTo>
                  <a:pt x="293335" y="2190500"/>
                </a:moveTo>
                <a:cubicBezTo>
                  <a:pt x="112098" y="2009262"/>
                  <a:pt x="0" y="1758885"/>
                  <a:pt x="0" y="1482325"/>
                </a:cubicBezTo>
                <a:cubicBezTo>
                  <a:pt x="0" y="929206"/>
                  <a:pt x="459290" y="590078"/>
                  <a:pt x="1001509" y="480815"/>
                </a:cubicBezTo>
                <a:cubicBezTo>
                  <a:pt x="1569704" y="366317"/>
                  <a:pt x="1861757" y="259925"/>
                  <a:pt x="2483832" y="0"/>
                </a:cubicBezTo>
                <a:cubicBezTo>
                  <a:pt x="2230640" y="682694"/>
                  <a:pt x="2130986" y="873716"/>
                  <a:pt x="2003018" y="1482325"/>
                </a:cubicBezTo>
                <a:cubicBezTo>
                  <a:pt x="1901990" y="2042180"/>
                  <a:pt x="1554627" y="2483835"/>
                  <a:pt x="1001509" y="2483835"/>
                </a:cubicBezTo>
                <a:cubicBezTo>
                  <a:pt x="724950" y="2483835"/>
                  <a:pt x="474573" y="2371737"/>
                  <a:pt x="293335" y="219050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6" name="Donut 24">
            <a:extLst>
              <a:ext uri="{FF2B5EF4-FFF2-40B4-BE49-F238E27FC236}">
                <a16:creationId xmlns:a16="http://schemas.microsoft.com/office/drawing/2014/main" id="{2358F6B7-5407-478C-BBCE-24DB33354B70}"/>
              </a:ext>
            </a:extLst>
          </p:cNvPr>
          <p:cNvSpPr/>
          <p:nvPr/>
        </p:nvSpPr>
        <p:spPr>
          <a:xfrm>
            <a:off x="5773604" y="2544635"/>
            <a:ext cx="617508" cy="622535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77" name="Chord 38">
            <a:extLst>
              <a:ext uri="{FF2B5EF4-FFF2-40B4-BE49-F238E27FC236}">
                <a16:creationId xmlns:a16="http://schemas.microsoft.com/office/drawing/2014/main" id="{284AD387-FD7A-4FAE-86E7-99768FD2F34F}"/>
              </a:ext>
            </a:extLst>
          </p:cNvPr>
          <p:cNvSpPr/>
          <p:nvPr/>
        </p:nvSpPr>
        <p:spPr>
          <a:xfrm>
            <a:off x="6733448" y="2544108"/>
            <a:ext cx="484927" cy="623588"/>
          </a:xfrm>
          <a:custGeom>
            <a:avLst/>
            <a:gdLst/>
            <a:ahLst/>
            <a:cxnLst/>
            <a:rect l="l" t="t" r="r" b="b"/>
            <a:pathLst>
              <a:path w="2519554" h="3240000">
                <a:moveTo>
                  <a:pt x="1259778" y="0"/>
                </a:moveTo>
                <a:cubicBezTo>
                  <a:pt x="1299543" y="0"/>
                  <a:pt x="1331778" y="32235"/>
                  <a:pt x="1331778" y="72000"/>
                </a:cubicBezTo>
                <a:lnTo>
                  <a:pt x="1331778" y="292696"/>
                </a:lnTo>
                <a:cubicBezTo>
                  <a:pt x="1526887" y="301316"/>
                  <a:pt x="1719796" y="357828"/>
                  <a:pt x="1894309" y="459601"/>
                </a:cubicBezTo>
                <a:cubicBezTo>
                  <a:pt x="2284331" y="687055"/>
                  <a:pt x="2522839" y="1105809"/>
                  <a:pt x="2519520" y="1557297"/>
                </a:cubicBezTo>
                <a:lnTo>
                  <a:pt x="2509882" y="1557270"/>
                </a:lnTo>
                <a:cubicBezTo>
                  <a:pt x="2413806" y="1435449"/>
                  <a:pt x="2264527" y="1358626"/>
                  <a:pt x="2097304" y="1358626"/>
                </a:cubicBezTo>
                <a:cubicBezTo>
                  <a:pt x="1931567" y="1358626"/>
                  <a:pt x="1783455" y="1434091"/>
                  <a:pt x="1688484" y="1554913"/>
                </a:cubicBezTo>
                <a:lnTo>
                  <a:pt x="1657888" y="1554825"/>
                </a:lnTo>
                <a:cubicBezTo>
                  <a:pt x="1579123" y="1454657"/>
                  <a:pt x="1463823" y="1385682"/>
                  <a:pt x="1331778" y="1368008"/>
                </a:cubicBezTo>
                <a:lnTo>
                  <a:pt x="1331778" y="2507895"/>
                </a:lnTo>
                <a:lnTo>
                  <a:pt x="1356113" y="2507895"/>
                </a:lnTo>
                <a:lnTo>
                  <a:pt x="1356113" y="2868215"/>
                </a:lnTo>
                <a:lnTo>
                  <a:pt x="1353558" y="2868215"/>
                </a:lnTo>
                <a:cubicBezTo>
                  <a:pt x="1347515" y="3074779"/>
                  <a:pt x="1177830" y="3240000"/>
                  <a:pt x="969556" y="3240000"/>
                </a:cubicBezTo>
                <a:cubicBezTo>
                  <a:pt x="759529" y="3240000"/>
                  <a:pt x="588743" y="3071985"/>
                  <a:pt x="585029" y="2863014"/>
                </a:cubicBezTo>
                <a:cubicBezTo>
                  <a:pt x="584214" y="2861474"/>
                  <a:pt x="584183" y="2859896"/>
                  <a:pt x="584183" y="2858310"/>
                </a:cubicBezTo>
                <a:lnTo>
                  <a:pt x="584422" y="2856985"/>
                </a:lnTo>
                <a:cubicBezTo>
                  <a:pt x="584186" y="2856201"/>
                  <a:pt x="584184" y="2855415"/>
                  <a:pt x="584184" y="2854628"/>
                </a:cubicBezTo>
                <a:lnTo>
                  <a:pt x="584846" y="2854628"/>
                </a:lnTo>
                <a:cubicBezTo>
                  <a:pt x="585977" y="2797047"/>
                  <a:pt x="628115" y="2750982"/>
                  <a:pt x="679843" y="2750982"/>
                </a:cubicBezTo>
                <a:cubicBezTo>
                  <a:pt x="731571" y="2750982"/>
                  <a:pt x="773709" y="2797047"/>
                  <a:pt x="774841" y="2854628"/>
                </a:cubicBezTo>
                <a:lnTo>
                  <a:pt x="776870" y="2854628"/>
                </a:lnTo>
                <a:cubicBezTo>
                  <a:pt x="776870" y="2961046"/>
                  <a:pt x="863138" y="3047314"/>
                  <a:pt x="969556" y="3047314"/>
                </a:cubicBezTo>
                <a:cubicBezTo>
                  <a:pt x="1075974" y="3047314"/>
                  <a:pt x="1162242" y="2961046"/>
                  <a:pt x="1162242" y="2854628"/>
                </a:cubicBezTo>
                <a:lnTo>
                  <a:pt x="1163439" y="2854628"/>
                </a:lnTo>
                <a:lnTo>
                  <a:pt x="1163439" y="2507895"/>
                </a:lnTo>
                <a:lnTo>
                  <a:pt x="1187778" y="2507895"/>
                </a:lnTo>
                <a:lnTo>
                  <a:pt x="1187778" y="1365548"/>
                </a:lnTo>
                <a:cubicBezTo>
                  <a:pt x="1048083" y="1378241"/>
                  <a:pt x="925400" y="1448176"/>
                  <a:pt x="842602" y="1552487"/>
                </a:cubicBezTo>
                <a:lnTo>
                  <a:pt x="807450" y="1552386"/>
                </a:lnTo>
                <a:cubicBezTo>
                  <a:pt x="712615" y="1432960"/>
                  <a:pt x="565486" y="1358626"/>
                  <a:pt x="400996" y="1358626"/>
                </a:cubicBezTo>
                <a:cubicBezTo>
                  <a:pt x="240343" y="1358626"/>
                  <a:pt x="96251" y="1429532"/>
                  <a:pt x="0" y="1543232"/>
                </a:cubicBezTo>
                <a:cubicBezTo>
                  <a:pt x="1264" y="1094357"/>
                  <a:pt x="241710" y="680052"/>
                  <a:pt x="631054" y="455977"/>
                </a:cubicBezTo>
                <a:cubicBezTo>
                  <a:pt x="804121" y="356374"/>
                  <a:pt x="994908" y="301092"/>
                  <a:pt x="1187778" y="292721"/>
                </a:cubicBezTo>
                <a:lnTo>
                  <a:pt x="1187778" y="72000"/>
                </a:lnTo>
                <a:cubicBezTo>
                  <a:pt x="1187778" y="32235"/>
                  <a:pt x="1220013" y="0"/>
                  <a:pt x="1259778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8" name="Heart 38">
            <a:extLst>
              <a:ext uri="{FF2B5EF4-FFF2-40B4-BE49-F238E27FC236}">
                <a16:creationId xmlns:a16="http://schemas.microsoft.com/office/drawing/2014/main" id="{07191768-391A-445C-9738-68FC969D5D3B}"/>
              </a:ext>
            </a:extLst>
          </p:cNvPr>
          <p:cNvSpPr/>
          <p:nvPr/>
        </p:nvSpPr>
        <p:spPr>
          <a:xfrm>
            <a:off x="7436317" y="1509092"/>
            <a:ext cx="544275" cy="544275"/>
          </a:xfrm>
          <a:prstGeom prst="hear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9" name="Round Same Side Corner Rectangle 19">
            <a:extLst>
              <a:ext uri="{FF2B5EF4-FFF2-40B4-BE49-F238E27FC236}">
                <a16:creationId xmlns:a16="http://schemas.microsoft.com/office/drawing/2014/main" id="{4F6F0E8F-9F3A-4C37-B8FA-77940D946D49}"/>
              </a:ext>
            </a:extLst>
          </p:cNvPr>
          <p:cNvSpPr/>
          <p:nvPr/>
        </p:nvSpPr>
        <p:spPr>
          <a:xfrm>
            <a:off x="10301960" y="5685084"/>
            <a:ext cx="411706" cy="508675"/>
          </a:xfrm>
          <a:custGeom>
            <a:avLst/>
            <a:gdLst/>
            <a:ahLst/>
            <a:cxnLst/>
            <a:rect l="l" t="t" r="r" b="b"/>
            <a:pathLst>
              <a:path w="2600931" h="3213524">
                <a:moveTo>
                  <a:pt x="1304260" y="0"/>
                </a:moveTo>
                <a:cubicBezTo>
                  <a:pt x="1403671" y="0"/>
                  <a:pt x="1484260" y="80589"/>
                  <a:pt x="1484260" y="180000"/>
                </a:cubicBezTo>
                <a:lnTo>
                  <a:pt x="1484260" y="412061"/>
                </a:lnTo>
                <a:lnTo>
                  <a:pt x="2330931" y="412061"/>
                </a:lnTo>
                <a:lnTo>
                  <a:pt x="2600931" y="682061"/>
                </a:lnTo>
                <a:lnTo>
                  <a:pt x="2330931" y="952061"/>
                </a:lnTo>
                <a:lnTo>
                  <a:pt x="1484260" y="952061"/>
                </a:lnTo>
                <a:lnTo>
                  <a:pt x="1484260" y="1110244"/>
                </a:lnTo>
                <a:lnTo>
                  <a:pt x="2375646" y="1110244"/>
                </a:lnTo>
                <a:lnTo>
                  <a:pt x="2375646" y="1650244"/>
                </a:lnTo>
                <a:lnTo>
                  <a:pt x="1484260" y="1650244"/>
                </a:lnTo>
                <a:lnTo>
                  <a:pt x="1484260" y="3213524"/>
                </a:lnTo>
                <a:lnTo>
                  <a:pt x="1124260" y="3213524"/>
                </a:lnTo>
                <a:lnTo>
                  <a:pt x="1124260" y="1650244"/>
                </a:lnTo>
                <a:lnTo>
                  <a:pt x="270000" y="1650244"/>
                </a:lnTo>
                <a:lnTo>
                  <a:pt x="0" y="1380244"/>
                </a:lnTo>
                <a:lnTo>
                  <a:pt x="270000" y="1110244"/>
                </a:lnTo>
                <a:lnTo>
                  <a:pt x="1124260" y="1110244"/>
                </a:lnTo>
                <a:lnTo>
                  <a:pt x="1124260" y="952061"/>
                </a:lnTo>
                <a:lnTo>
                  <a:pt x="224931" y="952061"/>
                </a:lnTo>
                <a:lnTo>
                  <a:pt x="224931" y="412061"/>
                </a:lnTo>
                <a:lnTo>
                  <a:pt x="1124260" y="412061"/>
                </a:lnTo>
                <a:lnTo>
                  <a:pt x="1124260" y="180000"/>
                </a:lnTo>
                <a:cubicBezTo>
                  <a:pt x="1124260" y="80589"/>
                  <a:pt x="1204849" y="0"/>
                  <a:pt x="130426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0" name="Rectangle 23">
            <a:extLst>
              <a:ext uri="{FF2B5EF4-FFF2-40B4-BE49-F238E27FC236}">
                <a16:creationId xmlns:a16="http://schemas.microsoft.com/office/drawing/2014/main" id="{411254AD-C704-4DA8-B5ED-2CB7E0E42884}"/>
              </a:ext>
            </a:extLst>
          </p:cNvPr>
          <p:cNvSpPr/>
          <p:nvPr/>
        </p:nvSpPr>
        <p:spPr>
          <a:xfrm>
            <a:off x="4242330" y="5739982"/>
            <a:ext cx="678102" cy="398876"/>
          </a:xfrm>
          <a:custGeom>
            <a:avLst/>
            <a:gdLst/>
            <a:ahLst/>
            <a:cxnLst/>
            <a:rect l="l" t="t" r="r" b="b"/>
            <a:pathLst>
              <a:path w="4529836" h="2664566">
                <a:moveTo>
                  <a:pt x="1861969" y="0"/>
                </a:moveTo>
                <a:cubicBezTo>
                  <a:pt x="2177122" y="0"/>
                  <a:pt x="2455874" y="155855"/>
                  <a:pt x="2611443" y="404565"/>
                </a:cubicBezTo>
                <a:cubicBezTo>
                  <a:pt x="2709453" y="315054"/>
                  <a:pt x="2840684" y="266178"/>
                  <a:pt x="2983336" y="266178"/>
                </a:cubicBezTo>
                <a:cubicBezTo>
                  <a:pt x="3293144" y="266178"/>
                  <a:pt x="3549108" y="496718"/>
                  <a:pt x="3578241" y="797044"/>
                </a:cubicBezTo>
                <a:cubicBezTo>
                  <a:pt x="3583592" y="793823"/>
                  <a:pt x="3589010" y="793774"/>
                  <a:pt x="3594440" y="793774"/>
                </a:cubicBezTo>
                <a:cubicBezTo>
                  <a:pt x="4111042" y="793774"/>
                  <a:pt x="4529836" y="1212568"/>
                  <a:pt x="4529836" y="1729170"/>
                </a:cubicBezTo>
                <a:cubicBezTo>
                  <a:pt x="4529836" y="2216938"/>
                  <a:pt x="4156487" y="2617512"/>
                  <a:pt x="3679930" y="2660249"/>
                </a:cubicBezTo>
                <a:lnTo>
                  <a:pt x="3679930" y="2664566"/>
                </a:lnTo>
                <a:lnTo>
                  <a:pt x="3594440" y="2664566"/>
                </a:lnTo>
                <a:lnTo>
                  <a:pt x="1043912" y="2664566"/>
                </a:lnTo>
                <a:lnTo>
                  <a:pt x="1043912" y="2657589"/>
                </a:lnTo>
                <a:cubicBezTo>
                  <a:pt x="1008374" y="2662448"/>
                  <a:pt x="972132" y="2664566"/>
                  <a:pt x="935396" y="2664566"/>
                </a:cubicBezTo>
                <a:cubicBezTo>
                  <a:pt x="418794" y="2664566"/>
                  <a:pt x="0" y="2245772"/>
                  <a:pt x="0" y="1729170"/>
                </a:cubicBezTo>
                <a:cubicBezTo>
                  <a:pt x="0" y="1212568"/>
                  <a:pt x="418794" y="793774"/>
                  <a:pt x="935396" y="793774"/>
                </a:cubicBezTo>
                <a:lnTo>
                  <a:pt x="954395" y="797612"/>
                </a:lnTo>
                <a:cubicBezTo>
                  <a:pt x="1004779" y="344999"/>
                  <a:pt x="1393085" y="0"/>
                  <a:pt x="186196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1" name="Oval 31">
            <a:extLst>
              <a:ext uri="{FF2B5EF4-FFF2-40B4-BE49-F238E27FC236}">
                <a16:creationId xmlns:a16="http://schemas.microsoft.com/office/drawing/2014/main" id="{9CEA4298-5C72-495F-935E-04B7A42F93E1}"/>
              </a:ext>
            </a:extLst>
          </p:cNvPr>
          <p:cNvSpPr/>
          <p:nvPr/>
        </p:nvSpPr>
        <p:spPr>
          <a:xfrm>
            <a:off x="8665030" y="5684794"/>
            <a:ext cx="504505" cy="509254"/>
          </a:xfrm>
          <a:custGeom>
            <a:avLst/>
            <a:gdLst/>
            <a:ahLst/>
            <a:cxnLst/>
            <a:rect l="l" t="t" r="r" b="b"/>
            <a:pathLst>
              <a:path w="3187187" h="3217189">
                <a:moveTo>
                  <a:pt x="2136560" y="2669280"/>
                </a:moveTo>
                <a:cubicBezTo>
                  <a:pt x="2154235" y="2662847"/>
                  <a:pt x="2173778" y="2671961"/>
                  <a:pt x="2180211" y="2689635"/>
                </a:cubicBezTo>
                <a:lnTo>
                  <a:pt x="2338628" y="3124881"/>
                </a:lnTo>
                <a:cubicBezTo>
                  <a:pt x="2345061" y="3142556"/>
                  <a:pt x="2335948" y="3162099"/>
                  <a:pt x="2318273" y="3168533"/>
                </a:cubicBezTo>
                <a:lnTo>
                  <a:pt x="2190259" y="3215126"/>
                </a:lnTo>
                <a:cubicBezTo>
                  <a:pt x="2172585" y="3221559"/>
                  <a:pt x="2153041" y="3212445"/>
                  <a:pt x="2146608" y="3194771"/>
                </a:cubicBezTo>
                <a:lnTo>
                  <a:pt x="1988192" y="2759525"/>
                </a:lnTo>
                <a:cubicBezTo>
                  <a:pt x="1981759" y="2741850"/>
                  <a:pt x="1990872" y="2722307"/>
                  <a:pt x="2008547" y="2715873"/>
                </a:cubicBezTo>
                <a:close/>
                <a:moveTo>
                  <a:pt x="1050626" y="2669280"/>
                </a:moveTo>
                <a:lnTo>
                  <a:pt x="1178640" y="2715873"/>
                </a:lnTo>
                <a:cubicBezTo>
                  <a:pt x="1196314" y="2722307"/>
                  <a:pt x="1205428" y="2741850"/>
                  <a:pt x="1198995" y="2759525"/>
                </a:cubicBezTo>
                <a:lnTo>
                  <a:pt x="1040578" y="3194771"/>
                </a:lnTo>
                <a:cubicBezTo>
                  <a:pt x="1034145" y="3212445"/>
                  <a:pt x="1014601" y="3221559"/>
                  <a:pt x="996927" y="3215126"/>
                </a:cubicBezTo>
                <a:lnTo>
                  <a:pt x="868913" y="3168533"/>
                </a:lnTo>
                <a:cubicBezTo>
                  <a:pt x="851239" y="3162099"/>
                  <a:pt x="842125" y="3142556"/>
                  <a:pt x="848558" y="3124881"/>
                </a:cubicBezTo>
                <a:lnTo>
                  <a:pt x="1006975" y="2689635"/>
                </a:lnTo>
                <a:cubicBezTo>
                  <a:pt x="1013408" y="2671961"/>
                  <a:pt x="1032952" y="2662847"/>
                  <a:pt x="1050626" y="2669280"/>
                </a:cubicBezTo>
                <a:close/>
                <a:moveTo>
                  <a:pt x="2647909" y="2029882"/>
                </a:moveTo>
                <a:cubicBezTo>
                  <a:pt x="2656328" y="2027626"/>
                  <a:pt x="2665608" y="2028582"/>
                  <a:pt x="2673752" y="2033284"/>
                </a:cubicBezTo>
                <a:lnTo>
                  <a:pt x="3074877" y="2264874"/>
                </a:lnTo>
                <a:cubicBezTo>
                  <a:pt x="3091166" y="2274278"/>
                  <a:pt x="3096747" y="2295107"/>
                  <a:pt x="3087343" y="2311396"/>
                </a:cubicBezTo>
                <a:lnTo>
                  <a:pt x="3019228" y="2429374"/>
                </a:lnTo>
                <a:cubicBezTo>
                  <a:pt x="3009824" y="2445663"/>
                  <a:pt x="2988995" y="2451244"/>
                  <a:pt x="2972706" y="2441840"/>
                </a:cubicBezTo>
                <a:lnTo>
                  <a:pt x="2571581" y="2210250"/>
                </a:lnTo>
                <a:cubicBezTo>
                  <a:pt x="2555292" y="2200846"/>
                  <a:pt x="2549710" y="2180017"/>
                  <a:pt x="2559115" y="2163728"/>
                </a:cubicBezTo>
                <a:lnTo>
                  <a:pt x="2627229" y="2045750"/>
                </a:lnTo>
                <a:cubicBezTo>
                  <a:pt x="2631932" y="2037605"/>
                  <a:pt x="2639490" y="2032138"/>
                  <a:pt x="2647909" y="2029882"/>
                </a:cubicBezTo>
                <a:close/>
                <a:moveTo>
                  <a:pt x="539277" y="2029882"/>
                </a:moveTo>
                <a:cubicBezTo>
                  <a:pt x="547696" y="2032138"/>
                  <a:pt x="555255" y="2037605"/>
                  <a:pt x="559957" y="2045750"/>
                </a:cubicBezTo>
                <a:lnTo>
                  <a:pt x="628071" y="2163728"/>
                </a:lnTo>
                <a:cubicBezTo>
                  <a:pt x="637476" y="2180017"/>
                  <a:pt x="631895" y="2200846"/>
                  <a:pt x="615606" y="2210250"/>
                </a:cubicBezTo>
                <a:lnTo>
                  <a:pt x="214481" y="2441840"/>
                </a:lnTo>
                <a:cubicBezTo>
                  <a:pt x="198192" y="2451244"/>
                  <a:pt x="177363" y="2445663"/>
                  <a:pt x="167958" y="2429374"/>
                </a:cubicBezTo>
                <a:lnTo>
                  <a:pt x="99844" y="2311396"/>
                </a:lnTo>
                <a:cubicBezTo>
                  <a:pt x="90439" y="2295107"/>
                  <a:pt x="96020" y="2274278"/>
                  <a:pt x="112309" y="2264874"/>
                </a:cubicBezTo>
                <a:lnTo>
                  <a:pt x="513434" y="2033284"/>
                </a:lnTo>
                <a:cubicBezTo>
                  <a:pt x="521579" y="2028582"/>
                  <a:pt x="530858" y="2027626"/>
                  <a:pt x="539277" y="2029882"/>
                </a:cubicBezTo>
                <a:close/>
                <a:moveTo>
                  <a:pt x="3094879" y="918289"/>
                </a:moveTo>
                <a:cubicBezTo>
                  <a:pt x="3112554" y="911856"/>
                  <a:pt x="3132097" y="920969"/>
                  <a:pt x="3138531" y="938644"/>
                </a:cubicBezTo>
                <a:lnTo>
                  <a:pt x="3185124" y="1066657"/>
                </a:lnTo>
                <a:cubicBezTo>
                  <a:pt x="3191557" y="1084332"/>
                  <a:pt x="3182443" y="1103875"/>
                  <a:pt x="3164769" y="1110308"/>
                </a:cubicBezTo>
                <a:lnTo>
                  <a:pt x="2729523" y="1268725"/>
                </a:lnTo>
                <a:cubicBezTo>
                  <a:pt x="2711848" y="1275158"/>
                  <a:pt x="2692304" y="1266045"/>
                  <a:pt x="2685871" y="1248370"/>
                </a:cubicBezTo>
                <a:lnTo>
                  <a:pt x="2639278" y="1120357"/>
                </a:lnTo>
                <a:cubicBezTo>
                  <a:pt x="2632845" y="1102682"/>
                  <a:pt x="2641959" y="1083138"/>
                  <a:pt x="2659633" y="1076705"/>
                </a:cubicBezTo>
                <a:close/>
                <a:moveTo>
                  <a:pt x="92307" y="918289"/>
                </a:moveTo>
                <a:lnTo>
                  <a:pt x="527553" y="1076705"/>
                </a:lnTo>
                <a:cubicBezTo>
                  <a:pt x="545228" y="1083138"/>
                  <a:pt x="554341" y="1102682"/>
                  <a:pt x="547908" y="1120357"/>
                </a:cubicBezTo>
                <a:lnTo>
                  <a:pt x="501315" y="1248370"/>
                </a:lnTo>
                <a:cubicBezTo>
                  <a:pt x="494882" y="1266045"/>
                  <a:pt x="475338" y="1275158"/>
                  <a:pt x="457664" y="1268725"/>
                </a:cubicBezTo>
                <a:lnTo>
                  <a:pt x="22418" y="1110308"/>
                </a:lnTo>
                <a:cubicBezTo>
                  <a:pt x="4743" y="1103875"/>
                  <a:pt x="-4370" y="1084332"/>
                  <a:pt x="2063" y="1066657"/>
                </a:cubicBezTo>
                <a:lnTo>
                  <a:pt x="48656" y="938644"/>
                </a:lnTo>
                <a:cubicBezTo>
                  <a:pt x="55089" y="920969"/>
                  <a:pt x="74633" y="911856"/>
                  <a:pt x="92307" y="918289"/>
                </a:cubicBezTo>
                <a:close/>
                <a:moveTo>
                  <a:pt x="1593593" y="658644"/>
                </a:moveTo>
                <a:cubicBezTo>
                  <a:pt x="2116495" y="658644"/>
                  <a:pt x="2540391" y="1082540"/>
                  <a:pt x="2540391" y="1605442"/>
                </a:cubicBezTo>
                <a:cubicBezTo>
                  <a:pt x="2540391" y="2128344"/>
                  <a:pt x="2116495" y="2552240"/>
                  <a:pt x="1593593" y="2552240"/>
                </a:cubicBezTo>
                <a:cubicBezTo>
                  <a:pt x="1070691" y="2552240"/>
                  <a:pt x="646795" y="2128344"/>
                  <a:pt x="646795" y="1605442"/>
                </a:cubicBezTo>
                <a:cubicBezTo>
                  <a:pt x="646795" y="1082540"/>
                  <a:pt x="1070691" y="658644"/>
                  <a:pt x="1593593" y="658644"/>
                </a:cubicBezTo>
                <a:close/>
                <a:moveTo>
                  <a:pt x="2246117" y="1165"/>
                </a:moveTo>
                <a:cubicBezTo>
                  <a:pt x="2254536" y="-1090"/>
                  <a:pt x="2263815" y="-135"/>
                  <a:pt x="2271960" y="4568"/>
                </a:cubicBezTo>
                <a:lnTo>
                  <a:pt x="2389938" y="72682"/>
                </a:lnTo>
                <a:cubicBezTo>
                  <a:pt x="2406227" y="82087"/>
                  <a:pt x="2411808" y="102916"/>
                  <a:pt x="2402403" y="119205"/>
                </a:cubicBezTo>
                <a:lnTo>
                  <a:pt x="2170814" y="520330"/>
                </a:lnTo>
                <a:cubicBezTo>
                  <a:pt x="2161409" y="536619"/>
                  <a:pt x="2140580" y="542200"/>
                  <a:pt x="2124291" y="532795"/>
                </a:cubicBezTo>
                <a:lnTo>
                  <a:pt x="2006313" y="464681"/>
                </a:lnTo>
                <a:cubicBezTo>
                  <a:pt x="1990024" y="455276"/>
                  <a:pt x="1984443" y="434447"/>
                  <a:pt x="1993848" y="418158"/>
                </a:cubicBezTo>
                <a:lnTo>
                  <a:pt x="2225437" y="17033"/>
                </a:lnTo>
                <a:cubicBezTo>
                  <a:pt x="2230139" y="8889"/>
                  <a:pt x="2237698" y="3421"/>
                  <a:pt x="2246117" y="1165"/>
                </a:cubicBezTo>
                <a:close/>
                <a:moveTo>
                  <a:pt x="941069" y="1165"/>
                </a:moveTo>
                <a:cubicBezTo>
                  <a:pt x="949488" y="3421"/>
                  <a:pt x="957047" y="8889"/>
                  <a:pt x="961749" y="17033"/>
                </a:cubicBezTo>
                <a:lnTo>
                  <a:pt x="1193338" y="418158"/>
                </a:lnTo>
                <a:cubicBezTo>
                  <a:pt x="1202743" y="434447"/>
                  <a:pt x="1197162" y="455276"/>
                  <a:pt x="1180873" y="464681"/>
                </a:cubicBezTo>
                <a:lnTo>
                  <a:pt x="1062895" y="532795"/>
                </a:lnTo>
                <a:cubicBezTo>
                  <a:pt x="1046606" y="542200"/>
                  <a:pt x="1025777" y="536619"/>
                  <a:pt x="1016372" y="520330"/>
                </a:cubicBezTo>
                <a:lnTo>
                  <a:pt x="784783" y="119205"/>
                </a:lnTo>
                <a:cubicBezTo>
                  <a:pt x="775378" y="102916"/>
                  <a:pt x="780959" y="82087"/>
                  <a:pt x="797248" y="72682"/>
                </a:cubicBezTo>
                <a:lnTo>
                  <a:pt x="915226" y="4568"/>
                </a:lnTo>
                <a:cubicBezTo>
                  <a:pt x="923371" y="-135"/>
                  <a:pt x="932650" y="-1090"/>
                  <a:pt x="941069" y="116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2" name="Rectangle 23">
            <a:extLst>
              <a:ext uri="{FF2B5EF4-FFF2-40B4-BE49-F238E27FC236}">
                <a16:creationId xmlns:a16="http://schemas.microsoft.com/office/drawing/2014/main" id="{D1D013BE-5839-41BC-BC72-D7D6A426C477}"/>
              </a:ext>
            </a:extLst>
          </p:cNvPr>
          <p:cNvSpPr/>
          <p:nvPr/>
        </p:nvSpPr>
        <p:spPr>
          <a:xfrm>
            <a:off x="5963174" y="5716474"/>
            <a:ext cx="691882" cy="445892"/>
          </a:xfrm>
          <a:custGeom>
            <a:avLst/>
            <a:gdLst/>
            <a:ahLst/>
            <a:cxnLst/>
            <a:rect l="l" t="t" r="r" b="b"/>
            <a:pathLst>
              <a:path w="3224845" h="2078296">
                <a:moveTo>
                  <a:pt x="1153236" y="427959"/>
                </a:moveTo>
                <a:cubicBezTo>
                  <a:pt x="1348431" y="427959"/>
                  <a:pt x="1521080" y="524490"/>
                  <a:pt x="1617434" y="678532"/>
                </a:cubicBezTo>
                <a:cubicBezTo>
                  <a:pt x="1678138" y="623092"/>
                  <a:pt x="1759417" y="592820"/>
                  <a:pt x="1847771" y="592820"/>
                </a:cubicBezTo>
                <a:cubicBezTo>
                  <a:pt x="2039655" y="592820"/>
                  <a:pt x="2198190" y="735609"/>
                  <a:pt x="2216233" y="921620"/>
                </a:cubicBezTo>
                <a:cubicBezTo>
                  <a:pt x="2219548" y="919625"/>
                  <a:pt x="2222903" y="919594"/>
                  <a:pt x="2226267" y="919594"/>
                </a:cubicBezTo>
                <a:cubicBezTo>
                  <a:pt x="2546231" y="919594"/>
                  <a:pt x="2805617" y="1178981"/>
                  <a:pt x="2805617" y="1498945"/>
                </a:cubicBezTo>
                <a:cubicBezTo>
                  <a:pt x="2805617" y="1801051"/>
                  <a:pt x="2574378" y="2049153"/>
                  <a:pt x="2279216" y="2075622"/>
                </a:cubicBezTo>
                <a:lnTo>
                  <a:pt x="2279216" y="2078296"/>
                </a:lnTo>
                <a:lnTo>
                  <a:pt x="2226267" y="2078296"/>
                </a:lnTo>
                <a:lnTo>
                  <a:pt x="646561" y="2078296"/>
                </a:lnTo>
                <a:lnTo>
                  <a:pt x="646561" y="2073975"/>
                </a:lnTo>
                <a:cubicBezTo>
                  <a:pt x="624550" y="2076984"/>
                  <a:pt x="602103" y="2078296"/>
                  <a:pt x="579350" y="2078296"/>
                </a:cubicBezTo>
                <a:cubicBezTo>
                  <a:pt x="259386" y="2078296"/>
                  <a:pt x="0" y="1818910"/>
                  <a:pt x="0" y="1498945"/>
                </a:cubicBezTo>
                <a:cubicBezTo>
                  <a:pt x="0" y="1178981"/>
                  <a:pt x="259386" y="919594"/>
                  <a:pt x="579350" y="919594"/>
                </a:cubicBezTo>
                <a:lnTo>
                  <a:pt x="591118" y="921972"/>
                </a:lnTo>
                <a:cubicBezTo>
                  <a:pt x="622324" y="641639"/>
                  <a:pt x="862826" y="427959"/>
                  <a:pt x="1153236" y="427959"/>
                </a:cubicBezTo>
                <a:close/>
                <a:moveTo>
                  <a:pt x="1844671" y="0"/>
                </a:moveTo>
                <a:cubicBezTo>
                  <a:pt x="2007709" y="0"/>
                  <a:pt x="2151917" y="80629"/>
                  <a:pt x="2232398" y="209295"/>
                </a:cubicBezTo>
                <a:cubicBezTo>
                  <a:pt x="2283102" y="162988"/>
                  <a:pt x="2350992" y="137703"/>
                  <a:pt x="2424790" y="137703"/>
                </a:cubicBezTo>
                <a:cubicBezTo>
                  <a:pt x="2585064" y="137703"/>
                  <a:pt x="2717483" y="256969"/>
                  <a:pt x="2732554" y="412337"/>
                </a:cubicBezTo>
                <a:cubicBezTo>
                  <a:pt x="2735322" y="410671"/>
                  <a:pt x="2738125" y="410646"/>
                  <a:pt x="2740934" y="410646"/>
                </a:cubicBezTo>
                <a:cubicBezTo>
                  <a:pt x="3008189" y="410646"/>
                  <a:pt x="3224845" y="627302"/>
                  <a:pt x="3224845" y="894557"/>
                </a:cubicBezTo>
                <a:cubicBezTo>
                  <a:pt x="3224845" y="1096996"/>
                  <a:pt x="3100535" y="1270403"/>
                  <a:pt x="2923312" y="1340619"/>
                </a:cubicBezTo>
                <a:cubicBezTo>
                  <a:pt x="2866347" y="1049229"/>
                  <a:pt x="2609521" y="829523"/>
                  <a:pt x="2301383" y="829523"/>
                </a:cubicBezTo>
                <a:cubicBezTo>
                  <a:pt x="2297701" y="829523"/>
                  <a:pt x="2294026" y="829557"/>
                  <a:pt x="2290397" y="831741"/>
                </a:cubicBezTo>
                <a:cubicBezTo>
                  <a:pt x="2270640" y="628070"/>
                  <a:pt x="2097054" y="471725"/>
                  <a:pt x="1886953" y="471725"/>
                </a:cubicBezTo>
                <a:cubicBezTo>
                  <a:pt x="1790211" y="471725"/>
                  <a:pt x="1701214" y="504871"/>
                  <a:pt x="1634747" y="565575"/>
                </a:cubicBezTo>
                <a:cubicBezTo>
                  <a:pt x="1575570" y="470966"/>
                  <a:pt x="1490108" y="396171"/>
                  <a:pt x="1388252" y="349790"/>
                </a:cubicBezTo>
                <a:cubicBezTo>
                  <a:pt x="1438607" y="147092"/>
                  <a:pt x="1624461" y="0"/>
                  <a:pt x="184467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3" name="Oval 31">
            <a:extLst>
              <a:ext uri="{FF2B5EF4-FFF2-40B4-BE49-F238E27FC236}">
                <a16:creationId xmlns:a16="http://schemas.microsoft.com/office/drawing/2014/main" id="{F2B4C20E-6F83-4700-819A-B889CC4F8028}"/>
              </a:ext>
            </a:extLst>
          </p:cNvPr>
          <p:cNvSpPr/>
          <p:nvPr/>
        </p:nvSpPr>
        <p:spPr>
          <a:xfrm>
            <a:off x="6939606" y="5653380"/>
            <a:ext cx="579873" cy="572083"/>
          </a:xfrm>
          <a:custGeom>
            <a:avLst/>
            <a:gdLst/>
            <a:ahLst/>
            <a:cxnLst/>
            <a:rect l="l" t="t" r="r" b="b"/>
            <a:pathLst>
              <a:path w="3240076" h="3196551">
                <a:moveTo>
                  <a:pt x="2810300" y="1617710"/>
                </a:moveTo>
                <a:cubicBezTo>
                  <a:pt x="2817009" y="1615912"/>
                  <a:pt x="2824405" y="1616674"/>
                  <a:pt x="2830895" y="1620421"/>
                </a:cubicBezTo>
                <a:lnTo>
                  <a:pt x="3150571" y="1804986"/>
                </a:lnTo>
                <a:cubicBezTo>
                  <a:pt x="3163552" y="1812480"/>
                  <a:pt x="3168000" y="1829080"/>
                  <a:pt x="3160506" y="1842062"/>
                </a:cubicBezTo>
                <a:lnTo>
                  <a:pt x="3106222" y="1936084"/>
                </a:lnTo>
                <a:cubicBezTo>
                  <a:pt x="3098727" y="1949065"/>
                  <a:pt x="3082128" y="1953513"/>
                  <a:pt x="3069146" y="1946019"/>
                </a:cubicBezTo>
                <a:lnTo>
                  <a:pt x="2749470" y="1761453"/>
                </a:lnTo>
                <a:cubicBezTo>
                  <a:pt x="2736489" y="1753959"/>
                  <a:pt x="2732040" y="1737359"/>
                  <a:pt x="2739536" y="1724378"/>
                </a:cubicBezTo>
                <a:lnTo>
                  <a:pt x="2793819" y="1630356"/>
                </a:lnTo>
                <a:cubicBezTo>
                  <a:pt x="2797567" y="1623864"/>
                  <a:pt x="2803590" y="1619508"/>
                  <a:pt x="2810300" y="1617710"/>
                </a:cubicBezTo>
                <a:close/>
                <a:moveTo>
                  <a:pt x="1308278" y="1324343"/>
                </a:moveTo>
                <a:cubicBezTo>
                  <a:pt x="1529714" y="1324343"/>
                  <a:pt x="1725574" y="1433852"/>
                  <a:pt x="1834882" y="1608603"/>
                </a:cubicBezTo>
                <a:cubicBezTo>
                  <a:pt x="1903747" y="1545710"/>
                  <a:pt x="1995954" y="1511368"/>
                  <a:pt x="2096186" y="1511368"/>
                </a:cubicBezTo>
                <a:cubicBezTo>
                  <a:pt x="2313867" y="1511368"/>
                  <a:pt x="2493715" y="1673353"/>
                  <a:pt x="2514185" y="1884371"/>
                </a:cubicBezTo>
                <a:cubicBezTo>
                  <a:pt x="2517944" y="1882108"/>
                  <a:pt x="2521751" y="1882074"/>
                  <a:pt x="2525567" y="1882074"/>
                </a:cubicBezTo>
                <a:cubicBezTo>
                  <a:pt x="2888547" y="1882074"/>
                  <a:pt x="3182805" y="2176332"/>
                  <a:pt x="3182805" y="2539312"/>
                </a:cubicBezTo>
                <a:cubicBezTo>
                  <a:pt x="3182805" y="2882034"/>
                  <a:pt x="2920478" y="3163490"/>
                  <a:pt x="2585635" y="3193518"/>
                </a:cubicBezTo>
                <a:lnTo>
                  <a:pt x="2585635" y="3196551"/>
                </a:lnTo>
                <a:lnTo>
                  <a:pt x="2525567" y="3196551"/>
                </a:lnTo>
                <a:lnTo>
                  <a:pt x="733485" y="3196551"/>
                </a:lnTo>
                <a:lnTo>
                  <a:pt x="733485" y="3191649"/>
                </a:lnTo>
                <a:cubicBezTo>
                  <a:pt x="708515" y="3195063"/>
                  <a:pt x="683050" y="3196551"/>
                  <a:pt x="657239" y="3196551"/>
                </a:cubicBezTo>
                <a:cubicBezTo>
                  <a:pt x="294258" y="3196551"/>
                  <a:pt x="0" y="2902293"/>
                  <a:pt x="0" y="2539312"/>
                </a:cubicBezTo>
                <a:cubicBezTo>
                  <a:pt x="0" y="2176332"/>
                  <a:pt x="294258" y="1882074"/>
                  <a:pt x="657239" y="1882074"/>
                </a:cubicBezTo>
                <a:lnTo>
                  <a:pt x="670588" y="1884770"/>
                </a:lnTo>
                <a:cubicBezTo>
                  <a:pt x="705989" y="1566750"/>
                  <a:pt x="978825" y="1324343"/>
                  <a:pt x="1308278" y="1324343"/>
                </a:cubicBezTo>
                <a:close/>
                <a:moveTo>
                  <a:pt x="3166512" y="731828"/>
                </a:moveTo>
                <a:cubicBezTo>
                  <a:pt x="3180598" y="726701"/>
                  <a:pt x="3196172" y="733964"/>
                  <a:pt x="3201300" y="748050"/>
                </a:cubicBezTo>
                <a:lnTo>
                  <a:pt x="3238432" y="850070"/>
                </a:lnTo>
                <a:cubicBezTo>
                  <a:pt x="3243559" y="864156"/>
                  <a:pt x="3236295" y="879731"/>
                  <a:pt x="3222210" y="884857"/>
                </a:cubicBezTo>
                <a:lnTo>
                  <a:pt x="2875342" y="1011107"/>
                </a:lnTo>
                <a:cubicBezTo>
                  <a:pt x="2861256" y="1016234"/>
                  <a:pt x="2845680" y="1008972"/>
                  <a:pt x="2840554" y="994886"/>
                </a:cubicBezTo>
                <a:lnTo>
                  <a:pt x="2803421" y="892866"/>
                </a:lnTo>
                <a:cubicBezTo>
                  <a:pt x="2798295" y="878780"/>
                  <a:pt x="2805558" y="863204"/>
                  <a:pt x="2819643" y="858077"/>
                </a:cubicBezTo>
                <a:close/>
                <a:moveTo>
                  <a:pt x="773619" y="731828"/>
                </a:moveTo>
                <a:lnTo>
                  <a:pt x="1120487" y="858077"/>
                </a:lnTo>
                <a:cubicBezTo>
                  <a:pt x="1134573" y="863204"/>
                  <a:pt x="1141836" y="878780"/>
                  <a:pt x="1136709" y="892866"/>
                </a:cubicBezTo>
                <a:lnTo>
                  <a:pt x="1099577" y="994886"/>
                </a:lnTo>
                <a:cubicBezTo>
                  <a:pt x="1094450" y="1008972"/>
                  <a:pt x="1078875" y="1016234"/>
                  <a:pt x="1064789" y="1011107"/>
                </a:cubicBezTo>
                <a:lnTo>
                  <a:pt x="717921" y="884857"/>
                </a:lnTo>
                <a:cubicBezTo>
                  <a:pt x="703835" y="879731"/>
                  <a:pt x="696572" y="864156"/>
                  <a:pt x="701699" y="850070"/>
                </a:cubicBezTo>
                <a:lnTo>
                  <a:pt x="738831" y="748050"/>
                </a:lnTo>
                <a:cubicBezTo>
                  <a:pt x="743958" y="733964"/>
                  <a:pt x="759534" y="726701"/>
                  <a:pt x="773619" y="731828"/>
                </a:cubicBezTo>
                <a:close/>
                <a:moveTo>
                  <a:pt x="1970065" y="524905"/>
                </a:moveTo>
                <a:cubicBezTo>
                  <a:pt x="2386791" y="524905"/>
                  <a:pt x="2724614" y="862728"/>
                  <a:pt x="2724614" y="1279453"/>
                </a:cubicBezTo>
                <a:cubicBezTo>
                  <a:pt x="2724614" y="1453368"/>
                  <a:pt x="2665775" y="1613540"/>
                  <a:pt x="2564463" y="1739247"/>
                </a:cubicBezTo>
                <a:cubicBezTo>
                  <a:pt x="2529951" y="1545877"/>
                  <a:pt x="2358485" y="1402176"/>
                  <a:pt x="2153457" y="1402176"/>
                </a:cubicBezTo>
                <a:cubicBezTo>
                  <a:pt x="2053225" y="1402176"/>
                  <a:pt x="1961018" y="1436518"/>
                  <a:pt x="1892153" y="1499411"/>
                </a:cubicBezTo>
                <a:cubicBezTo>
                  <a:pt x="1782845" y="1324660"/>
                  <a:pt x="1586985" y="1215151"/>
                  <a:pt x="1365549" y="1215151"/>
                </a:cubicBezTo>
                <a:cubicBezTo>
                  <a:pt x="1314582" y="1215151"/>
                  <a:pt x="1264970" y="1220953"/>
                  <a:pt x="1217820" y="1233835"/>
                </a:cubicBezTo>
                <a:cubicBezTo>
                  <a:pt x="1240489" y="838320"/>
                  <a:pt x="1568676" y="524905"/>
                  <a:pt x="1970065" y="524905"/>
                </a:cubicBezTo>
                <a:close/>
                <a:moveTo>
                  <a:pt x="2490093" y="928"/>
                </a:moveTo>
                <a:cubicBezTo>
                  <a:pt x="2496802" y="-869"/>
                  <a:pt x="2504197" y="-108"/>
                  <a:pt x="2510688" y="3640"/>
                </a:cubicBezTo>
                <a:lnTo>
                  <a:pt x="2604711" y="57924"/>
                </a:lnTo>
                <a:cubicBezTo>
                  <a:pt x="2617692" y="65419"/>
                  <a:pt x="2622140" y="82019"/>
                  <a:pt x="2614644" y="95000"/>
                </a:cubicBezTo>
                <a:lnTo>
                  <a:pt x="2430080" y="414676"/>
                </a:lnTo>
                <a:cubicBezTo>
                  <a:pt x="2422585" y="427657"/>
                  <a:pt x="2405985" y="432105"/>
                  <a:pt x="2393004" y="424610"/>
                </a:cubicBezTo>
                <a:lnTo>
                  <a:pt x="2298982" y="370326"/>
                </a:lnTo>
                <a:cubicBezTo>
                  <a:pt x="2286000" y="362831"/>
                  <a:pt x="2281552" y="346232"/>
                  <a:pt x="2289048" y="333250"/>
                </a:cubicBezTo>
                <a:lnTo>
                  <a:pt x="2473612" y="13574"/>
                </a:lnTo>
                <a:cubicBezTo>
                  <a:pt x="2477359" y="7084"/>
                  <a:pt x="2483383" y="2726"/>
                  <a:pt x="2490093" y="928"/>
                </a:cubicBezTo>
                <a:close/>
                <a:moveTo>
                  <a:pt x="1450038" y="928"/>
                </a:moveTo>
                <a:cubicBezTo>
                  <a:pt x="1456747" y="2726"/>
                  <a:pt x="1462771" y="7084"/>
                  <a:pt x="1466519" y="13574"/>
                </a:cubicBezTo>
                <a:lnTo>
                  <a:pt x="1651083" y="333250"/>
                </a:lnTo>
                <a:cubicBezTo>
                  <a:pt x="1658578" y="346232"/>
                  <a:pt x="1654131" y="362831"/>
                  <a:pt x="1641149" y="370326"/>
                </a:cubicBezTo>
                <a:lnTo>
                  <a:pt x="1547127" y="424610"/>
                </a:lnTo>
                <a:cubicBezTo>
                  <a:pt x="1534145" y="432105"/>
                  <a:pt x="1517546" y="427657"/>
                  <a:pt x="1510050" y="414676"/>
                </a:cubicBezTo>
                <a:lnTo>
                  <a:pt x="1325486" y="95000"/>
                </a:lnTo>
                <a:cubicBezTo>
                  <a:pt x="1317991" y="82019"/>
                  <a:pt x="1322439" y="65419"/>
                  <a:pt x="1335420" y="57924"/>
                </a:cubicBezTo>
                <a:lnTo>
                  <a:pt x="1429442" y="3640"/>
                </a:lnTo>
                <a:cubicBezTo>
                  <a:pt x="1435933" y="-108"/>
                  <a:pt x="1443328" y="-869"/>
                  <a:pt x="1450038" y="92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4" name="Teardrop 17">
            <a:extLst>
              <a:ext uri="{FF2B5EF4-FFF2-40B4-BE49-F238E27FC236}">
                <a16:creationId xmlns:a16="http://schemas.microsoft.com/office/drawing/2014/main" id="{04CFE412-7B77-4FD8-A796-DE7E55B89403}"/>
              </a:ext>
            </a:extLst>
          </p:cNvPr>
          <p:cNvSpPr/>
          <p:nvPr/>
        </p:nvSpPr>
        <p:spPr>
          <a:xfrm rot="18900000">
            <a:off x="5204982" y="5698880"/>
            <a:ext cx="473640" cy="481082"/>
          </a:xfrm>
          <a:custGeom>
            <a:avLst/>
            <a:gdLst/>
            <a:ahLst/>
            <a:cxnLst/>
            <a:rect l="l" t="t" r="r" b="b"/>
            <a:pathLst>
              <a:path w="2646489" h="2688071">
                <a:moveTo>
                  <a:pt x="306023" y="2382048"/>
                </a:moveTo>
                <a:cubicBezTo>
                  <a:pt x="271732" y="2441625"/>
                  <a:pt x="254586" y="2501201"/>
                  <a:pt x="254586" y="2560778"/>
                </a:cubicBezTo>
                <a:cubicBezTo>
                  <a:pt x="254586" y="2631080"/>
                  <a:pt x="197595" y="2688071"/>
                  <a:pt x="127293" y="2688071"/>
                </a:cubicBezTo>
                <a:cubicBezTo>
                  <a:pt x="56991" y="2688071"/>
                  <a:pt x="0" y="2631081"/>
                  <a:pt x="0" y="2560778"/>
                </a:cubicBezTo>
                <a:cubicBezTo>
                  <a:pt x="0" y="2490477"/>
                  <a:pt x="56991" y="2433485"/>
                  <a:pt x="127293" y="2433485"/>
                </a:cubicBezTo>
                <a:cubicBezTo>
                  <a:pt x="186870" y="2433486"/>
                  <a:pt x="246446" y="2416340"/>
                  <a:pt x="306023" y="2382048"/>
                </a:cubicBezTo>
                <a:close/>
                <a:moveTo>
                  <a:pt x="812224" y="2334103"/>
                </a:moveTo>
                <a:cubicBezTo>
                  <a:pt x="777933" y="2393681"/>
                  <a:pt x="760787" y="2453256"/>
                  <a:pt x="760787" y="2512834"/>
                </a:cubicBezTo>
                <a:cubicBezTo>
                  <a:pt x="760787" y="2583136"/>
                  <a:pt x="703796" y="2640127"/>
                  <a:pt x="633494" y="2640127"/>
                </a:cubicBezTo>
                <a:cubicBezTo>
                  <a:pt x="563192" y="2640127"/>
                  <a:pt x="506201" y="2583136"/>
                  <a:pt x="506201" y="2512834"/>
                </a:cubicBezTo>
                <a:cubicBezTo>
                  <a:pt x="506201" y="2442532"/>
                  <a:pt x="563192" y="2385541"/>
                  <a:pt x="633494" y="2385541"/>
                </a:cubicBezTo>
                <a:cubicBezTo>
                  <a:pt x="693071" y="2385540"/>
                  <a:pt x="752647" y="2368395"/>
                  <a:pt x="812224" y="2334103"/>
                </a:cubicBezTo>
                <a:close/>
                <a:moveTo>
                  <a:pt x="353968" y="1875848"/>
                </a:moveTo>
                <a:cubicBezTo>
                  <a:pt x="319677" y="1935424"/>
                  <a:pt x="302531" y="1995001"/>
                  <a:pt x="302530" y="2054578"/>
                </a:cubicBezTo>
                <a:cubicBezTo>
                  <a:pt x="302530" y="2124880"/>
                  <a:pt x="245539" y="2181871"/>
                  <a:pt x="175237" y="2181871"/>
                </a:cubicBezTo>
                <a:cubicBezTo>
                  <a:pt x="104935" y="2181871"/>
                  <a:pt x="47945" y="2124880"/>
                  <a:pt x="47944" y="2054578"/>
                </a:cubicBezTo>
                <a:cubicBezTo>
                  <a:pt x="47944" y="1984276"/>
                  <a:pt x="104935" y="1927285"/>
                  <a:pt x="175237" y="1927285"/>
                </a:cubicBezTo>
                <a:cubicBezTo>
                  <a:pt x="234815" y="1927285"/>
                  <a:pt x="294391" y="1910139"/>
                  <a:pt x="353968" y="1875848"/>
                </a:cubicBezTo>
                <a:close/>
                <a:moveTo>
                  <a:pt x="401912" y="1369646"/>
                </a:moveTo>
                <a:cubicBezTo>
                  <a:pt x="367621" y="1429223"/>
                  <a:pt x="350475" y="1488799"/>
                  <a:pt x="350475" y="1548377"/>
                </a:cubicBezTo>
                <a:cubicBezTo>
                  <a:pt x="350475" y="1618679"/>
                  <a:pt x="293484" y="1675670"/>
                  <a:pt x="223182" y="1675670"/>
                </a:cubicBezTo>
                <a:cubicBezTo>
                  <a:pt x="152880" y="1675670"/>
                  <a:pt x="95889" y="1618679"/>
                  <a:pt x="95889" y="1548377"/>
                </a:cubicBezTo>
                <a:cubicBezTo>
                  <a:pt x="95889" y="1478075"/>
                  <a:pt x="152880" y="1421084"/>
                  <a:pt x="223182" y="1421084"/>
                </a:cubicBezTo>
                <a:cubicBezTo>
                  <a:pt x="282759" y="1421084"/>
                  <a:pt x="342335" y="1403938"/>
                  <a:pt x="401912" y="1369646"/>
                </a:cubicBezTo>
                <a:close/>
                <a:moveTo>
                  <a:pt x="1318425" y="2286158"/>
                </a:moveTo>
                <a:cubicBezTo>
                  <a:pt x="1284134" y="2345735"/>
                  <a:pt x="1266988" y="2405312"/>
                  <a:pt x="1266987" y="2464888"/>
                </a:cubicBezTo>
                <a:cubicBezTo>
                  <a:pt x="1266987" y="2535190"/>
                  <a:pt x="1209996" y="2592182"/>
                  <a:pt x="1139694" y="2592182"/>
                </a:cubicBezTo>
                <a:cubicBezTo>
                  <a:pt x="1069392" y="2592182"/>
                  <a:pt x="1012402" y="2535191"/>
                  <a:pt x="1012401" y="2464888"/>
                </a:cubicBezTo>
                <a:cubicBezTo>
                  <a:pt x="1012401" y="2394586"/>
                  <a:pt x="1069392" y="2337595"/>
                  <a:pt x="1139694" y="2337595"/>
                </a:cubicBezTo>
                <a:cubicBezTo>
                  <a:pt x="1199271" y="2337596"/>
                  <a:pt x="1258848" y="2320449"/>
                  <a:pt x="1318425" y="2286158"/>
                </a:cubicBezTo>
                <a:close/>
                <a:moveTo>
                  <a:pt x="860169" y="1827902"/>
                </a:moveTo>
                <a:cubicBezTo>
                  <a:pt x="825878" y="1887479"/>
                  <a:pt x="808731" y="1947056"/>
                  <a:pt x="808731" y="2006633"/>
                </a:cubicBezTo>
                <a:cubicBezTo>
                  <a:pt x="808731" y="2076935"/>
                  <a:pt x="751740" y="2133926"/>
                  <a:pt x="681438" y="2133926"/>
                </a:cubicBezTo>
                <a:cubicBezTo>
                  <a:pt x="611136" y="2133926"/>
                  <a:pt x="554146" y="2076935"/>
                  <a:pt x="554145" y="2006633"/>
                </a:cubicBezTo>
                <a:cubicBezTo>
                  <a:pt x="554145" y="1936331"/>
                  <a:pt x="611136" y="1879340"/>
                  <a:pt x="681438" y="1879340"/>
                </a:cubicBezTo>
                <a:cubicBezTo>
                  <a:pt x="741015" y="1879340"/>
                  <a:pt x="800591" y="1862193"/>
                  <a:pt x="860169" y="1827902"/>
                </a:cubicBezTo>
                <a:close/>
                <a:moveTo>
                  <a:pt x="2096803" y="190871"/>
                </a:moveTo>
                <a:cubicBezTo>
                  <a:pt x="2253382" y="347450"/>
                  <a:pt x="2314442" y="563378"/>
                  <a:pt x="2268166" y="764238"/>
                </a:cubicBezTo>
                <a:cubicBezTo>
                  <a:pt x="2361334" y="768461"/>
                  <a:pt x="2450817" y="809378"/>
                  <a:pt x="2521691" y="880252"/>
                </a:cubicBezTo>
                <a:cubicBezTo>
                  <a:pt x="2675615" y="1034176"/>
                  <a:pt x="2688247" y="1275888"/>
                  <a:pt x="2553508" y="1439575"/>
                </a:cubicBezTo>
                <a:cubicBezTo>
                  <a:pt x="2557767" y="1440633"/>
                  <a:pt x="2560483" y="1443301"/>
                  <a:pt x="2563181" y="1445999"/>
                </a:cubicBezTo>
                <a:cubicBezTo>
                  <a:pt x="2819847" y="1702665"/>
                  <a:pt x="2819847" y="2118808"/>
                  <a:pt x="2563181" y="2375474"/>
                </a:cubicBezTo>
                <a:cubicBezTo>
                  <a:pt x="2320841" y="2617815"/>
                  <a:pt x="1936328" y="2631341"/>
                  <a:pt x="1678325" y="2415804"/>
                </a:cubicBezTo>
                <a:lnTo>
                  <a:pt x="1676180" y="2417949"/>
                </a:lnTo>
                <a:lnTo>
                  <a:pt x="1633705" y="2375475"/>
                </a:lnTo>
                <a:lnTo>
                  <a:pt x="366513" y="1108282"/>
                </a:lnTo>
                <a:lnTo>
                  <a:pt x="369979" y="1104815"/>
                </a:lnTo>
                <a:cubicBezTo>
                  <a:pt x="349908" y="1089573"/>
                  <a:pt x="330850" y="1072619"/>
                  <a:pt x="312598" y="1054367"/>
                </a:cubicBezTo>
                <a:cubicBezTo>
                  <a:pt x="55932" y="797701"/>
                  <a:pt x="55932" y="381558"/>
                  <a:pt x="312598" y="124891"/>
                </a:cubicBezTo>
                <a:cubicBezTo>
                  <a:pt x="569264" y="-131775"/>
                  <a:pt x="985408" y="-131775"/>
                  <a:pt x="1242074" y="124891"/>
                </a:cubicBezTo>
                <a:lnTo>
                  <a:pt x="1249606" y="136238"/>
                </a:lnTo>
                <a:cubicBezTo>
                  <a:pt x="1499513" y="-63604"/>
                  <a:pt x="1863845" y="-42087"/>
                  <a:pt x="2096803" y="19087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5" name="Rectangle 23">
            <a:extLst>
              <a:ext uri="{FF2B5EF4-FFF2-40B4-BE49-F238E27FC236}">
                <a16:creationId xmlns:a16="http://schemas.microsoft.com/office/drawing/2014/main" id="{2246F171-72B7-42E7-B6C0-D78C12504E9B}"/>
              </a:ext>
            </a:extLst>
          </p:cNvPr>
          <p:cNvSpPr/>
          <p:nvPr/>
        </p:nvSpPr>
        <p:spPr>
          <a:xfrm>
            <a:off x="7804030" y="5649492"/>
            <a:ext cx="576449" cy="579858"/>
          </a:xfrm>
          <a:custGeom>
            <a:avLst/>
            <a:gdLst/>
            <a:ahLst/>
            <a:cxnLst/>
            <a:rect l="l" t="t" r="r" b="b"/>
            <a:pathLst>
              <a:path w="3220951" h="3240001">
                <a:moveTo>
                  <a:pt x="1308278" y="1367793"/>
                </a:moveTo>
                <a:cubicBezTo>
                  <a:pt x="1529714" y="1367793"/>
                  <a:pt x="1725574" y="1477302"/>
                  <a:pt x="1834882" y="1652053"/>
                </a:cubicBezTo>
                <a:cubicBezTo>
                  <a:pt x="1903747" y="1589160"/>
                  <a:pt x="1995954" y="1554818"/>
                  <a:pt x="2096186" y="1554818"/>
                </a:cubicBezTo>
                <a:cubicBezTo>
                  <a:pt x="2313867" y="1554818"/>
                  <a:pt x="2493715" y="1716803"/>
                  <a:pt x="2514185" y="1927821"/>
                </a:cubicBezTo>
                <a:cubicBezTo>
                  <a:pt x="2517944" y="1925558"/>
                  <a:pt x="2521751" y="1925524"/>
                  <a:pt x="2525567" y="1925524"/>
                </a:cubicBezTo>
                <a:cubicBezTo>
                  <a:pt x="2888547" y="1925524"/>
                  <a:pt x="3182805" y="2219782"/>
                  <a:pt x="3182805" y="2582762"/>
                </a:cubicBezTo>
                <a:cubicBezTo>
                  <a:pt x="3182805" y="2925484"/>
                  <a:pt x="2920478" y="3206940"/>
                  <a:pt x="2585635" y="3236968"/>
                </a:cubicBezTo>
                <a:lnTo>
                  <a:pt x="2585635" y="3240001"/>
                </a:lnTo>
                <a:lnTo>
                  <a:pt x="2525567" y="3240001"/>
                </a:lnTo>
                <a:lnTo>
                  <a:pt x="733485" y="3240001"/>
                </a:lnTo>
                <a:lnTo>
                  <a:pt x="733485" y="3235099"/>
                </a:lnTo>
                <a:cubicBezTo>
                  <a:pt x="708515" y="3238513"/>
                  <a:pt x="683051" y="3240001"/>
                  <a:pt x="657239" y="3240001"/>
                </a:cubicBezTo>
                <a:cubicBezTo>
                  <a:pt x="294258" y="3240001"/>
                  <a:pt x="0" y="2945743"/>
                  <a:pt x="0" y="2582762"/>
                </a:cubicBezTo>
                <a:cubicBezTo>
                  <a:pt x="0" y="2219782"/>
                  <a:pt x="294258" y="1925524"/>
                  <a:pt x="657239" y="1925524"/>
                </a:cubicBezTo>
                <a:lnTo>
                  <a:pt x="670588" y="1928221"/>
                </a:lnTo>
                <a:cubicBezTo>
                  <a:pt x="705989" y="1610200"/>
                  <a:pt x="978825" y="1367793"/>
                  <a:pt x="1308278" y="1367793"/>
                </a:cubicBezTo>
                <a:close/>
                <a:moveTo>
                  <a:pt x="1589786" y="0"/>
                </a:moveTo>
                <a:cubicBezTo>
                  <a:pt x="1520182" y="453314"/>
                  <a:pt x="1668069" y="912942"/>
                  <a:pt x="1988957" y="1240613"/>
                </a:cubicBezTo>
                <a:cubicBezTo>
                  <a:pt x="2309845" y="1568285"/>
                  <a:pt x="2766281" y="1725754"/>
                  <a:pt x="3220951" y="1665645"/>
                </a:cubicBezTo>
                <a:cubicBezTo>
                  <a:pt x="3108976" y="1775302"/>
                  <a:pt x="2980523" y="1857805"/>
                  <a:pt x="2843553" y="1912752"/>
                </a:cubicBezTo>
                <a:cubicBezTo>
                  <a:pt x="2756367" y="1866073"/>
                  <a:pt x="2656598" y="1841175"/>
                  <a:pt x="2551012" y="1841175"/>
                </a:cubicBezTo>
                <a:cubicBezTo>
                  <a:pt x="2547197" y="1841176"/>
                  <a:pt x="2543390" y="1841210"/>
                  <a:pt x="2539631" y="1843473"/>
                </a:cubicBezTo>
                <a:cubicBezTo>
                  <a:pt x="2519161" y="1632454"/>
                  <a:pt x="2339312" y="1470470"/>
                  <a:pt x="2121631" y="1470470"/>
                </a:cubicBezTo>
                <a:cubicBezTo>
                  <a:pt x="2021400" y="1470470"/>
                  <a:pt x="1929192" y="1504812"/>
                  <a:pt x="1860327" y="1567705"/>
                </a:cubicBezTo>
                <a:cubicBezTo>
                  <a:pt x="1751020" y="1392954"/>
                  <a:pt x="1555160" y="1283445"/>
                  <a:pt x="1333723" y="1283445"/>
                </a:cubicBezTo>
                <a:lnTo>
                  <a:pt x="1331160" y="1283679"/>
                </a:lnTo>
                <a:cubicBezTo>
                  <a:pt x="1150898" y="856385"/>
                  <a:pt x="1238290" y="344219"/>
                  <a:pt x="158978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6" name="Round Same Side Corner Rectangle 8">
            <a:extLst>
              <a:ext uri="{FF2B5EF4-FFF2-40B4-BE49-F238E27FC236}">
                <a16:creationId xmlns:a16="http://schemas.microsoft.com/office/drawing/2014/main" id="{DB67113F-D303-42DA-95BD-610BBED8BE92}"/>
              </a:ext>
            </a:extLst>
          </p:cNvPr>
          <p:cNvSpPr/>
          <p:nvPr/>
        </p:nvSpPr>
        <p:spPr>
          <a:xfrm>
            <a:off x="4455730" y="1450295"/>
            <a:ext cx="251302" cy="661867"/>
          </a:xfrm>
          <a:custGeom>
            <a:avLst/>
            <a:gdLst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8887 w 1489775"/>
              <a:gd name="connsiteY10" fmla="*/ 2305078 h 3923699"/>
              <a:gd name="connsiteX11" fmla="*/ 1151853 w 1489775"/>
              <a:gd name="connsiteY11" fmla="*/ 3743699 h 3923699"/>
              <a:gd name="connsiteX12" fmla="*/ 971853 w 1489775"/>
              <a:gd name="connsiteY12" fmla="*/ 3923699 h 3923699"/>
              <a:gd name="connsiteX13" fmla="*/ 791853 w 1489775"/>
              <a:gd name="connsiteY13" fmla="*/ 3743699 h 3923699"/>
              <a:gd name="connsiteX14" fmla="*/ 791853 w 1489775"/>
              <a:gd name="connsiteY14" fmla="*/ 2305078 h 3923699"/>
              <a:gd name="connsiteX15" fmla="*/ 683854 w 1489775"/>
              <a:gd name="connsiteY15" fmla="*/ 2305078 h 3923699"/>
              <a:gd name="connsiteX16" fmla="*/ 683854 w 1489775"/>
              <a:gd name="connsiteY16" fmla="*/ 3743698 h 3923699"/>
              <a:gd name="connsiteX17" fmla="*/ 503854 w 1489775"/>
              <a:gd name="connsiteY17" fmla="*/ 3923698 h 3923699"/>
              <a:gd name="connsiteX18" fmla="*/ 323854 w 1489775"/>
              <a:gd name="connsiteY18" fmla="*/ 3743698 h 3923699"/>
              <a:gd name="connsiteX19" fmla="*/ 323854 w 1489775"/>
              <a:gd name="connsiteY19" fmla="*/ 2238914 h 3923699"/>
              <a:gd name="connsiteX20" fmla="*/ 330887 w 1489775"/>
              <a:gd name="connsiteY20" fmla="*/ 2238914 h 3923699"/>
              <a:gd name="connsiteX21" fmla="*/ 330887 w 1489775"/>
              <a:gd name="connsiteY21" fmla="*/ 1390678 h 3923699"/>
              <a:gd name="connsiteX22" fmla="*/ 288033 w 1489775"/>
              <a:gd name="connsiteY22" fmla="*/ 1390678 h 3923699"/>
              <a:gd name="connsiteX23" fmla="*/ 288033 w 1489775"/>
              <a:gd name="connsiteY23" fmla="*/ 2063902 h 3923699"/>
              <a:gd name="connsiteX24" fmla="*/ 144017 w 1489775"/>
              <a:gd name="connsiteY24" fmla="*/ 2207918 h 3923699"/>
              <a:gd name="connsiteX25" fmla="*/ 1 w 1489775"/>
              <a:gd name="connsiteY25" fmla="*/ 2063902 h 3923699"/>
              <a:gd name="connsiteX26" fmla="*/ 1 w 1489775"/>
              <a:gd name="connsiteY26" fmla="*/ 1390678 h 3923699"/>
              <a:gd name="connsiteX27" fmla="*/ 0 w 1489775"/>
              <a:gd name="connsiteY27" fmla="*/ 1390678 h 3923699"/>
              <a:gd name="connsiteX28" fmla="*/ 0 w 1489775"/>
              <a:gd name="connsiteY28" fmla="*/ 1030958 h 3923699"/>
              <a:gd name="connsiteX29" fmla="*/ 280204 w 1489775"/>
              <a:gd name="connsiteY29" fmla="*/ 750754 h 3923699"/>
              <a:gd name="connsiteX30" fmla="*/ 744888 w 1489775"/>
              <a:gd name="connsiteY30" fmla="*/ 0 h 3923699"/>
              <a:gd name="connsiteX31" fmla="*/ 1082199 w 1489775"/>
              <a:gd name="connsiteY31" fmla="*/ 337311 h 3923699"/>
              <a:gd name="connsiteX32" fmla="*/ 744888 w 1489775"/>
              <a:gd name="connsiteY32" fmla="*/ 674622 h 3923699"/>
              <a:gd name="connsiteX33" fmla="*/ 407577 w 1489775"/>
              <a:gd name="connsiteY33" fmla="*/ 337311 h 3923699"/>
              <a:gd name="connsiteX34" fmla="*/ 744888 w 1489775"/>
              <a:gd name="connsiteY34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2238914 h 3923699"/>
              <a:gd name="connsiteX20" fmla="*/ 330887 w 1489775"/>
              <a:gd name="connsiteY20" fmla="*/ 1390678 h 3923699"/>
              <a:gd name="connsiteX21" fmla="*/ 288033 w 1489775"/>
              <a:gd name="connsiteY21" fmla="*/ 1390678 h 3923699"/>
              <a:gd name="connsiteX22" fmla="*/ 288033 w 1489775"/>
              <a:gd name="connsiteY22" fmla="*/ 2063902 h 3923699"/>
              <a:gd name="connsiteX23" fmla="*/ 144017 w 1489775"/>
              <a:gd name="connsiteY23" fmla="*/ 2207918 h 3923699"/>
              <a:gd name="connsiteX24" fmla="*/ 1 w 1489775"/>
              <a:gd name="connsiteY24" fmla="*/ 2063902 h 3923699"/>
              <a:gd name="connsiteX25" fmla="*/ 1 w 1489775"/>
              <a:gd name="connsiteY25" fmla="*/ 1390678 h 3923699"/>
              <a:gd name="connsiteX26" fmla="*/ 0 w 1489775"/>
              <a:gd name="connsiteY26" fmla="*/ 1390678 h 3923699"/>
              <a:gd name="connsiteX27" fmla="*/ 0 w 1489775"/>
              <a:gd name="connsiteY27" fmla="*/ 1030958 h 3923699"/>
              <a:gd name="connsiteX28" fmla="*/ 280204 w 1489775"/>
              <a:gd name="connsiteY28" fmla="*/ 750754 h 3923699"/>
              <a:gd name="connsiteX29" fmla="*/ 744888 w 1489775"/>
              <a:gd name="connsiteY29" fmla="*/ 0 h 3923699"/>
              <a:gd name="connsiteX30" fmla="*/ 1082199 w 1489775"/>
              <a:gd name="connsiteY30" fmla="*/ 337311 h 3923699"/>
              <a:gd name="connsiteX31" fmla="*/ 744888 w 1489775"/>
              <a:gd name="connsiteY31" fmla="*/ 674622 h 3923699"/>
              <a:gd name="connsiteX32" fmla="*/ 407577 w 1489775"/>
              <a:gd name="connsiteY32" fmla="*/ 337311 h 3923699"/>
              <a:gd name="connsiteX33" fmla="*/ 744888 w 1489775"/>
              <a:gd name="connsiteY33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1390678 h 3923699"/>
              <a:gd name="connsiteX20" fmla="*/ 288033 w 1489775"/>
              <a:gd name="connsiteY20" fmla="*/ 1390678 h 3923699"/>
              <a:gd name="connsiteX21" fmla="*/ 288033 w 1489775"/>
              <a:gd name="connsiteY21" fmla="*/ 2063902 h 3923699"/>
              <a:gd name="connsiteX22" fmla="*/ 144017 w 1489775"/>
              <a:gd name="connsiteY22" fmla="*/ 2207918 h 3923699"/>
              <a:gd name="connsiteX23" fmla="*/ 1 w 1489775"/>
              <a:gd name="connsiteY23" fmla="*/ 2063902 h 3923699"/>
              <a:gd name="connsiteX24" fmla="*/ 1 w 1489775"/>
              <a:gd name="connsiteY24" fmla="*/ 1390678 h 3923699"/>
              <a:gd name="connsiteX25" fmla="*/ 0 w 1489775"/>
              <a:gd name="connsiteY25" fmla="*/ 1390678 h 3923699"/>
              <a:gd name="connsiteX26" fmla="*/ 0 w 1489775"/>
              <a:gd name="connsiteY26" fmla="*/ 1030958 h 3923699"/>
              <a:gd name="connsiteX27" fmla="*/ 280204 w 1489775"/>
              <a:gd name="connsiteY27" fmla="*/ 750754 h 3923699"/>
              <a:gd name="connsiteX28" fmla="*/ 744888 w 1489775"/>
              <a:gd name="connsiteY28" fmla="*/ 0 h 3923699"/>
              <a:gd name="connsiteX29" fmla="*/ 1082199 w 1489775"/>
              <a:gd name="connsiteY29" fmla="*/ 337311 h 3923699"/>
              <a:gd name="connsiteX30" fmla="*/ 744888 w 1489775"/>
              <a:gd name="connsiteY30" fmla="*/ 674622 h 3923699"/>
              <a:gd name="connsiteX31" fmla="*/ 407577 w 1489775"/>
              <a:gd name="connsiteY31" fmla="*/ 337311 h 3923699"/>
              <a:gd name="connsiteX32" fmla="*/ 744888 w 1489775"/>
              <a:gd name="connsiteY32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30887 w 1489775"/>
              <a:gd name="connsiteY18" fmla="*/ 1390678 h 3923699"/>
              <a:gd name="connsiteX19" fmla="*/ 288033 w 1489775"/>
              <a:gd name="connsiteY19" fmla="*/ 1390678 h 3923699"/>
              <a:gd name="connsiteX20" fmla="*/ 288033 w 1489775"/>
              <a:gd name="connsiteY20" fmla="*/ 2063902 h 3923699"/>
              <a:gd name="connsiteX21" fmla="*/ 144017 w 1489775"/>
              <a:gd name="connsiteY21" fmla="*/ 2207918 h 3923699"/>
              <a:gd name="connsiteX22" fmla="*/ 1 w 1489775"/>
              <a:gd name="connsiteY22" fmla="*/ 2063902 h 3923699"/>
              <a:gd name="connsiteX23" fmla="*/ 1 w 1489775"/>
              <a:gd name="connsiteY23" fmla="*/ 1390678 h 3923699"/>
              <a:gd name="connsiteX24" fmla="*/ 0 w 1489775"/>
              <a:gd name="connsiteY24" fmla="*/ 1390678 h 3923699"/>
              <a:gd name="connsiteX25" fmla="*/ 0 w 1489775"/>
              <a:gd name="connsiteY25" fmla="*/ 1030958 h 3923699"/>
              <a:gd name="connsiteX26" fmla="*/ 280204 w 1489775"/>
              <a:gd name="connsiteY26" fmla="*/ 750754 h 3923699"/>
              <a:gd name="connsiteX27" fmla="*/ 744888 w 1489775"/>
              <a:gd name="connsiteY27" fmla="*/ 0 h 3923699"/>
              <a:gd name="connsiteX28" fmla="*/ 1082199 w 1489775"/>
              <a:gd name="connsiteY28" fmla="*/ 337311 h 3923699"/>
              <a:gd name="connsiteX29" fmla="*/ 744888 w 1489775"/>
              <a:gd name="connsiteY29" fmla="*/ 674622 h 3923699"/>
              <a:gd name="connsiteX30" fmla="*/ 407577 w 1489775"/>
              <a:gd name="connsiteY30" fmla="*/ 337311 h 3923699"/>
              <a:gd name="connsiteX31" fmla="*/ 744888 w 1489775"/>
              <a:gd name="connsiteY31" fmla="*/ 0 h 3923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489775" h="3923699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Round Same Side Corner Rectangle 20">
            <a:extLst>
              <a:ext uri="{FF2B5EF4-FFF2-40B4-BE49-F238E27FC236}">
                <a16:creationId xmlns:a16="http://schemas.microsoft.com/office/drawing/2014/main" id="{64493E6A-B33B-4279-A44A-DC445D86772A}"/>
              </a:ext>
            </a:extLst>
          </p:cNvPr>
          <p:cNvSpPr/>
          <p:nvPr/>
        </p:nvSpPr>
        <p:spPr>
          <a:xfrm rot="10800000">
            <a:off x="5042893" y="1447239"/>
            <a:ext cx="313136" cy="667981"/>
          </a:xfrm>
          <a:custGeom>
            <a:avLst/>
            <a:gdLst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521281 w 1856332"/>
              <a:gd name="connsiteY2" fmla="*/ 3174669 h 3959924"/>
              <a:gd name="connsiteX3" fmla="*/ 466697 w 1856332"/>
              <a:gd name="connsiteY3" fmla="*/ 3144149 h 3959924"/>
              <a:gd name="connsiteX4" fmla="*/ 8303 w 1856332"/>
              <a:gd name="connsiteY4" fmla="*/ 1942070 h 3959924"/>
              <a:gd name="connsiteX5" fmla="*/ 81139 w 1856332"/>
              <a:gd name="connsiteY5" fmla="*/ 1779444 h 3959924"/>
              <a:gd name="connsiteX6" fmla="*/ 243764 w 1856332"/>
              <a:gd name="connsiteY6" fmla="*/ 1852280 h 3959924"/>
              <a:gd name="connsiteX7" fmla="*/ 504770 w 1856332"/>
              <a:gd name="connsiteY7" fmla="*/ 2536736 h 3959924"/>
              <a:gd name="connsiteX8" fmla="*/ 555637 w 1856332"/>
              <a:gd name="connsiteY8" fmla="*/ 2536736 h 3959924"/>
              <a:gd name="connsiteX9" fmla="*/ 226299 w 1856332"/>
              <a:gd name="connsiteY9" fmla="*/ 1210417 h 3959924"/>
              <a:gd name="connsiteX10" fmla="*/ 551784 w 1856332"/>
              <a:gd name="connsiteY10" fmla="*/ 1210417 h 3959924"/>
              <a:gd name="connsiteX11" fmla="*/ 551784 w 1856332"/>
              <a:gd name="connsiteY11" fmla="*/ 168335 h 3959924"/>
              <a:gd name="connsiteX12" fmla="*/ 720119 w 1856332"/>
              <a:gd name="connsiteY12" fmla="*/ 0 h 3959924"/>
              <a:gd name="connsiteX13" fmla="*/ 888454 w 1856332"/>
              <a:gd name="connsiteY13" fmla="*/ 168335 h 3959924"/>
              <a:gd name="connsiteX14" fmla="*/ 888454 w 1856332"/>
              <a:gd name="connsiteY14" fmla="*/ 1210417 h 3959924"/>
              <a:gd name="connsiteX15" fmla="*/ 968040 w 1856332"/>
              <a:gd name="connsiteY15" fmla="*/ 1210417 h 3959924"/>
              <a:gd name="connsiteX16" fmla="*/ 968040 w 1856332"/>
              <a:gd name="connsiteY16" fmla="*/ 168335 h 3959924"/>
              <a:gd name="connsiteX17" fmla="*/ 1136375 w 1856332"/>
              <a:gd name="connsiteY17" fmla="*/ 0 h 3959924"/>
              <a:gd name="connsiteX18" fmla="*/ 1304710 w 1856332"/>
              <a:gd name="connsiteY18" fmla="*/ 168335 h 3959924"/>
              <a:gd name="connsiteX19" fmla="*/ 1304710 w 1856332"/>
              <a:gd name="connsiteY19" fmla="*/ 1210417 h 3959924"/>
              <a:gd name="connsiteX20" fmla="*/ 1631589 w 1856332"/>
              <a:gd name="connsiteY20" fmla="*/ 1210417 h 3959924"/>
              <a:gd name="connsiteX21" fmla="*/ 1302251 w 1856332"/>
              <a:gd name="connsiteY21" fmla="*/ 2536736 h 3959924"/>
              <a:gd name="connsiteX22" fmla="*/ 1351562 w 1856332"/>
              <a:gd name="connsiteY22" fmla="*/ 2536736 h 3959924"/>
              <a:gd name="connsiteX23" fmla="*/ 1612568 w 1856332"/>
              <a:gd name="connsiteY23" fmla="*/ 1852280 h 3959924"/>
              <a:gd name="connsiteX24" fmla="*/ 1775193 w 1856332"/>
              <a:gd name="connsiteY24" fmla="*/ 1779444 h 3959924"/>
              <a:gd name="connsiteX25" fmla="*/ 1848029 w 1856332"/>
              <a:gd name="connsiteY25" fmla="*/ 1942070 h 3959924"/>
              <a:gd name="connsiteX26" fmla="*/ 1389635 w 1856332"/>
              <a:gd name="connsiteY26" fmla="*/ 3144149 h 3959924"/>
              <a:gd name="connsiteX27" fmla="*/ 1344732 w 1856332"/>
              <a:gd name="connsiteY27" fmla="*/ 3176282 h 3959924"/>
              <a:gd name="connsiteX28" fmla="*/ 1228565 w 1856332"/>
              <a:gd name="connsiteY28" fmla="*/ 3214674 h 3959924"/>
              <a:gd name="connsiteX29" fmla="*/ 925623 w 1856332"/>
              <a:gd name="connsiteY29" fmla="*/ 3959924 h 3959924"/>
              <a:gd name="connsiteX30" fmla="*/ 601623 w 1856332"/>
              <a:gd name="connsiteY30" fmla="*/ 3635924 h 3959924"/>
              <a:gd name="connsiteX31" fmla="*/ 925623 w 1856332"/>
              <a:gd name="connsiteY31" fmla="*/ 3311924 h 3959924"/>
              <a:gd name="connsiteX32" fmla="*/ 1249623 w 1856332"/>
              <a:gd name="connsiteY32" fmla="*/ 3635924 h 3959924"/>
              <a:gd name="connsiteX33" fmla="*/ 925623 w 1856332"/>
              <a:gd name="connsiteY33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856332" h="3959924">
                <a:moveTo>
                  <a:pt x="1228565" y="3214674"/>
                </a:moveTo>
                <a:lnTo>
                  <a:pt x="622681" y="3214674"/>
                </a:lnTo>
                <a:cubicBezTo>
                  <a:pt x="495703" y="3202920"/>
                  <a:pt x="501057" y="3225622"/>
                  <a:pt x="466697" y="3144149"/>
                </a:cubicBezTo>
                <a:lnTo>
                  <a:pt x="8303" y="1942070"/>
                </a:lnTo>
                <a:cubicBezTo>
                  <a:pt x="-16491" y="1877049"/>
                  <a:pt x="16118" y="1804239"/>
                  <a:pt x="81139" y="1779444"/>
                </a:cubicBezTo>
                <a:cubicBezTo>
                  <a:pt x="146160" y="1754650"/>
                  <a:pt x="218970" y="1787259"/>
                  <a:pt x="243764" y="1852280"/>
                </a:cubicBezTo>
                <a:lnTo>
                  <a:pt x="504770" y="2536736"/>
                </a:lnTo>
                <a:lnTo>
                  <a:pt x="555637" y="2536736"/>
                </a:lnTo>
                <a:lnTo>
                  <a:pt x="226299" y="1210417"/>
                </a:lnTo>
                <a:lnTo>
                  <a:pt x="551784" y="1210417"/>
                </a:lnTo>
                <a:lnTo>
                  <a:pt x="551784" y="168335"/>
                </a:lnTo>
                <a:cubicBezTo>
                  <a:pt x="551784" y="75366"/>
                  <a:pt x="627150" y="0"/>
                  <a:pt x="720119" y="0"/>
                </a:cubicBezTo>
                <a:cubicBezTo>
                  <a:pt x="813088" y="0"/>
                  <a:pt x="888454" y="75366"/>
                  <a:pt x="888454" y="168335"/>
                </a:cubicBezTo>
                <a:lnTo>
                  <a:pt x="888454" y="1210417"/>
                </a:lnTo>
                <a:lnTo>
                  <a:pt x="968040" y="1210417"/>
                </a:lnTo>
                <a:lnTo>
                  <a:pt x="968040" y="168335"/>
                </a:lnTo>
                <a:cubicBezTo>
                  <a:pt x="968040" y="75366"/>
                  <a:pt x="1043406" y="0"/>
                  <a:pt x="1136375" y="0"/>
                </a:cubicBezTo>
                <a:cubicBezTo>
                  <a:pt x="1229344" y="0"/>
                  <a:pt x="1304710" y="75366"/>
                  <a:pt x="1304710" y="168335"/>
                </a:cubicBezTo>
                <a:lnTo>
                  <a:pt x="1304710" y="1210417"/>
                </a:lnTo>
                <a:lnTo>
                  <a:pt x="1631589" y="1210417"/>
                </a:lnTo>
                <a:lnTo>
                  <a:pt x="1302251" y="2536736"/>
                </a:lnTo>
                <a:lnTo>
                  <a:pt x="1351562" y="2536736"/>
                </a:lnTo>
                <a:lnTo>
                  <a:pt x="1612568" y="1852280"/>
                </a:lnTo>
                <a:cubicBezTo>
                  <a:pt x="1637362" y="1787259"/>
                  <a:pt x="1710172" y="1754650"/>
                  <a:pt x="1775193" y="1779444"/>
                </a:cubicBezTo>
                <a:cubicBezTo>
                  <a:pt x="1840214" y="1804239"/>
                  <a:pt x="1872823" y="1877049"/>
                  <a:pt x="1848029" y="1942070"/>
                </a:cubicBezTo>
                <a:lnTo>
                  <a:pt x="1389635" y="3144149"/>
                </a:lnTo>
                <a:cubicBezTo>
                  <a:pt x="1348984" y="3225622"/>
                  <a:pt x="1356391" y="3202920"/>
                  <a:pt x="1228565" y="3214674"/>
                </a:cubicBezTo>
                <a:close/>
                <a:moveTo>
                  <a:pt x="925623" y="3959924"/>
                </a:moveTo>
                <a:cubicBezTo>
                  <a:pt x="746683" y="3959924"/>
                  <a:pt x="601623" y="3814864"/>
                  <a:pt x="601623" y="3635924"/>
                </a:cubicBezTo>
                <a:cubicBezTo>
                  <a:pt x="601623" y="3456984"/>
                  <a:pt x="746683" y="3311924"/>
                  <a:pt x="925623" y="3311924"/>
                </a:cubicBezTo>
                <a:cubicBezTo>
                  <a:pt x="1104563" y="3311924"/>
                  <a:pt x="1249623" y="3456984"/>
                  <a:pt x="1249623" y="3635924"/>
                </a:cubicBezTo>
                <a:cubicBezTo>
                  <a:pt x="1249623" y="3814864"/>
                  <a:pt x="1104563" y="3959924"/>
                  <a:pt x="925623" y="395992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" name="Donut 87">
            <a:extLst>
              <a:ext uri="{FF2B5EF4-FFF2-40B4-BE49-F238E27FC236}">
                <a16:creationId xmlns:a16="http://schemas.microsoft.com/office/drawing/2014/main" id="{4E09E652-E42B-4D35-B750-1E418CF08FA6}"/>
              </a:ext>
            </a:extLst>
          </p:cNvPr>
          <p:cNvSpPr/>
          <p:nvPr/>
        </p:nvSpPr>
        <p:spPr>
          <a:xfrm>
            <a:off x="5691893" y="1539942"/>
            <a:ext cx="507661" cy="521714"/>
          </a:xfrm>
          <a:custGeom>
            <a:avLst/>
            <a:gdLst/>
            <a:ahLst/>
            <a:cxnLst/>
            <a:rect l="l" t="t" r="r" b="b"/>
            <a:pathLst>
              <a:path w="356471" h="366339">
                <a:moveTo>
                  <a:pt x="144025" y="123680"/>
                </a:moveTo>
                <a:cubicBezTo>
                  <a:pt x="89551" y="123680"/>
                  <a:pt x="45391" y="167840"/>
                  <a:pt x="45391" y="222314"/>
                </a:cubicBezTo>
                <a:cubicBezTo>
                  <a:pt x="45391" y="276788"/>
                  <a:pt x="89551" y="320948"/>
                  <a:pt x="144025" y="320948"/>
                </a:cubicBezTo>
                <a:cubicBezTo>
                  <a:pt x="198499" y="320948"/>
                  <a:pt x="242659" y="276788"/>
                  <a:pt x="242659" y="222314"/>
                </a:cubicBezTo>
                <a:cubicBezTo>
                  <a:pt x="242659" y="167840"/>
                  <a:pt x="198499" y="123680"/>
                  <a:pt x="144025" y="123680"/>
                </a:cubicBezTo>
                <a:close/>
                <a:moveTo>
                  <a:pt x="354808" y="0"/>
                </a:moveTo>
                <a:lnTo>
                  <a:pt x="356471" y="85288"/>
                </a:lnTo>
                <a:lnTo>
                  <a:pt x="334733" y="64382"/>
                </a:lnTo>
                <a:lnTo>
                  <a:pt x="260258" y="141819"/>
                </a:lnTo>
                <a:cubicBezTo>
                  <a:pt x="278587" y="163579"/>
                  <a:pt x="288050" y="191841"/>
                  <a:pt x="288050" y="222314"/>
                </a:cubicBezTo>
                <a:cubicBezTo>
                  <a:pt x="288050" y="301857"/>
                  <a:pt x="223568" y="366339"/>
                  <a:pt x="144025" y="366339"/>
                </a:cubicBezTo>
                <a:cubicBezTo>
                  <a:pt x="64482" y="366339"/>
                  <a:pt x="0" y="301857"/>
                  <a:pt x="0" y="222314"/>
                </a:cubicBezTo>
                <a:cubicBezTo>
                  <a:pt x="0" y="142771"/>
                  <a:pt x="64482" y="78289"/>
                  <a:pt x="144025" y="78289"/>
                </a:cubicBezTo>
                <a:cubicBezTo>
                  <a:pt x="170876" y="78289"/>
                  <a:pt x="196011" y="85637"/>
                  <a:pt x="216282" y="100527"/>
                </a:cubicBezTo>
                <a:lnTo>
                  <a:pt x="291257" y="22569"/>
                </a:lnTo>
                <a:lnTo>
                  <a:pt x="269519" y="166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" name="Donut 90">
            <a:extLst>
              <a:ext uri="{FF2B5EF4-FFF2-40B4-BE49-F238E27FC236}">
                <a16:creationId xmlns:a16="http://schemas.microsoft.com/office/drawing/2014/main" id="{D86BE85A-63D8-48D0-8B07-9669B75E9D9D}"/>
              </a:ext>
            </a:extLst>
          </p:cNvPr>
          <p:cNvSpPr/>
          <p:nvPr/>
        </p:nvSpPr>
        <p:spPr>
          <a:xfrm>
            <a:off x="6568402" y="1501877"/>
            <a:ext cx="532052" cy="543757"/>
          </a:xfrm>
          <a:custGeom>
            <a:avLst/>
            <a:gdLst/>
            <a:ahLst/>
            <a:cxnLst/>
            <a:rect l="l" t="t" r="r" b="b"/>
            <a:pathLst>
              <a:path w="373598" h="381817">
                <a:moveTo>
                  <a:pt x="229573" y="45391"/>
                </a:moveTo>
                <a:cubicBezTo>
                  <a:pt x="175099" y="45391"/>
                  <a:pt x="130939" y="89551"/>
                  <a:pt x="130939" y="144025"/>
                </a:cubicBezTo>
                <a:cubicBezTo>
                  <a:pt x="130939" y="198499"/>
                  <a:pt x="175099" y="242659"/>
                  <a:pt x="229573" y="242659"/>
                </a:cubicBezTo>
                <a:cubicBezTo>
                  <a:pt x="284047" y="242659"/>
                  <a:pt x="328207" y="198499"/>
                  <a:pt x="328207" y="144025"/>
                </a:cubicBezTo>
                <a:cubicBezTo>
                  <a:pt x="328207" y="89551"/>
                  <a:pt x="284047" y="45391"/>
                  <a:pt x="229573" y="45391"/>
                </a:cubicBezTo>
                <a:close/>
                <a:moveTo>
                  <a:pt x="229573" y="0"/>
                </a:moveTo>
                <a:cubicBezTo>
                  <a:pt x="309116" y="0"/>
                  <a:pt x="373598" y="64482"/>
                  <a:pt x="373598" y="144025"/>
                </a:cubicBezTo>
                <a:cubicBezTo>
                  <a:pt x="373598" y="223568"/>
                  <a:pt x="309116" y="288050"/>
                  <a:pt x="229573" y="288050"/>
                </a:cubicBezTo>
                <a:cubicBezTo>
                  <a:pt x="202172" y="288050"/>
                  <a:pt x="176558" y="280398"/>
                  <a:pt x="156060" y="264966"/>
                </a:cubicBezTo>
                <a:lnTo>
                  <a:pt x="128993" y="292033"/>
                </a:lnTo>
                <a:lnTo>
                  <a:pt x="160228" y="323268"/>
                </a:lnTo>
                <a:cubicBezTo>
                  <a:pt x="171055" y="334095"/>
                  <a:pt x="171055" y="351650"/>
                  <a:pt x="160228" y="362477"/>
                </a:cubicBezTo>
                <a:cubicBezTo>
                  <a:pt x="149401" y="373304"/>
                  <a:pt x="131846" y="373304"/>
                  <a:pt x="121019" y="362477"/>
                </a:cubicBezTo>
                <a:lnTo>
                  <a:pt x="89784" y="331242"/>
                </a:lnTo>
                <a:lnTo>
                  <a:pt x="39209" y="381817"/>
                </a:lnTo>
                <a:cubicBezTo>
                  <a:pt x="28381" y="392644"/>
                  <a:pt x="10827" y="392644"/>
                  <a:pt x="0" y="381817"/>
                </a:cubicBezTo>
                <a:cubicBezTo>
                  <a:pt x="-10828" y="370989"/>
                  <a:pt x="-10828" y="353435"/>
                  <a:pt x="0" y="342608"/>
                </a:cubicBezTo>
                <a:lnTo>
                  <a:pt x="50575" y="292033"/>
                </a:lnTo>
                <a:lnTo>
                  <a:pt x="16166" y="257624"/>
                </a:lnTo>
                <a:cubicBezTo>
                  <a:pt x="5339" y="246797"/>
                  <a:pt x="5339" y="229242"/>
                  <a:pt x="16166" y="218415"/>
                </a:cubicBezTo>
                <a:cubicBezTo>
                  <a:pt x="26993" y="207588"/>
                  <a:pt x="44548" y="207588"/>
                  <a:pt x="55375" y="218415"/>
                </a:cubicBezTo>
                <a:lnTo>
                  <a:pt x="89784" y="252824"/>
                </a:lnTo>
                <a:lnTo>
                  <a:pt x="115252" y="227356"/>
                </a:lnTo>
                <a:cubicBezTo>
                  <a:pt x="95803" y="205073"/>
                  <a:pt x="85548" y="175747"/>
                  <a:pt x="85548" y="144025"/>
                </a:cubicBezTo>
                <a:cubicBezTo>
                  <a:pt x="85548" y="64482"/>
                  <a:pt x="150030" y="0"/>
                  <a:pt x="22957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0" name="Oval 6">
            <a:extLst>
              <a:ext uri="{FF2B5EF4-FFF2-40B4-BE49-F238E27FC236}">
                <a16:creationId xmlns:a16="http://schemas.microsoft.com/office/drawing/2014/main" id="{319E467E-1F19-4CBB-A070-3B6CE4078D17}"/>
              </a:ext>
            </a:extLst>
          </p:cNvPr>
          <p:cNvSpPr/>
          <p:nvPr/>
        </p:nvSpPr>
        <p:spPr>
          <a:xfrm>
            <a:off x="7560710" y="2604583"/>
            <a:ext cx="507960" cy="502639"/>
          </a:xfrm>
          <a:custGeom>
            <a:avLst/>
            <a:gdLst/>
            <a:ahLst/>
            <a:cxnLst/>
            <a:rect l="l" t="t" r="r" b="b"/>
            <a:pathLst>
              <a:path w="3220460" h="3186731">
                <a:moveTo>
                  <a:pt x="1762834" y="1282034"/>
                </a:moveTo>
                <a:lnTo>
                  <a:pt x="273698" y="2771171"/>
                </a:lnTo>
                <a:cubicBezTo>
                  <a:pt x="253145" y="2791724"/>
                  <a:pt x="253145" y="2825048"/>
                  <a:pt x="273698" y="2845601"/>
                </a:cubicBezTo>
                <a:cubicBezTo>
                  <a:pt x="294251" y="2866154"/>
                  <a:pt x="327575" y="2866154"/>
                  <a:pt x="348128" y="2845601"/>
                </a:cubicBezTo>
                <a:lnTo>
                  <a:pt x="1830131" y="1363598"/>
                </a:lnTo>
                <a:close/>
                <a:moveTo>
                  <a:pt x="2703218" y="237332"/>
                </a:moveTo>
                <a:cubicBezTo>
                  <a:pt x="2623680" y="237332"/>
                  <a:pt x="2559202" y="301810"/>
                  <a:pt x="2559202" y="381348"/>
                </a:cubicBezTo>
                <a:cubicBezTo>
                  <a:pt x="2559202" y="460886"/>
                  <a:pt x="2623680" y="525364"/>
                  <a:pt x="2703218" y="525364"/>
                </a:cubicBezTo>
                <a:cubicBezTo>
                  <a:pt x="2782756" y="525364"/>
                  <a:pt x="2847234" y="460886"/>
                  <a:pt x="2847234" y="381348"/>
                </a:cubicBezTo>
                <a:cubicBezTo>
                  <a:pt x="2847234" y="301810"/>
                  <a:pt x="2782756" y="237332"/>
                  <a:pt x="2703218" y="237332"/>
                </a:cubicBezTo>
                <a:close/>
                <a:moveTo>
                  <a:pt x="2413103" y="0"/>
                </a:moveTo>
                <a:cubicBezTo>
                  <a:pt x="2858994" y="0"/>
                  <a:pt x="3220460" y="361466"/>
                  <a:pt x="3220460" y="807357"/>
                </a:cubicBezTo>
                <a:cubicBezTo>
                  <a:pt x="3220460" y="1253248"/>
                  <a:pt x="2858994" y="1614714"/>
                  <a:pt x="2413103" y="1614714"/>
                </a:cubicBezTo>
                <a:cubicBezTo>
                  <a:pt x="2305542" y="1614714"/>
                  <a:pt x="2202893" y="1593680"/>
                  <a:pt x="2109223" y="1555067"/>
                </a:cubicBezTo>
                <a:lnTo>
                  <a:pt x="2191945" y="1637789"/>
                </a:lnTo>
                <a:cubicBezTo>
                  <a:pt x="2226856" y="1672699"/>
                  <a:pt x="2226855" y="1729300"/>
                  <a:pt x="2191945" y="1764210"/>
                </a:cubicBezTo>
                <a:lnTo>
                  <a:pt x="2045068" y="1911087"/>
                </a:lnTo>
                <a:cubicBezTo>
                  <a:pt x="2010158" y="1945998"/>
                  <a:pt x="1953557" y="1945998"/>
                  <a:pt x="1918647" y="1911087"/>
                </a:cubicBezTo>
                <a:lnTo>
                  <a:pt x="1799123" y="1791564"/>
                </a:lnTo>
                <a:lnTo>
                  <a:pt x="1749496" y="1841190"/>
                </a:lnTo>
                <a:lnTo>
                  <a:pt x="1832980" y="1924673"/>
                </a:lnTo>
                <a:lnTo>
                  <a:pt x="1761893" y="1995760"/>
                </a:lnTo>
                <a:lnTo>
                  <a:pt x="1678410" y="1912277"/>
                </a:lnTo>
                <a:lnTo>
                  <a:pt x="1650246" y="1940441"/>
                </a:lnTo>
                <a:lnTo>
                  <a:pt x="1735612" y="2025807"/>
                </a:lnTo>
                <a:lnTo>
                  <a:pt x="1573330" y="2188089"/>
                </a:lnTo>
                <a:lnTo>
                  <a:pt x="1487964" y="2102723"/>
                </a:lnTo>
                <a:lnTo>
                  <a:pt x="1451742" y="2138944"/>
                </a:lnTo>
                <a:lnTo>
                  <a:pt x="1537109" y="2224311"/>
                </a:lnTo>
                <a:lnTo>
                  <a:pt x="1374830" y="2386590"/>
                </a:lnTo>
                <a:lnTo>
                  <a:pt x="1289463" y="2301223"/>
                </a:lnTo>
                <a:lnTo>
                  <a:pt x="1225079" y="2365608"/>
                </a:lnTo>
                <a:lnTo>
                  <a:pt x="1310445" y="2450974"/>
                </a:lnTo>
                <a:lnTo>
                  <a:pt x="1239358" y="2522061"/>
                </a:lnTo>
                <a:lnTo>
                  <a:pt x="1153992" y="2436695"/>
                </a:lnTo>
                <a:lnTo>
                  <a:pt x="1104364" y="2486322"/>
                </a:lnTo>
                <a:lnTo>
                  <a:pt x="1189730" y="2571689"/>
                </a:lnTo>
                <a:lnTo>
                  <a:pt x="1034153" y="2727266"/>
                </a:lnTo>
                <a:lnTo>
                  <a:pt x="948787" y="2641900"/>
                </a:lnTo>
                <a:lnTo>
                  <a:pt x="905863" y="2684824"/>
                </a:lnTo>
                <a:lnTo>
                  <a:pt x="991230" y="2770191"/>
                </a:lnTo>
                <a:lnTo>
                  <a:pt x="842353" y="2919067"/>
                </a:lnTo>
                <a:lnTo>
                  <a:pt x="756986" y="2833700"/>
                </a:lnTo>
                <a:lnTo>
                  <a:pt x="692119" y="2898567"/>
                </a:lnTo>
                <a:lnTo>
                  <a:pt x="777486" y="2983934"/>
                </a:lnTo>
                <a:lnTo>
                  <a:pt x="628610" y="3132811"/>
                </a:lnTo>
                <a:lnTo>
                  <a:pt x="618557" y="3122757"/>
                </a:lnTo>
                <a:lnTo>
                  <a:pt x="622830" y="3134825"/>
                </a:lnTo>
                <a:lnTo>
                  <a:pt x="346551" y="3150831"/>
                </a:lnTo>
                <a:lnTo>
                  <a:pt x="0" y="3186731"/>
                </a:lnTo>
                <a:lnTo>
                  <a:pt x="51749" y="2750557"/>
                </a:lnTo>
                <a:lnTo>
                  <a:pt x="48979" y="2747788"/>
                </a:lnTo>
                <a:lnTo>
                  <a:pt x="52495" y="2744272"/>
                </a:lnTo>
                <a:lnTo>
                  <a:pt x="52938" y="2740533"/>
                </a:lnTo>
                <a:lnTo>
                  <a:pt x="54575" y="2742192"/>
                </a:lnTo>
                <a:lnTo>
                  <a:pt x="1671288" y="1125479"/>
                </a:lnTo>
                <a:cubicBezTo>
                  <a:pt x="1628971" y="1027979"/>
                  <a:pt x="1605746" y="920380"/>
                  <a:pt x="1605746" y="807357"/>
                </a:cubicBezTo>
                <a:cubicBezTo>
                  <a:pt x="1605746" y="361466"/>
                  <a:pt x="1967212" y="0"/>
                  <a:pt x="241310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1" name="Block Arc 25">
            <a:extLst>
              <a:ext uri="{FF2B5EF4-FFF2-40B4-BE49-F238E27FC236}">
                <a16:creationId xmlns:a16="http://schemas.microsoft.com/office/drawing/2014/main" id="{5F7FD4D6-1C06-4ABB-98F4-AC79D3C6A6D8}"/>
              </a:ext>
            </a:extLst>
          </p:cNvPr>
          <p:cNvSpPr/>
          <p:nvPr/>
        </p:nvSpPr>
        <p:spPr>
          <a:xfrm>
            <a:off x="5081797" y="2603460"/>
            <a:ext cx="349473" cy="504884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2" name="Block Arc 31">
            <a:extLst>
              <a:ext uri="{FF2B5EF4-FFF2-40B4-BE49-F238E27FC236}">
                <a16:creationId xmlns:a16="http://schemas.microsoft.com/office/drawing/2014/main" id="{7D9DF903-DA8F-4191-AEDF-7DDF26A64847}"/>
              </a:ext>
            </a:extLst>
          </p:cNvPr>
          <p:cNvSpPr/>
          <p:nvPr/>
        </p:nvSpPr>
        <p:spPr>
          <a:xfrm>
            <a:off x="8411005" y="2603460"/>
            <a:ext cx="455959" cy="504884"/>
          </a:xfrm>
          <a:custGeom>
            <a:avLst/>
            <a:gdLst/>
            <a:ahLst/>
            <a:cxnLst/>
            <a:rect l="l" t="t" r="r" b="b"/>
            <a:pathLst>
              <a:path w="2890784" h="3200962">
                <a:moveTo>
                  <a:pt x="1107828" y="2097026"/>
                </a:moveTo>
                <a:cubicBezTo>
                  <a:pt x="1025313" y="2097026"/>
                  <a:pt x="958422" y="2163918"/>
                  <a:pt x="958422" y="2246432"/>
                </a:cubicBezTo>
                <a:cubicBezTo>
                  <a:pt x="958422" y="2302715"/>
                  <a:pt x="989545" y="2351730"/>
                  <a:pt x="1036589" y="2375275"/>
                </a:cubicBezTo>
                <a:lnTo>
                  <a:pt x="985421" y="2684898"/>
                </a:lnTo>
                <a:lnTo>
                  <a:pt x="1230235" y="2684898"/>
                </a:lnTo>
                <a:lnTo>
                  <a:pt x="1179067" y="2375275"/>
                </a:lnTo>
                <a:cubicBezTo>
                  <a:pt x="1226111" y="2351730"/>
                  <a:pt x="1257233" y="2302715"/>
                  <a:pt x="1257233" y="2246432"/>
                </a:cubicBezTo>
                <a:cubicBezTo>
                  <a:pt x="1257233" y="2163918"/>
                  <a:pt x="1190342" y="2097026"/>
                  <a:pt x="1107828" y="2097026"/>
                </a:cubicBezTo>
                <a:close/>
                <a:moveTo>
                  <a:pt x="2199259" y="56"/>
                </a:moveTo>
                <a:cubicBezTo>
                  <a:pt x="2572924" y="-4720"/>
                  <a:pt x="2881009" y="291773"/>
                  <a:pt x="2890561" y="665346"/>
                </a:cubicBezTo>
                <a:lnTo>
                  <a:pt x="2843000" y="666562"/>
                </a:lnTo>
                <a:lnTo>
                  <a:pt x="2890784" y="666562"/>
                </a:lnTo>
                <a:lnTo>
                  <a:pt x="2890784" y="1580962"/>
                </a:lnTo>
                <a:lnTo>
                  <a:pt x="2625345" y="1580962"/>
                </a:lnTo>
                <a:lnTo>
                  <a:pt x="2625345" y="672127"/>
                </a:lnTo>
                <a:lnTo>
                  <a:pt x="2623811" y="672166"/>
                </a:lnTo>
                <a:cubicBezTo>
                  <a:pt x="2617992" y="444585"/>
                  <a:pt x="2430306" y="263961"/>
                  <a:pt x="2202670" y="266871"/>
                </a:cubicBezTo>
                <a:cubicBezTo>
                  <a:pt x="1975033" y="269781"/>
                  <a:pt x="1792025" y="455143"/>
                  <a:pt x="1792025" y="682798"/>
                </a:cubicBezTo>
                <a:lnTo>
                  <a:pt x="1790626" y="682798"/>
                </a:lnTo>
                <a:lnTo>
                  <a:pt x="1790626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1525187" y="1580962"/>
                </a:lnTo>
                <a:lnTo>
                  <a:pt x="1525187" y="676764"/>
                </a:lnTo>
                <a:lnTo>
                  <a:pt x="1525791" y="676764"/>
                </a:lnTo>
                <a:cubicBezTo>
                  <a:pt x="1528430" y="305830"/>
                  <a:pt x="1827609" y="4806"/>
                  <a:pt x="2199259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3" name="Freeform 53">
            <a:extLst>
              <a:ext uri="{FF2B5EF4-FFF2-40B4-BE49-F238E27FC236}">
                <a16:creationId xmlns:a16="http://schemas.microsoft.com/office/drawing/2014/main" id="{D57F2C4B-7240-41A7-B169-E1E9E5390396}"/>
              </a:ext>
            </a:extLst>
          </p:cNvPr>
          <p:cNvSpPr/>
          <p:nvPr/>
        </p:nvSpPr>
        <p:spPr>
          <a:xfrm>
            <a:off x="10130939" y="2599748"/>
            <a:ext cx="499664" cy="512309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406" h="2354521">
                <a:moveTo>
                  <a:pt x="2279640" y="1747818"/>
                </a:moveTo>
                <a:lnTo>
                  <a:pt x="1827546" y="1826304"/>
                </a:lnTo>
                <a:cubicBezTo>
                  <a:pt x="1873723" y="1907635"/>
                  <a:pt x="1985737" y="2047488"/>
                  <a:pt x="1955104" y="2095900"/>
                </a:cubicBezTo>
                <a:cubicBezTo>
                  <a:pt x="1897166" y="2139232"/>
                  <a:pt x="1773393" y="2006999"/>
                  <a:pt x="1682537" y="1962549"/>
                </a:cubicBezTo>
                <a:lnTo>
                  <a:pt x="1528613" y="2354521"/>
                </a:lnTo>
                <a:lnTo>
                  <a:pt x="1380482" y="2120816"/>
                </a:lnTo>
                <a:lnTo>
                  <a:pt x="1495542" y="1788127"/>
                </a:lnTo>
                <a:lnTo>
                  <a:pt x="909489" y="1225390"/>
                </a:lnTo>
                <a:lnTo>
                  <a:pt x="414951" y="2322212"/>
                </a:lnTo>
                <a:lnTo>
                  <a:pt x="293184" y="2052845"/>
                </a:lnTo>
                <a:lnTo>
                  <a:pt x="520411" y="767428"/>
                </a:lnTo>
                <a:cubicBezTo>
                  <a:pt x="325060" y="542715"/>
                  <a:pt x="-71458" y="102202"/>
                  <a:pt x="11167" y="5505"/>
                </a:cubicBezTo>
                <a:cubicBezTo>
                  <a:pt x="111065" y="-52229"/>
                  <a:pt x="554777" y="358209"/>
                  <a:pt x="771719" y="578452"/>
                </a:cubicBezTo>
                <a:lnTo>
                  <a:pt x="2041440" y="514597"/>
                </a:lnTo>
                <a:lnTo>
                  <a:pt x="2296406" y="662729"/>
                </a:lnTo>
                <a:lnTo>
                  <a:pt x="1124906" y="1004182"/>
                </a:lnTo>
                <a:lnTo>
                  <a:pt x="1676517" y="1608523"/>
                </a:lnTo>
                <a:cubicBezTo>
                  <a:pt x="1795262" y="1589016"/>
                  <a:pt x="2094931" y="1557316"/>
                  <a:pt x="2094931" y="1557316"/>
                </a:cubicBezTo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4" name="Block Arc 10">
            <a:extLst>
              <a:ext uri="{FF2B5EF4-FFF2-40B4-BE49-F238E27FC236}">
                <a16:creationId xmlns:a16="http://schemas.microsoft.com/office/drawing/2014/main" id="{75C14C12-5F78-4BDD-B8A3-69BB465A2216}"/>
              </a:ext>
            </a:extLst>
          </p:cNvPr>
          <p:cNvSpPr/>
          <p:nvPr/>
        </p:nvSpPr>
        <p:spPr>
          <a:xfrm>
            <a:off x="10959168" y="4745774"/>
            <a:ext cx="614525" cy="416246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5" name="Freeform 55">
            <a:extLst>
              <a:ext uri="{FF2B5EF4-FFF2-40B4-BE49-F238E27FC236}">
                <a16:creationId xmlns:a16="http://schemas.microsoft.com/office/drawing/2014/main" id="{E1F21ECA-3730-4E2A-BB32-69C99B2546BB}"/>
              </a:ext>
            </a:extLst>
          </p:cNvPr>
          <p:cNvSpPr/>
          <p:nvPr/>
        </p:nvSpPr>
        <p:spPr>
          <a:xfrm>
            <a:off x="4423300" y="2468550"/>
            <a:ext cx="316162" cy="774705"/>
          </a:xfrm>
          <a:custGeom>
            <a:avLst/>
            <a:gdLst/>
            <a:ahLst/>
            <a:cxnLst/>
            <a:rect l="l" t="t" r="r" b="b"/>
            <a:pathLst>
              <a:path w="1060423" h="2598393">
                <a:moveTo>
                  <a:pt x="511607" y="1989888"/>
                </a:moveTo>
                <a:cubicBezTo>
                  <a:pt x="421916" y="2038892"/>
                  <a:pt x="392123" y="2248491"/>
                  <a:pt x="577615" y="2379095"/>
                </a:cubicBezTo>
                <a:cubicBezTo>
                  <a:pt x="531205" y="2257454"/>
                  <a:pt x="562054" y="2197447"/>
                  <a:pt x="592034" y="2136572"/>
                </a:cubicBezTo>
                <a:cubicBezTo>
                  <a:pt x="592534" y="2167519"/>
                  <a:pt x="560915" y="2234057"/>
                  <a:pt x="638675" y="2272816"/>
                </a:cubicBezTo>
                <a:cubicBezTo>
                  <a:pt x="602283" y="2156226"/>
                  <a:pt x="756001" y="2119500"/>
                  <a:pt x="594605" y="1990756"/>
                </a:cubicBezTo>
                <a:cubicBezTo>
                  <a:pt x="828052" y="2024484"/>
                  <a:pt x="759407" y="2143283"/>
                  <a:pt x="814896" y="2262952"/>
                </a:cubicBezTo>
                <a:cubicBezTo>
                  <a:pt x="774295" y="2270013"/>
                  <a:pt x="715464" y="2161619"/>
                  <a:pt x="728685" y="2212952"/>
                </a:cubicBezTo>
                <a:cubicBezTo>
                  <a:pt x="798068" y="2415798"/>
                  <a:pt x="590532" y="2421590"/>
                  <a:pt x="656442" y="2598393"/>
                </a:cubicBezTo>
                <a:cubicBezTo>
                  <a:pt x="451592" y="2586815"/>
                  <a:pt x="511509" y="2396411"/>
                  <a:pt x="415171" y="2350110"/>
                </a:cubicBezTo>
                <a:cubicBezTo>
                  <a:pt x="389023" y="2345435"/>
                  <a:pt x="357666" y="2366802"/>
                  <a:pt x="415723" y="2461957"/>
                </a:cubicBezTo>
                <a:cubicBezTo>
                  <a:pt x="77590" y="2209980"/>
                  <a:pt x="314998" y="2004011"/>
                  <a:pt x="511607" y="1989888"/>
                </a:cubicBezTo>
                <a:close/>
                <a:moveTo>
                  <a:pt x="344786" y="1884983"/>
                </a:moveTo>
                <a:lnTo>
                  <a:pt x="722598" y="1884983"/>
                </a:lnTo>
                <a:cubicBezTo>
                  <a:pt x="716460" y="1906965"/>
                  <a:pt x="711917" y="1928321"/>
                  <a:pt x="707988" y="1948728"/>
                </a:cubicBezTo>
                <a:lnTo>
                  <a:pt x="357819" y="1948059"/>
                </a:lnTo>
                <a:close/>
                <a:moveTo>
                  <a:pt x="530212" y="651224"/>
                </a:moveTo>
                <a:cubicBezTo>
                  <a:pt x="585486" y="651224"/>
                  <a:pt x="630294" y="696033"/>
                  <a:pt x="630294" y="751307"/>
                </a:cubicBezTo>
                <a:cubicBezTo>
                  <a:pt x="630294" y="806581"/>
                  <a:pt x="585486" y="851389"/>
                  <a:pt x="530212" y="851389"/>
                </a:cubicBezTo>
                <a:cubicBezTo>
                  <a:pt x="474938" y="851389"/>
                  <a:pt x="430129" y="806581"/>
                  <a:pt x="430129" y="751307"/>
                </a:cubicBezTo>
                <a:cubicBezTo>
                  <a:pt x="430129" y="696033"/>
                  <a:pt x="474938" y="651224"/>
                  <a:pt x="530212" y="651224"/>
                </a:cubicBezTo>
                <a:close/>
                <a:moveTo>
                  <a:pt x="530212" y="551141"/>
                </a:moveTo>
                <a:cubicBezTo>
                  <a:pt x="419664" y="551141"/>
                  <a:pt x="330046" y="640759"/>
                  <a:pt x="330046" y="751307"/>
                </a:cubicBezTo>
                <a:cubicBezTo>
                  <a:pt x="330046" y="861855"/>
                  <a:pt x="419664" y="951472"/>
                  <a:pt x="530212" y="951472"/>
                </a:cubicBezTo>
                <a:cubicBezTo>
                  <a:pt x="640760" y="951472"/>
                  <a:pt x="730377" y="861855"/>
                  <a:pt x="730377" y="751307"/>
                </a:cubicBezTo>
                <a:cubicBezTo>
                  <a:pt x="730377" y="640759"/>
                  <a:pt x="640760" y="551141"/>
                  <a:pt x="530212" y="551141"/>
                </a:cubicBezTo>
                <a:close/>
                <a:moveTo>
                  <a:pt x="286245" y="353827"/>
                </a:moveTo>
                <a:cubicBezTo>
                  <a:pt x="438132" y="439406"/>
                  <a:pt x="623290" y="440561"/>
                  <a:pt x="776100" y="356932"/>
                </a:cubicBezTo>
                <a:cubicBezTo>
                  <a:pt x="941305" y="720175"/>
                  <a:pt x="898096" y="1115325"/>
                  <a:pt x="825241" y="1447764"/>
                </a:cubicBezTo>
                <a:lnTo>
                  <a:pt x="1060423" y="1673413"/>
                </a:lnTo>
                <a:lnTo>
                  <a:pt x="1021935" y="1978110"/>
                </a:lnTo>
                <a:lnTo>
                  <a:pt x="745125" y="1786699"/>
                </a:lnTo>
                <a:lnTo>
                  <a:pt x="734250" y="1834148"/>
                </a:lnTo>
                <a:lnTo>
                  <a:pt x="332991" y="1834148"/>
                </a:lnTo>
                <a:cubicBezTo>
                  <a:pt x="330005" y="1820736"/>
                  <a:pt x="326662" y="1807037"/>
                  <a:pt x="323192" y="1793020"/>
                </a:cubicBezTo>
                <a:lnTo>
                  <a:pt x="38489" y="1989888"/>
                </a:lnTo>
                <a:lnTo>
                  <a:pt x="0" y="1685191"/>
                </a:lnTo>
                <a:lnTo>
                  <a:pt x="237343" y="1457469"/>
                </a:lnTo>
                <a:lnTo>
                  <a:pt x="238009" y="1459571"/>
                </a:lnTo>
                <a:lnTo>
                  <a:pt x="242012" y="1446515"/>
                </a:lnTo>
                <a:cubicBezTo>
                  <a:pt x="171205" y="1115067"/>
                  <a:pt x="127758" y="714059"/>
                  <a:pt x="286245" y="353827"/>
                </a:cubicBezTo>
                <a:close/>
                <a:moveTo>
                  <a:pt x="527942" y="0"/>
                </a:moveTo>
                <a:cubicBezTo>
                  <a:pt x="622760" y="95693"/>
                  <a:pt x="695048" y="196745"/>
                  <a:pt x="748164" y="301374"/>
                </a:cubicBezTo>
                <a:cubicBezTo>
                  <a:pt x="612692" y="376844"/>
                  <a:pt x="447588" y="375495"/>
                  <a:pt x="312997" y="298024"/>
                </a:cubicBezTo>
                <a:cubicBezTo>
                  <a:pt x="364591" y="193505"/>
                  <a:pt x="435080" y="93397"/>
                  <a:pt x="52794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6" name="Round Same Side Corner Rectangle 36">
            <a:extLst>
              <a:ext uri="{FF2B5EF4-FFF2-40B4-BE49-F238E27FC236}">
                <a16:creationId xmlns:a16="http://schemas.microsoft.com/office/drawing/2014/main" id="{E0C4F70F-DCCD-48F1-A750-DF4F32AC8F75}"/>
              </a:ext>
            </a:extLst>
          </p:cNvPr>
          <p:cNvSpPr/>
          <p:nvPr/>
        </p:nvSpPr>
        <p:spPr>
          <a:xfrm>
            <a:off x="9209300" y="2626898"/>
            <a:ext cx="579306" cy="458009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7" name="Oval 21">
            <a:extLst>
              <a:ext uri="{FF2B5EF4-FFF2-40B4-BE49-F238E27FC236}">
                <a16:creationId xmlns:a16="http://schemas.microsoft.com/office/drawing/2014/main" id="{B92F2676-D90E-40BF-8AC5-C623D6EC5932}"/>
              </a:ext>
            </a:extLst>
          </p:cNvPr>
          <p:cNvSpPr>
            <a:spLocks noChangeAspect="1"/>
          </p:cNvSpPr>
          <p:nvPr/>
        </p:nvSpPr>
        <p:spPr>
          <a:xfrm>
            <a:off x="7052100" y="4713438"/>
            <a:ext cx="476931" cy="480914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8" name="Oval 32">
            <a:extLst>
              <a:ext uri="{FF2B5EF4-FFF2-40B4-BE49-F238E27FC236}">
                <a16:creationId xmlns:a16="http://schemas.microsoft.com/office/drawing/2014/main" id="{06C7F06B-394E-4FE3-88AA-93210AFF9C00}"/>
              </a:ext>
            </a:extLst>
          </p:cNvPr>
          <p:cNvSpPr/>
          <p:nvPr/>
        </p:nvSpPr>
        <p:spPr>
          <a:xfrm>
            <a:off x="9307908" y="4680733"/>
            <a:ext cx="454128" cy="546324"/>
          </a:xfrm>
          <a:custGeom>
            <a:avLst/>
            <a:gdLst/>
            <a:ahLst/>
            <a:cxnLst/>
            <a:rect l="l" t="t" r="r" b="b"/>
            <a:pathLst>
              <a:path w="2671236" h="3213546">
                <a:moveTo>
                  <a:pt x="1336943" y="151152"/>
                </a:moveTo>
                <a:cubicBezTo>
                  <a:pt x="1223677" y="151152"/>
                  <a:pt x="1131857" y="242973"/>
                  <a:pt x="1131857" y="356239"/>
                </a:cubicBezTo>
                <a:cubicBezTo>
                  <a:pt x="1131857" y="469506"/>
                  <a:pt x="1223677" y="561326"/>
                  <a:pt x="1336943" y="561326"/>
                </a:cubicBezTo>
                <a:cubicBezTo>
                  <a:pt x="1450210" y="561326"/>
                  <a:pt x="1542030" y="469506"/>
                  <a:pt x="1542030" y="356239"/>
                </a:cubicBezTo>
                <a:cubicBezTo>
                  <a:pt x="1542030" y="242973"/>
                  <a:pt x="1450210" y="151152"/>
                  <a:pt x="1336943" y="151152"/>
                </a:cubicBezTo>
                <a:close/>
                <a:moveTo>
                  <a:pt x="1336943" y="0"/>
                </a:moveTo>
                <a:cubicBezTo>
                  <a:pt x="1533689" y="0"/>
                  <a:pt x="1693182" y="159493"/>
                  <a:pt x="1693182" y="356239"/>
                </a:cubicBezTo>
                <a:cubicBezTo>
                  <a:pt x="1693182" y="499348"/>
                  <a:pt x="1608797" y="622748"/>
                  <a:pt x="1486649" y="678491"/>
                </a:cubicBezTo>
                <a:lnTo>
                  <a:pt x="1504985" y="861628"/>
                </a:lnTo>
                <a:lnTo>
                  <a:pt x="2050955" y="861628"/>
                </a:lnTo>
                <a:cubicBezTo>
                  <a:pt x="2073924" y="808095"/>
                  <a:pt x="2127168" y="770742"/>
                  <a:pt x="2189136" y="770742"/>
                </a:cubicBezTo>
                <a:cubicBezTo>
                  <a:pt x="2272476" y="770742"/>
                  <a:pt x="2340037" y="838303"/>
                  <a:pt x="2340037" y="921643"/>
                </a:cubicBezTo>
                <a:cubicBezTo>
                  <a:pt x="2340037" y="1004983"/>
                  <a:pt x="2272476" y="1072544"/>
                  <a:pt x="2189136" y="1072544"/>
                </a:cubicBezTo>
                <a:cubicBezTo>
                  <a:pt x="2127168" y="1072544"/>
                  <a:pt x="2073924" y="1035191"/>
                  <a:pt x="2050955" y="981658"/>
                </a:cubicBezTo>
                <a:lnTo>
                  <a:pt x="1517002" y="981658"/>
                </a:lnTo>
                <a:lnTo>
                  <a:pt x="1678124" y="2590970"/>
                </a:lnTo>
                <a:cubicBezTo>
                  <a:pt x="2063444" y="2451708"/>
                  <a:pt x="2360829" y="2287813"/>
                  <a:pt x="2381761" y="1860600"/>
                </a:cubicBezTo>
                <a:cubicBezTo>
                  <a:pt x="2329006" y="1862811"/>
                  <a:pt x="2276981" y="1871755"/>
                  <a:pt x="2228094" y="1886075"/>
                </a:cubicBezTo>
                <a:cubicBezTo>
                  <a:pt x="2324645" y="1771974"/>
                  <a:pt x="2415523" y="1665436"/>
                  <a:pt x="2449665" y="1504055"/>
                </a:cubicBezTo>
                <a:cubicBezTo>
                  <a:pt x="2485699" y="1663545"/>
                  <a:pt x="2574685" y="1764408"/>
                  <a:pt x="2671236" y="1886075"/>
                </a:cubicBezTo>
                <a:cubicBezTo>
                  <a:pt x="2622475" y="1872164"/>
                  <a:pt x="2568855" y="1862858"/>
                  <a:pt x="2513341" y="1860541"/>
                </a:cubicBezTo>
                <a:cubicBezTo>
                  <a:pt x="2486075" y="2436981"/>
                  <a:pt x="2151724" y="2992040"/>
                  <a:pt x="1522375" y="3040581"/>
                </a:cubicBezTo>
                <a:cubicBezTo>
                  <a:pt x="1427529" y="3119259"/>
                  <a:pt x="1392747" y="3155891"/>
                  <a:pt x="1336943" y="3213546"/>
                </a:cubicBezTo>
                <a:cubicBezTo>
                  <a:pt x="1284048" y="3153728"/>
                  <a:pt x="1252174" y="3120936"/>
                  <a:pt x="1157234" y="3046101"/>
                </a:cubicBezTo>
                <a:cubicBezTo>
                  <a:pt x="592479" y="2980043"/>
                  <a:pt x="187829" y="2438320"/>
                  <a:pt x="160409" y="1860193"/>
                </a:cubicBezTo>
                <a:cubicBezTo>
                  <a:pt x="105366" y="1862056"/>
                  <a:pt x="50978" y="1871143"/>
                  <a:pt x="0" y="1886075"/>
                </a:cubicBezTo>
                <a:cubicBezTo>
                  <a:pt x="96552" y="1771974"/>
                  <a:pt x="187429" y="1665436"/>
                  <a:pt x="221571" y="1504055"/>
                </a:cubicBezTo>
                <a:cubicBezTo>
                  <a:pt x="257605" y="1663545"/>
                  <a:pt x="346591" y="1764408"/>
                  <a:pt x="443143" y="1886075"/>
                </a:cubicBezTo>
                <a:cubicBezTo>
                  <a:pt x="396276" y="1872705"/>
                  <a:pt x="344922" y="1863589"/>
                  <a:pt x="291687" y="1860996"/>
                </a:cubicBezTo>
                <a:cubicBezTo>
                  <a:pt x="313360" y="2289054"/>
                  <a:pt x="617325" y="2454996"/>
                  <a:pt x="1001768" y="2593980"/>
                </a:cubicBezTo>
                <a:lnTo>
                  <a:pt x="1157883" y="981658"/>
                </a:lnTo>
                <a:lnTo>
                  <a:pt x="666108" y="981658"/>
                </a:lnTo>
                <a:cubicBezTo>
                  <a:pt x="643139" y="1035191"/>
                  <a:pt x="589896" y="1072543"/>
                  <a:pt x="527928" y="1072543"/>
                </a:cubicBezTo>
                <a:cubicBezTo>
                  <a:pt x="444588" y="1072543"/>
                  <a:pt x="377027" y="1004982"/>
                  <a:pt x="377027" y="921642"/>
                </a:cubicBezTo>
                <a:cubicBezTo>
                  <a:pt x="377027" y="838302"/>
                  <a:pt x="444588" y="770741"/>
                  <a:pt x="527928" y="770741"/>
                </a:cubicBezTo>
                <a:cubicBezTo>
                  <a:pt x="589896" y="770741"/>
                  <a:pt x="643141" y="808095"/>
                  <a:pt x="666110" y="861628"/>
                </a:cubicBezTo>
                <a:lnTo>
                  <a:pt x="1169505" y="861628"/>
                </a:lnTo>
                <a:lnTo>
                  <a:pt x="1187237" y="678491"/>
                </a:lnTo>
                <a:cubicBezTo>
                  <a:pt x="1065090" y="622748"/>
                  <a:pt x="980704" y="499348"/>
                  <a:pt x="980704" y="356239"/>
                </a:cubicBezTo>
                <a:cubicBezTo>
                  <a:pt x="980704" y="159493"/>
                  <a:pt x="1140198" y="0"/>
                  <a:pt x="133694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4861764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18">
            <a:extLst>
              <a:ext uri="{FF2B5EF4-FFF2-40B4-BE49-F238E27FC236}">
                <a16:creationId xmlns:a16="http://schemas.microsoft.com/office/drawing/2014/main" id="{9F2F7AE5-A7AB-4E40-91D9-8B0498397CC6}"/>
              </a:ext>
            </a:extLst>
          </p:cNvPr>
          <p:cNvSpPr/>
          <p:nvPr/>
        </p:nvSpPr>
        <p:spPr>
          <a:xfrm>
            <a:off x="0" y="0"/>
            <a:ext cx="1266825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 dirty="0"/>
          </a:p>
        </p:txBody>
      </p:sp>
      <p:sp>
        <p:nvSpPr>
          <p:cNvPr id="4" name="Rectangle 12">
            <a:extLst>
              <a:ext uri="{FF2B5EF4-FFF2-40B4-BE49-F238E27FC236}">
                <a16:creationId xmlns:a16="http://schemas.microsoft.com/office/drawing/2014/main" id="{2DA3E515-4A2A-417E-9E25-5276102751D9}"/>
              </a:ext>
            </a:extLst>
          </p:cNvPr>
          <p:cNvSpPr/>
          <p:nvPr/>
        </p:nvSpPr>
        <p:spPr>
          <a:xfrm>
            <a:off x="5375920" y="571903"/>
            <a:ext cx="5920561" cy="360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ko-KR" altLang="en-US" sz="2700"/>
          </a:p>
        </p:txBody>
      </p:sp>
      <p:sp>
        <p:nvSpPr>
          <p:cNvPr id="5" name="Rectangle 13">
            <a:extLst>
              <a:ext uri="{FF2B5EF4-FFF2-40B4-BE49-F238E27FC236}">
                <a16:creationId xmlns:a16="http://schemas.microsoft.com/office/drawing/2014/main" id="{03A956B1-17B9-4385-AEAD-69CFCB9D6C05}"/>
              </a:ext>
            </a:extLst>
          </p:cNvPr>
          <p:cNvSpPr/>
          <p:nvPr/>
        </p:nvSpPr>
        <p:spPr>
          <a:xfrm>
            <a:off x="5375920" y="2540253"/>
            <a:ext cx="5920561" cy="360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" name="Rectangle 14">
            <a:extLst>
              <a:ext uri="{FF2B5EF4-FFF2-40B4-BE49-F238E27FC236}">
                <a16:creationId xmlns:a16="http://schemas.microsoft.com/office/drawing/2014/main" id="{7DD0B2B9-1170-498B-AD4F-F8CFFF8B42D0}"/>
              </a:ext>
            </a:extLst>
          </p:cNvPr>
          <p:cNvSpPr/>
          <p:nvPr/>
        </p:nvSpPr>
        <p:spPr>
          <a:xfrm>
            <a:off x="5375920" y="4508603"/>
            <a:ext cx="5920561" cy="360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" name="Text Placeholder 15">
            <a:extLst>
              <a:ext uri="{FF2B5EF4-FFF2-40B4-BE49-F238E27FC236}">
                <a16:creationId xmlns:a16="http://schemas.microsoft.com/office/drawing/2014/main" id="{52AB952B-9904-4745-A3E2-C913E6DE5AAE}"/>
              </a:ext>
            </a:extLst>
          </p:cNvPr>
          <p:cNvSpPr txBox="1">
            <a:spLocks/>
          </p:cNvSpPr>
          <p:nvPr/>
        </p:nvSpPr>
        <p:spPr>
          <a:xfrm>
            <a:off x="5499745" y="607887"/>
            <a:ext cx="3312368" cy="288032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Team Member Name Here</a:t>
            </a:r>
          </a:p>
        </p:txBody>
      </p:sp>
      <p:sp>
        <p:nvSpPr>
          <p:cNvPr id="8" name="Text Placeholder 15">
            <a:extLst>
              <a:ext uri="{FF2B5EF4-FFF2-40B4-BE49-F238E27FC236}">
                <a16:creationId xmlns:a16="http://schemas.microsoft.com/office/drawing/2014/main" id="{E1F548F1-DDE4-4978-A01B-5705A1970563}"/>
              </a:ext>
            </a:extLst>
          </p:cNvPr>
          <p:cNvSpPr txBox="1">
            <a:spLocks/>
          </p:cNvSpPr>
          <p:nvPr/>
        </p:nvSpPr>
        <p:spPr>
          <a:xfrm>
            <a:off x="5499745" y="2576237"/>
            <a:ext cx="3312368" cy="288032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Team Member Name Here</a:t>
            </a:r>
          </a:p>
        </p:txBody>
      </p:sp>
      <p:sp>
        <p:nvSpPr>
          <p:cNvPr id="9" name="Text Placeholder 15">
            <a:extLst>
              <a:ext uri="{FF2B5EF4-FFF2-40B4-BE49-F238E27FC236}">
                <a16:creationId xmlns:a16="http://schemas.microsoft.com/office/drawing/2014/main" id="{A1756458-BD27-4B2F-8E1E-2B8662F359DF}"/>
              </a:ext>
            </a:extLst>
          </p:cNvPr>
          <p:cNvSpPr txBox="1">
            <a:spLocks/>
          </p:cNvSpPr>
          <p:nvPr/>
        </p:nvSpPr>
        <p:spPr>
          <a:xfrm>
            <a:off x="5499745" y="4544587"/>
            <a:ext cx="3312368" cy="288032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Team Member Name Here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11F78DA-B46B-4A9C-8E4C-74DA5A700FAA}"/>
              </a:ext>
            </a:extLst>
          </p:cNvPr>
          <p:cNvSpPr txBox="1"/>
          <p:nvPr/>
        </p:nvSpPr>
        <p:spPr>
          <a:xfrm>
            <a:off x="5664996" y="989356"/>
            <a:ext cx="574207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cs typeface="Arial" pitchFamily="34" charset="0"/>
              </a:rPr>
              <a:t>Get a modern PowerPoint  Presentation that is beautifully designed.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C56E35C-D32C-4FB5-A7F5-8D223C6DCD67}"/>
              </a:ext>
            </a:extLst>
          </p:cNvPr>
          <p:cNvSpPr txBox="1"/>
          <p:nvPr/>
        </p:nvSpPr>
        <p:spPr>
          <a:xfrm>
            <a:off x="5664996" y="1354948"/>
            <a:ext cx="573937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Easy to change colors, photos and Text..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275E8C7-D625-4DF6-AA70-7F0FBDF113AD}"/>
              </a:ext>
            </a:extLst>
          </p:cNvPr>
          <p:cNvSpPr txBox="1"/>
          <p:nvPr/>
        </p:nvSpPr>
        <p:spPr>
          <a:xfrm>
            <a:off x="5664996" y="1720542"/>
            <a:ext cx="573937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This text can be replaced with your own text</a:t>
            </a:r>
          </a:p>
        </p:txBody>
      </p:sp>
      <p:sp>
        <p:nvSpPr>
          <p:cNvPr id="13" name="Oval 20">
            <a:extLst>
              <a:ext uri="{FF2B5EF4-FFF2-40B4-BE49-F238E27FC236}">
                <a16:creationId xmlns:a16="http://schemas.microsoft.com/office/drawing/2014/main" id="{DB803F15-5866-4A1E-9059-65FA702D681B}"/>
              </a:ext>
            </a:extLst>
          </p:cNvPr>
          <p:cNvSpPr/>
          <p:nvPr/>
        </p:nvSpPr>
        <p:spPr>
          <a:xfrm>
            <a:off x="5475154" y="1064654"/>
            <a:ext cx="144000" cy="1440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14" name="Oval 21">
            <a:extLst>
              <a:ext uri="{FF2B5EF4-FFF2-40B4-BE49-F238E27FC236}">
                <a16:creationId xmlns:a16="http://schemas.microsoft.com/office/drawing/2014/main" id="{8D82A5C1-1247-4A6C-A982-4AF52B935E1E}"/>
              </a:ext>
            </a:extLst>
          </p:cNvPr>
          <p:cNvSpPr/>
          <p:nvPr/>
        </p:nvSpPr>
        <p:spPr>
          <a:xfrm>
            <a:off x="5475154" y="1430247"/>
            <a:ext cx="144000" cy="1440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15" name="Oval 22">
            <a:extLst>
              <a:ext uri="{FF2B5EF4-FFF2-40B4-BE49-F238E27FC236}">
                <a16:creationId xmlns:a16="http://schemas.microsoft.com/office/drawing/2014/main" id="{180D6380-5F6E-47F3-8FBB-E39153E0E010}"/>
              </a:ext>
            </a:extLst>
          </p:cNvPr>
          <p:cNvSpPr/>
          <p:nvPr/>
        </p:nvSpPr>
        <p:spPr>
          <a:xfrm>
            <a:off x="5475154" y="1795840"/>
            <a:ext cx="144000" cy="1440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6FCDA708-0DC2-4984-BD76-12CFB39B8962}"/>
              </a:ext>
            </a:extLst>
          </p:cNvPr>
          <p:cNvSpPr txBox="1"/>
          <p:nvPr/>
        </p:nvSpPr>
        <p:spPr>
          <a:xfrm>
            <a:off x="5664996" y="2086135"/>
            <a:ext cx="574207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cs typeface="Arial" pitchFamily="34" charset="0"/>
              </a:rPr>
              <a:t>I hope and I believe that this Template will your Time, Money and Reputation.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7" name="Oval 39">
            <a:extLst>
              <a:ext uri="{FF2B5EF4-FFF2-40B4-BE49-F238E27FC236}">
                <a16:creationId xmlns:a16="http://schemas.microsoft.com/office/drawing/2014/main" id="{15B9CEAF-141A-4064-859F-C9D5DFC3E4A7}"/>
              </a:ext>
            </a:extLst>
          </p:cNvPr>
          <p:cNvSpPr/>
          <p:nvPr/>
        </p:nvSpPr>
        <p:spPr>
          <a:xfrm>
            <a:off x="5475154" y="2161433"/>
            <a:ext cx="144000" cy="1440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683B7E0D-2E33-4188-B926-697581FBC9E4}"/>
              </a:ext>
            </a:extLst>
          </p:cNvPr>
          <p:cNvSpPr txBox="1"/>
          <p:nvPr/>
        </p:nvSpPr>
        <p:spPr>
          <a:xfrm>
            <a:off x="5664996" y="2965450"/>
            <a:ext cx="573937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cs typeface="Arial" pitchFamily="34" charset="0"/>
              </a:rPr>
              <a:t>Get a modern PowerPoint  Presentation that is beautifully designed.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6907E49F-7FF7-40AF-B7E9-1FBDF6A4691D}"/>
              </a:ext>
            </a:extLst>
          </p:cNvPr>
          <p:cNvSpPr txBox="1"/>
          <p:nvPr/>
        </p:nvSpPr>
        <p:spPr>
          <a:xfrm>
            <a:off x="5664996" y="3331042"/>
            <a:ext cx="573937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Easy to change colors, photos and Text..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9FE18D8C-962F-47F5-8EBD-A791F345A8BA}"/>
              </a:ext>
            </a:extLst>
          </p:cNvPr>
          <p:cNvSpPr txBox="1"/>
          <p:nvPr/>
        </p:nvSpPr>
        <p:spPr>
          <a:xfrm>
            <a:off x="5664996" y="3696636"/>
            <a:ext cx="573937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This text can be replaced with your own text</a:t>
            </a:r>
          </a:p>
        </p:txBody>
      </p:sp>
      <p:sp>
        <p:nvSpPr>
          <p:cNvPr id="21" name="Oval 45">
            <a:extLst>
              <a:ext uri="{FF2B5EF4-FFF2-40B4-BE49-F238E27FC236}">
                <a16:creationId xmlns:a16="http://schemas.microsoft.com/office/drawing/2014/main" id="{A071AEF3-28C9-4C13-9356-770B251A5693}"/>
              </a:ext>
            </a:extLst>
          </p:cNvPr>
          <p:cNvSpPr/>
          <p:nvPr/>
        </p:nvSpPr>
        <p:spPr>
          <a:xfrm>
            <a:off x="5475154" y="3040748"/>
            <a:ext cx="144000" cy="144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22" name="Oval 46">
            <a:extLst>
              <a:ext uri="{FF2B5EF4-FFF2-40B4-BE49-F238E27FC236}">
                <a16:creationId xmlns:a16="http://schemas.microsoft.com/office/drawing/2014/main" id="{349614B1-BFE3-434E-A850-8E430FE6A78A}"/>
              </a:ext>
            </a:extLst>
          </p:cNvPr>
          <p:cNvSpPr/>
          <p:nvPr/>
        </p:nvSpPr>
        <p:spPr>
          <a:xfrm>
            <a:off x="5475154" y="3406341"/>
            <a:ext cx="144000" cy="144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23" name="Oval 47">
            <a:extLst>
              <a:ext uri="{FF2B5EF4-FFF2-40B4-BE49-F238E27FC236}">
                <a16:creationId xmlns:a16="http://schemas.microsoft.com/office/drawing/2014/main" id="{D1A9E167-DA5B-4699-88A4-7FFBBA12FA86}"/>
              </a:ext>
            </a:extLst>
          </p:cNvPr>
          <p:cNvSpPr/>
          <p:nvPr/>
        </p:nvSpPr>
        <p:spPr>
          <a:xfrm>
            <a:off x="5475154" y="3771934"/>
            <a:ext cx="144000" cy="144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3EE03DAD-8AC9-47AF-83DB-38DC7F817C67}"/>
              </a:ext>
            </a:extLst>
          </p:cNvPr>
          <p:cNvSpPr txBox="1"/>
          <p:nvPr/>
        </p:nvSpPr>
        <p:spPr>
          <a:xfrm>
            <a:off x="5664996" y="4062229"/>
            <a:ext cx="573937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cs typeface="Arial" pitchFamily="34" charset="0"/>
              </a:rPr>
              <a:t>I hope and I believe that this Template will your Time, Money and Reputation.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5" name="Oval 49">
            <a:extLst>
              <a:ext uri="{FF2B5EF4-FFF2-40B4-BE49-F238E27FC236}">
                <a16:creationId xmlns:a16="http://schemas.microsoft.com/office/drawing/2014/main" id="{3A6EF8A4-69A8-49EF-9DD5-6EBC95CD91DE}"/>
              </a:ext>
            </a:extLst>
          </p:cNvPr>
          <p:cNvSpPr/>
          <p:nvPr/>
        </p:nvSpPr>
        <p:spPr>
          <a:xfrm>
            <a:off x="5475154" y="4137527"/>
            <a:ext cx="144000" cy="144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F26EAF1E-A9FE-4999-A978-03855FC5F481}"/>
              </a:ext>
            </a:extLst>
          </p:cNvPr>
          <p:cNvSpPr txBox="1"/>
          <p:nvPr/>
        </p:nvSpPr>
        <p:spPr>
          <a:xfrm>
            <a:off x="5664996" y="4941170"/>
            <a:ext cx="573937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cs typeface="Arial" pitchFamily="34" charset="0"/>
              </a:rPr>
              <a:t>Get a modern PowerPoint  Presentation that is beautifully designed.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3028FE42-560A-4413-AC13-4464C625911A}"/>
              </a:ext>
            </a:extLst>
          </p:cNvPr>
          <p:cNvSpPr txBox="1"/>
          <p:nvPr/>
        </p:nvSpPr>
        <p:spPr>
          <a:xfrm>
            <a:off x="5664996" y="5306762"/>
            <a:ext cx="573937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Easy to change colors, photos and Text..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F82776F4-662D-47E2-9ED2-0BC0731F711A}"/>
              </a:ext>
            </a:extLst>
          </p:cNvPr>
          <p:cNvSpPr txBox="1"/>
          <p:nvPr/>
        </p:nvSpPr>
        <p:spPr>
          <a:xfrm>
            <a:off x="5664996" y="5672356"/>
            <a:ext cx="573937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This text can be replaced with your own text</a:t>
            </a:r>
          </a:p>
        </p:txBody>
      </p:sp>
      <p:sp>
        <p:nvSpPr>
          <p:cNvPr id="29" name="Oval 54">
            <a:extLst>
              <a:ext uri="{FF2B5EF4-FFF2-40B4-BE49-F238E27FC236}">
                <a16:creationId xmlns:a16="http://schemas.microsoft.com/office/drawing/2014/main" id="{9406DBF3-56CC-4A37-B610-30D3FBED517E}"/>
              </a:ext>
            </a:extLst>
          </p:cNvPr>
          <p:cNvSpPr/>
          <p:nvPr/>
        </p:nvSpPr>
        <p:spPr>
          <a:xfrm>
            <a:off x="5475154" y="5016468"/>
            <a:ext cx="144000" cy="1440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30" name="Oval 55">
            <a:extLst>
              <a:ext uri="{FF2B5EF4-FFF2-40B4-BE49-F238E27FC236}">
                <a16:creationId xmlns:a16="http://schemas.microsoft.com/office/drawing/2014/main" id="{6F00AB6A-790B-4B5D-BDE8-44CE7FB877F8}"/>
              </a:ext>
            </a:extLst>
          </p:cNvPr>
          <p:cNvSpPr/>
          <p:nvPr/>
        </p:nvSpPr>
        <p:spPr>
          <a:xfrm>
            <a:off x="5475154" y="5382061"/>
            <a:ext cx="144000" cy="1440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31" name="Oval 56">
            <a:extLst>
              <a:ext uri="{FF2B5EF4-FFF2-40B4-BE49-F238E27FC236}">
                <a16:creationId xmlns:a16="http://schemas.microsoft.com/office/drawing/2014/main" id="{7DF47B22-ED32-436C-8191-CD1162B9A393}"/>
              </a:ext>
            </a:extLst>
          </p:cNvPr>
          <p:cNvSpPr/>
          <p:nvPr/>
        </p:nvSpPr>
        <p:spPr>
          <a:xfrm>
            <a:off x="5475154" y="5747654"/>
            <a:ext cx="144000" cy="1440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A5564F79-D51C-4EAD-9DDA-CC09D47E4788}"/>
              </a:ext>
            </a:extLst>
          </p:cNvPr>
          <p:cNvSpPr txBox="1"/>
          <p:nvPr/>
        </p:nvSpPr>
        <p:spPr>
          <a:xfrm>
            <a:off x="5664996" y="6037949"/>
            <a:ext cx="573937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cs typeface="Arial" pitchFamily="34" charset="0"/>
              </a:rPr>
              <a:t>I hope and I believe that this Template will your Time, Money and Reputation.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3" name="Oval 58">
            <a:extLst>
              <a:ext uri="{FF2B5EF4-FFF2-40B4-BE49-F238E27FC236}">
                <a16:creationId xmlns:a16="http://schemas.microsoft.com/office/drawing/2014/main" id="{CE4FE1DB-1561-4E9C-80F7-8460A36CC91D}"/>
              </a:ext>
            </a:extLst>
          </p:cNvPr>
          <p:cNvSpPr/>
          <p:nvPr/>
        </p:nvSpPr>
        <p:spPr>
          <a:xfrm>
            <a:off x="5475154" y="6113247"/>
            <a:ext cx="144000" cy="1440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117725C0-8DA6-465D-B3B6-3EBE3D0BDC93}"/>
              </a:ext>
            </a:extLst>
          </p:cNvPr>
          <p:cNvSpPr txBox="1"/>
          <p:nvPr/>
        </p:nvSpPr>
        <p:spPr>
          <a:xfrm rot="16200000">
            <a:off x="-1670846" y="3044280"/>
            <a:ext cx="460851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Our Team Style</a:t>
            </a:r>
            <a:endParaRPr lang="ko-KR" altLang="en-US" sz="4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5" name="그림 개체 틀 34">
            <a:extLst>
              <a:ext uri="{FF2B5EF4-FFF2-40B4-BE49-F238E27FC236}">
                <a16:creationId xmlns:a16="http://schemas.microsoft.com/office/drawing/2014/main" id="{056E0A74-A561-4BFC-97A1-C3EABC5653D1}"/>
              </a:ext>
            </a:extLst>
          </p:cNvPr>
          <p:cNvSpPr>
            <a:spLocks noGrp="1"/>
          </p:cNvSpPr>
          <p:nvPr>
            <p:ph type="pic" idx="14"/>
          </p:nvPr>
        </p:nvSpPr>
        <p:spPr/>
      </p:sp>
      <p:sp>
        <p:nvSpPr>
          <p:cNvPr id="37" name="그림 개체 틀 36">
            <a:extLst>
              <a:ext uri="{FF2B5EF4-FFF2-40B4-BE49-F238E27FC236}">
                <a16:creationId xmlns:a16="http://schemas.microsoft.com/office/drawing/2014/main" id="{71D5576B-153A-4B79-8E4C-5EB62BAA8A37}"/>
              </a:ext>
            </a:extLst>
          </p:cNvPr>
          <p:cNvSpPr>
            <a:spLocks noGrp="1"/>
          </p:cNvSpPr>
          <p:nvPr>
            <p:ph type="pic" idx="15"/>
          </p:nvPr>
        </p:nvSpPr>
        <p:spPr/>
      </p:sp>
      <p:sp>
        <p:nvSpPr>
          <p:cNvPr id="40" name="그림 개체 틀 39">
            <a:extLst>
              <a:ext uri="{FF2B5EF4-FFF2-40B4-BE49-F238E27FC236}">
                <a16:creationId xmlns:a16="http://schemas.microsoft.com/office/drawing/2014/main" id="{E2F6989A-C1F2-42A4-9C0F-7212C35357D0}"/>
              </a:ext>
            </a:extLst>
          </p:cNvPr>
          <p:cNvSpPr>
            <a:spLocks noGrp="1"/>
          </p:cNvSpPr>
          <p:nvPr>
            <p:ph type="pic" idx="16"/>
          </p:nvPr>
        </p:nvSpPr>
        <p:spPr/>
      </p:sp>
    </p:spTree>
    <p:extLst>
      <p:ext uri="{BB962C8B-B14F-4D97-AF65-F5344CB8AC3E}">
        <p14:creationId xmlns:p14="http://schemas.microsoft.com/office/powerpoint/2010/main" val="1410785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ounded Rectangle 15">
            <a:extLst>
              <a:ext uri="{FF2B5EF4-FFF2-40B4-BE49-F238E27FC236}">
                <a16:creationId xmlns:a16="http://schemas.microsoft.com/office/drawing/2014/main" id="{9CAFD7BC-60BC-4DE6-BC70-58AF26667229}"/>
              </a:ext>
            </a:extLst>
          </p:cNvPr>
          <p:cNvSpPr/>
          <p:nvPr/>
        </p:nvSpPr>
        <p:spPr>
          <a:xfrm rot="16200000" flipH="1">
            <a:off x="6421791" y="4479494"/>
            <a:ext cx="1073285" cy="1279851"/>
          </a:xfrm>
          <a:custGeom>
            <a:avLst/>
            <a:gdLst/>
            <a:ahLst/>
            <a:cxnLst/>
            <a:rect l="l" t="t" r="r" b="b"/>
            <a:pathLst>
              <a:path w="694060" h="935571">
                <a:moveTo>
                  <a:pt x="0" y="406646"/>
                </a:moveTo>
                <a:lnTo>
                  <a:pt x="0" y="935571"/>
                </a:lnTo>
                <a:lnTo>
                  <a:pt x="211832" y="935571"/>
                </a:lnTo>
                <a:lnTo>
                  <a:pt x="211832" y="444434"/>
                </a:lnTo>
                <a:cubicBezTo>
                  <a:pt x="211832" y="316040"/>
                  <a:pt x="315916" y="211956"/>
                  <a:pt x="444310" y="211956"/>
                </a:cubicBezTo>
                <a:lnTo>
                  <a:pt x="694060" y="211956"/>
                </a:lnTo>
                <a:lnTo>
                  <a:pt x="694060" y="0"/>
                </a:lnTo>
                <a:lnTo>
                  <a:pt x="406646" y="0"/>
                </a:lnTo>
                <a:cubicBezTo>
                  <a:pt x="182062" y="0"/>
                  <a:pt x="0" y="182062"/>
                  <a:pt x="0" y="40664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4" name="Rounded Rectangle 15">
            <a:extLst>
              <a:ext uri="{FF2B5EF4-FFF2-40B4-BE49-F238E27FC236}">
                <a16:creationId xmlns:a16="http://schemas.microsoft.com/office/drawing/2014/main" id="{A7D095C6-6073-4D84-9C90-91EBDAC5DF69}"/>
              </a:ext>
            </a:extLst>
          </p:cNvPr>
          <p:cNvSpPr/>
          <p:nvPr/>
        </p:nvSpPr>
        <p:spPr>
          <a:xfrm rot="5400000">
            <a:off x="4254866" y="4482438"/>
            <a:ext cx="1894073" cy="1094974"/>
          </a:xfrm>
          <a:custGeom>
            <a:avLst/>
            <a:gdLst/>
            <a:ahLst/>
            <a:cxnLst/>
            <a:rect l="l" t="t" r="r" b="b"/>
            <a:pathLst>
              <a:path w="1462777" h="845639">
                <a:moveTo>
                  <a:pt x="0" y="845639"/>
                </a:moveTo>
                <a:lnTo>
                  <a:pt x="0" y="406646"/>
                </a:lnTo>
                <a:cubicBezTo>
                  <a:pt x="0" y="182062"/>
                  <a:pt x="182062" y="0"/>
                  <a:pt x="406646" y="0"/>
                </a:cubicBezTo>
                <a:lnTo>
                  <a:pt x="1462777" y="0"/>
                </a:lnTo>
                <a:lnTo>
                  <a:pt x="1462777" y="222842"/>
                </a:lnTo>
                <a:lnTo>
                  <a:pt x="455196" y="222842"/>
                </a:lnTo>
                <a:cubicBezTo>
                  <a:pt x="326802" y="222842"/>
                  <a:pt x="222718" y="326926"/>
                  <a:pt x="222718" y="455320"/>
                </a:cubicBezTo>
                <a:lnTo>
                  <a:pt x="222718" y="84563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 dirty="0"/>
          </a:p>
        </p:txBody>
      </p:sp>
      <p:sp>
        <p:nvSpPr>
          <p:cNvPr id="5" name="Rounded Rectangle 15">
            <a:extLst>
              <a:ext uri="{FF2B5EF4-FFF2-40B4-BE49-F238E27FC236}">
                <a16:creationId xmlns:a16="http://schemas.microsoft.com/office/drawing/2014/main" id="{8732050E-FC55-4381-AFBF-25F9E80547CE}"/>
              </a:ext>
            </a:extLst>
          </p:cNvPr>
          <p:cNvSpPr/>
          <p:nvPr/>
        </p:nvSpPr>
        <p:spPr>
          <a:xfrm rot="5400000">
            <a:off x="3901924" y="3057207"/>
            <a:ext cx="3146550" cy="1686977"/>
          </a:xfrm>
          <a:custGeom>
            <a:avLst/>
            <a:gdLst/>
            <a:ahLst/>
            <a:cxnLst/>
            <a:rect l="l" t="t" r="r" b="b"/>
            <a:pathLst>
              <a:path w="2310950" h="1302838">
                <a:moveTo>
                  <a:pt x="0" y="1249414"/>
                </a:moveTo>
                <a:lnTo>
                  <a:pt x="0" y="406646"/>
                </a:lnTo>
                <a:cubicBezTo>
                  <a:pt x="0" y="182062"/>
                  <a:pt x="182062" y="0"/>
                  <a:pt x="406646" y="0"/>
                </a:cubicBezTo>
                <a:lnTo>
                  <a:pt x="2300064" y="0"/>
                </a:lnTo>
                <a:lnTo>
                  <a:pt x="2300064" y="10886"/>
                </a:lnTo>
                <a:lnTo>
                  <a:pt x="2310950" y="10886"/>
                </a:lnTo>
                <a:lnTo>
                  <a:pt x="2310950" y="222842"/>
                </a:lnTo>
                <a:lnTo>
                  <a:pt x="455196" y="222842"/>
                </a:lnTo>
                <a:cubicBezTo>
                  <a:pt x="326802" y="222842"/>
                  <a:pt x="222718" y="326926"/>
                  <a:pt x="222718" y="455320"/>
                </a:cubicBezTo>
                <a:lnTo>
                  <a:pt x="222718" y="1302838"/>
                </a:lnTo>
                <a:lnTo>
                  <a:pt x="13824" y="1302838"/>
                </a:lnTo>
                <a:lnTo>
                  <a:pt x="13072" y="1291952"/>
                </a:lnTo>
                <a:lnTo>
                  <a:pt x="2938" y="1291952"/>
                </a:lnTo>
                <a:cubicBezTo>
                  <a:pt x="748" y="1278024"/>
                  <a:pt x="0" y="1263806"/>
                  <a:pt x="0" y="1249414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6" name="Rounded Rectangle 15">
            <a:extLst>
              <a:ext uri="{FF2B5EF4-FFF2-40B4-BE49-F238E27FC236}">
                <a16:creationId xmlns:a16="http://schemas.microsoft.com/office/drawing/2014/main" id="{AE5CD5BF-FFE0-4C53-A6F9-12D0C9479707}"/>
              </a:ext>
            </a:extLst>
          </p:cNvPr>
          <p:cNvSpPr/>
          <p:nvPr/>
        </p:nvSpPr>
        <p:spPr>
          <a:xfrm rot="16200000" flipH="1">
            <a:off x="5094902" y="3772840"/>
            <a:ext cx="2992327" cy="1686977"/>
          </a:xfrm>
          <a:custGeom>
            <a:avLst/>
            <a:gdLst/>
            <a:ahLst/>
            <a:cxnLst/>
            <a:rect l="l" t="t" r="r" b="b"/>
            <a:pathLst>
              <a:path w="2310950" h="1302838">
                <a:moveTo>
                  <a:pt x="0" y="1249414"/>
                </a:moveTo>
                <a:lnTo>
                  <a:pt x="0" y="406646"/>
                </a:lnTo>
                <a:cubicBezTo>
                  <a:pt x="0" y="182062"/>
                  <a:pt x="182062" y="0"/>
                  <a:pt x="406646" y="0"/>
                </a:cubicBezTo>
                <a:lnTo>
                  <a:pt x="2300064" y="0"/>
                </a:lnTo>
                <a:lnTo>
                  <a:pt x="2300064" y="10886"/>
                </a:lnTo>
                <a:lnTo>
                  <a:pt x="2310950" y="10886"/>
                </a:lnTo>
                <a:lnTo>
                  <a:pt x="2310950" y="222842"/>
                </a:lnTo>
                <a:lnTo>
                  <a:pt x="455196" y="222842"/>
                </a:lnTo>
                <a:cubicBezTo>
                  <a:pt x="326802" y="222842"/>
                  <a:pt x="222718" y="326926"/>
                  <a:pt x="222718" y="455320"/>
                </a:cubicBezTo>
                <a:lnTo>
                  <a:pt x="222718" y="1302838"/>
                </a:lnTo>
                <a:lnTo>
                  <a:pt x="13824" y="1302838"/>
                </a:lnTo>
                <a:lnTo>
                  <a:pt x="13072" y="1291952"/>
                </a:lnTo>
                <a:lnTo>
                  <a:pt x="2938" y="1291952"/>
                </a:lnTo>
                <a:cubicBezTo>
                  <a:pt x="748" y="1278024"/>
                  <a:pt x="0" y="1263806"/>
                  <a:pt x="0" y="1249414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7" name="Isosceles Triangle 7">
            <a:extLst>
              <a:ext uri="{FF2B5EF4-FFF2-40B4-BE49-F238E27FC236}">
                <a16:creationId xmlns:a16="http://schemas.microsoft.com/office/drawing/2014/main" id="{B4C71899-4F19-4ECA-BE13-755EF5CC177B}"/>
              </a:ext>
            </a:extLst>
          </p:cNvPr>
          <p:cNvSpPr/>
          <p:nvPr/>
        </p:nvSpPr>
        <p:spPr>
          <a:xfrm rot="5400000">
            <a:off x="7257113" y="2982186"/>
            <a:ext cx="672199" cy="579481"/>
          </a:xfrm>
          <a:prstGeom prst="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8" name="Isosceles Triangle 8">
            <a:extLst>
              <a:ext uri="{FF2B5EF4-FFF2-40B4-BE49-F238E27FC236}">
                <a16:creationId xmlns:a16="http://schemas.microsoft.com/office/drawing/2014/main" id="{A75AACD7-6E53-405E-9992-B234931F170A}"/>
              </a:ext>
            </a:extLst>
          </p:cNvPr>
          <p:cNvSpPr/>
          <p:nvPr/>
        </p:nvSpPr>
        <p:spPr>
          <a:xfrm rot="5400000">
            <a:off x="7462359" y="4440392"/>
            <a:ext cx="672199" cy="579481"/>
          </a:xfrm>
          <a:prstGeom prst="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9" name="Isosceles Triangle 9">
            <a:extLst>
              <a:ext uri="{FF2B5EF4-FFF2-40B4-BE49-F238E27FC236}">
                <a16:creationId xmlns:a16="http://schemas.microsoft.com/office/drawing/2014/main" id="{90ECE92D-E841-4D1A-A6B2-EFF1D3D565CA}"/>
              </a:ext>
            </a:extLst>
          </p:cNvPr>
          <p:cNvSpPr/>
          <p:nvPr/>
        </p:nvSpPr>
        <p:spPr>
          <a:xfrm rot="16200000">
            <a:off x="4085696" y="3942841"/>
            <a:ext cx="672199" cy="579481"/>
          </a:xfrm>
          <a:prstGeom prst="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10" name="Isosceles Triangle 10">
            <a:extLst>
              <a:ext uri="{FF2B5EF4-FFF2-40B4-BE49-F238E27FC236}">
                <a16:creationId xmlns:a16="http://schemas.microsoft.com/office/drawing/2014/main" id="{ABE38017-C7C7-4CFE-BEAA-7EE8D2139C99}"/>
              </a:ext>
            </a:extLst>
          </p:cNvPr>
          <p:cNvSpPr/>
          <p:nvPr/>
        </p:nvSpPr>
        <p:spPr>
          <a:xfrm rot="16200000">
            <a:off x="4249137" y="2195742"/>
            <a:ext cx="672199" cy="579481"/>
          </a:xfrm>
          <a:prstGeom prst="triangl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11" name="Rectangle 11">
            <a:extLst>
              <a:ext uri="{FF2B5EF4-FFF2-40B4-BE49-F238E27FC236}">
                <a16:creationId xmlns:a16="http://schemas.microsoft.com/office/drawing/2014/main" id="{258AC3CD-BBBC-4ABB-AEAF-8872E09780F9}"/>
              </a:ext>
            </a:extLst>
          </p:cNvPr>
          <p:cNvSpPr/>
          <p:nvPr/>
        </p:nvSpPr>
        <p:spPr>
          <a:xfrm>
            <a:off x="5460275" y="5976962"/>
            <a:ext cx="287302" cy="88103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2">
            <a:extLst>
              <a:ext uri="{FF2B5EF4-FFF2-40B4-BE49-F238E27FC236}">
                <a16:creationId xmlns:a16="http://schemas.microsoft.com/office/drawing/2014/main" id="{8C25FAAE-E92A-4B43-B373-E7E61EE5179A}"/>
              </a:ext>
            </a:extLst>
          </p:cNvPr>
          <p:cNvSpPr/>
          <p:nvPr/>
        </p:nvSpPr>
        <p:spPr>
          <a:xfrm>
            <a:off x="5747577" y="5976962"/>
            <a:ext cx="287302" cy="8810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3">
            <a:extLst>
              <a:ext uri="{FF2B5EF4-FFF2-40B4-BE49-F238E27FC236}">
                <a16:creationId xmlns:a16="http://schemas.microsoft.com/office/drawing/2014/main" id="{E5E28503-756F-4A9A-99F1-AC46900DBA87}"/>
              </a:ext>
            </a:extLst>
          </p:cNvPr>
          <p:cNvSpPr/>
          <p:nvPr/>
        </p:nvSpPr>
        <p:spPr>
          <a:xfrm>
            <a:off x="6038102" y="5443758"/>
            <a:ext cx="287302" cy="1414242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4">
            <a:extLst>
              <a:ext uri="{FF2B5EF4-FFF2-40B4-BE49-F238E27FC236}">
                <a16:creationId xmlns:a16="http://schemas.microsoft.com/office/drawing/2014/main" id="{3E051B1F-3062-4868-8529-111238A6309E}"/>
              </a:ext>
            </a:extLst>
          </p:cNvPr>
          <p:cNvSpPr/>
          <p:nvPr/>
        </p:nvSpPr>
        <p:spPr>
          <a:xfrm>
            <a:off x="6323993" y="5652009"/>
            <a:ext cx="287303" cy="1205991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5" name="Group 15">
            <a:extLst>
              <a:ext uri="{FF2B5EF4-FFF2-40B4-BE49-F238E27FC236}">
                <a16:creationId xmlns:a16="http://schemas.microsoft.com/office/drawing/2014/main" id="{282AFC4C-DFA4-47F1-8D56-3090C55E30EC}"/>
              </a:ext>
            </a:extLst>
          </p:cNvPr>
          <p:cNvGrpSpPr/>
          <p:nvPr/>
        </p:nvGrpSpPr>
        <p:grpSpPr>
          <a:xfrm>
            <a:off x="8088200" y="2646430"/>
            <a:ext cx="3398406" cy="884120"/>
            <a:chOff x="270024" y="1671304"/>
            <a:chExt cx="3180864" cy="892962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9006CF1C-2EC2-4692-BFC9-326A7D398E8A}"/>
                </a:ext>
              </a:extLst>
            </p:cNvPr>
            <p:cNvSpPr txBox="1"/>
            <p:nvPr/>
          </p:nvSpPr>
          <p:spPr>
            <a:xfrm>
              <a:off x="270025" y="1911471"/>
              <a:ext cx="3180863" cy="6527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55A394C8-6653-467E-ABED-97AD129DB650}"/>
                </a:ext>
              </a:extLst>
            </p:cNvPr>
            <p:cNvSpPr txBox="1"/>
            <p:nvPr/>
          </p:nvSpPr>
          <p:spPr>
            <a:xfrm>
              <a:off x="270024" y="1671304"/>
              <a:ext cx="3180864" cy="2797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Add Title</a:t>
              </a:r>
              <a:endParaRPr lang="ko-KR" altLang="en-US" sz="12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18">
            <a:extLst>
              <a:ext uri="{FF2B5EF4-FFF2-40B4-BE49-F238E27FC236}">
                <a16:creationId xmlns:a16="http://schemas.microsoft.com/office/drawing/2014/main" id="{7F79A969-5990-4C91-BE26-8E3B580DD4C8}"/>
              </a:ext>
            </a:extLst>
          </p:cNvPr>
          <p:cNvGrpSpPr/>
          <p:nvPr/>
        </p:nvGrpSpPr>
        <p:grpSpPr>
          <a:xfrm>
            <a:off x="8190631" y="4589851"/>
            <a:ext cx="3398405" cy="884120"/>
            <a:chOff x="270024" y="1671304"/>
            <a:chExt cx="3180864" cy="892962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44F7030C-1636-4832-A202-D05EFF21B7D3}"/>
                </a:ext>
              </a:extLst>
            </p:cNvPr>
            <p:cNvSpPr txBox="1"/>
            <p:nvPr/>
          </p:nvSpPr>
          <p:spPr>
            <a:xfrm>
              <a:off x="270025" y="1911471"/>
              <a:ext cx="3180863" cy="6527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72E91D56-67B3-4DE6-8841-E7433BBC9917}"/>
                </a:ext>
              </a:extLst>
            </p:cNvPr>
            <p:cNvSpPr txBox="1"/>
            <p:nvPr/>
          </p:nvSpPr>
          <p:spPr>
            <a:xfrm>
              <a:off x="270024" y="1671304"/>
              <a:ext cx="3180864" cy="2797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Add Title</a:t>
              </a:r>
              <a:endParaRPr lang="ko-KR" altLang="en-US" sz="12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21">
            <a:extLst>
              <a:ext uri="{FF2B5EF4-FFF2-40B4-BE49-F238E27FC236}">
                <a16:creationId xmlns:a16="http://schemas.microsoft.com/office/drawing/2014/main" id="{28EAF0A9-8D2D-455E-A03E-830842140F59}"/>
              </a:ext>
            </a:extLst>
          </p:cNvPr>
          <p:cNvGrpSpPr/>
          <p:nvPr/>
        </p:nvGrpSpPr>
        <p:grpSpPr>
          <a:xfrm>
            <a:off x="694499" y="2038058"/>
            <a:ext cx="3437556" cy="884120"/>
            <a:chOff x="270024" y="1671304"/>
            <a:chExt cx="3180864" cy="892962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27B72374-54F1-4997-8AA5-5659EADFF67A}"/>
                </a:ext>
              </a:extLst>
            </p:cNvPr>
            <p:cNvSpPr txBox="1"/>
            <p:nvPr/>
          </p:nvSpPr>
          <p:spPr>
            <a:xfrm>
              <a:off x="270025" y="1911471"/>
              <a:ext cx="3180863" cy="6527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7C35D8C8-B8D1-416C-88A7-2D4ECE66FF26}"/>
                </a:ext>
              </a:extLst>
            </p:cNvPr>
            <p:cNvSpPr txBox="1"/>
            <p:nvPr/>
          </p:nvSpPr>
          <p:spPr>
            <a:xfrm>
              <a:off x="270024" y="1671304"/>
              <a:ext cx="3180864" cy="2797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Add Title</a:t>
              </a:r>
              <a:endParaRPr lang="ko-KR" altLang="en-US" sz="12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4" name="Group 24">
            <a:extLst>
              <a:ext uri="{FF2B5EF4-FFF2-40B4-BE49-F238E27FC236}">
                <a16:creationId xmlns:a16="http://schemas.microsoft.com/office/drawing/2014/main" id="{2A778DA2-1185-4FC1-8345-5B678BBEA674}"/>
              </a:ext>
            </a:extLst>
          </p:cNvPr>
          <p:cNvGrpSpPr/>
          <p:nvPr/>
        </p:nvGrpSpPr>
        <p:grpSpPr>
          <a:xfrm>
            <a:off x="540615" y="4120380"/>
            <a:ext cx="3437556" cy="884120"/>
            <a:chOff x="270024" y="1671304"/>
            <a:chExt cx="3180864" cy="892962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C92B586E-5288-46D6-820D-505CC67E41B3}"/>
                </a:ext>
              </a:extLst>
            </p:cNvPr>
            <p:cNvSpPr txBox="1"/>
            <p:nvPr/>
          </p:nvSpPr>
          <p:spPr>
            <a:xfrm>
              <a:off x="270025" y="1911471"/>
              <a:ext cx="3180863" cy="6527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F81CA97F-EA21-44ED-920D-000233688597}"/>
                </a:ext>
              </a:extLst>
            </p:cNvPr>
            <p:cNvSpPr txBox="1"/>
            <p:nvPr/>
          </p:nvSpPr>
          <p:spPr>
            <a:xfrm>
              <a:off x="270024" y="1671304"/>
              <a:ext cx="3180864" cy="2797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Add Title</a:t>
              </a:r>
              <a:endParaRPr lang="ko-KR" altLang="en-US" sz="12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7" name="Parallelogram 15">
            <a:extLst>
              <a:ext uri="{FF2B5EF4-FFF2-40B4-BE49-F238E27FC236}">
                <a16:creationId xmlns:a16="http://schemas.microsoft.com/office/drawing/2014/main" id="{D9933E74-06B6-4E11-89CD-5D5B337BC1A2}"/>
              </a:ext>
            </a:extLst>
          </p:cNvPr>
          <p:cNvSpPr/>
          <p:nvPr/>
        </p:nvSpPr>
        <p:spPr>
          <a:xfrm flipH="1">
            <a:off x="3692842" y="1627935"/>
            <a:ext cx="357672" cy="357672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8" name="Rounded Rectangle 32">
            <a:extLst>
              <a:ext uri="{FF2B5EF4-FFF2-40B4-BE49-F238E27FC236}">
                <a16:creationId xmlns:a16="http://schemas.microsoft.com/office/drawing/2014/main" id="{207D6800-5B46-4877-8418-B2B57158D546}"/>
              </a:ext>
            </a:extLst>
          </p:cNvPr>
          <p:cNvSpPr/>
          <p:nvPr/>
        </p:nvSpPr>
        <p:spPr>
          <a:xfrm>
            <a:off x="3490647" y="3678848"/>
            <a:ext cx="322637" cy="32263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9" name="Rectangle 9">
            <a:extLst>
              <a:ext uri="{FF2B5EF4-FFF2-40B4-BE49-F238E27FC236}">
                <a16:creationId xmlns:a16="http://schemas.microsoft.com/office/drawing/2014/main" id="{F1712C31-C49B-4769-A18E-F613C7873687}"/>
              </a:ext>
            </a:extLst>
          </p:cNvPr>
          <p:cNvSpPr/>
          <p:nvPr/>
        </p:nvSpPr>
        <p:spPr>
          <a:xfrm>
            <a:off x="8252992" y="4120380"/>
            <a:ext cx="371782" cy="371178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0" name="Rectangle 16">
            <a:extLst>
              <a:ext uri="{FF2B5EF4-FFF2-40B4-BE49-F238E27FC236}">
                <a16:creationId xmlns:a16="http://schemas.microsoft.com/office/drawing/2014/main" id="{348BE0EA-1D2F-4408-9719-A5CA4DDED11F}"/>
              </a:ext>
            </a:extLst>
          </p:cNvPr>
          <p:cNvSpPr/>
          <p:nvPr/>
        </p:nvSpPr>
        <p:spPr>
          <a:xfrm>
            <a:off x="8199340" y="2250529"/>
            <a:ext cx="394118" cy="25902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7379425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4" name="그룹 3">
            <a:extLst>
              <a:ext uri="{FF2B5EF4-FFF2-40B4-BE49-F238E27FC236}">
                <a16:creationId xmlns:a16="http://schemas.microsoft.com/office/drawing/2014/main" id="{7BEEC048-7B3E-4695-89B2-49F986AAE56C}"/>
              </a:ext>
            </a:extLst>
          </p:cNvPr>
          <p:cNvGrpSpPr/>
          <p:nvPr/>
        </p:nvGrpSpPr>
        <p:grpSpPr>
          <a:xfrm>
            <a:off x="2970021" y="1519568"/>
            <a:ext cx="1948870" cy="2298399"/>
            <a:chOff x="2970021" y="1519568"/>
            <a:chExt cx="1948870" cy="2298399"/>
          </a:xfrm>
        </p:grpSpPr>
        <p:sp>
          <p:nvSpPr>
            <p:cNvPr id="46" name="사각형: 모서리가 접힌 도형 45">
              <a:extLst>
                <a:ext uri="{FF2B5EF4-FFF2-40B4-BE49-F238E27FC236}">
                  <a16:creationId xmlns:a16="http://schemas.microsoft.com/office/drawing/2014/main" id="{63D1E817-F028-4F0B-9CAA-9CB120423CCA}"/>
                </a:ext>
              </a:extLst>
            </p:cNvPr>
            <p:cNvSpPr/>
            <p:nvPr/>
          </p:nvSpPr>
          <p:spPr>
            <a:xfrm rot="11795495">
              <a:off x="3406819" y="1711157"/>
              <a:ext cx="1512072" cy="2106810"/>
            </a:xfrm>
            <a:prstGeom prst="foldedCorner">
              <a:avLst>
                <a:gd name="adj" fmla="val 20595"/>
              </a:avLst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7" name="사각형: 모서리가 접힌 도형 46">
              <a:extLst>
                <a:ext uri="{FF2B5EF4-FFF2-40B4-BE49-F238E27FC236}">
                  <a16:creationId xmlns:a16="http://schemas.microsoft.com/office/drawing/2014/main" id="{9DF1E812-4D8D-4F95-A44B-7A2FBBF5673B}"/>
                </a:ext>
              </a:extLst>
            </p:cNvPr>
            <p:cNvSpPr/>
            <p:nvPr/>
          </p:nvSpPr>
          <p:spPr>
            <a:xfrm rot="11295599">
              <a:off x="3224067" y="1617256"/>
              <a:ext cx="1512072" cy="2106810"/>
            </a:xfrm>
            <a:prstGeom prst="foldedCorner">
              <a:avLst>
                <a:gd name="adj" fmla="val 20595"/>
              </a:avLst>
            </a:prstGeom>
            <a:solidFill>
              <a:schemeClr val="accent2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grpSp>
          <p:nvGrpSpPr>
            <p:cNvPr id="48" name="그룹 47">
              <a:extLst>
                <a:ext uri="{FF2B5EF4-FFF2-40B4-BE49-F238E27FC236}">
                  <a16:creationId xmlns:a16="http://schemas.microsoft.com/office/drawing/2014/main" id="{16DCC7BA-E10F-4CCB-83E0-5030B70C26F8}"/>
                </a:ext>
              </a:extLst>
            </p:cNvPr>
            <p:cNvGrpSpPr/>
            <p:nvPr/>
          </p:nvGrpSpPr>
          <p:grpSpPr>
            <a:xfrm>
              <a:off x="2970021" y="1519568"/>
              <a:ext cx="1512072" cy="2106810"/>
              <a:chOff x="4467256" y="2237314"/>
              <a:chExt cx="1512072" cy="2106810"/>
            </a:xfrm>
          </p:grpSpPr>
          <p:sp>
            <p:nvSpPr>
              <p:cNvPr id="49" name="사각형: 모서리가 접힌 도형 48">
                <a:extLst>
                  <a:ext uri="{FF2B5EF4-FFF2-40B4-BE49-F238E27FC236}">
                    <a16:creationId xmlns:a16="http://schemas.microsoft.com/office/drawing/2014/main" id="{F12E772E-0CE7-4BEC-92AE-CE2C43407D4B}"/>
                  </a:ext>
                </a:extLst>
              </p:cNvPr>
              <p:cNvSpPr/>
              <p:nvPr/>
            </p:nvSpPr>
            <p:spPr>
              <a:xfrm rot="10800000">
                <a:off x="4467256" y="2237314"/>
                <a:ext cx="1512072" cy="2106810"/>
              </a:xfrm>
              <a:prstGeom prst="foldedCorner">
                <a:avLst>
                  <a:gd name="adj" fmla="val 20595"/>
                </a:avLst>
              </a:prstGeom>
              <a:solidFill>
                <a:schemeClr val="accent3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grpSp>
            <p:nvGrpSpPr>
              <p:cNvPr id="50" name="그룹 49">
                <a:extLst>
                  <a:ext uri="{FF2B5EF4-FFF2-40B4-BE49-F238E27FC236}">
                    <a16:creationId xmlns:a16="http://schemas.microsoft.com/office/drawing/2014/main" id="{315711CC-2550-4708-9903-72A33FB62513}"/>
                  </a:ext>
                </a:extLst>
              </p:cNvPr>
              <p:cNvGrpSpPr/>
              <p:nvPr/>
            </p:nvGrpSpPr>
            <p:grpSpPr>
              <a:xfrm>
                <a:off x="4601718" y="2637160"/>
                <a:ext cx="600660" cy="389914"/>
                <a:chOff x="7114897" y="3857313"/>
                <a:chExt cx="600660" cy="389914"/>
              </a:xfrm>
            </p:grpSpPr>
            <p:grpSp>
              <p:nvGrpSpPr>
                <p:cNvPr id="57" name="그룹 56">
                  <a:extLst>
                    <a:ext uri="{FF2B5EF4-FFF2-40B4-BE49-F238E27FC236}">
                      <a16:creationId xmlns:a16="http://schemas.microsoft.com/office/drawing/2014/main" id="{CC4986CF-466E-4AC2-BC25-1B8BD30A56AF}"/>
                    </a:ext>
                  </a:extLst>
                </p:cNvPr>
                <p:cNvGrpSpPr/>
                <p:nvPr/>
              </p:nvGrpSpPr>
              <p:grpSpPr>
                <a:xfrm>
                  <a:off x="7141537" y="3857313"/>
                  <a:ext cx="543189" cy="371679"/>
                  <a:chOff x="3447835" y="3794733"/>
                  <a:chExt cx="543189" cy="371679"/>
                </a:xfrm>
              </p:grpSpPr>
              <p:sp>
                <p:nvSpPr>
                  <p:cNvPr id="59" name="직사각형 58">
                    <a:extLst>
                      <a:ext uri="{FF2B5EF4-FFF2-40B4-BE49-F238E27FC236}">
                        <a16:creationId xmlns:a16="http://schemas.microsoft.com/office/drawing/2014/main" id="{F11883FA-DE94-492A-A303-393BEB54EA00}"/>
                      </a:ext>
                    </a:extLst>
                  </p:cNvPr>
                  <p:cNvSpPr/>
                  <p:nvPr/>
                </p:nvSpPr>
                <p:spPr>
                  <a:xfrm>
                    <a:off x="3447835" y="3911359"/>
                    <a:ext cx="81481" cy="255053"/>
                  </a:xfrm>
                  <a:prstGeom prst="rect">
                    <a:avLst/>
                  </a:prstGeom>
                  <a:solidFill>
                    <a:schemeClr val="accent2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/>
                  </a:p>
                </p:txBody>
              </p:sp>
              <p:sp>
                <p:nvSpPr>
                  <p:cNvPr id="60" name="직사각형 59">
                    <a:extLst>
                      <a:ext uri="{FF2B5EF4-FFF2-40B4-BE49-F238E27FC236}">
                        <a16:creationId xmlns:a16="http://schemas.microsoft.com/office/drawing/2014/main" id="{971D4BDB-1617-41A7-A6A0-1ED73F7D4B1B}"/>
                      </a:ext>
                    </a:extLst>
                  </p:cNvPr>
                  <p:cNvSpPr/>
                  <p:nvPr/>
                </p:nvSpPr>
                <p:spPr>
                  <a:xfrm>
                    <a:off x="3563262" y="3990766"/>
                    <a:ext cx="81481" cy="175646"/>
                  </a:xfrm>
                  <a:prstGeom prst="rect">
                    <a:avLst/>
                  </a:prstGeom>
                  <a:solidFill>
                    <a:schemeClr val="accent2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/>
                  </a:p>
                </p:txBody>
              </p:sp>
              <p:sp>
                <p:nvSpPr>
                  <p:cNvPr id="61" name="직사각형 60">
                    <a:extLst>
                      <a:ext uri="{FF2B5EF4-FFF2-40B4-BE49-F238E27FC236}">
                        <a16:creationId xmlns:a16="http://schemas.microsoft.com/office/drawing/2014/main" id="{97411FB7-EB6E-47C7-8078-1CA41ED11CBE}"/>
                      </a:ext>
                    </a:extLst>
                  </p:cNvPr>
                  <p:cNvSpPr/>
                  <p:nvPr/>
                </p:nvSpPr>
                <p:spPr>
                  <a:xfrm>
                    <a:off x="3678689" y="3893009"/>
                    <a:ext cx="81481" cy="273403"/>
                  </a:xfrm>
                  <a:prstGeom prst="rect">
                    <a:avLst/>
                  </a:prstGeom>
                  <a:solidFill>
                    <a:schemeClr val="accent2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/>
                  </a:p>
                </p:txBody>
              </p:sp>
              <p:sp>
                <p:nvSpPr>
                  <p:cNvPr id="62" name="직사각형 61">
                    <a:extLst>
                      <a:ext uri="{FF2B5EF4-FFF2-40B4-BE49-F238E27FC236}">
                        <a16:creationId xmlns:a16="http://schemas.microsoft.com/office/drawing/2014/main" id="{5BEC3DCF-FCBA-4682-BBF4-3239B4FA7D3F}"/>
                      </a:ext>
                    </a:extLst>
                  </p:cNvPr>
                  <p:cNvSpPr/>
                  <p:nvPr/>
                </p:nvSpPr>
                <p:spPr>
                  <a:xfrm>
                    <a:off x="3794116" y="3918124"/>
                    <a:ext cx="81481" cy="248288"/>
                  </a:xfrm>
                  <a:prstGeom prst="rect">
                    <a:avLst/>
                  </a:prstGeom>
                  <a:solidFill>
                    <a:schemeClr val="accent2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/>
                  </a:p>
                </p:txBody>
              </p:sp>
              <p:sp>
                <p:nvSpPr>
                  <p:cNvPr id="63" name="직사각형 62">
                    <a:extLst>
                      <a:ext uri="{FF2B5EF4-FFF2-40B4-BE49-F238E27FC236}">
                        <a16:creationId xmlns:a16="http://schemas.microsoft.com/office/drawing/2014/main" id="{EFA01124-AD30-4545-B83E-6CF7A56971E8}"/>
                      </a:ext>
                    </a:extLst>
                  </p:cNvPr>
                  <p:cNvSpPr/>
                  <p:nvPr/>
                </p:nvSpPr>
                <p:spPr>
                  <a:xfrm>
                    <a:off x="3909543" y="3794733"/>
                    <a:ext cx="81481" cy="371679"/>
                  </a:xfrm>
                  <a:prstGeom prst="rect">
                    <a:avLst/>
                  </a:prstGeom>
                  <a:solidFill>
                    <a:schemeClr val="accent2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/>
                  </a:p>
                </p:txBody>
              </p:sp>
            </p:grpSp>
            <p:sp>
              <p:nvSpPr>
                <p:cNvPr id="58" name="직사각형 57">
                  <a:extLst>
                    <a:ext uri="{FF2B5EF4-FFF2-40B4-BE49-F238E27FC236}">
                      <a16:creationId xmlns:a16="http://schemas.microsoft.com/office/drawing/2014/main" id="{66C10FC3-0EAC-4F42-A7DE-41A22BC1F48A}"/>
                    </a:ext>
                  </a:extLst>
                </p:cNvPr>
                <p:cNvSpPr/>
                <p:nvPr/>
              </p:nvSpPr>
              <p:spPr>
                <a:xfrm>
                  <a:off x="7114897" y="4229227"/>
                  <a:ext cx="600660" cy="18000"/>
                </a:xfrm>
                <a:prstGeom prst="rect">
                  <a:avLst/>
                </a:prstGeom>
                <a:solidFill>
                  <a:schemeClr val="tx1">
                    <a:alpha val="2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</p:grpSp>
          <p:sp>
            <p:nvSpPr>
              <p:cNvPr id="51" name="Freeform: Shape 127">
                <a:extLst>
                  <a:ext uri="{FF2B5EF4-FFF2-40B4-BE49-F238E27FC236}">
                    <a16:creationId xmlns:a16="http://schemas.microsoft.com/office/drawing/2014/main" id="{7FA22E77-81A0-45F5-8652-49B5DF39ED81}"/>
                  </a:ext>
                </a:extLst>
              </p:cNvPr>
              <p:cNvSpPr/>
              <p:nvPr/>
            </p:nvSpPr>
            <p:spPr>
              <a:xfrm>
                <a:off x="5318228" y="2595932"/>
                <a:ext cx="476130" cy="428526"/>
              </a:xfrm>
              <a:custGeom>
                <a:avLst/>
                <a:gdLst>
                  <a:gd name="connsiteX0" fmla="*/ 146903 w 451750"/>
                  <a:gd name="connsiteY0" fmla="*/ 254995 h 301194"/>
                  <a:gd name="connsiteX1" fmla="*/ 442184 w 451750"/>
                  <a:gd name="connsiteY1" fmla="*/ 254995 h 301194"/>
                  <a:gd name="connsiteX2" fmla="*/ 451747 w 451750"/>
                  <a:gd name="connsiteY2" fmla="*/ 264558 h 301194"/>
                  <a:gd name="connsiteX3" fmla="*/ 451747 w 451750"/>
                  <a:gd name="connsiteY3" fmla="*/ 291631 h 301194"/>
                  <a:gd name="connsiteX4" fmla="*/ 442184 w 451750"/>
                  <a:gd name="connsiteY4" fmla="*/ 301194 h 301194"/>
                  <a:gd name="connsiteX5" fmla="*/ 146903 w 451750"/>
                  <a:gd name="connsiteY5" fmla="*/ 301194 h 301194"/>
                  <a:gd name="connsiteX6" fmla="*/ 137340 w 451750"/>
                  <a:gd name="connsiteY6" fmla="*/ 291631 h 301194"/>
                  <a:gd name="connsiteX7" fmla="*/ 137340 w 451750"/>
                  <a:gd name="connsiteY7" fmla="*/ 264558 h 301194"/>
                  <a:gd name="connsiteX8" fmla="*/ 146903 w 451750"/>
                  <a:gd name="connsiteY8" fmla="*/ 254995 h 301194"/>
                  <a:gd name="connsiteX9" fmla="*/ 9563 w 451750"/>
                  <a:gd name="connsiteY9" fmla="*/ 254995 h 301194"/>
                  <a:gd name="connsiteX10" fmla="*/ 83300 w 451750"/>
                  <a:gd name="connsiteY10" fmla="*/ 254995 h 301194"/>
                  <a:gd name="connsiteX11" fmla="*/ 92863 w 451750"/>
                  <a:gd name="connsiteY11" fmla="*/ 264558 h 301194"/>
                  <a:gd name="connsiteX12" fmla="*/ 92863 w 451750"/>
                  <a:gd name="connsiteY12" fmla="*/ 291631 h 301194"/>
                  <a:gd name="connsiteX13" fmla="*/ 83300 w 451750"/>
                  <a:gd name="connsiteY13" fmla="*/ 301194 h 301194"/>
                  <a:gd name="connsiteX14" fmla="*/ 9563 w 451750"/>
                  <a:gd name="connsiteY14" fmla="*/ 301194 h 301194"/>
                  <a:gd name="connsiteX15" fmla="*/ 0 w 451750"/>
                  <a:gd name="connsiteY15" fmla="*/ 291631 h 301194"/>
                  <a:gd name="connsiteX16" fmla="*/ 0 w 451750"/>
                  <a:gd name="connsiteY16" fmla="*/ 264558 h 301194"/>
                  <a:gd name="connsiteX17" fmla="*/ 9563 w 451750"/>
                  <a:gd name="connsiteY17" fmla="*/ 254995 h 301194"/>
                  <a:gd name="connsiteX18" fmla="*/ 146904 w 451750"/>
                  <a:gd name="connsiteY18" fmla="*/ 169997 h 301194"/>
                  <a:gd name="connsiteX19" fmla="*/ 442185 w 451750"/>
                  <a:gd name="connsiteY19" fmla="*/ 169997 h 301194"/>
                  <a:gd name="connsiteX20" fmla="*/ 451748 w 451750"/>
                  <a:gd name="connsiteY20" fmla="*/ 179560 h 301194"/>
                  <a:gd name="connsiteX21" fmla="*/ 451748 w 451750"/>
                  <a:gd name="connsiteY21" fmla="*/ 206633 h 301194"/>
                  <a:gd name="connsiteX22" fmla="*/ 442185 w 451750"/>
                  <a:gd name="connsiteY22" fmla="*/ 216196 h 301194"/>
                  <a:gd name="connsiteX23" fmla="*/ 146904 w 451750"/>
                  <a:gd name="connsiteY23" fmla="*/ 216196 h 301194"/>
                  <a:gd name="connsiteX24" fmla="*/ 137341 w 451750"/>
                  <a:gd name="connsiteY24" fmla="*/ 206633 h 301194"/>
                  <a:gd name="connsiteX25" fmla="*/ 137341 w 451750"/>
                  <a:gd name="connsiteY25" fmla="*/ 179560 h 301194"/>
                  <a:gd name="connsiteX26" fmla="*/ 146904 w 451750"/>
                  <a:gd name="connsiteY26" fmla="*/ 169997 h 301194"/>
                  <a:gd name="connsiteX27" fmla="*/ 9563 w 451750"/>
                  <a:gd name="connsiteY27" fmla="*/ 169997 h 301194"/>
                  <a:gd name="connsiteX28" fmla="*/ 83300 w 451750"/>
                  <a:gd name="connsiteY28" fmla="*/ 169997 h 301194"/>
                  <a:gd name="connsiteX29" fmla="*/ 92863 w 451750"/>
                  <a:gd name="connsiteY29" fmla="*/ 179560 h 301194"/>
                  <a:gd name="connsiteX30" fmla="*/ 92863 w 451750"/>
                  <a:gd name="connsiteY30" fmla="*/ 206633 h 301194"/>
                  <a:gd name="connsiteX31" fmla="*/ 83300 w 451750"/>
                  <a:gd name="connsiteY31" fmla="*/ 216196 h 301194"/>
                  <a:gd name="connsiteX32" fmla="*/ 9563 w 451750"/>
                  <a:gd name="connsiteY32" fmla="*/ 216196 h 301194"/>
                  <a:gd name="connsiteX33" fmla="*/ 0 w 451750"/>
                  <a:gd name="connsiteY33" fmla="*/ 206633 h 301194"/>
                  <a:gd name="connsiteX34" fmla="*/ 0 w 451750"/>
                  <a:gd name="connsiteY34" fmla="*/ 179560 h 301194"/>
                  <a:gd name="connsiteX35" fmla="*/ 9563 w 451750"/>
                  <a:gd name="connsiteY35" fmla="*/ 169997 h 301194"/>
                  <a:gd name="connsiteX36" fmla="*/ 146903 w 451750"/>
                  <a:gd name="connsiteY36" fmla="*/ 84998 h 301194"/>
                  <a:gd name="connsiteX37" fmla="*/ 442184 w 451750"/>
                  <a:gd name="connsiteY37" fmla="*/ 84998 h 301194"/>
                  <a:gd name="connsiteX38" fmla="*/ 451747 w 451750"/>
                  <a:gd name="connsiteY38" fmla="*/ 94561 h 301194"/>
                  <a:gd name="connsiteX39" fmla="*/ 451747 w 451750"/>
                  <a:gd name="connsiteY39" fmla="*/ 121634 h 301194"/>
                  <a:gd name="connsiteX40" fmla="*/ 442184 w 451750"/>
                  <a:gd name="connsiteY40" fmla="*/ 131197 h 301194"/>
                  <a:gd name="connsiteX41" fmla="*/ 146903 w 451750"/>
                  <a:gd name="connsiteY41" fmla="*/ 131197 h 301194"/>
                  <a:gd name="connsiteX42" fmla="*/ 137340 w 451750"/>
                  <a:gd name="connsiteY42" fmla="*/ 121634 h 301194"/>
                  <a:gd name="connsiteX43" fmla="*/ 137340 w 451750"/>
                  <a:gd name="connsiteY43" fmla="*/ 94561 h 301194"/>
                  <a:gd name="connsiteX44" fmla="*/ 146903 w 451750"/>
                  <a:gd name="connsiteY44" fmla="*/ 84998 h 301194"/>
                  <a:gd name="connsiteX45" fmla="*/ 9563 w 451750"/>
                  <a:gd name="connsiteY45" fmla="*/ 84998 h 301194"/>
                  <a:gd name="connsiteX46" fmla="*/ 83300 w 451750"/>
                  <a:gd name="connsiteY46" fmla="*/ 84998 h 301194"/>
                  <a:gd name="connsiteX47" fmla="*/ 92863 w 451750"/>
                  <a:gd name="connsiteY47" fmla="*/ 94561 h 301194"/>
                  <a:gd name="connsiteX48" fmla="*/ 92863 w 451750"/>
                  <a:gd name="connsiteY48" fmla="*/ 121634 h 301194"/>
                  <a:gd name="connsiteX49" fmla="*/ 83300 w 451750"/>
                  <a:gd name="connsiteY49" fmla="*/ 131197 h 301194"/>
                  <a:gd name="connsiteX50" fmla="*/ 9563 w 451750"/>
                  <a:gd name="connsiteY50" fmla="*/ 131197 h 301194"/>
                  <a:gd name="connsiteX51" fmla="*/ 0 w 451750"/>
                  <a:gd name="connsiteY51" fmla="*/ 121634 h 301194"/>
                  <a:gd name="connsiteX52" fmla="*/ 0 w 451750"/>
                  <a:gd name="connsiteY52" fmla="*/ 94561 h 301194"/>
                  <a:gd name="connsiteX53" fmla="*/ 9563 w 451750"/>
                  <a:gd name="connsiteY53" fmla="*/ 84998 h 301194"/>
                  <a:gd name="connsiteX54" fmla="*/ 9564 w 451750"/>
                  <a:gd name="connsiteY54" fmla="*/ 1 h 301194"/>
                  <a:gd name="connsiteX55" fmla="*/ 83301 w 451750"/>
                  <a:gd name="connsiteY55" fmla="*/ 1 h 301194"/>
                  <a:gd name="connsiteX56" fmla="*/ 92864 w 451750"/>
                  <a:gd name="connsiteY56" fmla="*/ 9564 h 301194"/>
                  <a:gd name="connsiteX57" fmla="*/ 92864 w 451750"/>
                  <a:gd name="connsiteY57" fmla="*/ 36637 h 301194"/>
                  <a:gd name="connsiteX58" fmla="*/ 83301 w 451750"/>
                  <a:gd name="connsiteY58" fmla="*/ 46200 h 301194"/>
                  <a:gd name="connsiteX59" fmla="*/ 9564 w 451750"/>
                  <a:gd name="connsiteY59" fmla="*/ 46200 h 301194"/>
                  <a:gd name="connsiteX60" fmla="*/ 1 w 451750"/>
                  <a:gd name="connsiteY60" fmla="*/ 36637 h 301194"/>
                  <a:gd name="connsiteX61" fmla="*/ 1 w 451750"/>
                  <a:gd name="connsiteY61" fmla="*/ 9564 h 301194"/>
                  <a:gd name="connsiteX62" fmla="*/ 9564 w 451750"/>
                  <a:gd name="connsiteY62" fmla="*/ 1 h 301194"/>
                  <a:gd name="connsiteX63" fmla="*/ 146906 w 451750"/>
                  <a:gd name="connsiteY63" fmla="*/ 0 h 301194"/>
                  <a:gd name="connsiteX64" fmla="*/ 442187 w 451750"/>
                  <a:gd name="connsiteY64" fmla="*/ 0 h 301194"/>
                  <a:gd name="connsiteX65" fmla="*/ 451750 w 451750"/>
                  <a:gd name="connsiteY65" fmla="*/ 9563 h 301194"/>
                  <a:gd name="connsiteX66" fmla="*/ 451750 w 451750"/>
                  <a:gd name="connsiteY66" fmla="*/ 36636 h 301194"/>
                  <a:gd name="connsiteX67" fmla="*/ 442187 w 451750"/>
                  <a:gd name="connsiteY67" fmla="*/ 46199 h 301194"/>
                  <a:gd name="connsiteX68" fmla="*/ 146906 w 451750"/>
                  <a:gd name="connsiteY68" fmla="*/ 46199 h 301194"/>
                  <a:gd name="connsiteX69" fmla="*/ 137343 w 451750"/>
                  <a:gd name="connsiteY69" fmla="*/ 36636 h 301194"/>
                  <a:gd name="connsiteX70" fmla="*/ 137343 w 451750"/>
                  <a:gd name="connsiteY70" fmla="*/ 9563 h 301194"/>
                  <a:gd name="connsiteX71" fmla="*/ 146906 w 451750"/>
                  <a:gd name="connsiteY71" fmla="*/ 0 h 3011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</a:cxnLst>
                <a:rect l="l" t="t" r="r" b="b"/>
                <a:pathLst>
                  <a:path w="451750" h="301194">
                    <a:moveTo>
                      <a:pt x="146903" y="254995"/>
                    </a:moveTo>
                    <a:lnTo>
                      <a:pt x="442184" y="254995"/>
                    </a:lnTo>
                    <a:cubicBezTo>
                      <a:pt x="447465" y="254995"/>
                      <a:pt x="451747" y="259277"/>
                      <a:pt x="451747" y="264558"/>
                    </a:cubicBezTo>
                    <a:lnTo>
                      <a:pt x="451747" y="291631"/>
                    </a:lnTo>
                    <a:cubicBezTo>
                      <a:pt x="451747" y="296912"/>
                      <a:pt x="447465" y="301194"/>
                      <a:pt x="442184" y="301194"/>
                    </a:cubicBezTo>
                    <a:lnTo>
                      <a:pt x="146903" y="301194"/>
                    </a:lnTo>
                    <a:cubicBezTo>
                      <a:pt x="141622" y="301194"/>
                      <a:pt x="137340" y="296912"/>
                      <a:pt x="137340" y="291631"/>
                    </a:cubicBezTo>
                    <a:lnTo>
                      <a:pt x="137340" y="264558"/>
                    </a:lnTo>
                    <a:cubicBezTo>
                      <a:pt x="137340" y="259277"/>
                      <a:pt x="141622" y="254995"/>
                      <a:pt x="146903" y="254995"/>
                    </a:cubicBezTo>
                    <a:close/>
                    <a:moveTo>
                      <a:pt x="9563" y="254995"/>
                    </a:moveTo>
                    <a:lnTo>
                      <a:pt x="83300" y="254995"/>
                    </a:lnTo>
                    <a:cubicBezTo>
                      <a:pt x="88581" y="254995"/>
                      <a:pt x="92863" y="259277"/>
                      <a:pt x="92863" y="264558"/>
                    </a:cubicBezTo>
                    <a:lnTo>
                      <a:pt x="92863" y="291631"/>
                    </a:lnTo>
                    <a:cubicBezTo>
                      <a:pt x="92863" y="296912"/>
                      <a:pt x="88581" y="301194"/>
                      <a:pt x="83300" y="301194"/>
                    </a:cubicBezTo>
                    <a:lnTo>
                      <a:pt x="9563" y="301194"/>
                    </a:lnTo>
                    <a:cubicBezTo>
                      <a:pt x="4282" y="301194"/>
                      <a:pt x="0" y="296912"/>
                      <a:pt x="0" y="291631"/>
                    </a:cubicBezTo>
                    <a:lnTo>
                      <a:pt x="0" y="264558"/>
                    </a:lnTo>
                    <a:cubicBezTo>
                      <a:pt x="0" y="259277"/>
                      <a:pt x="4282" y="254995"/>
                      <a:pt x="9563" y="254995"/>
                    </a:cubicBezTo>
                    <a:close/>
                    <a:moveTo>
                      <a:pt x="146904" y="169997"/>
                    </a:moveTo>
                    <a:lnTo>
                      <a:pt x="442185" y="169997"/>
                    </a:lnTo>
                    <a:cubicBezTo>
                      <a:pt x="447466" y="169997"/>
                      <a:pt x="451748" y="174279"/>
                      <a:pt x="451748" y="179560"/>
                    </a:cubicBezTo>
                    <a:lnTo>
                      <a:pt x="451748" y="206633"/>
                    </a:lnTo>
                    <a:cubicBezTo>
                      <a:pt x="451748" y="211914"/>
                      <a:pt x="447466" y="216196"/>
                      <a:pt x="442185" y="216196"/>
                    </a:cubicBezTo>
                    <a:lnTo>
                      <a:pt x="146904" y="216196"/>
                    </a:lnTo>
                    <a:cubicBezTo>
                      <a:pt x="141623" y="216196"/>
                      <a:pt x="137341" y="211914"/>
                      <a:pt x="137341" y="206633"/>
                    </a:cubicBezTo>
                    <a:lnTo>
                      <a:pt x="137341" y="179560"/>
                    </a:lnTo>
                    <a:cubicBezTo>
                      <a:pt x="137341" y="174279"/>
                      <a:pt x="141623" y="169997"/>
                      <a:pt x="146904" y="169997"/>
                    </a:cubicBezTo>
                    <a:close/>
                    <a:moveTo>
                      <a:pt x="9563" y="169997"/>
                    </a:moveTo>
                    <a:lnTo>
                      <a:pt x="83300" y="169997"/>
                    </a:lnTo>
                    <a:cubicBezTo>
                      <a:pt x="88581" y="169997"/>
                      <a:pt x="92863" y="174279"/>
                      <a:pt x="92863" y="179560"/>
                    </a:cubicBezTo>
                    <a:lnTo>
                      <a:pt x="92863" y="206633"/>
                    </a:lnTo>
                    <a:cubicBezTo>
                      <a:pt x="92863" y="211914"/>
                      <a:pt x="88581" y="216196"/>
                      <a:pt x="83300" y="216196"/>
                    </a:cubicBezTo>
                    <a:lnTo>
                      <a:pt x="9563" y="216196"/>
                    </a:lnTo>
                    <a:cubicBezTo>
                      <a:pt x="4282" y="216196"/>
                      <a:pt x="0" y="211914"/>
                      <a:pt x="0" y="206633"/>
                    </a:cubicBezTo>
                    <a:lnTo>
                      <a:pt x="0" y="179560"/>
                    </a:lnTo>
                    <a:cubicBezTo>
                      <a:pt x="0" y="174279"/>
                      <a:pt x="4282" y="169997"/>
                      <a:pt x="9563" y="169997"/>
                    </a:cubicBezTo>
                    <a:close/>
                    <a:moveTo>
                      <a:pt x="146903" y="84998"/>
                    </a:moveTo>
                    <a:lnTo>
                      <a:pt x="442184" y="84998"/>
                    </a:lnTo>
                    <a:cubicBezTo>
                      <a:pt x="447465" y="84998"/>
                      <a:pt x="451747" y="89280"/>
                      <a:pt x="451747" y="94561"/>
                    </a:cubicBezTo>
                    <a:lnTo>
                      <a:pt x="451747" y="121634"/>
                    </a:lnTo>
                    <a:cubicBezTo>
                      <a:pt x="451747" y="126915"/>
                      <a:pt x="447465" y="131197"/>
                      <a:pt x="442184" y="131197"/>
                    </a:cubicBezTo>
                    <a:lnTo>
                      <a:pt x="146903" y="131197"/>
                    </a:lnTo>
                    <a:cubicBezTo>
                      <a:pt x="141622" y="131197"/>
                      <a:pt x="137340" y="126915"/>
                      <a:pt x="137340" y="121634"/>
                    </a:cubicBezTo>
                    <a:lnTo>
                      <a:pt x="137340" y="94561"/>
                    </a:lnTo>
                    <a:cubicBezTo>
                      <a:pt x="137340" y="89280"/>
                      <a:pt x="141622" y="84998"/>
                      <a:pt x="146903" y="84998"/>
                    </a:cubicBezTo>
                    <a:close/>
                    <a:moveTo>
                      <a:pt x="9563" y="84998"/>
                    </a:moveTo>
                    <a:lnTo>
                      <a:pt x="83300" y="84998"/>
                    </a:lnTo>
                    <a:cubicBezTo>
                      <a:pt x="88581" y="84998"/>
                      <a:pt x="92863" y="89280"/>
                      <a:pt x="92863" y="94561"/>
                    </a:cubicBezTo>
                    <a:lnTo>
                      <a:pt x="92863" y="121634"/>
                    </a:lnTo>
                    <a:cubicBezTo>
                      <a:pt x="92863" y="126915"/>
                      <a:pt x="88581" y="131197"/>
                      <a:pt x="83300" y="131197"/>
                    </a:cubicBezTo>
                    <a:lnTo>
                      <a:pt x="9563" y="131197"/>
                    </a:lnTo>
                    <a:cubicBezTo>
                      <a:pt x="4282" y="131197"/>
                      <a:pt x="0" y="126915"/>
                      <a:pt x="0" y="121634"/>
                    </a:cubicBezTo>
                    <a:lnTo>
                      <a:pt x="0" y="94561"/>
                    </a:lnTo>
                    <a:cubicBezTo>
                      <a:pt x="0" y="89280"/>
                      <a:pt x="4282" y="84998"/>
                      <a:pt x="9563" y="84998"/>
                    </a:cubicBezTo>
                    <a:close/>
                    <a:moveTo>
                      <a:pt x="9564" y="1"/>
                    </a:moveTo>
                    <a:lnTo>
                      <a:pt x="83301" y="1"/>
                    </a:lnTo>
                    <a:cubicBezTo>
                      <a:pt x="88582" y="1"/>
                      <a:pt x="92864" y="4283"/>
                      <a:pt x="92864" y="9564"/>
                    </a:cubicBezTo>
                    <a:lnTo>
                      <a:pt x="92864" y="36637"/>
                    </a:lnTo>
                    <a:cubicBezTo>
                      <a:pt x="92864" y="41918"/>
                      <a:pt x="88582" y="46200"/>
                      <a:pt x="83301" y="46200"/>
                    </a:cubicBezTo>
                    <a:lnTo>
                      <a:pt x="9564" y="46200"/>
                    </a:lnTo>
                    <a:cubicBezTo>
                      <a:pt x="4283" y="46200"/>
                      <a:pt x="1" y="41918"/>
                      <a:pt x="1" y="36637"/>
                    </a:cubicBezTo>
                    <a:lnTo>
                      <a:pt x="1" y="9564"/>
                    </a:lnTo>
                    <a:cubicBezTo>
                      <a:pt x="1" y="4283"/>
                      <a:pt x="4283" y="1"/>
                      <a:pt x="9564" y="1"/>
                    </a:cubicBezTo>
                    <a:close/>
                    <a:moveTo>
                      <a:pt x="146906" y="0"/>
                    </a:moveTo>
                    <a:lnTo>
                      <a:pt x="442187" y="0"/>
                    </a:lnTo>
                    <a:cubicBezTo>
                      <a:pt x="447468" y="0"/>
                      <a:pt x="451750" y="4282"/>
                      <a:pt x="451750" y="9563"/>
                    </a:cubicBezTo>
                    <a:lnTo>
                      <a:pt x="451750" y="36636"/>
                    </a:lnTo>
                    <a:cubicBezTo>
                      <a:pt x="451750" y="41917"/>
                      <a:pt x="447468" y="46199"/>
                      <a:pt x="442187" y="46199"/>
                    </a:cubicBezTo>
                    <a:lnTo>
                      <a:pt x="146906" y="46199"/>
                    </a:lnTo>
                    <a:cubicBezTo>
                      <a:pt x="141625" y="46199"/>
                      <a:pt x="137343" y="41917"/>
                      <a:pt x="137343" y="36636"/>
                    </a:cubicBezTo>
                    <a:lnTo>
                      <a:pt x="137343" y="9563"/>
                    </a:lnTo>
                    <a:cubicBezTo>
                      <a:pt x="137343" y="4282"/>
                      <a:pt x="141625" y="0"/>
                      <a:pt x="146906" y="0"/>
                    </a:cubicBezTo>
                    <a:close/>
                  </a:path>
                </a:pathLst>
              </a:custGeom>
              <a:solidFill>
                <a:schemeClr val="tx1">
                  <a:alpha val="2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52" name="부분 원형 51">
                <a:extLst>
                  <a:ext uri="{FF2B5EF4-FFF2-40B4-BE49-F238E27FC236}">
                    <a16:creationId xmlns:a16="http://schemas.microsoft.com/office/drawing/2014/main" id="{AAFBE05A-3A92-486E-90C9-DB852BBE278C}"/>
                  </a:ext>
                </a:extLst>
              </p:cNvPr>
              <p:cNvSpPr/>
              <p:nvPr/>
            </p:nvSpPr>
            <p:spPr>
              <a:xfrm>
                <a:off x="5220892" y="3231249"/>
                <a:ext cx="543189" cy="543189"/>
              </a:xfrm>
              <a:prstGeom prst="pie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53" name="부분 원형 52">
                <a:extLst>
                  <a:ext uri="{FF2B5EF4-FFF2-40B4-BE49-F238E27FC236}">
                    <a16:creationId xmlns:a16="http://schemas.microsoft.com/office/drawing/2014/main" id="{B8CF6135-84B5-4B9D-9BBE-60759FFD00D1}"/>
                  </a:ext>
                </a:extLst>
              </p:cNvPr>
              <p:cNvSpPr/>
              <p:nvPr/>
            </p:nvSpPr>
            <p:spPr>
              <a:xfrm>
                <a:off x="5259017" y="3210714"/>
                <a:ext cx="543189" cy="543189"/>
              </a:xfrm>
              <a:prstGeom prst="pie">
                <a:avLst>
                  <a:gd name="adj1" fmla="val 16126101"/>
                  <a:gd name="adj2" fmla="val 21411620"/>
                </a:avLst>
              </a:prstGeom>
              <a:solidFill>
                <a:schemeClr val="accent1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54" name="자유형: 도형 53">
                <a:extLst>
                  <a:ext uri="{FF2B5EF4-FFF2-40B4-BE49-F238E27FC236}">
                    <a16:creationId xmlns:a16="http://schemas.microsoft.com/office/drawing/2014/main" id="{074634B9-0672-4E0D-86BA-9F793DFA09A5}"/>
                  </a:ext>
                </a:extLst>
              </p:cNvPr>
              <p:cNvSpPr/>
              <p:nvPr/>
            </p:nvSpPr>
            <p:spPr>
              <a:xfrm>
                <a:off x="5220892" y="3925123"/>
                <a:ext cx="677783" cy="307595"/>
              </a:xfrm>
              <a:custGeom>
                <a:avLst/>
                <a:gdLst>
                  <a:gd name="connsiteX0" fmla="*/ 25698 w 844817"/>
                  <a:gd name="connsiteY0" fmla="*/ 241865 h 307595"/>
                  <a:gd name="connsiteX1" fmla="*/ 513835 w 844817"/>
                  <a:gd name="connsiteY1" fmla="*/ 241865 h 307595"/>
                  <a:gd name="connsiteX2" fmla="*/ 513835 w 844817"/>
                  <a:gd name="connsiteY2" fmla="*/ 307595 h 307595"/>
                  <a:gd name="connsiteX3" fmla="*/ 25698 w 844817"/>
                  <a:gd name="connsiteY3" fmla="*/ 307595 h 307595"/>
                  <a:gd name="connsiteX4" fmla="*/ 2 w 844817"/>
                  <a:gd name="connsiteY4" fmla="*/ 293989 h 307595"/>
                  <a:gd name="connsiteX5" fmla="*/ 2 w 844817"/>
                  <a:gd name="connsiteY5" fmla="*/ 255470 h 307595"/>
                  <a:gd name="connsiteX6" fmla="*/ 25698 w 844817"/>
                  <a:gd name="connsiteY6" fmla="*/ 241865 h 307595"/>
                  <a:gd name="connsiteX7" fmla="*/ 25696 w 844817"/>
                  <a:gd name="connsiteY7" fmla="*/ 120932 h 307595"/>
                  <a:gd name="connsiteX8" fmla="*/ 819121 w 844817"/>
                  <a:gd name="connsiteY8" fmla="*/ 120932 h 307595"/>
                  <a:gd name="connsiteX9" fmla="*/ 844817 w 844817"/>
                  <a:gd name="connsiteY9" fmla="*/ 134537 h 307595"/>
                  <a:gd name="connsiteX10" fmla="*/ 844817 w 844817"/>
                  <a:gd name="connsiteY10" fmla="*/ 173056 h 307595"/>
                  <a:gd name="connsiteX11" fmla="*/ 819121 w 844817"/>
                  <a:gd name="connsiteY11" fmla="*/ 186662 h 307595"/>
                  <a:gd name="connsiteX12" fmla="*/ 25696 w 844817"/>
                  <a:gd name="connsiteY12" fmla="*/ 186662 h 307595"/>
                  <a:gd name="connsiteX13" fmla="*/ 0 w 844817"/>
                  <a:gd name="connsiteY13" fmla="*/ 173056 h 307595"/>
                  <a:gd name="connsiteX14" fmla="*/ 0 w 844817"/>
                  <a:gd name="connsiteY14" fmla="*/ 134537 h 307595"/>
                  <a:gd name="connsiteX15" fmla="*/ 25696 w 844817"/>
                  <a:gd name="connsiteY15" fmla="*/ 120932 h 307595"/>
                  <a:gd name="connsiteX16" fmla="*/ 25704 w 844817"/>
                  <a:gd name="connsiteY16" fmla="*/ 0 h 307595"/>
                  <a:gd name="connsiteX17" fmla="*/ 673882 w 844817"/>
                  <a:gd name="connsiteY17" fmla="*/ 0 h 307595"/>
                  <a:gd name="connsiteX18" fmla="*/ 673882 w 844817"/>
                  <a:gd name="connsiteY18" fmla="*/ 65730 h 307595"/>
                  <a:gd name="connsiteX19" fmla="*/ 25704 w 844817"/>
                  <a:gd name="connsiteY19" fmla="*/ 65730 h 307595"/>
                  <a:gd name="connsiteX20" fmla="*/ 8 w 844817"/>
                  <a:gd name="connsiteY20" fmla="*/ 52124 h 307595"/>
                  <a:gd name="connsiteX21" fmla="*/ 8 w 844817"/>
                  <a:gd name="connsiteY21" fmla="*/ 13606 h 307595"/>
                  <a:gd name="connsiteX22" fmla="*/ 25704 w 844817"/>
                  <a:gd name="connsiteY22" fmla="*/ 0 h 3075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844817" h="307595">
                    <a:moveTo>
                      <a:pt x="25698" y="241865"/>
                    </a:moveTo>
                    <a:lnTo>
                      <a:pt x="513835" y="241865"/>
                    </a:lnTo>
                    <a:lnTo>
                      <a:pt x="513835" y="307595"/>
                    </a:lnTo>
                    <a:lnTo>
                      <a:pt x="25698" y="307595"/>
                    </a:lnTo>
                    <a:cubicBezTo>
                      <a:pt x="11508" y="307595"/>
                      <a:pt x="2" y="301502"/>
                      <a:pt x="2" y="293989"/>
                    </a:cubicBezTo>
                    <a:lnTo>
                      <a:pt x="2" y="255470"/>
                    </a:lnTo>
                    <a:cubicBezTo>
                      <a:pt x="2" y="247957"/>
                      <a:pt x="11508" y="241865"/>
                      <a:pt x="25698" y="241865"/>
                    </a:cubicBezTo>
                    <a:close/>
                    <a:moveTo>
                      <a:pt x="25696" y="120932"/>
                    </a:moveTo>
                    <a:lnTo>
                      <a:pt x="819121" y="120932"/>
                    </a:lnTo>
                    <a:cubicBezTo>
                      <a:pt x="833311" y="120932"/>
                      <a:pt x="844817" y="127024"/>
                      <a:pt x="844817" y="134537"/>
                    </a:cubicBezTo>
                    <a:lnTo>
                      <a:pt x="844817" y="173056"/>
                    </a:lnTo>
                    <a:cubicBezTo>
                      <a:pt x="844817" y="180569"/>
                      <a:pt x="833311" y="186662"/>
                      <a:pt x="819121" y="186662"/>
                    </a:cubicBezTo>
                    <a:lnTo>
                      <a:pt x="25696" y="186662"/>
                    </a:lnTo>
                    <a:cubicBezTo>
                      <a:pt x="11506" y="186662"/>
                      <a:pt x="0" y="180569"/>
                      <a:pt x="0" y="173056"/>
                    </a:cubicBezTo>
                    <a:lnTo>
                      <a:pt x="0" y="134537"/>
                    </a:lnTo>
                    <a:cubicBezTo>
                      <a:pt x="0" y="127024"/>
                      <a:pt x="11506" y="120932"/>
                      <a:pt x="25696" y="120932"/>
                    </a:cubicBezTo>
                    <a:close/>
                    <a:moveTo>
                      <a:pt x="25704" y="0"/>
                    </a:moveTo>
                    <a:lnTo>
                      <a:pt x="673882" y="0"/>
                    </a:lnTo>
                    <a:lnTo>
                      <a:pt x="673882" y="65730"/>
                    </a:lnTo>
                    <a:lnTo>
                      <a:pt x="25704" y="65730"/>
                    </a:lnTo>
                    <a:cubicBezTo>
                      <a:pt x="11514" y="65730"/>
                      <a:pt x="8" y="59638"/>
                      <a:pt x="8" y="52124"/>
                    </a:cubicBezTo>
                    <a:lnTo>
                      <a:pt x="8" y="13606"/>
                    </a:lnTo>
                    <a:cubicBezTo>
                      <a:pt x="8" y="6092"/>
                      <a:pt x="11514" y="0"/>
                      <a:pt x="25704" y="0"/>
                    </a:cubicBezTo>
                    <a:close/>
                  </a:path>
                </a:pathLst>
              </a:custGeom>
              <a:solidFill>
                <a:schemeClr val="tx1">
                  <a:alpha val="2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55" name="자유형: 도형 54">
                <a:extLst>
                  <a:ext uri="{FF2B5EF4-FFF2-40B4-BE49-F238E27FC236}">
                    <a16:creationId xmlns:a16="http://schemas.microsoft.com/office/drawing/2014/main" id="{06C80C6A-3B7A-470C-990C-76D2691003ED}"/>
                  </a:ext>
                </a:extLst>
              </p:cNvPr>
              <p:cNvSpPr/>
              <p:nvPr/>
            </p:nvSpPr>
            <p:spPr>
              <a:xfrm>
                <a:off x="4605766" y="3922444"/>
                <a:ext cx="504318" cy="307595"/>
              </a:xfrm>
              <a:custGeom>
                <a:avLst/>
                <a:gdLst>
                  <a:gd name="connsiteX0" fmla="*/ 25698 w 844817"/>
                  <a:gd name="connsiteY0" fmla="*/ 241865 h 307595"/>
                  <a:gd name="connsiteX1" fmla="*/ 513835 w 844817"/>
                  <a:gd name="connsiteY1" fmla="*/ 241865 h 307595"/>
                  <a:gd name="connsiteX2" fmla="*/ 513835 w 844817"/>
                  <a:gd name="connsiteY2" fmla="*/ 307595 h 307595"/>
                  <a:gd name="connsiteX3" fmla="*/ 25698 w 844817"/>
                  <a:gd name="connsiteY3" fmla="*/ 307595 h 307595"/>
                  <a:gd name="connsiteX4" fmla="*/ 2 w 844817"/>
                  <a:gd name="connsiteY4" fmla="*/ 293989 h 307595"/>
                  <a:gd name="connsiteX5" fmla="*/ 2 w 844817"/>
                  <a:gd name="connsiteY5" fmla="*/ 255470 h 307595"/>
                  <a:gd name="connsiteX6" fmla="*/ 25698 w 844817"/>
                  <a:gd name="connsiteY6" fmla="*/ 241865 h 307595"/>
                  <a:gd name="connsiteX7" fmla="*/ 25696 w 844817"/>
                  <a:gd name="connsiteY7" fmla="*/ 120932 h 307595"/>
                  <a:gd name="connsiteX8" fmla="*/ 819121 w 844817"/>
                  <a:gd name="connsiteY8" fmla="*/ 120932 h 307595"/>
                  <a:gd name="connsiteX9" fmla="*/ 844817 w 844817"/>
                  <a:gd name="connsiteY9" fmla="*/ 134537 h 307595"/>
                  <a:gd name="connsiteX10" fmla="*/ 844817 w 844817"/>
                  <a:gd name="connsiteY10" fmla="*/ 173056 h 307595"/>
                  <a:gd name="connsiteX11" fmla="*/ 819121 w 844817"/>
                  <a:gd name="connsiteY11" fmla="*/ 186662 h 307595"/>
                  <a:gd name="connsiteX12" fmla="*/ 25696 w 844817"/>
                  <a:gd name="connsiteY12" fmla="*/ 186662 h 307595"/>
                  <a:gd name="connsiteX13" fmla="*/ 0 w 844817"/>
                  <a:gd name="connsiteY13" fmla="*/ 173056 h 307595"/>
                  <a:gd name="connsiteX14" fmla="*/ 0 w 844817"/>
                  <a:gd name="connsiteY14" fmla="*/ 134537 h 307595"/>
                  <a:gd name="connsiteX15" fmla="*/ 25696 w 844817"/>
                  <a:gd name="connsiteY15" fmla="*/ 120932 h 307595"/>
                  <a:gd name="connsiteX16" fmla="*/ 25704 w 844817"/>
                  <a:gd name="connsiteY16" fmla="*/ 0 h 307595"/>
                  <a:gd name="connsiteX17" fmla="*/ 673882 w 844817"/>
                  <a:gd name="connsiteY17" fmla="*/ 0 h 307595"/>
                  <a:gd name="connsiteX18" fmla="*/ 673882 w 844817"/>
                  <a:gd name="connsiteY18" fmla="*/ 65730 h 307595"/>
                  <a:gd name="connsiteX19" fmla="*/ 25704 w 844817"/>
                  <a:gd name="connsiteY19" fmla="*/ 65730 h 307595"/>
                  <a:gd name="connsiteX20" fmla="*/ 8 w 844817"/>
                  <a:gd name="connsiteY20" fmla="*/ 52124 h 307595"/>
                  <a:gd name="connsiteX21" fmla="*/ 8 w 844817"/>
                  <a:gd name="connsiteY21" fmla="*/ 13606 h 307595"/>
                  <a:gd name="connsiteX22" fmla="*/ 25704 w 844817"/>
                  <a:gd name="connsiteY22" fmla="*/ 0 h 3075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844817" h="307595">
                    <a:moveTo>
                      <a:pt x="25698" y="241865"/>
                    </a:moveTo>
                    <a:lnTo>
                      <a:pt x="513835" y="241865"/>
                    </a:lnTo>
                    <a:lnTo>
                      <a:pt x="513835" y="307595"/>
                    </a:lnTo>
                    <a:lnTo>
                      <a:pt x="25698" y="307595"/>
                    </a:lnTo>
                    <a:cubicBezTo>
                      <a:pt x="11508" y="307595"/>
                      <a:pt x="2" y="301502"/>
                      <a:pt x="2" y="293989"/>
                    </a:cubicBezTo>
                    <a:lnTo>
                      <a:pt x="2" y="255470"/>
                    </a:lnTo>
                    <a:cubicBezTo>
                      <a:pt x="2" y="247957"/>
                      <a:pt x="11508" y="241865"/>
                      <a:pt x="25698" y="241865"/>
                    </a:cubicBezTo>
                    <a:close/>
                    <a:moveTo>
                      <a:pt x="25696" y="120932"/>
                    </a:moveTo>
                    <a:lnTo>
                      <a:pt x="819121" y="120932"/>
                    </a:lnTo>
                    <a:cubicBezTo>
                      <a:pt x="833311" y="120932"/>
                      <a:pt x="844817" y="127024"/>
                      <a:pt x="844817" y="134537"/>
                    </a:cubicBezTo>
                    <a:lnTo>
                      <a:pt x="844817" y="173056"/>
                    </a:lnTo>
                    <a:cubicBezTo>
                      <a:pt x="844817" y="180569"/>
                      <a:pt x="833311" y="186662"/>
                      <a:pt x="819121" y="186662"/>
                    </a:cubicBezTo>
                    <a:lnTo>
                      <a:pt x="25696" y="186662"/>
                    </a:lnTo>
                    <a:cubicBezTo>
                      <a:pt x="11506" y="186662"/>
                      <a:pt x="0" y="180569"/>
                      <a:pt x="0" y="173056"/>
                    </a:cubicBezTo>
                    <a:lnTo>
                      <a:pt x="0" y="134537"/>
                    </a:lnTo>
                    <a:cubicBezTo>
                      <a:pt x="0" y="127024"/>
                      <a:pt x="11506" y="120932"/>
                      <a:pt x="25696" y="120932"/>
                    </a:cubicBezTo>
                    <a:close/>
                    <a:moveTo>
                      <a:pt x="25704" y="0"/>
                    </a:moveTo>
                    <a:lnTo>
                      <a:pt x="673882" y="0"/>
                    </a:lnTo>
                    <a:lnTo>
                      <a:pt x="673882" y="65730"/>
                    </a:lnTo>
                    <a:lnTo>
                      <a:pt x="25704" y="65730"/>
                    </a:lnTo>
                    <a:cubicBezTo>
                      <a:pt x="11514" y="65730"/>
                      <a:pt x="8" y="59638"/>
                      <a:pt x="8" y="52124"/>
                    </a:cubicBezTo>
                    <a:lnTo>
                      <a:pt x="8" y="13606"/>
                    </a:lnTo>
                    <a:cubicBezTo>
                      <a:pt x="8" y="6092"/>
                      <a:pt x="11514" y="0"/>
                      <a:pt x="25704" y="0"/>
                    </a:cubicBezTo>
                    <a:close/>
                  </a:path>
                </a:pathLst>
              </a:custGeom>
              <a:solidFill>
                <a:schemeClr val="tx1">
                  <a:alpha val="2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56" name="Freeform: Shape 127">
                <a:extLst>
                  <a:ext uri="{FF2B5EF4-FFF2-40B4-BE49-F238E27FC236}">
                    <a16:creationId xmlns:a16="http://schemas.microsoft.com/office/drawing/2014/main" id="{BB74C4EE-755E-498A-9F3F-7042FD15049E}"/>
                  </a:ext>
                </a:extLst>
              </p:cNvPr>
              <p:cNvSpPr/>
              <p:nvPr/>
            </p:nvSpPr>
            <p:spPr>
              <a:xfrm>
                <a:off x="4605765" y="3295334"/>
                <a:ext cx="476130" cy="428526"/>
              </a:xfrm>
              <a:custGeom>
                <a:avLst/>
                <a:gdLst>
                  <a:gd name="connsiteX0" fmla="*/ 146903 w 451750"/>
                  <a:gd name="connsiteY0" fmla="*/ 254995 h 301194"/>
                  <a:gd name="connsiteX1" fmla="*/ 442184 w 451750"/>
                  <a:gd name="connsiteY1" fmla="*/ 254995 h 301194"/>
                  <a:gd name="connsiteX2" fmla="*/ 451747 w 451750"/>
                  <a:gd name="connsiteY2" fmla="*/ 264558 h 301194"/>
                  <a:gd name="connsiteX3" fmla="*/ 451747 w 451750"/>
                  <a:gd name="connsiteY3" fmla="*/ 291631 h 301194"/>
                  <a:gd name="connsiteX4" fmla="*/ 442184 w 451750"/>
                  <a:gd name="connsiteY4" fmla="*/ 301194 h 301194"/>
                  <a:gd name="connsiteX5" fmla="*/ 146903 w 451750"/>
                  <a:gd name="connsiteY5" fmla="*/ 301194 h 301194"/>
                  <a:gd name="connsiteX6" fmla="*/ 137340 w 451750"/>
                  <a:gd name="connsiteY6" fmla="*/ 291631 h 301194"/>
                  <a:gd name="connsiteX7" fmla="*/ 137340 w 451750"/>
                  <a:gd name="connsiteY7" fmla="*/ 264558 h 301194"/>
                  <a:gd name="connsiteX8" fmla="*/ 146903 w 451750"/>
                  <a:gd name="connsiteY8" fmla="*/ 254995 h 301194"/>
                  <a:gd name="connsiteX9" fmla="*/ 9563 w 451750"/>
                  <a:gd name="connsiteY9" fmla="*/ 254995 h 301194"/>
                  <a:gd name="connsiteX10" fmla="*/ 83300 w 451750"/>
                  <a:gd name="connsiteY10" fmla="*/ 254995 h 301194"/>
                  <a:gd name="connsiteX11" fmla="*/ 92863 w 451750"/>
                  <a:gd name="connsiteY11" fmla="*/ 264558 h 301194"/>
                  <a:gd name="connsiteX12" fmla="*/ 92863 w 451750"/>
                  <a:gd name="connsiteY12" fmla="*/ 291631 h 301194"/>
                  <a:gd name="connsiteX13" fmla="*/ 83300 w 451750"/>
                  <a:gd name="connsiteY13" fmla="*/ 301194 h 301194"/>
                  <a:gd name="connsiteX14" fmla="*/ 9563 w 451750"/>
                  <a:gd name="connsiteY14" fmla="*/ 301194 h 301194"/>
                  <a:gd name="connsiteX15" fmla="*/ 0 w 451750"/>
                  <a:gd name="connsiteY15" fmla="*/ 291631 h 301194"/>
                  <a:gd name="connsiteX16" fmla="*/ 0 w 451750"/>
                  <a:gd name="connsiteY16" fmla="*/ 264558 h 301194"/>
                  <a:gd name="connsiteX17" fmla="*/ 9563 w 451750"/>
                  <a:gd name="connsiteY17" fmla="*/ 254995 h 301194"/>
                  <a:gd name="connsiteX18" fmla="*/ 146904 w 451750"/>
                  <a:gd name="connsiteY18" fmla="*/ 169997 h 301194"/>
                  <a:gd name="connsiteX19" fmla="*/ 442185 w 451750"/>
                  <a:gd name="connsiteY19" fmla="*/ 169997 h 301194"/>
                  <a:gd name="connsiteX20" fmla="*/ 451748 w 451750"/>
                  <a:gd name="connsiteY20" fmla="*/ 179560 h 301194"/>
                  <a:gd name="connsiteX21" fmla="*/ 451748 w 451750"/>
                  <a:gd name="connsiteY21" fmla="*/ 206633 h 301194"/>
                  <a:gd name="connsiteX22" fmla="*/ 442185 w 451750"/>
                  <a:gd name="connsiteY22" fmla="*/ 216196 h 301194"/>
                  <a:gd name="connsiteX23" fmla="*/ 146904 w 451750"/>
                  <a:gd name="connsiteY23" fmla="*/ 216196 h 301194"/>
                  <a:gd name="connsiteX24" fmla="*/ 137341 w 451750"/>
                  <a:gd name="connsiteY24" fmla="*/ 206633 h 301194"/>
                  <a:gd name="connsiteX25" fmla="*/ 137341 w 451750"/>
                  <a:gd name="connsiteY25" fmla="*/ 179560 h 301194"/>
                  <a:gd name="connsiteX26" fmla="*/ 146904 w 451750"/>
                  <a:gd name="connsiteY26" fmla="*/ 169997 h 301194"/>
                  <a:gd name="connsiteX27" fmla="*/ 9563 w 451750"/>
                  <a:gd name="connsiteY27" fmla="*/ 169997 h 301194"/>
                  <a:gd name="connsiteX28" fmla="*/ 83300 w 451750"/>
                  <a:gd name="connsiteY28" fmla="*/ 169997 h 301194"/>
                  <a:gd name="connsiteX29" fmla="*/ 92863 w 451750"/>
                  <a:gd name="connsiteY29" fmla="*/ 179560 h 301194"/>
                  <a:gd name="connsiteX30" fmla="*/ 92863 w 451750"/>
                  <a:gd name="connsiteY30" fmla="*/ 206633 h 301194"/>
                  <a:gd name="connsiteX31" fmla="*/ 83300 w 451750"/>
                  <a:gd name="connsiteY31" fmla="*/ 216196 h 301194"/>
                  <a:gd name="connsiteX32" fmla="*/ 9563 w 451750"/>
                  <a:gd name="connsiteY32" fmla="*/ 216196 h 301194"/>
                  <a:gd name="connsiteX33" fmla="*/ 0 w 451750"/>
                  <a:gd name="connsiteY33" fmla="*/ 206633 h 301194"/>
                  <a:gd name="connsiteX34" fmla="*/ 0 w 451750"/>
                  <a:gd name="connsiteY34" fmla="*/ 179560 h 301194"/>
                  <a:gd name="connsiteX35" fmla="*/ 9563 w 451750"/>
                  <a:gd name="connsiteY35" fmla="*/ 169997 h 301194"/>
                  <a:gd name="connsiteX36" fmla="*/ 146903 w 451750"/>
                  <a:gd name="connsiteY36" fmla="*/ 84998 h 301194"/>
                  <a:gd name="connsiteX37" fmla="*/ 442184 w 451750"/>
                  <a:gd name="connsiteY37" fmla="*/ 84998 h 301194"/>
                  <a:gd name="connsiteX38" fmla="*/ 451747 w 451750"/>
                  <a:gd name="connsiteY38" fmla="*/ 94561 h 301194"/>
                  <a:gd name="connsiteX39" fmla="*/ 451747 w 451750"/>
                  <a:gd name="connsiteY39" fmla="*/ 121634 h 301194"/>
                  <a:gd name="connsiteX40" fmla="*/ 442184 w 451750"/>
                  <a:gd name="connsiteY40" fmla="*/ 131197 h 301194"/>
                  <a:gd name="connsiteX41" fmla="*/ 146903 w 451750"/>
                  <a:gd name="connsiteY41" fmla="*/ 131197 h 301194"/>
                  <a:gd name="connsiteX42" fmla="*/ 137340 w 451750"/>
                  <a:gd name="connsiteY42" fmla="*/ 121634 h 301194"/>
                  <a:gd name="connsiteX43" fmla="*/ 137340 w 451750"/>
                  <a:gd name="connsiteY43" fmla="*/ 94561 h 301194"/>
                  <a:gd name="connsiteX44" fmla="*/ 146903 w 451750"/>
                  <a:gd name="connsiteY44" fmla="*/ 84998 h 301194"/>
                  <a:gd name="connsiteX45" fmla="*/ 9563 w 451750"/>
                  <a:gd name="connsiteY45" fmla="*/ 84998 h 301194"/>
                  <a:gd name="connsiteX46" fmla="*/ 83300 w 451750"/>
                  <a:gd name="connsiteY46" fmla="*/ 84998 h 301194"/>
                  <a:gd name="connsiteX47" fmla="*/ 92863 w 451750"/>
                  <a:gd name="connsiteY47" fmla="*/ 94561 h 301194"/>
                  <a:gd name="connsiteX48" fmla="*/ 92863 w 451750"/>
                  <a:gd name="connsiteY48" fmla="*/ 121634 h 301194"/>
                  <a:gd name="connsiteX49" fmla="*/ 83300 w 451750"/>
                  <a:gd name="connsiteY49" fmla="*/ 131197 h 301194"/>
                  <a:gd name="connsiteX50" fmla="*/ 9563 w 451750"/>
                  <a:gd name="connsiteY50" fmla="*/ 131197 h 301194"/>
                  <a:gd name="connsiteX51" fmla="*/ 0 w 451750"/>
                  <a:gd name="connsiteY51" fmla="*/ 121634 h 301194"/>
                  <a:gd name="connsiteX52" fmla="*/ 0 w 451750"/>
                  <a:gd name="connsiteY52" fmla="*/ 94561 h 301194"/>
                  <a:gd name="connsiteX53" fmla="*/ 9563 w 451750"/>
                  <a:gd name="connsiteY53" fmla="*/ 84998 h 301194"/>
                  <a:gd name="connsiteX54" fmla="*/ 9564 w 451750"/>
                  <a:gd name="connsiteY54" fmla="*/ 1 h 301194"/>
                  <a:gd name="connsiteX55" fmla="*/ 83301 w 451750"/>
                  <a:gd name="connsiteY55" fmla="*/ 1 h 301194"/>
                  <a:gd name="connsiteX56" fmla="*/ 92864 w 451750"/>
                  <a:gd name="connsiteY56" fmla="*/ 9564 h 301194"/>
                  <a:gd name="connsiteX57" fmla="*/ 92864 w 451750"/>
                  <a:gd name="connsiteY57" fmla="*/ 36637 h 301194"/>
                  <a:gd name="connsiteX58" fmla="*/ 83301 w 451750"/>
                  <a:gd name="connsiteY58" fmla="*/ 46200 h 301194"/>
                  <a:gd name="connsiteX59" fmla="*/ 9564 w 451750"/>
                  <a:gd name="connsiteY59" fmla="*/ 46200 h 301194"/>
                  <a:gd name="connsiteX60" fmla="*/ 1 w 451750"/>
                  <a:gd name="connsiteY60" fmla="*/ 36637 h 301194"/>
                  <a:gd name="connsiteX61" fmla="*/ 1 w 451750"/>
                  <a:gd name="connsiteY61" fmla="*/ 9564 h 301194"/>
                  <a:gd name="connsiteX62" fmla="*/ 9564 w 451750"/>
                  <a:gd name="connsiteY62" fmla="*/ 1 h 301194"/>
                  <a:gd name="connsiteX63" fmla="*/ 146906 w 451750"/>
                  <a:gd name="connsiteY63" fmla="*/ 0 h 301194"/>
                  <a:gd name="connsiteX64" fmla="*/ 442187 w 451750"/>
                  <a:gd name="connsiteY64" fmla="*/ 0 h 301194"/>
                  <a:gd name="connsiteX65" fmla="*/ 451750 w 451750"/>
                  <a:gd name="connsiteY65" fmla="*/ 9563 h 301194"/>
                  <a:gd name="connsiteX66" fmla="*/ 451750 w 451750"/>
                  <a:gd name="connsiteY66" fmla="*/ 36636 h 301194"/>
                  <a:gd name="connsiteX67" fmla="*/ 442187 w 451750"/>
                  <a:gd name="connsiteY67" fmla="*/ 46199 h 301194"/>
                  <a:gd name="connsiteX68" fmla="*/ 146906 w 451750"/>
                  <a:gd name="connsiteY68" fmla="*/ 46199 h 301194"/>
                  <a:gd name="connsiteX69" fmla="*/ 137343 w 451750"/>
                  <a:gd name="connsiteY69" fmla="*/ 36636 h 301194"/>
                  <a:gd name="connsiteX70" fmla="*/ 137343 w 451750"/>
                  <a:gd name="connsiteY70" fmla="*/ 9563 h 301194"/>
                  <a:gd name="connsiteX71" fmla="*/ 146906 w 451750"/>
                  <a:gd name="connsiteY71" fmla="*/ 0 h 3011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</a:cxnLst>
                <a:rect l="l" t="t" r="r" b="b"/>
                <a:pathLst>
                  <a:path w="451750" h="301194">
                    <a:moveTo>
                      <a:pt x="146903" y="254995"/>
                    </a:moveTo>
                    <a:lnTo>
                      <a:pt x="442184" y="254995"/>
                    </a:lnTo>
                    <a:cubicBezTo>
                      <a:pt x="447465" y="254995"/>
                      <a:pt x="451747" y="259277"/>
                      <a:pt x="451747" y="264558"/>
                    </a:cubicBezTo>
                    <a:lnTo>
                      <a:pt x="451747" y="291631"/>
                    </a:lnTo>
                    <a:cubicBezTo>
                      <a:pt x="451747" y="296912"/>
                      <a:pt x="447465" y="301194"/>
                      <a:pt x="442184" y="301194"/>
                    </a:cubicBezTo>
                    <a:lnTo>
                      <a:pt x="146903" y="301194"/>
                    </a:lnTo>
                    <a:cubicBezTo>
                      <a:pt x="141622" y="301194"/>
                      <a:pt x="137340" y="296912"/>
                      <a:pt x="137340" y="291631"/>
                    </a:cubicBezTo>
                    <a:lnTo>
                      <a:pt x="137340" y="264558"/>
                    </a:lnTo>
                    <a:cubicBezTo>
                      <a:pt x="137340" y="259277"/>
                      <a:pt x="141622" y="254995"/>
                      <a:pt x="146903" y="254995"/>
                    </a:cubicBezTo>
                    <a:close/>
                    <a:moveTo>
                      <a:pt x="9563" y="254995"/>
                    </a:moveTo>
                    <a:lnTo>
                      <a:pt x="83300" y="254995"/>
                    </a:lnTo>
                    <a:cubicBezTo>
                      <a:pt x="88581" y="254995"/>
                      <a:pt x="92863" y="259277"/>
                      <a:pt x="92863" y="264558"/>
                    </a:cubicBezTo>
                    <a:lnTo>
                      <a:pt x="92863" y="291631"/>
                    </a:lnTo>
                    <a:cubicBezTo>
                      <a:pt x="92863" y="296912"/>
                      <a:pt x="88581" y="301194"/>
                      <a:pt x="83300" y="301194"/>
                    </a:cubicBezTo>
                    <a:lnTo>
                      <a:pt x="9563" y="301194"/>
                    </a:lnTo>
                    <a:cubicBezTo>
                      <a:pt x="4282" y="301194"/>
                      <a:pt x="0" y="296912"/>
                      <a:pt x="0" y="291631"/>
                    </a:cubicBezTo>
                    <a:lnTo>
                      <a:pt x="0" y="264558"/>
                    </a:lnTo>
                    <a:cubicBezTo>
                      <a:pt x="0" y="259277"/>
                      <a:pt x="4282" y="254995"/>
                      <a:pt x="9563" y="254995"/>
                    </a:cubicBezTo>
                    <a:close/>
                    <a:moveTo>
                      <a:pt x="146904" y="169997"/>
                    </a:moveTo>
                    <a:lnTo>
                      <a:pt x="442185" y="169997"/>
                    </a:lnTo>
                    <a:cubicBezTo>
                      <a:pt x="447466" y="169997"/>
                      <a:pt x="451748" y="174279"/>
                      <a:pt x="451748" y="179560"/>
                    </a:cubicBezTo>
                    <a:lnTo>
                      <a:pt x="451748" y="206633"/>
                    </a:lnTo>
                    <a:cubicBezTo>
                      <a:pt x="451748" y="211914"/>
                      <a:pt x="447466" y="216196"/>
                      <a:pt x="442185" y="216196"/>
                    </a:cubicBezTo>
                    <a:lnTo>
                      <a:pt x="146904" y="216196"/>
                    </a:lnTo>
                    <a:cubicBezTo>
                      <a:pt x="141623" y="216196"/>
                      <a:pt x="137341" y="211914"/>
                      <a:pt x="137341" y="206633"/>
                    </a:cubicBezTo>
                    <a:lnTo>
                      <a:pt x="137341" y="179560"/>
                    </a:lnTo>
                    <a:cubicBezTo>
                      <a:pt x="137341" y="174279"/>
                      <a:pt x="141623" y="169997"/>
                      <a:pt x="146904" y="169997"/>
                    </a:cubicBezTo>
                    <a:close/>
                    <a:moveTo>
                      <a:pt x="9563" y="169997"/>
                    </a:moveTo>
                    <a:lnTo>
                      <a:pt x="83300" y="169997"/>
                    </a:lnTo>
                    <a:cubicBezTo>
                      <a:pt x="88581" y="169997"/>
                      <a:pt x="92863" y="174279"/>
                      <a:pt x="92863" y="179560"/>
                    </a:cubicBezTo>
                    <a:lnTo>
                      <a:pt x="92863" y="206633"/>
                    </a:lnTo>
                    <a:cubicBezTo>
                      <a:pt x="92863" y="211914"/>
                      <a:pt x="88581" y="216196"/>
                      <a:pt x="83300" y="216196"/>
                    </a:cubicBezTo>
                    <a:lnTo>
                      <a:pt x="9563" y="216196"/>
                    </a:lnTo>
                    <a:cubicBezTo>
                      <a:pt x="4282" y="216196"/>
                      <a:pt x="0" y="211914"/>
                      <a:pt x="0" y="206633"/>
                    </a:cubicBezTo>
                    <a:lnTo>
                      <a:pt x="0" y="179560"/>
                    </a:lnTo>
                    <a:cubicBezTo>
                      <a:pt x="0" y="174279"/>
                      <a:pt x="4282" y="169997"/>
                      <a:pt x="9563" y="169997"/>
                    </a:cubicBezTo>
                    <a:close/>
                    <a:moveTo>
                      <a:pt x="146903" y="84998"/>
                    </a:moveTo>
                    <a:lnTo>
                      <a:pt x="442184" y="84998"/>
                    </a:lnTo>
                    <a:cubicBezTo>
                      <a:pt x="447465" y="84998"/>
                      <a:pt x="451747" y="89280"/>
                      <a:pt x="451747" y="94561"/>
                    </a:cubicBezTo>
                    <a:lnTo>
                      <a:pt x="451747" y="121634"/>
                    </a:lnTo>
                    <a:cubicBezTo>
                      <a:pt x="451747" y="126915"/>
                      <a:pt x="447465" y="131197"/>
                      <a:pt x="442184" y="131197"/>
                    </a:cubicBezTo>
                    <a:lnTo>
                      <a:pt x="146903" y="131197"/>
                    </a:lnTo>
                    <a:cubicBezTo>
                      <a:pt x="141622" y="131197"/>
                      <a:pt x="137340" y="126915"/>
                      <a:pt x="137340" y="121634"/>
                    </a:cubicBezTo>
                    <a:lnTo>
                      <a:pt x="137340" y="94561"/>
                    </a:lnTo>
                    <a:cubicBezTo>
                      <a:pt x="137340" y="89280"/>
                      <a:pt x="141622" y="84998"/>
                      <a:pt x="146903" y="84998"/>
                    </a:cubicBezTo>
                    <a:close/>
                    <a:moveTo>
                      <a:pt x="9563" y="84998"/>
                    </a:moveTo>
                    <a:lnTo>
                      <a:pt x="83300" y="84998"/>
                    </a:lnTo>
                    <a:cubicBezTo>
                      <a:pt x="88581" y="84998"/>
                      <a:pt x="92863" y="89280"/>
                      <a:pt x="92863" y="94561"/>
                    </a:cubicBezTo>
                    <a:lnTo>
                      <a:pt x="92863" y="121634"/>
                    </a:lnTo>
                    <a:cubicBezTo>
                      <a:pt x="92863" y="126915"/>
                      <a:pt x="88581" y="131197"/>
                      <a:pt x="83300" y="131197"/>
                    </a:cubicBezTo>
                    <a:lnTo>
                      <a:pt x="9563" y="131197"/>
                    </a:lnTo>
                    <a:cubicBezTo>
                      <a:pt x="4282" y="131197"/>
                      <a:pt x="0" y="126915"/>
                      <a:pt x="0" y="121634"/>
                    </a:cubicBezTo>
                    <a:lnTo>
                      <a:pt x="0" y="94561"/>
                    </a:lnTo>
                    <a:cubicBezTo>
                      <a:pt x="0" y="89280"/>
                      <a:pt x="4282" y="84998"/>
                      <a:pt x="9563" y="84998"/>
                    </a:cubicBezTo>
                    <a:close/>
                    <a:moveTo>
                      <a:pt x="9564" y="1"/>
                    </a:moveTo>
                    <a:lnTo>
                      <a:pt x="83301" y="1"/>
                    </a:lnTo>
                    <a:cubicBezTo>
                      <a:pt x="88582" y="1"/>
                      <a:pt x="92864" y="4283"/>
                      <a:pt x="92864" y="9564"/>
                    </a:cubicBezTo>
                    <a:lnTo>
                      <a:pt x="92864" y="36637"/>
                    </a:lnTo>
                    <a:cubicBezTo>
                      <a:pt x="92864" y="41918"/>
                      <a:pt x="88582" y="46200"/>
                      <a:pt x="83301" y="46200"/>
                    </a:cubicBezTo>
                    <a:lnTo>
                      <a:pt x="9564" y="46200"/>
                    </a:lnTo>
                    <a:cubicBezTo>
                      <a:pt x="4283" y="46200"/>
                      <a:pt x="1" y="41918"/>
                      <a:pt x="1" y="36637"/>
                    </a:cubicBezTo>
                    <a:lnTo>
                      <a:pt x="1" y="9564"/>
                    </a:lnTo>
                    <a:cubicBezTo>
                      <a:pt x="1" y="4283"/>
                      <a:pt x="4283" y="1"/>
                      <a:pt x="9564" y="1"/>
                    </a:cubicBezTo>
                    <a:close/>
                    <a:moveTo>
                      <a:pt x="146906" y="0"/>
                    </a:moveTo>
                    <a:lnTo>
                      <a:pt x="442187" y="0"/>
                    </a:lnTo>
                    <a:cubicBezTo>
                      <a:pt x="447468" y="0"/>
                      <a:pt x="451750" y="4282"/>
                      <a:pt x="451750" y="9563"/>
                    </a:cubicBezTo>
                    <a:lnTo>
                      <a:pt x="451750" y="36636"/>
                    </a:lnTo>
                    <a:cubicBezTo>
                      <a:pt x="451750" y="41917"/>
                      <a:pt x="447468" y="46199"/>
                      <a:pt x="442187" y="46199"/>
                    </a:cubicBezTo>
                    <a:lnTo>
                      <a:pt x="146906" y="46199"/>
                    </a:lnTo>
                    <a:cubicBezTo>
                      <a:pt x="141625" y="46199"/>
                      <a:pt x="137343" y="41917"/>
                      <a:pt x="137343" y="36636"/>
                    </a:cubicBezTo>
                    <a:lnTo>
                      <a:pt x="137343" y="9563"/>
                    </a:lnTo>
                    <a:cubicBezTo>
                      <a:pt x="137343" y="4282"/>
                      <a:pt x="141625" y="0"/>
                      <a:pt x="146906" y="0"/>
                    </a:cubicBezTo>
                    <a:close/>
                  </a:path>
                </a:pathLst>
              </a:custGeom>
              <a:solidFill>
                <a:schemeClr val="tx1">
                  <a:alpha val="2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79" name="Freeform: Shape 17">
            <a:extLst>
              <a:ext uri="{FF2B5EF4-FFF2-40B4-BE49-F238E27FC236}">
                <a16:creationId xmlns:a16="http://schemas.microsoft.com/office/drawing/2014/main" id="{8C084D3B-1639-4AD4-BA2D-9680BD713C6D}"/>
              </a:ext>
            </a:extLst>
          </p:cNvPr>
          <p:cNvSpPr/>
          <p:nvPr/>
        </p:nvSpPr>
        <p:spPr>
          <a:xfrm rot="2838882">
            <a:off x="2646492" y="3902298"/>
            <a:ext cx="1627770" cy="1924257"/>
          </a:xfrm>
          <a:custGeom>
            <a:avLst/>
            <a:gdLst>
              <a:gd name="connsiteX0" fmla="*/ 1697155 w 3375646"/>
              <a:gd name="connsiteY0" fmla="*/ 0 h 3990500"/>
              <a:gd name="connsiteX1" fmla="*/ 3236340 w 3375646"/>
              <a:gd name="connsiteY1" fmla="*/ 0 h 3990500"/>
              <a:gd name="connsiteX2" fmla="*/ 3375646 w 3375646"/>
              <a:gd name="connsiteY2" fmla="*/ 184244 h 3990500"/>
              <a:gd name="connsiteX3" fmla="*/ 3375646 w 3375646"/>
              <a:gd name="connsiteY3" fmla="*/ 3806252 h 3990500"/>
              <a:gd name="connsiteX4" fmla="*/ 3236340 w 3375646"/>
              <a:gd name="connsiteY4" fmla="*/ 3990500 h 3990500"/>
              <a:gd name="connsiteX5" fmla="*/ 0 w 3375646"/>
              <a:gd name="connsiteY5" fmla="*/ 3990500 h 3990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375646" h="3990500">
                <a:moveTo>
                  <a:pt x="1697155" y="0"/>
                </a:moveTo>
                <a:lnTo>
                  <a:pt x="3236340" y="0"/>
                </a:lnTo>
                <a:cubicBezTo>
                  <a:pt x="3312732" y="0"/>
                  <a:pt x="3375646" y="80888"/>
                  <a:pt x="3375646" y="184244"/>
                </a:cubicBezTo>
                <a:lnTo>
                  <a:pt x="3375646" y="3806252"/>
                </a:lnTo>
                <a:cubicBezTo>
                  <a:pt x="3375646" y="3905115"/>
                  <a:pt x="3312732" y="3990500"/>
                  <a:pt x="3236340" y="3990500"/>
                </a:cubicBezTo>
                <a:lnTo>
                  <a:pt x="0" y="3990500"/>
                </a:lnTo>
                <a:close/>
              </a:path>
            </a:pathLst>
          </a:custGeom>
          <a:solidFill>
            <a:schemeClr val="bg1">
              <a:alpha val="10000"/>
            </a:schemeClr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 dirty="0"/>
          </a:p>
        </p:txBody>
      </p:sp>
      <p:grpSp>
        <p:nvGrpSpPr>
          <p:cNvPr id="3" name="그룹 2">
            <a:extLst>
              <a:ext uri="{FF2B5EF4-FFF2-40B4-BE49-F238E27FC236}">
                <a16:creationId xmlns:a16="http://schemas.microsoft.com/office/drawing/2014/main" id="{B3B60069-8231-46EE-AE61-64F94EFE012C}"/>
              </a:ext>
            </a:extLst>
          </p:cNvPr>
          <p:cNvGrpSpPr/>
          <p:nvPr/>
        </p:nvGrpSpPr>
        <p:grpSpPr>
          <a:xfrm>
            <a:off x="-299663" y="3010459"/>
            <a:ext cx="4044881" cy="3905812"/>
            <a:chOff x="-299663" y="3010459"/>
            <a:chExt cx="4044881" cy="3905812"/>
          </a:xfrm>
        </p:grpSpPr>
        <p:sp>
          <p:nvSpPr>
            <p:cNvPr id="64" name="Freeform: Shape 12">
              <a:extLst>
                <a:ext uri="{FF2B5EF4-FFF2-40B4-BE49-F238E27FC236}">
                  <a16:creationId xmlns:a16="http://schemas.microsoft.com/office/drawing/2014/main" id="{BA1A1704-96DF-4F9C-8D77-9789F74C1325}"/>
                </a:ext>
              </a:extLst>
            </p:cNvPr>
            <p:cNvSpPr>
              <a:spLocks/>
            </p:cNvSpPr>
            <p:nvPr/>
          </p:nvSpPr>
          <p:spPr>
            <a:xfrm rot="2838882">
              <a:off x="1244005" y="3525226"/>
              <a:ext cx="3015979" cy="1986446"/>
            </a:xfrm>
            <a:custGeom>
              <a:avLst/>
              <a:gdLst>
                <a:gd name="connsiteX0" fmla="*/ 1311116 w 1314450"/>
                <a:gd name="connsiteY0" fmla="*/ 813911 h 857250"/>
                <a:gd name="connsiteX1" fmla="*/ 1281589 w 1314450"/>
                <a:gd name="connsiteY1" fmla="*/ 852964 h 857250"/>
                <a:gd name="connsiteX2" fmla="*/ 36671 w 1314450"/>
                <a:gd name="connsiteY2" fmla="*/ 852964 h 857250"/>
                <a:gd name="connsiteX3" fmla="*/ 7144 w 1314450"/>
                <a:gd name="connsiteY3" fmla="*/ 813911 h 857250"/>
                <a:gd name="connsiteX4" fmla="*/ 7144 w 1314450"/>
                <a:gd name="connsiteY4" fmla="*/ 46196 h 857250"/>
                <a:gd name="connsiteX5" fmla="*/ 36671 w 1314450"/>
                <a:gd name="connsiteY5" fmla="*/ 7144 h 857250"/>
                <a:gd name="connsiteX6" fmla="*/ 1281589 w 1314450"/>
                <a:gd name="connsiteY6" fmla="*/ 7144 h 857250"/>
                <a:gd name="connsiteX7" fmla="*/ 1311116 w 1314450"/>
                <a:gd name="connsiteY7" fmla="*/ 46196 h 857250"/>
                <a:gd name="connsiteX8" fmla="*/ 1311116 w 1314450"/>
                <a:gd name="connsiteY8" fmla="*/ 813911 h 857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14450" h="857250">
                  <a:moveTo>
                    <a:pt x="1311116" y="813911"/>
                  </a:moveTo>
                  <a:cubicBezTo>
                    <a:pt x="1311116" y="834866"/>
                    <a:pt x="1297781" y="852964"/>
                    <a:pt x="1281589" y="852964"/>
                  </a:cubicBezTo>
                  <a:lnTo>
                    <a:pt x="36671" y="852964"/>
                  </a:lnTo>
                  <a:cubicBezTo>
                    <a:pt x="20479" y="852964"/>
                    <a:pt x="7144" y="835819"/>
                    <a:pt x="7144" y="813911"/>
                  </a:cubicBezTo>
                  <a:lnTo>
                    <a:pt x="7144" y="46196"/>
                  </a:lnTo>
                  <a:cubicBezTo>
                    <a:pt x="7144" y="25241"/>
                    <a:pt x="20479" y="7144"/>
                    <a:pt x="36671" y="7144"/>
                  </a:cubicBezTo>
                  <a:lnTo>
                    <a:pt x="1281589" y="7144"/>
                  </a:lnTo>
                  <a:cubicBezTo>
                    <a:pt x="1297781" y="7144"/>
                    <a:pt x="1311116" y="24289"/>
                    <a:pt x="1311116" y="46196"/>
                  </a:cubicBezTo>
                  <a:lnTo>
                    <a:pt x="1311116" y="813911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5" name="Freeform: Shape 13">
              <a:extLst>
                <a:ext uri="{FF2B5EF4-FFF2-40B4-BE49-F238E27FC236}">
                  <a16:creationId xmlns:a16="http://schemas.microsoft.com/office/drawing/2014/main" id="{B1957359-AE7B-40F5-9361-6F54BFEAC13D}"/>
                </a:ext>
              </a:extLst>
            </p:cNvPr>
            <p:cNvSpPr/>
            <p:nvPr/>
          </p:nvSpPr>
          <p:spPr>
            <a:xfrm rot="2838882">
              <a:off x="1257389" y="3541728"/>
              <a:ext cx="2990401" cy="1950261"/>
            </a:xfrm>
            <a:custGeom>
              <a:avLst/>
              <a:gdLst>
                <a:gd name="connsiteX0" fmla="*/ 1311116 w 1314450"/>
                <a:gd name="connsiteY0" fmla="*/ 813911 h 857250"/>
                <a:gd name="connsiteX1" fmla="*/ 1281589 w 1314450"/>
                <a:gd name="connsiteY1" fmla="*/ 852964 h 857250"/>
                <a:gd name="connsiteX2" fmla="*/ 36671 w 1314450"/>
                <a:gd name="connsiteY2" fmla="*/ 852964 h 857250"/>
                <a:gd name="connsiteX3" fmla="*/ 7144 w 1314450"/>
                <a:gd name="connsiteY3" fmla="*/ 813911 h 857250"/>
                <a:gd name="connsiteX4" fmla="*/ 7144 w 1314450"/>
                <a:gd name="connsiteY4" fmla="*/ 46196 h 857250"/>
                <a:gd name="connsiteX5" fmla="*/ 36671 w 1314450"/>
                <a:gd name="connsiteY5" fmla="*/ 7144 h 857250"/>
                <a:gd name="connsiteX6" fmla="*/ 1281589 w 1314450"/>
                <a:gd name="connsiteY6" fmla="*/ 7144 h 857250"/>
                <a:gd name="connsiteX7" fmla="*/ 1311116 w 1314450"/>
                <a:gd name="connsiteY7" fmla="*/ 46196 h 857250"/>
                <a:gd name="connsiteX8" fmla="*/ 1311116 w 1314450"/>
                <a:gd name="connsiteY8" fmla="*/ 813911 h 857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14450" h="857250">
                  <a:moveTo>
                    <a:pt x="1311116" y="813911"/>
                  </a:moveTo>
                  <a:cubicBezTo>
                    <a:pt x="1311116" y="834866"/>
                    <a:pt x="1297781" y="852964"/>
                    <a:pt x="1281589" y="852964"/>
                  </a:cubicBezTo>
                  <a:lnTo>
                    <a:pt x="36671" y="852964"/>
                  </a:lnTo>
                  <a:cubicBezTo>
                    <a:pt x="20479" y="852964"/>
                    <a:pt x="7144" y="835819"/>
                    <a:pt x="7144" y="813911"/>
                  </a:cubicBezTo>
                  <a:lnTo>
                    <a:pt x="7144" y="46196"/>
                  </a:lnTo>
                  <a:cubicBezTo>
                    <a:pt x="7144" y="25241"/>
                    <a:pt x="20479" y="7144"/>
                    <a:pt x="36671" y="7144"/>
                  </a:cubicBezTo>
                  <a:lnTo>
                    <a:pt x="1281589" y="7144"/>
                  </a:lnTo>
                  <a:cubicBezTo>
                    <a:pt x="1297781" y="7144"/>
                    <a:pt x="1311116" y="24289"/>
                    <a:pt x="1311116" y="46196"/>
                  </a:cubicBezTo>
                  <a:lnTo>
                    <a:pt x="1311116" y="813911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6" name="Freeform: Shape 14">
              <a:extLst>
                <a:ext uri="{FF2B5EF4-FFF2-40B4-BE49-F238E27FC236}">
                  <a16:creationId xmlns:a16="http://schemas.microsoft.com/office/drawing/2014/main" id="{AD1ECA81-F9BF-431D-91E7-5F0461089A0B}"/>
                </a:ext>
              </a:extLst>
            </p:cNvPr>
            <p:cNvSpPr/>
            <p:nvPr/>
          </p:nvSpPr>
          <p:spPr>
            <a:xfrm rot="2838882">
              <a:off x="1401866" y="3666297"/>
              <a:ext cx="2730365" cy="1668557"/>
            </a:xfrm>
            <a:custGeom>
              <a:avLst/>
              <a:gdLst>
                <a:gd name="connsiteX0" fmla="*/ 7144 w 1200150"/>
                <a:gd name="connsiteY0" fmla="*/ 7144 h 733425"/>
                <a:gd name="connsiteX1" fmla="*/ 1196816 w 1200150"/>
                <a:gd name="connsiteY1" fmla="*/ 7144 h 733425"/>
                <a:gd name="connsiteX2" fmla="*/ 1196816 w 1200150"/>
                <a:gd name="connsiteY2" fmla="*/ 730091 h 733425"/>
                <a:gd name="connsiteX3" fmla="*/ 7144 w 1200150"/>
                <a:gd name="connsiteY3" fmla="*/ 730091 h 733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00150" h="733425">
                  <a:moveTo>
                    <a:pt x="7144" y="7144"/>
                  </a:moveTo>
                  <a:lnTo>
                    <a:pt x="1196816" y="7144"/>
                  </a:lnTo>
                  <a:lnTo>
                    <a:pt x="1196816" y="730091"/>
                  </a:lnTo>
                  <a:lnTo>
                    <a:pt x="7144" y="730091"/>
                  </a:lnTo>
                  <a:close/>
                </a:path>
              </a:pathLst>
            </a:custGeom>
            <a:solidFill>
              <a:schemeClr val="accent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grpSp>
          <p:nvGrpSpPr>
            <p:cNvPr id="67" name="Group 62">
              <a:extLst>
                <a:ext uri="{FF2B5EF4-FFF2-40B4-BE49-F238E27FC236}">
                  <a16:creationId xmlns:a16="http://schemas.microsoft.com/office/drawing/2014/main" id="{64A9A18A-4B9D-42F3-A282-AD9B4280D1AC}"/>
                </a:ext>
              </a:extLst>
            </p:cNvPr>
            <p:cNvGrpSpPr/>
            <p:nvPr/>
          </p:nvGrpSpPr>
          <p:grpSpPr>
            <a:xfrm rot="2835941">
              <a:off x="1558019" y="3891981"/>
              <a:ext cx="2387425" cy="1253861"/>
              <a:chOff x="10931534" y="3573459"/>
              <a:chExt cx="1678028" cy="881290"/>
            </a:xfrm>
          </p:grpSpPr>
          <p:sp>
            <p:nvSpPr>
              <p:cNvPr id="68" name="Rectangle 23">
                <a:extLst>
                  <a:ext uri="{FF2B5EF4-FFF2-40B4-BE49-F238E27FC236}">
                    <a16:creationId xmlns:a16="http://schemas.microsoft.com/office/drawing/2014/main" id="{C69E4990-FA76-426F-A4FD-3FA2828030CB}"/>
                  </a:ext>
                </a:extLst>
              </p:cNvPr>
              <p:cNvSpPr/>
              <p:nvPr/>
            </p:nvSpPr>
            <p:spPr>
              <a:xfrm>
                <a:off x="10931534" y="3573459"/>
                <a:ext cx="1678028" cy="138033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9" name="Rectangle 24">
                <a:extLst>
                  <a:ext uri="{FF2B5EF4-FFF2-40B4-BE49-F238E27FC236}">
                    <a16:creationId xmlns:a16="http://schemas.microsoft.com/office/drawing/2014/main" id="{B7D8AB43-0A25-4F4F-AB30-7E30A583C52C}"/>
                  </a:ext>
                </a:extLst>
              </p:cNvPr>
              <p:cNvSpPr/>
              <p:nvPr/>
            </p:nvSpPr>
            <p:spPr>
              <a:xfrm>
                <a:off x="11505826" y="3825575"/>
                <a:ext cx="531363" cy="397885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0" name="Freeform: Shape 127">
                <a:extLst>
                  <a:ext uri="{FF2B5EF4-FFF2-40B4-BE49-F238E27FC236}">
                    <a16:creationId xmlns:a16="http://schemas.microsoft.com/office/drawing/2014/main" id="{A8BE517C-2547-4AFB-A5A1-7C5881E213BC}"/>
                  </a:ext>
                </a:extLst>
              </p:cNvPr>
              <p:cNvSpPr/>
              <p:nvPr/>
            </p:nvSpPr>
            <p:spPr>
              <a:xfrm>
                <a:off x="11542085" y="3877305"/>
                <a:ext cx="424126" cy="301194"/>
              </a:xfrm>
              <a:custGeom>
                <a:avLst/>
                <a:gdLst>
                  <a:gd name="connsiteX0" fmla="*/ 146903 w 451750"/>
                  <a:gd name="connsiteY0" fmla="*/ 254995 h 301194"/>
                  <a:gd name="connsiteX1" fmla="*/ 442184 w 451750"/>
                  <a:gd name="connsiteY1" fmla="*/ 254995 h 301194"/>
                  <a:gd name="connsiteX2" fmla="*/ 451747 w 451750"/>
                  <a:gd name="connsiteY2" fmla="*/ 264558 h 301194"/>
                  <a:gd name="connsiteX3" fmla="*/ 451747 w 451750"/>
                  <a:gd name="connsiteY3" fmla="*/ 291631 h 301194"/>
                  <a:gd name="connsiteX4" fmla="*/ 442184 w 451750"/>
                  <a:gd name="connsiteY4" fmla="*/ 301194 h 301194"/>
                  <a:gd name="connsiteX5" fmla="*/ 146903 w 451750"/>
                  <a:gd name="connsiteY5" fmla="*/ 301194 h 301194"/>
                  <a:gd name="connsiteX6" fmla="*/ 137340 w 451750"/>
                  <a:gd name="connsiteY6" fmla="*/ 291631 h 301194"/>
                  <a:gd name="connsiteX7" fmla="*/ 137340 w 451750"/>
                  <a:gd name="connsiteY7" fmla="*/ 264558 h 301194"/>
                  <a:gd name="connsiteX8" fmla="*/ 146903 w 451750"/>
                  <a:gd name="connsiteY8" fmla="*/ 254995 h 301194"/>
                  <a:gd name="connsiteX9" fmla="*/ 9563 w 451750"/>
                  <a:gd name="connsiteY9" fmla="*/ 254995 h 301194"/>
                  <a:gd name="connsiteX10" fmla="*/ 83300 w 451750"/>
                  <a:gd name="connsiteY10" fmla="*/ 254995 h 301194"/>
                  <a:gd name="connsiteX11" fmla="*/ 92863 w 451750"/>
                  <a:gd name="connsiteY11" fmla="*/ 264558 h 301194"/>
                  <a:gd name="connsiteX12" fmla="*/ 92863 w 451750"/>
                  <a:gd name="connsiteY12" fmla="*/ 291631 h 301194"/>
                  <a:gd name="connsiteX13" fmla="*/ 83300 w 451750"/>
                  <a:gd name="connsiteY13" fmla="*/ 301194 h 301194"/>
                  <a:gd name="connsiteX14" fmla="*/ 9563 w 451750"/>
                  <a:gd name="connsiteY14" fmla="*/ 301194 h 301194"/>
                  <a:gd name="connsiteX15" fmla="*/ 0 w 451750"/>
                  <a:gd name="connsiteY15" fmla="*/ 291631 h 301194"/>
                  <a:gd name="connsiteX16" fmla="*/ 0 w 451750"/>
                  <a:gd name="connsiteY16" fmla="*/ 264558 h 301194"/>
                  <a:gd name="connsiteX17" fmla="*/ 9563 w 451750"/>
                  <a:gd name="connsiteY17" fmla="*/ 254995 h 301194"/>
                  <a:gd name="connsiteX18" fmla="*/ 146904 w 451750"/>
                  <a:gd name="connsiteY18" fmla="*/ 169997 h 301194"/>
                  <a:gd name="connsiteX19" fmla="*/ 442185 w 451750"/>
                  <a:gd name="connsiteY19" fmla="*/ 169997 h 301194"/>
                  <a:gd name="connsiteX20" fmla="*/ 451748 w 451750"/>
                  <a:gd name="connsiteY20" fmla="*/ 179560 h 301194"/>
                  <a:gd name="connsiteX21" fmla="*/ 451748 w 451750"/>
                  <a:gd name="connsiteY21" fmla="*/ 206633 h 301194"/>
                  <a:gd name="connsiteX22" fmla="*/ 442185 w 451750"/>
                  <a:gd name="connsiteY22" fmla="*/ 216196 h 301194"/>
                  <a:gd name="connsiteX23" fmla="*/ 146904 w 451750"/>
                  <a:gd name="connsiteY23" fmla="*/ 216196 h 301194"/>
                  <a:gd name="connsiteX24" fmla="*/ 137341 w 451750"/>
                  <a:gd name="connsiteY24" fmla="*/ 206633 h 301194"/>
                  <a:gd name="connsiteX25" fmla="*/ 137341 w 451750"/>
                  <a:gd name="connsiteY25" fmla="*/ 179560 h 301194"/>
                  <a:gd name="connsiteX26" fmla="*/ 146904 w 451750"/>
                  <a:gd name="connsiteY26" fmla="*/ 169997 h 301194"/>
                  <a:gd name="connsiteX27" fmla="*/ 9563 w 451750"/>
                  <a:gd name="connsiteY27" fmla="*/ 169997 h 301194"/>
                  <a:gd name="connsiteX28" fmla="*/ 83300 w 451750"/>
                  <a:gd name="connsiteY28" fmla="*/ 169997 h 301194"/>
                  <a:gd name="connsiteX29" fmla="*/ 92863 w 451750"/>
                  <a:gd name="connsiteY29" fmla="*/ 179560 h 301194"/>
                  <a:gd name="connsiteX30" fmla="*/ 92863 w 451750"/>
                  <a:gd name="connsiteY30" fmla="*/ 206633 h 301194"/>
                  <a:gd name="connsiteX31" fmla="*/ 83300 w 451750"/>
                  <a:gd name="connsiteY31" fmla="*/ 216196 h 301194"/>
                  <a:gd name="connsiteX32" fmla="*/ 9563 w 451750"/>
                  <a:gd name="connsiteY32" fmla="*/ 216196 h 301194"/>
                  <a:gd name="connsiteX33" fmla="*/ 0 w 451750"/>
                  <a:gd name="connsiteY33" fmla="*/ 206633 h 301194"/>
                  <a:gd name="connsiteX34" fmla="*/ 0 w 451750"/>
                  <a:gd name="connsiteY34" fmla="*/ 179560 h 301194"/>
                  <a:gd name="connsiteX35" fmla="*/ 9563 w 451750"/>
                  <a:gd name="connsiteY35" fmla="*/ 169997 h 301194"/>
                  <a:gd name="connsiteX36" fmla="*/ 146903 w 451750"/>
                  <a:gd name="connsiteY36" fmla="*/ 84998 h 301194"/>
                  <a:gd name="connsiteX37" fmla="*/ 442184 w 451750"/>
                  <a:gd name="connsiteY37" fmla="*/ 84998 h 301194"/>
                  <a:gd name="connsiteX38" fmla="*/ 451747 w 451750"/>
                  <a:gd name="connsiteY38" fmla="*/ 94561 h 301194"/>
                  <a:gd name="connsiteX39" fmla="*/ 451747 w 451750"/>
                  <a:gd name="connsiteY39" fmla="*/ 121634 h 301194"/>
                  <a:gd name="connsiteX40" fmla="*/ 442184 w 451750"/>
                  <a:gd name="connsiteY40" fmla="*/ 131197 h 301194"/>
                  <a:gd name="connsiteX41" fmla="*/ 146903 w 451750"/>
                  <a:gd name="connsiteY41" fmla="*/ 131197 h 301194"/>
                  <a:gd name="connsiteX42" fmla="*/ 137340 w 451750"/>
                  <a:gd name="connsiteY42" fmla="*/ 121634 h 301194"/>
                  <a:gd name="connsiteX43" fmla="*/ 137340 w 451750"/>
                  <a:gd name="connsiteY43" fmla="*/ 94561 h 301194"/>
                  <a:gd name="connsiteX44" fmla="*/ 146903 w 451750"/>
                  <a:gd name="connsiteY44" fmla="*/ 84998 h 301194"/>
                  <a:gd name="connsiteX45" fmla="*/ 9563 w 451750"/>
                  <a:gd name="connsiteY45" fmla="*/ 84998 h 301194"/>
                  <a:gd name="connsiteX46" fmla="*/ 83300 w 451750"/>
                  <a:gd name="connsiteY46" fmla="*/ 84998 h 301194"/>
                  <a:gd name="connsiteX47" fmla="*/ 92863 w 451750"/>
                  <a:gd name="connsiteY47" fmla="*/ 94561 h 301194"/>
                  <a:gd name="connsiteX48" fmla="*/ 92863 w 451750"/>
                  <a:gd name="connsiteY48" fmla="*/ 121634 h 301194"/>
                  <a:gd name="connsiteX49" fmla="*/ 83300 w 451750"/>
                  <a:gd name="connsiteY49" fmla="*/ 131197 h 301194"/>
                  <a:gd name="connsiteX50" fmla="*/ 9563 w 451750"/>
                  <a:gd name="connsiteY50" fmla="*/ 131197 h 301194"/>
                  <a:gd name="connsiteX51" fmla="*/ 0 w 451750"/>
                  <a:gd name="connsiteY51" fmla="*/ 121634 h 301194"/>
                  <a:gd name="connsiteX52" fmla="*/ 0 w 451750"/>
                  <a:gd name="connsiteY52" fmla="*/ 94561 h 301194"/>
                  <a:gd name="connsiteX53" fmla="*/ 9563 w 451750"/>
                  <a:gd name="connsiteY53" fmla="*/ 84998 h 301194"/>
                  <a:gd name="connsiteX54" fmla="*/ 9564 w 451750"/>
                  <a:gd name="connsiteY54" fmla="*/ 1 h 301194"/>
                  <a:gd name="connsiteX55" fmla="*/ 83301 w 451750"/>
                  <a:gd name="connsiteY55" fmla="*/ 1 h 301194"/>
                  <a:gd name="connsiteX56" fmla="*/ 92864 w 451750"/>
                  <a:gd name="connsiteY56" fmla="*/ 9564 h 301194"/>
                  <a:gd name="connsiteX57" fmla="*/ 92864 w 451750"/>
                  <a:gd name="connsiteY57" fmla="*/ 36637 h 301194"/>
                  <a:gd name="connsiteX58" fmla="*/ 83301 w 451750"/>
                  <a:gd name="connsiteY58" fmla="*/ 46200 h 301194"/>
                  <a:gd name="connsiteX59" fmla="*/ 9564 w 451750"/>
                  <a:gd name="connsiteY59" fmla="*/ 46200 h 301194"/>
                  <a:gd name="connsiteX60" fmla="*/ 1 w 451750"/>
                  <a:gd name="connsiteY60" fmla="*/ 36637 h 301194"/>
                  <a:gd name="connsiteX61" fmla="*/ 1 w 451750"/>
                  <a:gd name="connsiteY61" fmla="*/ 9564 h 301194"/>
                  <a:gd name="connsiteX62" fmla="*/ 9564 w 451750"/>
                  <a:gd name="connsiteY62" fmla="*/ 1 h 301194"/>
                  <a:gd name="connsiteX63" fmla="*/ 146906 w 451750"/>
                  <a:gd name="connsiteY63" fmla="*/ 0 h 301194"/>
                  <a:gd name="connsiteX64" fmla="*/ 442187 w 451750"/>
                  <a:gd name="connsiteY64" fmla="*/ 0 h 301194"/>
                  <a:gd name="connsiteX65" fmla="*/ 451750 w 451750"/>
                  <a:gd name="connsiteY65" fmla="*/ 9563 h 301194"/>
                  <a:gd name="connsiteX66" fmla="*/ 451750 w 451750"/>
                  <a:gd name="connsiteY66" fmla="*/ 36636 h 301194"/>
                  <a:gd name="connsiteX67" fmla="*/ 442187 w 451750"/>
                  <a:gd name="connsiteY67" fmla="*/ 46199 h 301194"/>
                  <a:gd name="connsiteX68" fmla="*/ 146906 w 451750"/>
                  <a:gd name="connsiteY68" fmla="*/ 46199 h 301194"/>
                  <a:gd name="connsiteX69" fmla="*/ 137343 w 451750"/>
                  <a:gd name="connsiteY69" fmla="*/ 36636 h 301194"/>
                  <a:gd name="connsiteX70" fmla="*/ 137343 w 451750"/>
                  <a:gd name="connsiteY70" fmla="*/ 9563 h 301194"/>
                  <a:gd name="connsiteX71" fmla="*/ 146906 w 451750"/>
                  <a:gd name="connsiteY71" fmla="*/ 0 h 3011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</a:cxnLst>
                <a:rect l="l" t="t" r="r" b="b"/>
                <a:pathLst>
                  <a:path w="451750" h="301194">
                    <a:moveTo>
                      <a:pt x="146903" y="254995"/>
                    </a:moveTo>
                    <a:lnTo>
                      <a:pt x="442184" y="254995"/>
                    </a:lnTo>
                    <a:cubicBezTo>
                      <a:pt x="447465" y="254995"/>
                      <a:pt x="451747" y="259277"/>
                      <a:pt x="451747" y="264558"/>
                    </a:cubicBezTo>
                    <a:lnTo>
                      <a:pt x="451747" y="291631"/>
                    </a:lnTo>
                    <a:cubicBezTo>
                      <a:pt x="451747" y="296912"/>
                      <a:pt x="447465" y="301194"/>
                      <a:pt x="442184" y="301194"/>
                    </a:cubicBezTo>
                    <a:lnTo>
                      <a:pt x="146903" y="301194"/>
                    </a:lnTo>
                    <a:cubicBezTo>
                      <a:pt x="141622" y="301194"/>
                      <a:pt x="137340" y="296912"/>
                      <a:pt x="137340" y="291631"/>
                    </a:cubicBezTo>
                    <a:lnTo>
                      <a:pt x="137340" y="264558"/>
                    </a:lnTo>
                    <a:cubicBezTo>
                      <a:pt x="137340" y="259277"/>
                      <a:pt x="141622" y="254995"/>
                      <a:pt x="146903" y="254995"/>
                    </a:cubicBezTo>
                    <a:close/>
                    <a:moveTo>
                      <a:pt x="9563" y="254995"/>
                    </a:moveTo>
                    <a:lnTo>
                      <a:pt x="83300" y="254995"/>
                    </a:lnTo>
                    <a:cubicBezTo>
                      <a:pt x="88581" y="254995"/>
                      <a:pt x="92863" y="259277"/>
                      <a:pt x="92863" y="264558"/>
                    </a:cubicBezTo>
                    <a:lnTo>
                      <a:pt x="92863" y="291631"/>
                    </a:lnTo>
                    <a:cubicBezTo>
                      <a:pt x="92863" y="296912"/>
                      <a:pt x="88581" y="301194"/>
                      <a:pt x="83300" y="301194"/>
                    </a:cubicBezTo>
                    <a:lnTo>
                      <a:pt x="9563" y="301194"/>
                    </a:lnTo>
                    <a:cubicBezTo>
                      <a:pt x="4282" y="301194"/>
                      <a:pt x="0" y="296912"/>
                      <a:pt x="0" y="291631"/>
                    </a:cubicBezTo>
                    <a:lnTo>
                      <a:pt x="0" y="264558"/>
                    </a:lnTo>
                    <a:cubicBezTo>
                      <a:pt x="0" y="259277"/>
                      <a:pt x="4282" y="254995"/>
                      <a:pt x="9563" y="254995"/>
                    </a:cubicBezTo>
                    <a:close/>
                    <a:moveTo>
                      <a:pt x="146904" y="169997"/>
                    </a:moveTo>
                    <a:lnTo>
                      <a:pt x="442185" y="169997"/>
                    </a:lnTo>
                    <a:cubicBezTo>
                      <a:pt x="447466" y="169997"/>
                      <a:pt x="451748" y="174279"/>
                      <a:pt x="451748" y="179560"/>
                    </a:cubicBezTo>
                    <a:lnTo>
                      <a:pt x="451748" y="206633"/>
                    </a:lnTo>
                    <a:cubicBezTo>
                      <a:pt x="451748" y="211914"/>
                      <a:pt x="447466" y="216196"/>
                      <a:pt x="442185" y="216196"/>
                    </a:cubicBezTo>
                    <a:lnTo>
                      <a:pt x="146904" y="216196"/>
                    </a:lnTo>
                    <a:cubicBezTo>
                      <a:pt x="141623" y="216196"/>
                      <a:pt x="137341" y="211914"/>
                      <a:pt x="137341" y="206633"/>
                    </a:cubicBezTo>
                    <a:lnTo>
                      <a:pt x="137341" y="179560"/>
                    </a:lnTo>
                    <a:cubicBezTo>
                      <a:pt x="137341" y="174279"/>
                      <a:pt x="141623" y="169997"/>
                      <a:pt x="146904" y="169997"/>
                    </a:cubicBezTo>
                    <a:close/>
                    <a:moveTo>
                      <a:pt x="9563" y="169997"/>
                    </a:moveTo>
                    <a:lnTo>
                      <a:pt x="83300" y="169997"/>
                    </a:lnTo>
                    <a:cubicBezTo>
                      <a:pt x="88581" y="169997"/>
                      <a:pt x="92863" y="174279"/>
                      <a:pt x="92863" y="179560"/>
                    </a:cubicBezTo>
                    <a:lnTo>
                      <a:pt x="92863" y="206633"/>
                    </a:lnTo>
                    <a:cubicBezTo>
                      <a:pt x="92863" y="211914"/>
                      <a:pt x="88581" y="216196"/>
                      <a:pt x="83300" y="216196"/>
                    </a:cubicBezTo>
                    <a:lnTo>
                      <a:pt x="9563" y="216196"/>
                    </a:lnTo>
                    <a:cubicBezTo>
                      <a:pt x="4282" y="216196"/>
                      <a:pt x="0" y="211914"/>
                      <a:pt x="0" y="206633"/>
                    </a:cubicBezTo>
                    <a:lnTo>
                      <a:pt x="0" y="179560"/>
                    </a:lnTo>
                    <a:cubicBezTo>
                      <a:pt x="0" y="174279"/>
                      <a:pt x="4282" y="169997"/>
                      <a:pt x="9563" y="169997"/>
                    </a:cubicBezTo>
                    <a:close/>
                    <a:moveTo>
                      <a:pt x="146903" y="84998"/>
                    </a:moveTo>
                    <a:lnTo>
                      <a:pt x="442184" y="84998"/>
                    </a:lnTo>
                    <a:cubicBezTo>
                      <a:pt x="447465" y="84998"/>
                      <a:pt x="451747" y="89280"/>
                      <a:pt x="451747" y="94561"/>
                    </a:cubicBezTo>
                    <a:lnTo>
                      <a:pt x="451747" y="121634"/>
                    </a:lnTo>
                    <a:cubicBezTo>
                      <a:pt x="451747" y="126915"/>
                      <a:pt x="447465" y="131197"/>
                      <a:pt x="442184" y="131197"/>
                    </a:cubicBezTo>
                    <a:lnTo>
                      <a:pt x="146903" y="131197"/>
                    </a:lnTo>
                    <a:cubicBezTo>
                      <a:pt x="141622" y="131197"/>
                      <a:pt x="137340" y="126915"/>
                      <a:pt x="137340" y="121634"/>
                    </a:cubicBezTo>
                    <a:lnTo>
                      <a:pt x="137340" y="94561"/>
                    </a:lnTo>
                    <a:cubicBezTo>
                      <a:pt x="137340" y="89280"/>
                      <a:pt x="141622" y="84998"/>
                      <a:pt x="146903" y="84998"/>
                    </a:cubicBezTo>
                    <a:close/>
                    <a:moveTo>
                      <a:pt x="9563" y="84998"/>
                    </a:moveTo>
                    <a:lnTo>
                      <a:pt x="83300" y="84998"/>
                    </a:lnTo>
                    <a:cubicBezTo>
                      <a:pt x="88581" y="84998"/>
                      <a:pt x="92863" y="89280"/>
                      <a:pt x="92863" y="94561"/>
                    </a:cubicBezTo>
                    <a:lnTo>
                      <a:pt x="92863" y="121634"/>
                    </a:lnTo>
                    <a:cubicBezTo>
                      <a:pt x="92863" y="126915"/>
                      <a:pt x="88581" y="131197"/>
                      <a:pt x="83300" y="131197"/>
                    </a:cubicBezTo>
                    <a:lnTo>
                      <a:pt x="9563" y="131197"/>
                    </a:lnTo>
                    <a:cubicBezTo>
                      <a:pt x="4282" y="131197"/>
                      <a:pt x="0" y="126915"/>
                      <a:pt x="0" y="121634"/>
                    </a:cubicBezTo>
                    <a:lnTo>
                      <a:pt x="0" y="94561"/>
                    </a:lnTo>
                    <a:cubicBezTo>
                      <a:pt x="0" y="89280"/>
                      <a:pt x="4282" y="84998"/>
                      <a:pt x="9563" y="84998"/>
                    </a:cubicBezTo>
                    <a:close/>
                    <a:moveTo>
                      <a:pt x="9564" y="1"/>
                    </a:moveTo>
                    <a:lnTo>
                      <a:pt x="83301" y="1"/>
                    </a:lnTo>
                    <a:cubicBezTo>
                      <a:pt x="88582" y="1"/>
                      <a:pt x="92864" y="4283"/>
                      <a:pt x="92864" y="9564"/>
                    </a:cubicBezTo>
                    <a:lnTo>
                      <a:pt x="92864" y="36637"/>
                    </a:lnTo>
                    <a:cubicBezTo>
                      <a:pt x="92864" y="41918"/>
                      <a:pt x="88582" y="46200"/>
                      <a:pt x="83301" y="46200"/>
                    </a:cubicBezTo>
                    <a:lnTo>
                      <a:pt x="9564" y="46200"/>
                    </a:lnTo>
                    <a:cubicBezTo>
                      <a:pt x="4283" y="46200"/>
                      <a:pt x="1" y="41918"/>
                      <a:pt x="1" y="36637"/>
                    </a:cubicBezTo>
                    <a:lnTo>
                      <a:pt x="1" y="9564"/>
                    </a:lnTo>
                    <a:cubicBezTo>
                      <a:pt x="1" y="4283"/>
                      <a:pt x="4283" y="1"/>
                      <a:pt x="9564" y="1"/>
                    </a:cubicBezTo>
                    <a:close/>
                    <a:moveTo>
                      <a:pt x="146906" y="0"/>
                    </a:moveTo>
                    <a:lnTo>
                      <a:pt x="442187" y="0"/>
                    </a:lnTo>
                    <a:cubicBezTo>
                      <a:pt x="447468" y="0"/>
                      <a:pt x="451750" y="4282"/>
                      <a:pt x="451750" y="9563"/>
                    </a:cubicBezTo>
                    <a:lnTo>
                      <a:pt x="451750" y="36636"/>
                    </a:lnTo>
                    <a:cubicBezTo>
                      <a:pt x="451750" y="41917"/>
                      <a:pt x="447468" y="46199"/>
                      <a:pt x="442187" y="46199"/>
                    </a:cubicBezTo>
                    <a:lnTo>
                      <a:pt x="146906" y="46199"/>
                    </a:lnTo>
                    <a:cubicBezTo>
                      <a:pt x="141625" y="46199"/>
                      <a:pt x="137343" y="41917"/>
                      <a:pt x="137343" y="36636"/>
                    </a:cubicBezTo>
                    <a:lnTo>
                      <a:pt x="137343" y="9563"/>
                    </a:lnTo>
                    <a:cubicBezTo>
                      <a:pt x="137343" y="4282"/>
                      <a:pt x="141625" y="0"/>
                      <a:pt x="146906" y="0"/>
                    </a:cubicBezTo>
                    <a:close/>
                  </a:path>
                </a:pathLst>
              </a:custGeom>
              <a:solidFill>
                <a:schemeClr val="tx1">
                  <a:alpha val="2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71" name="Rectangle 33">
                <a:extLst>
                  <a:ext uri="{FF2B5EF4-FFF2-40B4-BE49-F238E27FC236}">
                    <a16:creationId xmlns:a16="http://schemas.microsoft.com/office/drawing/2014/main" id="{83C1E36C-6182-4538-A845-0EB56C0F85D9}"/>
                  </a:ext>
                </a:extLst>
              </p:cNvPr>
              <p:cNvSpPr/>
              <p:nvPr/>
            </p:nvSpPr>
            <p:spPr>
              <a:xfrm>
                <a:off x="12073609" y="3822357"/>
                <a:ext cx="531363" cy="397885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2" name="Rectangle 50">
                <a:extLst>
                  <a:ext uri="{FF2B5EF4-FFF2-40B4-BE49-F238E27FC236}">
                    <a16:creationId xmlns:a16="http://schemas.microsoft.com/office/drawing/2014/main" id="{C3098C84-7062-418E-85CA-65406228B423}"/>
                  </a:ext>
                </a:extLst>
              </p:cNvPr>
              <p:cNvSpPr/>
              <p:nvPr/>
            </p:nvSpPr>
            <p:spPr>
              <a:xfrm>
                <a:off x="11745842" y="4314812"/>
                <a:ext cx="439354" cy="55210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3" name="Rectangle 47">
                <a:extLst>
                  <a:ext uri="{FF2B5EF4-FFF2-40B4-BE49-F238E27FC236}">
                    <a16:creationId xmlns:a16="http://schemas.microsoft.com/office/drawing/2014/main" id="{93200D1B-6075-4928-828D-1FF54324690F}"/>
                  </a:ext>
                </a:extLst>
              </p:cNvPr>
              <p:cNvSpPr/>
              <p:nvPr/>
            </p:nvSpPr>
            <p:spPr>
              <a:xfrm>
                <a:off x="12244484" y="4314810"/>
                <a:ext cx="239624" cy="55210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4" name="Rectangle 44">
                <a:extLst>
                  <a:ext uri="{FF2B5EF4-FFF2-40B4-BE49-F238E27FC236}">
                    <a16:creationId xmlns:a16="http://schemas.microsoft.com/office/drawing/2014/main" id="{C61F69DF-F5E5-4357-876A-BA87FA99F1E2}"/>
                  </a:ext>
                </a:extLst>
              </p:cNvPr>
              <p:cNvSpPr/>
              <p:nvPr/>
            </p:nvSpPr>
            <p:spPr>
              <a:xfrm>
                <a:off x="11745842" y="4399539"/>
                <a:ext cx="239624" cy="55210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5" name="Rectangle 41">
                <a:extLst>
                  <a:ext uri="{FF2B5EF4-FFF2-40B4-BE49-F238E27FC236}">
                    <a16:creationId xmlns:a16="http://schemas.microsoft.com/office/drawing/2014/main" id="{E9A464B6-B701-4620-8135-ABEBF2BAC769}"/>
                  </a:ext>
                </a:extLst>
              </p:cNvPr>
              <p:cNvSpPr/>
              <p:nvPr/>
            </p:nvSpPr>
            <p:spPr>
              <a:xfrm>
                <a:off x="12030922" y="4398532"/>
                <a:ext cx="239624" cy="55210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Freeform: Shape 128">
                <a:extLst>
                  <a:ext uri="{FF2B5EF4-FFF2-40B4-BE49-F238E27FC236}">
                    <a16:creationId xmlns:a16="http://schemas.microsoft.com/office/drawing/2014/main" id="{144CB97A-83BA-4C2A-8664-23BFD019F0B7}"/>
                  </a:ext>
                </a:extLst>
              </p:cNvPr>
              <p:cNvSpPr/>
              <p:nvPr/>
            </p:nvSpPr>
            <p:spPr>
              <a:xfrm>
                <a:off x="11772627" y="4331149"/>
                <a:ext cx="686368" cy="105236"/>
              </a:xfrm>
              <a:custGeom>
                <a:avLst/>
                <a:gdLst>
                  <a:gd name="connsiteX0" fmla="*/ 153859 w 686368"/>
                  <a:gd name="connsiteY0" fmla="*/ 84729 h 105236"/>
                  <a:gd name="connsiteX1" fmla="*/ 183481 w 686368"/>
                  <a:gd name="connsiteY1" fmla="*/ 84729 h 105236"/>
                  <a:gd name="connsiteX2" fmla="*/ 187726 w 686368"/>
                  <a:gd name="connsiteY2" fmla="*/ 88974 h 105236"/>
                  <a:gd name="connsiteX3" fmla="*/ 187726 w 686368"/>
                  <a:gd name="connsiteY3" fmla="*/ 100991 h 105236"/>
                  <a:gd name="connsiteX4" fmla="*/ 183481 w 686368"/>
                  <a:gd name="connsiteY4" fmla="*/ 105236 h 105236"/>
                  <a:gd name="connsiteX5" fmla="*/ 153859 w 686368"/>
                  <a:gd name="connsiteY5" fmla="*/ 105236 h 105236"/>
                  <a:gd name="connsiteX6" fmla="*/ 149614 w 686368"/>
                  <a:gd name="connsiteY6" fmla="*/ 100991 h 105236"/>
                  <a:gd name="connsiteX7" fmla="*/ 149614 w 686368"/>
                  <a:gd name="connsiteY7" fmla="*/ 88974 h 105236"/>
                  <a:gd name="connsiteX8" fmla="*/ 153859 w 686368"/>
                  <a:gd name="connsiteY8" fmla="*/ 84729 h 105236"/>
                  <a:gd name="connsiteX9" fmla="*/ 4245 w 686368"/>
                  <a:gd name="connsiteY9" fmla="*/ 84729 h 105236"/>
                  <a:gd name="connsiteX10" fmla="*/ 114508 w 686368"/>
                  <a:gd name="connsiteY10" fmla="*/ 84729 h 105236"/>
                  <a:gd name="connsiteX11" fmla="*/ 118753 w 686368"/>
                  <a:gd name="connsiteY11" fmla="*/ 88974 h 105236"/>
                  <a:gd name="connsiteX12" fmla="*/ 118753 w 686368"/>
                  <a:gd name="connsiteY12" fmla="*/ 100991 h 105236"/>
                  <a:gd name="connsiteX13" fmla="*/ 114508 w 686368"/>
                  <a:gd name="connsiteY13" fmla="*/ 105236 h 105236"/>
                  <a:gd name="connsiteX14" fmla="*/ 4245 w 686368"/>
                  <a:gd name="connsiteY14" fmla="*/ 105236 h 105236"/>
                  <a:gd name="connsiteX15" fmla="*/ 0 w 686368"/>
                  <a:gd name="connsiteY15" fmla="*/ 100991 h 105236"/>
                  <a:gd name="connsiteX16" fmla="*/ 0 w 686368"/>
                  <a:gd name="connsiteY16" fmla="*/ 88974 h 105236"/>
                  <a:gd name="connsiteX17" fmla="*/ 4245 w 686368"/>
                  <a:gd name="connsiteY17" fmla="*/ 84729 h 105236"/>
                  <a:gd name="connsiteX18" fmla="*/ 438939 w 686368"/>
                  <a:gd name="connsiteY18" fmla="*/ 83722 h 105236"/>
                  <a:gd name="connsiteX19" fmla="*/ 468561 w 686368"/>
                  <a:gd name="connsiteY19" fmla="*/ 83722 h 105236"/>
                  <a:gd name="connsiteX20" fmla="*/ 472806 w 686368"/>
                  <a:gd name="connsiteY20" fmla="*/ 87967 h 105236"/>
                  <a:gd name="connsiteX21" fmla="*/ 472806 w 686368"/>
                  <a:gd name="connsiteY21" fmla="*/ 99984 h 105236"/>
                  <a:gd name="connsiteX22" fmla="*/ 468561 w 686368"/>
                  <a:gd name="connsiteY22" fmla="*/ 104229 h 105236"/>
                  <a:gd name="connsiteX23" fmla="*/ 438939 w 686368"/>
                  <a:gd name="connsiteY23" fmla="*/ 104229 h 105236"/>
                  <a:gd name="connsiteX24" fmla="*/ 434694 w 686368"/>
                  <a:gd name="connsiteY24" fmla="*/ 99984 h 105236"/>
                  <a:gd name="connsiteX25" fmla="*/ 434694 w 686368"/>
                  <a:gd name="connsiteY25" fmla="*/ 87967 h 105236"/>
                  <a:gd name="connsiteX26" fmla="*/ 438939 w 686368"/>
                  <a:gd name="connsiteY26" fmla="*/ 83722 h 105236"/>
                  <a:gd name="connsiteX27" fmla="*/ 289325 w 686368"/>
                  <a:gd name="connsiteY27" fmla="*/ 83722 h 105236"/>
                  <a:gd name="connsiteX28" fmla="*/ 399588 w 686368"/>
                  <a:gd name="connsiteY28" fmla="*/ 83722 h 105236"/>
                  <a:gd name="connsiteX29" fmla="*/ 403833 w 686368"/>
                  <a:gd name="connsiteY29" fmla="*/ 87967 h 105236"/>
                  <a:gd name="connsiteX30" fmla="*/ 403833 w 686368"/>
                  <a:gd name="connsiteY30" fmla="*/ 99984 h 105236"/>
                  <a:gd name="connsiteX31" fmla="*/ 399588 w 686368"/>
                  <a:gd name="connsiteY31" fmla="*/ 104229 h 105236"/>
                  <a:gd name="connsiteX32" fmla="*/ 289325 w 686368"/>
                  <a:gd name="connsiteY32" fmla="*/ 104229 h 105236"/>
                  <a:gd name="connsiteX33" fmla="*/ 285080 w 686368"/>
                  <a:gd name="connsiteY33" fmla="*/ 99984 h 105236"/>
                  <a:gd name="connsiteX34" fmla="*/ 285080 w 686368"/>
                  <a:gd name="connsiteY34" fmla="*/ 87967 h 105236"/>
                  <a:gd name="connsiteX35" fmla="*/ 289325 w 686368"/>
                  <a:gd name="connsiteY35" fmla="*/ 83722 h 105236"/>
                  <a:gd name="connsiteX36" fmla="*/ 353589 w 686368"/>
                  <a:gd name="connsiteY36" fmla="*/ 2 h 105236"/>
                  <a:gd name="connsiteX37" fmla="*/ 383211 w 686368"/>
                  <a:gd name="connsiteY37" fmla="*/ 2 h 105236"/>
                  <a:gd name="connsiteX38" fmla="*/ 387456 w 686368"/>
                  <a:gd name="connsiteY38" fmla="*/ 4247 h 105236"/>
                  <a:gd name="connsiteX39" fmla="*/ 387456 w 686368"/>
                  <a:gd name="connsiteY39" fmla="*/ 16264 h 105236"/>
                  <a:gd name="connsiteX40" fmla="*/ 383211 w 686368"/>
                  <a:gd name="connsiteY40" fmla="*/ 20509 h 105236"/>
                  <a:gd name="connsiteX41" fmla="*/ 353589 w 686368"/>
                  <a:gd name="connsiteY41" fmla="*/ 20509 h 105236"/>
                  <a:gd name="connsiteX42" fmla="*/ 349344 w 686368"/>
                  <a:gd name="connsiteY42" fmla="*/ 16264 h 105236"/>
                  <a:gd name="connsiteX43" fmla="*/ 349344 w 686368"/>
                  <a:gd name="connsiteY43" fmla="*/ 4247 h 105236"/>
                  <a:gd name="connsiteX44" fmla="*/ 353589 w 686368"/>
                  <a:gd name="connsiteY44" fmla="*/ 2 h 105236"/>
                  <a:gd name="connsiteX45" fmla="*/ 8320 w 686368"/>
                  <a:gd name="connsiteY45" fmla="*/ 2 h 105236"/>
                  <a:gd name="connsiteX46" fmla="*/ 314237 w 686368"/>
                  <a:gd name="connsiteY46" fmla="*/ 2 h 105236"/>
                  <a:gd name="connsiteX47" fmla="*/ 318482 w 686368"/>
                  <a:gd name="connsiteY47" fmla="*/ 4247 h 105236"/>
                  <a:gd name="connsiteX48" fmla="*/ 318482 w 686368"/>
                  <a:gd name="connsiteY48" fmla="*/ 16264 h 105236"/>
                  <a:gd name="connsiteX49" fmla="*/ 314237 w 686368"/>
                  <a:gd name="connsiteY49" fmla="*/ 20509 h 105236"/>
                  <a:gd name="connsiteX50" fmla="*/ 8320 w 686368"/>
                  <a:gd name="connsiteY50" fmla="*/ 20509 h 105236"/>
                  <a:gd name="connsiteX51" fmla="*/ 4075 w 686368"/>
                  <a:gd name="connsiteY51" fmla="*/ 16264 h 105236"/>
                  <a:gd name="connsiteX52" fmla="*/ 4075 w 686368"/>
                  <a:gd name="connsiteY52" fmla="*/ 4247 h 105236"/>
                  <a:gd name="connsiteX53" fmla="*/ 8320 w 686368"/>
                  <a:gd name="connsiteY53" fmla="*/ 2 h 105236"/>
                  <a:gd name="connsiteX54" fmla="*/ 652501 w 686368"/>
                  <a:gd name="connsiteY54" fmla="*/ 0 h 105236"/>
                  <a:gd name="connsiteX55" fmla="*/ 682123 w 686368"/>
                  <a:gd name="connsiteY55" fmla="*/ 0 h 105236"/>
                  <a:gd name="connsiteX56" fmla="*/ 686368 w 686368"/>
                  <a:gd name="connsiteY56" fmla="*/ 4245 h 105236"/>
                  <a:gd name="connsiteX57" fmla="*/ 686368 w 686368"/>
                  <a:gd name="connsiteY57" fmla="*/ 16262 h 105236"/>
                  <a:gd name="connsiteX58" fmla="*/ 682123 w 686368"/>
                  <a:gd name="connsiteY58" fmla="*/ 20507 h 105236"/>
                  <a:gd name="connsiteX59" fmla="*/ 652501 w 686368"/>
                  <a:gd name="connsiteY59" fmla="*/ 20507 h 105236"/>
                  <a:gd name="connsiteX60" fmla="*/ 648256 w 686368"/>
                  <a:gd name="connsiteY60" fmla="*/ 16262 h 105236"/>
                  <a:gd name="connsiteX61" fmla="*/ 648256 w 686368"/>
                  <a:gd name="connsiteY61" fmla="*/ 4245 h 105236"/>
                  <a:gd name="connsiteX62" fmla="*/ 652501 w 686368"/>
                  <a:gd name="connsiteY62" fmla="*/ 0 h 105236"/>
                  <a:gd name="connsiteX63" fmla="*/ 502887 w 686368"/>
                  <a:gd name="connsiteY63" fmla="*/ 0 h 105236"/>
                  <a:gd name="connsiteX64" fmla="*/ 613150 w 686368"/>
                  <a:gd name="connsiteY64" fmla="*/ 0 h 105236"/>
                  <a:gd name="connsiteX65" fmla="*/ 617395 w 686368"/>
                  <a:gd name="connsiteY65" fmla="*/ 4245 h 105236"/>
                  <a:gd name="connsiteX66" fmla="*/ 617395 w 686368"/>
                  <a:gd name="connsiteY66" fmla="*/ 16262 h 105236"/>
                  <a:gd name="connsiteX67" fmla="*/ 613150 w 686368"/>
                  <a:gd name="connsiteY67" fmla="*/ 20507 h 105236"/>
                  <a:gd name="connsiteX68" fmla="*/ 502887 w 686368"/>
                  <a:gd name="connsiteY68" fmla="*/ 20507 h 105236"/>
                  <a:gd name="connsiteX69" fmla="*/ 498642 w 686368"/>
                  <a:gd name="connsiteY69" fmla="*/ 16262 h 105236"/>
                  <a:gd name="connsiteX70" fmla="*/ 498642 w 686368"/>
                  <a:gd name="connsiteY70" fmla="*/ 4245 h 105236"/>
                  <a:gd name="connsiteX71" fmla="*/ 502887 w 686368"/>
                  <a:gd name="connsiteY71" fmla="*/ 0 h 1052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</a:cxnLst>
                <a:rect l="l" t="t" r="r" b="b"/>
                <a:pathLst>
                  <a:path w="686368" h="105236">
                    <a:moveTo>
                      <a:pt x="153859" y="84729"/>
                    </a:moveTo>
                    <a:lnTo>
                      <a:pt x="183481" y="84729"/>
                    </a:lnTo>
                    <a:cubicBezTo>
                      <a:pt x="185825" y="84729"/>
                      <a:pt x="187726" y="86630"/>
                      <a:pt x="187726" y="88974"/>
                    </a:cubicBezTo>
                    <a:lnTo>
                      <a:pt x="187726" y="100991"/>
                    </a:lnTo>
                    <a:cubicBezTo>
                      <a:pt x="187726" y="103335"/>
                      <a:pt x="185825" y="105236"/>
                      <a:pt x="183481" y="105236"/>
                    </a:cubicBezTo>
                    <a:lnTo>
                      <a:pt x="153859" y="105236"/>
                    </a:lnTo>
                    <a:cubicBezTo>
                      <a:pt x="151515" y="105236"/>
                      <a:pt x="149614" y="103335"/>
                      <a:pt x="149614" y="100991"/>
                    </a:cubicBezTo>
                    <a:lnTo>
                      <a:pt x="149614" y="88974"/>
                    </a:lnTo>
                    <a:cubicBezTo>
                      <a:pt x="149614" y="86630"/>
                      <a:pt x="151515" y="84729"/>
                      <a:pt x="153859" y="84729"/>
                    </a:cubicBezTo>
                    <a:close/>
                    <a:moveTo>
                      <a:pt x="4245" y="84729"/>
                    </a:moveTo>
                    <a:lnTo>
                      <a:pt x="114508" y="84729"/>
                    </a:lnTo>
                    <a:cubicBezTo>
                      <a:pt x="116852" y="84729"/>
                      <a:pt x="118753" y="86630"/>
                      <a:pt x="118753" y="88974"/>
                    </a:cubicBezTo>
                    <a:lnTo>
                      <a:pt x="118753" y="100991"/>
                    </a:lnTo>
                    <a:cubicBezTo>
                      <a:pt x="118753" y="103335"/>
                      <a:pt x="116852" y="105236"/>
                      <a:pt x="114508" y="105236"/>
                    </a:cubicBezTo>
                    <a:lnTo>
                      <a:pt x="4245" y="105236"/>
                    </a:lnTo>
                    <a:cubicBezTo>
                      <a:pt x="1901" y="105236"/>
                      <a:pt x="0" y="103335"/>
                      <a:pt x="0" y="100991"/>
                    </a:cubicBezTo>
                    <a:lnTo>
                      <a:pt x="0" y="88974"/>
                    </a:lnTo>
                    <a:cubicBezTo>
                      <a:pt x="0" y="86630"/>
                      <a:pt x="1901" y="84729"/>
                      <a:pt x="4245" y="84729"/>
                    </a:cubicBezTo>
                    <a:close/>
                    <a:moveTo>
                      <a:pt x="438939" y="83722"/>
                    </a:moveTo>
                    <a:lnTo>
                      <a:pt x="468561" y="83722"/>
                    </a:lnTo>
                    <a:cubicBezTo>
                      <a:pt x="470905" y="83722"/>
                      <a:pt x="472806" y="85623"/>
                      <a:pt x="472806" y="87967"/>
                    </a:cubicBezTo>
                    <a:lnTo>
                      <a:pt x="472806" y="99984"/>
                    </a:lnTo>
                    <a:cubicBezTo>
                      <a:pt x="472806" y="102328"/>
                      <a:pt x="470905" y="104229"/>
                      <a:pt x="468561" y="104229"/>
                    </a:cubicBezTo>
                    <a:lnTo>
                      <a:pt x="438939" y="104229"/>
                    </a:lnTo>
                    <a:cubicBezTo>
                      <a:pt x="436595" y="104229"/>
                      <a:pt x="434694" y="102328"/>
                      <a:pt x="434694" y="99984"/>
                    </a:cubicBezTo>
                    <a:lnTo>
                      <a:pt x="434694" y="87967"/>
                    </a:lnTo>
                    <a:cubicBezTo>
                      <a:pt x="434694" y="85623"/>
                      <a:pt x="436595" y="83722"/>
                      <a:pt x="438939" y="83722"/>
                    </a:cubicBezTo>
                    <a:close/>
                    <a:moveTo>
                      <a:pt x="289325" y="83722"/>
                    </a:moveTo>
                    <a:lnTo>
                      <a:pt x="399588" y="83722"/>
                    </a:lnTo>
                    <a:cubicBezTo>
                      <a:pt x="401932" y="83722"/>
                      <a:pt x="403833" y="85623"/>
                      <a:pt x="403833" y="87967"/>
                    </a:cubicBezTo>
                    <a:lnTo>
                      <a:pt x="403833" y="99984"/>
                    </a:lnTo>
                    <a:cubicBezTo>
                      <a:pt x="403833" y="102328"/>
                      <a:pt x="401932" y="104229"/>
                      <a:pt x="399588" y="104229"/>
                    </a:cubicBezTo>
                    <a:lnTo>
                      <a:pt x="289325" y="104229"/>
                    </a:lnTo>
                    <a:cubicBezTo>
                      <a:pt x="286981" y="104229"/>
                      <a:pt x="285080" y="102328"/>
                      <a:pt x="285080" y="99984"/>
                    </a:cubicBezTo>
                    <a:lnTo>
                      <a:pt x="285080" y="87967"/>
                    </a:lnTo>
                    <a:cubicBezTo>
                      <a:pt x="285080" y="85623"/>
                      <a:pt x="286981" y="83722"/>
                      <a:pt x="289325" y="83722"/>
                    </a:cubicBezTo>
                    <a:close/>
                    <a:moveTo>
                      <a:pt x="353589" y="2"/>
                    </a:moveTo>
                    <a:lnTo>
                      <a:pt x="383211" y="2"/>
                    </a:lnTo>
                    <a:cubicBezTo>
                      <a:pt x="385555" y="2"/>
                      <a:pt x="387456" y="1903"/>
                      <a:pt x="387456" y="4247"/>
                    </a:cubicBezTo>
                    <a:lnTo>
                      <a:pt x="387456" y="16264"/>
                    </a:lnTo>
                    <a:cubicBezTo>
                      <a:pt x="387456" y="18608"/>
                      <a:pt x="385555" y="20509"/>
                      <a:pt x="383211" y="20509"/>
                    </a:cubicBezTo>
                    <a:lnTo>
                      <a:pt x="353589" y="20509"/>
                    </a:lnTo>
                    <a:cubicBezTo>
                      <a:pt x="351245" y="20509"/>
                      <a:pt x="349344" y="18608"/>
                      <a:pt x="349344" y="16264"/>
                    </a:cubicBezTo>
                    <a:lnTo>
                      <a:pt x="349344" y="4247"/>
                    </a:lnTo>
                    <a:cubicBezTo>
                      <a:pt x="349344" y="1903"/>
                      <a:pt x="351245" y="2"/>
                      <a:pt x="353589" y="2"/>
                    </a:cubicBezTo>
                    <a:close/>
                    <a:moveTo>
                      <a:pt x="8320" y="2"/>
                    </a:moveTo>
                    <a:lnTo>
                      <a:pt x="314237" y="2"/>
                    </a:lnTo>
                    <a:cubicBezTo>
                      <a:pt x="316581" y="2"/>
                      <a:pt x="318482" y="1903"/>
                      <a:pt x="318482" y="4247"/>
                    </a:cubicBezTo>
                    <a:lnTo>
                      <a:pt x="318482" y="16264"/>
                    </a:lnTo>
                    <a:cubicBezTo>
                      <a:pt x="318482" y="18608"/>
                      <a:pt x="316581" y="20509"/>
                      <a:pt x="314237" y="20509"/>
                    </a:cubicBezTo>
                    <a:lnTo>
                      <a:pt x="8320" y="20509"/>
                    </a:lnTo>
                    <a:cubicBezTo>
                      <a:pt x="5976" y="20509"/>
                      <a:pt x="4075" y="18608"/>
                      <a:pt x="4075" y="16264"/>
                    </a:cubicBezTo>
                    <a:lnTo>
                      <a:pt x="4075" y="4247"/>
                    </a:lnTo>
                    <a:cubicBezTo>
                      <a:pt x="4075" y="1903"/>
                      <a:pt x="5976" y="2"/>
                      <a:pt x="8320" y="2"/>
                    </a:cubicBezTo>
                    <a:close/>
                    <a:moveTo>
                      <a:pt x="652501" y="0"/>
                    </a:moveTo>
                    <a:lnTo>
                      <a:pt x="682123" y="0"/>
                    </a:lnTo>
                    <a:cubicBezTo>
                      <a:pt x="684467" y="0"/>
                      <a:pt x="686368" y="1901"/>
                      <a:pt x="686368" y="4245"/>
                    </a:cubicBezTo>
                    <a:lnTo>
                      <a:pt x="686368" y="16262"/>
                    </a:lnTo>
                    <a:cubicBezTo>
                      <a:pt x="686368" y="18606"/>
                      <a:pt x="684467" y="20507"/>
                      <a:pt x="682123" y="20507"/>
                    </a:cubicBezTo>
                    <a:lnTo>
                      <a:pt x="652501" y="20507"/>
                    </a:lnTo>
                    <a:cubicBezTo>
                      <a:pt x="650157" y="20507"/>
                      <a:pt x="648256" y="18606"/>
                      <a:pt x="648256" y="16262"/>
                    </a:cubicBezTo>
                    <a:lnTo>
                      <a:pt x="648256" y="4245"/>
                    </a:lnTo>
                    <a:cubicBezTo>
                      <a:pt x="648256" y="1901"/>
                      <a:pt x="650157" y="0"/>
                      <a:pt x="652501" y="0"/>
                    </a:cubicBezTo>
                    <a:close/>
                    <a:moveTo>
                      <a:pt x="502887" y="0"/>
                    </a:moveTo>
                    <a:lnTo>
                      <a:pt x="613150" y="0"/>
                    </a:lnTo>
                    <a:cubicBezTo>
                      <a:pt x="615494" y="0"/>
                      <a:pt x="617395" y="1901"/>
                      <a:pt x="617395" y="4245"/>
                    </a:cubicBezTo>
                    <a:lnTo>
                      <a:pt x="617395" y="16262"/>
                    </a:lnTo>
                    <a:cubicBezTo>
                      <a:pt x="617395" y="18606"/>
                      <a:pt x="615494" y="20507"/>
                      <a:pt x="613150" y="20507"/>
                    </a:cubicBezTo>
                    <a:lnTo>
                      <a:pt x="502887" y="20507"/>
                    </a:lnTo>
                    <a:cubicBezTo>
                      <a:pt x="500543" y="20507"/>
                      <a:pt x="498642" y="18606"/>
                      <a:pt x="498642" y="16262"/>
                    </a:cubicBezTo>
                    <a:lnTo>
                      <a:pt x="498642" y="4245"/>
                    </a:lnTo>
                    <a:cubicBezTo>
                      <a:pt x="498642" y="1901"/>
                      <a:pt x="500543" y="0"/>
                      <a:pt x="502887" y="0"/>
                    </a:cubicBezTo>
                    <a:close/>
                  </a:path>
                </a:pathLst>
              </a:custGeom>
              <a:solidFill>
                <a:schemeClr val="tx1">
                  <a:alpha val="2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24">
                <a:extLst>
                  <a:ext uri="{FF2B5EF4-FFF2-40B4-BE49-F238E27FC236}">
                    <a16:creationId xmlns:a16="http://schemas.microsoft.com/office/drawing/2014/main" id="{EE5168A8-04F7-4A6F-A890-9C6C7F9942A8}"/>
                  </a:ext>
                </a:extLst>
              </p:cNvPr>
              <p:cNvSpPr/>
              <p:nvPr/>
            </p:nvSpPr>
            <p:spPr>
              <a:xfrm>
                <a:off x="10938042" y="3822356"/>
                <a:ext cx="531363" cy="397885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8" name="Freeform: Shape 127">
                <a:extLst>
                  <a:ext uri="{FF2B5EF4-FFF2-40B4-BE49-F238E27FC236}">
                    <a16:creationId xmlns:a16="http://schemas.microsoft.com/office/drawing/2014/main" id="{C8F29C80-89F9-400C-95D0-410340159025}"/>
                  </a:ext>
                </a:extLst>
              </p:cNvPr>
              <p:cNvSpPr/>
              <p:nvPr/>
            </p:nvSpPr>
            <p:spPr>
              <a:xfrm>
                <a:off x="10994957" y="3874703"/>
                <a:ext cx="424126" cy="301194"/>
              </a:xfrm>
              <a:custGeom>
                <a:avLst/>
                <a:gdLst>
                  <a:gd name="connsiteX0" fmla="*/ 146903 w 451750"/>
                  <a:gd name="connsiteY0" fmla="*/ 254995 h 301194"/>
                  <a:gd name="connsiteX1" fmla="*/ 442184 w 451750"/>
                  <a:gd name="connsiteY1" fmla="*/ 254995 h 301194"/>
                  <a:gd name="connsiteX2" fmla="*/ 451747 w 451750"/>
                  <a:gd name="connsiteY2" fmla="*/ 264558 h 301194"/>
                  <a:gd name="connsiteX3" fmla="*/ 451747 w 451750"/>
                  <a:gd name="connsiteY3" fmla="*/ 291631 h 301194"/>
                  <a:gd name="connsiteX4" fmla="*/ 442184 w 451750"/>
                  <a:gd name="connsiteY4" fmla="*/ 301194 h 301194"/>
                  <a:gd name="connsiteX5" fmla="*/ 146903 w 451750"/>
                  <a:gd name="connsiteY5" fmla="*/ 301194 h 301194"/>
                  <a:gd name="connsiteX6" fmla="*/ 137340 w 451750"/>
                  <a:gd name="connsiteY6" fmla="*/ 291631 h 301194"/>
                  <a:gd name="connsiteX7" fmla="*/ 137340 w 451750"/>
                  <a:gd name="connsiteY7" fmla="*/ 264558 h 301194"/>
                  <a:gd name="connsiteX8" fmla="*/ 146903 w 451750"/>
                  <a:gd name="connsiteY8" fmla="*/ 254995 h 301194"/>
                  <a:gd name="connsiteX9" fmla="*/ 9563 w 451750"/>
                  <a:gd name="connsiteY9" fmla="*/ 254995 h 301194"/>
                  <a:gd name="connsiteX10" fmla="*/ 83300 w 451750"/>
                  <a:gd name="connsiteY10" fmla="*/ 254995 h 301194"/>
                  <a:gd name="connsiteX11" fmla="*/ 92863 w 451750"/>
                  <a:gd name="connsiteY11" fmla="*/ 264558 h 301194"/>
                  <a:gd name="connsiteX12" fmla="*/ 92863 w 451750"/>
                  <a:gd name="connsiteY12" fmla="*/ 291631 h 301194"/>
                  <a:gd name="connsiteX13" fmla="*/ 83300 w 451750"/>
                  <a:gd name="connsiteY13" fmla="*/ 301194 h 301194"/>
                  <a:gd name="connsiteX14" fmla="*/ 9563 w 451750"/>
                  <a:gd name="connsiteY14" fmla="*/ 301194 h 301194"/>
                  <a:gd name="connsiteX15" fmla="*/ 0 w 451750"/>
                  <a:gd name="connsiteY15" fmla="*/ 291631 h 301194"/>
                  <a:gd name="connsiteX16" fmla="*/ 0 w 451750"/>
                  <a:gd name="connsiteY16" fmla="*/ 264558 h 301194"/>
                  <a:gd name="connsiteX17" fmla="*/ 9563 w 451750"/>
                  <a:gd name="connsiteY17" fmla="*/ 254995 h 301194"/>
                  <a:gd name="connsiteX18" fmla="*/ 146904 w 451750"/>
                  <a:gd name="connsiteY18" fmla="*/ 169997 h 301194"/>
                  <a:gd name="connsiteX19" fmla="*/ 442185 w 451750"/>
                  <a:gd name="connsiteY19" fmla="*/ 169997 h 301194"/>
                  <a:gd name="connsiteX20" fmla="*/ 451748 w 451750"/>
                  <a:gd name="connsiteY20" fmla="*/ 179560 h 301194"/>
                  <a:gd name="connsiteX21" fmla="*/ 451748 w 451750"/>
                  <a:gd name="connsiteY21" fmla="*/ 206633 h 301194"/>
                  <a:gd name="connsiteX22" fmla="*/ 442185 w 451750"/>
                  <a:gd name="connsiteY22" fmla="*/ 216196 h 301194"/>
                  <a:gd name="connsiteX23" fmla="*/ 146904 w 451750"/>
                  <a:gd name="connsiteY23" fmla="*/ 216196 h 301194"/>
                  <a:gd name="connsiteX24" fmla="*/ 137341 w 451750"/>
                  <a:gd name="connsiteY24" fmla="*/ 206633 h 301194"/>
                  <a:gd name="connsiteX25" fmla="*/ 137341 w 451750"/>
                  <a:gd name="connsiteY25" fmla="*/ 179560 h 301194"/>
                  <a:gd name="connsiteX26" fmla="*/ 146904 w 451750"/>
                  <a:gd name="connsiteY26" fmla="*/ 169997 h 301194"/>
                  <a:gd name="connsiteX27" fmla="*/ 9563 w 451750"/>
                  <a:gd name="connsiteY27" fmla="*/ 169997 h 301194"/>
                  <a:gd name="connsiteX28" fmla="*/ 83300 w 451750"/>
                  <a:gd name="connsiteY28" fmla="*/ 169997 h 301194"/>
                  <a:gd name="connsiteX29" fmla="*/ 92863 w 451750"/>
                  <a:gd name="connsiteY29" fmla="*/ 179560 h 301194"/>
                  <a:gd name="connsiteX30" fmla="*/ 92863 w 451750"/>
                  <a:gd name="connsiteY30" fmla="*/ 206633 h 301194"/>
                  <a:gd name="connsiteX31" fmla="*/ 83300 w 451750"/>
                  <a:gd name="connsiteY31" fmla="*/ 216196 h 301194"/>
                  <a:gd name="connsiteX32" fmla="*/ 9563 w 451750"/>
                  <a:gd name="connsiteY32" fmla="*/ 216196 h 301194"/>
                  <a:gd name="connsiteX33" fmla="*/ 0 w 451750"/>
                  <a:gd name="connsiteY33" fmla="*/ 206633 h 301194"/>
                  <a:gd name="connsiteX34" fmla="*/ 0 w 451750"/>
                  <a:gd name="connsiteY34" fmla="*/ 179560 h 301194"/>
                  <a:gd name="connsiteX35" fmla="*/ 9563 w 451750"/>
                  <a:gd name="connsiteY35" fmla="*/ 169997 h 301194"/>
                  <a:gd name="connsiteX36" fmla="*/ 146903 w 451750"/>
                  <a:gd name="connsiteY36" fmla="*/ 84998 h 301194"/>
                  <a:gd name="connsiteX37" fmla="*/ 442184 w 451750"/>
                  <a:gd name="connsiteY37" fmla="*/ 84998 h 301194"/>
                  <a:gd name="connsiteX38" fmla="*/ 451747 w 451750"/>
                  <a:gd name="connsiteY38" fmla="*/ 94561 h 301194"/>
                  <a:gd name="connsiteX39" fmla="*/ 451747 w 451750"/>
                  <a:gd name="connsiteY39" fmla="*/ 121634 h 301194"/>
                  <a:gd name="connsiteX40" fmla="*/ 442184 w 451750"/>
                  <a:gd name="connsiteY40" fmla="*/ 131197 h 301194"/>
                  <a:gd name="connsiteX41" fmla="*/ 146903 w 451750"/>
                  <a:gd name="connsiteY41" fmla="*/ 131197 h 301194"/>
                  <a:gd name="connsiteX42" fmla="*/ 137340 w 451750"/>
                  <a:gd name="connsiteY42" fmla="*/ 121634 h 301194"/>
                  <a:gd name="connsiteX43" fmla="*/ 137340 w 451750"/>
                  <a:gd name="connsiteY43" fmla="*/ 94561 h 301194"/>
                  <a:gd name="connsiteX44" fmla="*/ 146903 w 451750"/>
                  <a:gd name="connsiteY44" fmla="*/ 84998 h 301194"/>
                  <a:gd name="connsiteX45" fmla="*/ 9563 w 451750"/>
                  <a:gd name="connsiteY45" fmla="*/ 84998 h 301194"/>
                  <a:gd name="connsiteX46" fmla="*/ 83300 w 451750"/>
                  <a:gd name="connsiteY46" fmla="*/ 84998 h 301194"/>
                  <a:gd name="connsiteX47" fmla="*/ 92863 w 451750"/>
                  <a:gd name="connsiteY47" fmla="*/ 94561 h 301194"/>
                  <a:gd name="connsiteX48" fmla="*/ 92863 w 451750"/>
                  <a:gd name="connsiteY48" fmla="*/ 121634 h 301194"/>
                  <a:gd name="connsiteX49" fmla="*/ 83300 w 451750"/>
                  <a:gd name="connsiteY49" fmla="*/ 131197 h 301194"/>
                  <a:gd name="connsiteX50" fmla="*/ 9563 w 451750"/>
                  <a:gd name="connsiteY50" fmla="*/ 131197 h 301194"/>
                  <a:gd name="connsiteX51" fmla="*/ 0 w 451750"/>
                  <a:gd name="connsiteY51" fmla="*/ 121634 h 301194"/>
                  <a:gd name="connsiteX52" fmla="*/ 0 w 451750"/>
                  <a:gd name="connsiteY52" fmla="*/ 94561 h 301194"/>
                  <a:gd name="connsiteX53" fmla="*/ 9563 w 451750"/>
                  <a:gd name="connsiteY53" fmla="*/ 84998 h 301194"/>
                  <a:gd name="connsiteX54" fmla="*/ 9564 w 451750"/>
                  <a:gd name="connsiteY54" fmla="*/ 1 h 301194"/>
                  <a:gd name="connsiteX55" fmla="*/ 83301 w 451750"/>
                  <a:gd name="connsiteY55" fmla="*/ 1 h 301194"/>
                  <a:gd name="connsiteX56" fmla="*/ 92864 w 451750"/>
                  <a:gd name="connsiteY56" fmla="*/ 9564 h 301194"/>
                  <a:gd name="connsiteX57" fmla="*/ 92864 w 451750"/>
                  <a:gd name="connsiteY57" fmla="*/ 36637 h 301194"/>
                  <a:gd name="connsiteX58" fmla="*/ 83301 w 451750"/>
                  <a:gd name="connsiteY58" fmla="*/ 46200 h 301194"/>
                  <a:gd name="connsiteX59" fmla="*/ 9564 w 451750"/>
                  <a:gd name="connsiteY59" fmla="*/ 46200 h 301194"/>
                  <a:gd name="connsiteX60" fmla="*/ 1 w 451750"/>
                  <a:gd name="connsiteY60" fmla="*/ 36637 h 301194"/>
                  <a:gd name="connsiteX61" fmla="*/ 1 w 451750"/>
                  <a:gd name="connsiteY61" fmla="*/ 9564 h 301194"/>
                  <a:gd name="connsiteX62" fmla="*/ 9564 w 451750"/>
                  <a:gd name="connsiteY62" fmla="*/ 1 h 301194"/>
                  <a:gd name="connsiteX63" fmla="*/ 146906 w 451750"/>
                  <a:gd name="connsiteY63" fmla="*/ 0 h 301194"/>
                  <a:gd name="connsiteX64" fmla="*/ 442187 w 451750"/>
                  <a:gd name="connsiteY64" fmla="*/ 0 h 301194"/>
                  <a:gd name="connsiteX65" fmla="*/ 451750 w 451750"/>
                  <a:gd name="connsiteY65" fmla="*/ 9563 h 301194"/>
                  <a:gd name="connsiteX66" fmla="*/ 451750 w 451750"/>
                  <a:gd name="connsiteY66" fmla="*/ 36636 h 301194"/>
                  <a:gd name="connsiteX67" fmla="*/ 442187 w 451750"/>
                  <a:gd name="connsiteY67" fmla="*/ 46199 h 301194"/>
                  <a:gd name="connsiteX68" fmla="*/ 146906 w 451750"/>
                  <a:gd name="connsiteY68" fmla="*/ 46199 h 301194"/>
                  <a:gd name="connsiteX69" fmla="*/ 137343 w 451750"/>
                  <a:gd name="connsiteY69" fmla="*/ 36636 h 301194"/>
                  <a:gd name="connsiteX70" fmla="*/ 137343 w 451750"/>
                  <a:gd name="connsiteY70" fmla="*/ 9563 h 301194"/>
                  <a:gd name="connsiteX71" fmla="*/ 146906 w 451750"/>
                  <a:gd name="connsiteY71" fmla="*/ 0 h 3011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</a:cxnLst>
                <a:rect l="l" t="t" r="r" b="b"/>
                <a:pathLst>
                  <a:path w="451750" h="301194">
                    <a:moveTo>
                      <a:pt x="146903" y="254995"/>
                    </a:moveTo>
                    <a:lnTo>
                      <a:pt x="442184" y="254995"/>
                    </a:lnTo>
                    <a:cubicBezTo>
                      <a:pt x="447465" y="254995"/>
                      <a:pt x="451747" y="259277"/>
                      <a:pt x="451747" y="264558"/>
                    </a:cubicBezTo>
                    <a:lnTo>
                      <a:pt x="451747" y="291631"/>
                    </a:lnTo>
                    <a:cubicBezTo>
                      <a:pt x="451747" y="296912"/>
                      <a:pt x="447465" y="301194"/>
                      <a:pt x="442184" y="301194"/>
                    </a:cubicBezTo>
                    <a:lnTo>
                      <a:pt x="146903" y="301194"/>
                    </a:lnTo>
                    <a:cubicBezTo>
                      <a:pt x="141622" y="301194"/>
                      <a:pt x="137340" y="296912"/>
                      <a:pt x="137340" y="291631"/>
                    </a:cubicBezTo>
                    <a:lnTo>
                      <a:pt x="137340" y="264558"/>
                    </a:lnTo>
                    <a:cubicBezTo>
                      <a:pt x="137340" y="259277"/>
                      <a:pt x="141622" y="254995"/>
                      <a:pt x="146903" y="254995"/>
                    </a:cubicBezTo>
                    <a:close/>
                    <a:moveTo>
                      <a:pt x="9563" y="254995"/>
                    </a:moveTo>
                    <a:lnTo>
                      <a:pt x="83300" y="254995"/>
                    </a:lnTo>
                    <a:cubicBezTo>
                      <a:pt x="88581" y="254995"/>
                      <a:pt x="92863" y="259277"/>
                      <a:pt x="92863" y="264558"/>
                    </a:cubicBezTo>
                    <a:lnTo>
                      <a:pt x="92863" y="291631"/>
                    </a:lnTo>
                    <a:cubicBezTo>
                      <a:pt x="92863" y="296912"/>
                      <a:pt x="88581" y="301194"/>
                      <a:pt x="83300" y="301194"/>
                    </a:cubicBezTo>
                    <a:lnTo>
                      <a:pt x="9563" y="301194"/>
                    </a:lnTo>
                    <a:cubicBezTo>
                      <a:pt x="4282" y="301194"/>
                      <a:pt x="0" y="296912"/>
                      <a:pt x="0" y="291631"/>
                    </a:cubicBezTo>
                    <a:lnTo>
                      <a:pt x="0" y="264558"/>
                    </a:lnTo>
                    <a:cubicBezTo>
                      <a:pt x="0" y="259277"/>
                      <a:pt x="4282" y="254995"/>
                      <a:pt x="9563" y="254995"/>
                    </a:cubicBezTo>
                    <a:close/>
                    <a:moveTo>
                      <a:pt x="146904" y="169997"/>
                    </a:moveTo>
                    <a:lnTo>
                      <a:pt x="442185" y="169997"/>
                    </a:lnTo>
                    <a:cubicBezTo>
                      <a:pt x="447466" y="169997"/>
                      <a:pt x="451748" y="174279"/>
                      <a:pt x="451748" y="179560"/>
                    </a:cubicBezTo>
                    <a:lnTo>
                      <a:pt x="451748" y="206633"/>
                    </a:lnTo>
                    <a:cubicBezTo>
                      <a:pt x="451748" y="211914"/>
                      <a:pt x="447466" y="216196"/>
                      <a:pt x="442185" y="216196"/>
                    </a:cubicBezTo>
                    <a:lnTo>
                      <a:pt x="146904" y="216196"/>
                    </a:lnTo>
                    <a:cubicBezTo>
                      <a:pt x="141623" y="216196"/>
                      <a:pt x="137341" y="211914"/>
                      <a:pt x="137341" y="206633"/>
                    </a:cubicBezTo>
                    <a:lnTo>
                      <a:pt x="137341" y="179560"/>
                    </a:lnTo>
                    <a:cubicBezTo>
                      <a:pt x="137341" y="174279"/>
                      <a:pt x="141623" y="169997"/>
                      <a:pt x="146904" y="169997"/>
                    </a:cubicBezTo>
                    <a:close/>
                    <a:moveTo>
                      <a:pt x="9563" y="169997"/>
                    </a:moveTo>
                    <a:lnTo>
                      <a:pt x="83300" y="169997"/>
                    </a:lnTo>
                    <a:cubicBezTo>
                      <a:pt x="88581" y="169997"/>
                      <a:pt x="92863" y="174279"/>
                      <a:pt x="92863" y="179560"/>
                    </a:cubicBezTo>
                    <a:lnTo>
                      <a:pt x="92863" y="206633"/>
                    </a:lnTo>
                    <a:cubicBezTo>
                      <a:pt x="92863" y="211914"/>
                      <a:pt x="88581" y="216196"/>
                      <a:pt x="83300" y="216196"/>
                    </a:cubicBezTo>
                    <a:lnTo>
                      <a:pt x="9563" y="216196"/>
                    </a:lnTo>
                    <a:cubicBezTo>
                      <a:pt x="4282" y="216196"/>
                      <a:pt x="0" y="211914"/>
                      <a:pt x="0" y="206633"/>
                    </a:cubicBezTo>
                    <a:lnTo>
                      <a:pt x="0" y="179560"/>
                    </a:lnTo>
                    <a:cubicBezTo>
                      <a:pt x="0" y="174279"/>
                      <a:pt x="4282" y="169997"/>
                      <a:pt x="9563" y="169997"/>
                    </a:cubicBezTo>
                    <a:close/>
                    <a:moveTo>
                      <a:pt x="146903" y="84998"/>
                    </a:moveTo>
                    <a:lnTo>
                      <a:pt x="442184" y="84998"/>
                    </a:lnTo>
                    <a:cubicBezTo>
                      <a:pt x="447465" y="84998"/>
                      <a:pt x="451747" y="89280"/>
                      <a:pt x="451747" y="94561"/>
                    </a:cubicBezTo>
                    <a:lnTo>
                      <a:pt x="451747" y="121634"/>
                    </a:lnTo>
                    <a:cubicBezTo>
                      <a:pt x="451747" y="126915"/>
                      <a:pt x="447465" y="131197"/>
                      <a:pt x="442184" y="131197"/>
                    </a:cubicBezTo>
                    <a:lnTo>
                      <a:pt x="146903" y="131197"/>
                    </a:lnTo>
                    <a:cubicBezTo>
                      <a:pt x="141622" y="131197"/>
                      <a:pt x="137340" y="126915"/>
                      <a:pt x="137340" y="121634"/>
                    </a:cubicBezTo>
                    <a:lnTo>
                      <a:pt x="137340" y="94561"/>
                    </a:lnTo>
                    <a:cubicBezTo>
                      <a:pt x="137340" y="89280"/>
                      <a:pt x="141622" y="84998"/>
                      <a:pt x="146903" y="84998"/>
                    </a:cubicBezTo>
                    <a:close/>
                    <a:moveTo>
                      <a:pt x="9563" y="84998"/>
                    </a:moveTo>
                    <a:lnTo>
                      <a:pt x="83300" y="84998"/>
                    </a:lnTo>
                    <a:cubicBezTo>
                      <a:pt x="88581" y="84998"/>
                      <a:pt x="92863" y="89280"/>
                      <a:pt x="92863" y="94561"/>
                    </a:cubicBezTo>
                    <a:lnTo>
                      <a:pt x="92863" y="121634"/>
                    </a:lnTo>
                    <a:cubicBezTo>
                      <a:pt x="92863" y="126915"/>
                      <a:pt x="88581" y="131197"/>
                      <a:pt x="83300" y="131197"/>
                    </a:cubicBezTo>
                    <a:lnTo>
                      <a:pt x="9563" y="131197"/>
                    </a:lnTo>
                    <a:cubicBezTo>
                      <a:pt x="4282" y="131197"/>
                      <a:pt x="0" y="126915"/>
                      <a:pt x="0" y="121634"/>
                    </a:cubicBezTo>
                    <a:lnTo>
                      <a:pt x="0" y="94561"/>
                    </a:lnTo>
                    <a:cubicBezTo>
                      <a:pt x="0" y="89280"/>
                      <a:pt x="4282" y="84998"/>
                      <a:pt x="9563" y="84998"/>
                    </a:cubicBezTo>
                    <a:close/>
                    <a:moveTo>
                      <a:pt x="9564" y="1"/>
                    </a:moveTo>
                    <a:lnTo>
                      <a:pt x="83301" y="1"/>
                    </a:lnTo>
                    <a:cubicBezTo>
                      <a:pt x="88582" y="1"/>
                      <a:pt x="92864" y="4283"/>
                      <a:pt x="92864" y="9564"/>
                    </a:cubicBezTo>
                    <a:lnTo>
                      <a:pt x="92864" y="36637"/>
                    </a:lnTo>
                    <a:cubicBezTo>
                      <a:pt x="92864" y="41918"/>
                      <a:pt x="88582" y="46200"/>
                      <a:pt x="83301" y="46200"/>
                    </a:cubicBezTo>
                    <a:lnTo>
                      <a:pt x="9564" y="46200"/>
                    </a:lnTo>
                    <a:cubicBezTo>
                      <a:pt x="4283" y="46200"/>
                      <a:pt x="1" y="41918"/>
                      <a:pt x="1" y="36637"/>
                    </a:cubicBezTo>
                    <a:lnTo>
                      <a:pt x="1" y="9564"/>
                    </a:lnTo>
                    <a:cubicBezTo>
                      <a:pt x="1" y="4283"/>
                      <a:pt x="4283" y="1"/>
                      <a:pt x="9564" y="1"/>
                    </a:cubicBezTo>
                    <a:close/>
                    <a:moveTo>
                      <a:pt x="146906" y="0"/>
                    </a:moveTo>
                    <a:lnTo>
                      <a:pt x="442187" y="0"/>
                    </a:lnTo>
                    <a:cubicBezTo>
                      <a:pt x="447468" y="0"/>
                      <a:pt x="451750" y="4282"/>
                      <a:pt x="451750" y="9563"/>
                    </a:cubicBezTo>
                    <a:lnTo>
                      <a:pt x="451750" y="36636"/>
                    </a:lnTo>
                    <a:cubicBezTo>
                      <a:pt x="451750" y="41917"/>
                      <a:pt x="447468" y="46199"/>
                      <a:pt x="442187" y="46199"/>
                    </a:cubicBezTo>
                    <a:lnTo>
                      <a:pt x="146906" y="46199"/>
                    </a:lnTo>
                    <a:cubicBezTo>
                      <a:pt x="141625" y="46199"/>
                      <a:pt x="137343" y="41917"/>
                      <a:pt x="137343" y="36636"/>
                    </a:cubicBezTo>
                    <a:lnTo>
                      <a:pt x="137343" y="9563"/>
                    </a:lnTo>
                    <a:cubicBezTo>
                      <a:pt x="137343" y="4282"/>
                      <a:pt x="141625" y="0"/>
                      <a:pt x="146906" y="0"/>
                    </a:cubicBezTo>
                    <a:close/>
                  </a:path>
                </a:pathLst>
              </a:custGeom>
              <a:solidFill>
                <a:schemeClr val="tx1">
                  <a:alpha val="2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</p:grpSp>
        <p:sp>
          <p:nvSpPr>
            <p:cNvPr id="80" name="Freeform: Shape 195">
              <a:extLst>
                <a:ext uri="{FF2B5EF4-FFF2-40B4-BE49-F238E27FC236}">
                  <a16:creationId xmlns:a16="http://schemas.microsoft.com/office/drawing/2014/main" id="{57A656A3-C17F-4C46-B382-50DE113474D2}"/>
                </a:ext>
              </a:extLst>
            </p:cNvPr>
            <p:cNvSpPr/>
            <p:nvPr/>
          </p:nvSpPr>
          <p:spPr>
            <a:xfrm rot="3082831">
              <a:off x="-452824" y="3486426"/>
              <a:ext cx="3767325" cy="2921917"/>
            </a:xfrm>
            <a:custGeom>
              <a:avLst/>
              <a:gdLst>
                <a:gd name="connsiteX0" fmla="*/ 802501 w 2647906"/>
                <a:gd name="connsiteY0" fmla="*/ 64780 h 2053702"/>
                <a:gd name="connsiteX1" fmla="*/ 824412 w 2647906"/>
                <a:gd name="connsiteY1" fmla="*/ 137612 h 2053702"/>
                <a:gd name="connsiteX2" fmla="*/ 735907 w 2647906"/>
                <a:gd name="connsiteY2" fmla="*/ 300638 h 2053702"/>
                <a:gd name="connsiteX3" fmla="*/ 672970 w 2647906"/>
                <a:gd name="connsiteY3" fmla="*/ 375812 h 2053702"/>
                <a:gd name="connsiteX4" fmla="*/ 644123 w 2647906"/>
                <a:gd name="connsiteY4" fmla="*/ 429134 h 2053702"/>
                <a:gd name="connsiteX5" fmla="*/ 630356 w 2647906"/>
                <a:gd name="connsiteY5" fmla="*/ 546704 h 2053702"/>
                <a:gd name="connsiteX6" fmla="*/ 618992 w 2647906"/>
                <a:gd name="connsiteY6" fmla="*/ 620349 h 2053702"/>
                <a:gd name="connsiteX7" fmla="*/ 576379 w 2647906"/>
                <a:gd name="connsiteY7" fmla="*/ 714318 h 2053702"/>
                <a:gd name="connsiteX8" fmla="*/ 559114 w 2647906"/>
                <a:gd name="connsiteY8" fmla="*/ 771355 h 2053702"/>
                <a:gd name="connsiteX9" fmla="*/ 507760 w 2647906"/>
                <a:gd name="connsiteY9" fmla="*/ 891329 h 2053702"/>
                <a:gd name="connsiteX10" fmla="*/ 462960 w 2647906"/>
                <a:gd name="connsiteY10" fmla="*/ 948802 h 2053702"/>
                <a:gd name="connsiteX11" fmla="*/ 412480 w 2647906"/>
                <a:gd name="connsiteY11" fmla="*/ 1078829 h 2053702"/>
                <a:gd name="connsiteX12" fmla="*/ 403301 w 2647906"/>
                <a:gd name="connsiteY12" fmla="*/ 1333200 h 2053702"/>
                <a:gd name="connsiteX13" fmla="*/ 421058 w 2647906"/>
                <a:gd name="connsiteY13" fmla="*/ 1503955 h 2053702"/>
                <a:gd name="connsiteX14" fmla="*/ 425443 w 2647906"/>
                <a:gd name="connsiteY14" fmla="*/ 1540797 h 2053702"/>
                <a:gd name="connsiteX15" fmla="*/ 0 w 2647906"/>
                <a:gd name="connsiteY15" fmla="*/ 1172459 h 2053702"/>
                <a:gd name="connsiteX16" fmla="*/ 16659 w 2647906"/>
                <a:gd name="connsiteY16" fmla="*/ 1116181 h 2053702"/>
                <a:gd name="connsiteX17" fmla="*/ 118337 w 2647906"/>
                <a:gd name="connsiteY17" fmla="*/ 780533 h 2053702"/>
                <a:gd name="connsiteX18" fmla="*/ 209683 w 2647906"/>
                <a:gd name="connsiteY18" fmla="*/ 463662 h 2053702"/>
                <a:gd name="connsiteX19" fmla="*/ 259071 w 2647906"/>
                <a:gd name="connsiteY19" fmla="*/ 293425 h 2053702"/>
                <a:gd name="connsiteX20" fmla="*/ 276772 w 2647906"/>
                <a:gd name="connsiteY20" fmla="*/ 205139 h 2053702"/>
                <a:gd name="connsiteX21" fmla="*/ 329219 w 2647906"/>
                <a:gd name="connsiteY21" fmla="*/ 137394 h 2053702"/>
                <a:gd name="connsiteX22" fmla="*/ 512349 w 2647906"/>
                <a:gd name="connsiteY22" fmla="*/ 41458 h 2053702"/>
                <a:gd name="connsiteX23" fmla="*/ 578564 w 2647906"/>
                <a:gd name="connsiteY23" fmla="*/ 3434 h 2053702"/>
                <a:gd name="connsiteX24" fmla="*/ 598232 w 2647906"/>
                <a:gd name="connsiteY24" fmla="*/ 2123 h 2053702"/>
                <a:gd name="connsiteX25" fmla="*/ 603914 w 2647906"/>
                <a:gd name="connsiteY25" fmla="*/ 16546 h 2053702"/>
                <a:gd name="connsiteX26" fmla="*/ 614402 w 2647906"/>
                <a:gd name="connsiteY26" fmla="*/ 153128 h 2053702"/>
                <a:gd name="connsiteX27" fmla="*/ 624237 w 2647906"/>
                <a:gd name="connsiteY27" fmla="*/ 147446 h 2053702"/>
                <a:gd name="connsiteX28" fmla="*/ 710120 w 2647906"/>
                <a:gd name="connsiteY28" fmla="*/ 63749 h 2053702"/>
                <a:gd name="connsiteX29" fmla="*/ 779832 w 2647906"/>
                <a:gd name="connsiteY29" fmla="*/ 50418 h 2053702"/>
                <a:gd name="connsiteX30" fmla="*/ 802501 w 2647906"/>
                <a:gd name="connsiteY30" fmla="*/ 64780 h 2053702"/>
                <a:gd name="connsiteX31" fmla="*/ 2419034 w 2647906"/>
                <a:gd name="connsiteY31" fmla="*/ 721093 h 2053702"/>
                <a:gd name="connsiteX32" fmla="*/ 2504043 w 2647906"/>
                <a:gd name="connsiteY32" fmla="*/ 904441 h 2053702"/>
                <a:gd name="connsiteX33" fmla="*/ 2545782 w 2647906"/>
                <a:gd name="connsiteY33" fmla="*/ 1068995 h 2053702"/>
                <a:gd name="connsiteX34" fmla="*/ 2540975 w 2647906"/>
                <a:gd name="connsiteY34" fmla="*/ 1200552 h 2053702"/>
                <a:gd name="connsiteX35" fmla="*/ 2527207 w 2647906"/>
                <a:gd name="connsiteY35" fmla="*/ 1309818 h 2053702"/>
                <a:gd name="connsiteX36" fmla="*/ 2533108 w 2647906"/>
                <a:gd name="connsiteY36" fmla="*/ 1417991 h 2053702"/>
                <a:gd name="connsiteX37" fmla="*/ 2647906 w 2647906"/>
                <a:gd name="connsiteY37" fmla="*/ 1623311 h 2053702"/>
                <a:gd name="connsiteX38" fmla="*/ 2238821 w 2647906"/>
                <a:gd name="connsiteY38" fmla="*/ 2053445 h 2053702"/>
                <a:gd name="connsiteX39" fmla="*/ 2107487 w 2647906"/>
                <a:gd name="connsiteY39" fmla="*/ 1625728 h 2053702"/>
                <a:gd name="connsiteX40" fmla="*/ 1832058 w 2647906"/>
                <a:gd name="connsiteY40" fmla="*/ 1241636 h 2053702"/>
                <a:gd name="connsiteX41" fmla="*/ 1746394 w 2647906"/>
                <a:gd name="connsiteY41" fmla="*/ 1095656 h 2053702"/>
                <a:gd name="connsiteX42" fmla="*/ 1701159 w 2647906"/>
                <a:gd name="connsiteY42" fmla="*/ 1015237 h 2053702"/>
                <a:gd name="connsiteX43" fmla="*/ 1666849 w 2647906"/>
                <a:gd name="connsiteY43" fmla="*/ 935910 h 2053702"/>
                <a:gd name="connsiteX44" fmla="*/ 1618990 w 2647906"/>
                <a:gd name="connsiteY44" fmla="*/ 854398 h 2053702"/>
                <a:gd name="connsiteX45" fmla="*/ 1588178 w 2647906"/>
                <a:gd name="connsiteY45" fmla="*/ 825770 h 2053702"/>
                <a:gd name="connsiteX46" fmla="*/ 1612435 w 2647906"/>
                <a:gd name="connsiteY46" fmla="*/ 764145 h 2053702"/>
                <a:gd name="connsiteX47" fmla="*/ 1642592 w 2647906"/>
                <a:gd name="connsiteY47" fmla="*/ 763488 h 2053702"/>
                <a:gd name="connsiteX48" fmla="*/ 1691106 w 2647906"/>
                <a:gd name="connsiteY48" fmla="*/ 775726 h 2053702"/>
                <a:gd name="connsiteX49" fmla="*/ 1749017 w 2647906"/>
                <a:gd name="connsiteY49" fmla="*/ 812658 h 2053702"/>
                <a:gd name="connsiteX50" fmla="*/ 1751420 w 2647906"/>
                <a:gd name="connsiteY50" fmla="*/ 814843 h 2053702"/>
                <a:gd name="connsiteX51" fmla="*/ 1755354 w 2647906"/>
                <a:gd name="connsiteY51" fmla="*/ 815280 h 2053702"/>
                <a:gd name="connsiteX52" fmla="*/ 1638003 w 2647906"/>
                <a:gd name="connsiteY52" fmla="*/ 354397 h 2053702"/>
                <a:gd name="connsiteX53" fmla="*/ 1635598 w 2647906"/>
                <a:gd name="connsiteY53" fmla="*/ 303261 h 2053702"/>
                <a:gd name="connsiteX54" fmla="*/ 1657234 w 2647906"/>
                <a:gd name="connsiteY54" fmla="*/ 263925 h 2053702"/>
                <a:gd name="connsiteX55" fmla="*/ 1707714 w 2647906"/>
                <a:gd name="connsiteY55" fmla="*/ 258243 h 2053702"/>
                <a:gd name="connsiteX56" fmla="*/ 1784419 w 2647906"/>
                <a:gd name="connsiteY56" fmla="*/ 306538 h 2053702"/>
                <a:gd name="connsiteX57" fmla="*/ 1823973 w 2647906"/>
                <a:gd name="connsiteY57" fmla="*/ 408592 h 2053702"/>
                <a:gd name="connsiteX58" fmla="*/ 1907234 w 2647906"/>
                <a:gd name="connsiteY58" fmla="*/ 690280 h 2053702"/>
                <a:gd name="connsiteX59" fmla="*/ 1926465 w 2647906"/>
                <a:gd name="connsiteY59" fmla="*/ 698148 h 2053702"/>
                <a:gd name="connsiteX60" fmla="*/ 2046438 w 2647906"/>
                <a:gd name="connsiteY60" fmla="*/ 694651 h 2053702"/>
                <a:gd name="connsiteX61" fmla="*/ 2065013 w 2647906"/>
                <a:gd name="connsiteY61" fmla="*/ 706014 h 2053702"/>
                <a:gd name="connsiteX62" fmla="*/ 2076595 w 2647906"/>
                <a:gd name="connsiteY62" fmla="*/ 703392 h 2053702"/>
                <a:gd name="connsiteX63" fmla="*/ 2142155 w 2647906"/>
                <a:gd name="connsiteY63" fmla="*/ 667553 h 2053702"/>
                <a:gd name="connsiteX64" fmla="*/ 2230442 w 2647906"/>
                <a:gd name="connsiteY64" fmla="*/ 696399 h 2053702"/>
                <a:gd name="connsiteX65" fmla="*/ 2279612 w 2647906"/>
                <a:gd name="connsiteY65" fmla="*/ 706670 h 2053702"/>
                <a:gd name="connsiteX66" fmla="*/ 2328562 w 2647906"/>
                <a:gd name="connsiteY66" fmla="*/ 691592 h 2053702"/>
                <a:gd name="connsiteX67" fmla="*/ 2419034 w 2647906"/>
                <a:gd name="connsiteY67" fmla="*/ 721093 h 20537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</a:cxnLst>
              <a:rect l="l" t="t" r="r" b="b"/>
              <a:pathLst>
                <a:path w="2647906" h="2053702">
                  <a:moveTo>
                    <a:pt x="802501" y="64780"/>
                  </a:moveTo>
                  <a:cubicBezTo>
                    <a:pt x="822159" y="83035"/>
                    <a:pt x="831951" y="111553"/>
                    <a:pt x="824412" y="137612"/>
                  </a:cubicBezTo>
                  <a:cubicBezTo>
                    <a:pt x="813704" y="174981"/>
                    <a:pt x="750767" y="282281"/>
                    <a:pt x="735907" y="300638"/>
                  </a:cubicBezTo>
                  <a:cubicBezTo>
                    <a:pt x="715146" y="325768"/>
                    <a:pt x="691108" y="348277"/>
                    <a:pt x="672970" y="375812"/>
                  </a:cubicBezTo>
                  <a:cubicBezTo>
                    <a:pt x="665758" y="386739"/>
                    <a:pt x="658546" y="395480"/>
                    <a:pt x="644123" y="429134"/>
                  </a:cubicBezTo>
                  <a:cubicBezTo>
                    <a:pt x="629045" y="467158"/>
                    <a:pt x="625330" y="506275"/>
                    <a:pt x="630356" y="546704"/>
                  </a:cubicBezTo>
                  <a:cubicBezTo>
                    <a:pt x="633634" y="572054"/>
                    <a:pt x="626641" y="596310"/>
                    <a:pt x="618992" y="620349"/>
                  </a:cubicBezTo>
                  <a:cubicBezTo>
                    <a:pt x="608285" y="653348"/>
                    <a:pt x="595391" y="685035"/>
                    <a:pt x="576379" y="714318"/>
                  </a:cubicBezTo>
                  <a:cubicBezTo>
                    <a:pt x="565452" y="731363"/>
                    <a:pt x="563704" y="752124"/>
                    <a:pt x="559114" y="771355"/>
                  </a:cubicBezTo>
                  <a:cubicBezTo>
                    <a:pt x="548625" y="814187"/>
                    <a:pt x="536387" y="856145"/>
                    <a:pt x="507760" y="891329"/>
                  </a:cubicBezTo>
                  <a:cubicBezTo>
                    <a:pt x="492462" y="910122"/>
                    <a:pt x="476947" y="929135"/>
                    <a:pt x="462960" y="948802"/>
                  </a:cubicBezTo>
                  <a:cubicBezTo>
                    <a:pt x="435426" y="987919"/>
                    <a:pt x="422751" y="1032937"/>
                    <a:pt x="412480" y="1078829"/>
                  </a:cubicBezTo>
                  <a:cubicBezTo>
                    <a:pt x="404395" y="1115761"/>
                    <a:pt x="399150" y="1285779"/>
                    <a:pt x="403301" y="1333200"/>
                  </a:cubicBezTo>
                  <a:cubicBezTo>
                    <a:pt x="407890" y="1384883"/>
                    <a:pt x="414447" y="1446399"/>
                    <a:pt x="421058" y="1503955"/>
                  </a:cubicBezTo>
                  <a:lnTo>
                    <a:pt x="425443" y="1540797"/>
                  </a:lnTo>
                  <a:lnTo>
                    <a:pt x="0" y="1172459"/>
                  </a:lnTo>
                  <a:lnTo>
                    <a:pt x="16659" y="1116181"/>
                  </a:lnTo>
                  <a:cubicBezTo>
                    <a:pt x="58412" y="975757"/>
                    <a:pt x="97686" y="845601"/>
                    <a:pt x="118337" y="780533"/>
                  </a:cubicBezTo>
                  <a:cubicBezTo>
                    <a:pt x="151553" y="675857"/>
                    <a:pt x="183240" y="570524"/>
                    <a:pt x="209683" y="463662"/>
                  </a:cubicBezTo>
                  <a:cubicBezTo>
                    <a:pt x="223888" y="406188"/>
                    <a:pt x="240714" y="349588"/>
                    <a:pt x="259071" y="293425"/>
                  </a:cubicBezTo>
                  <a:cubicBezTo>
                    <a:pt x="268467" y="264798"/>
                    <a:pt x="273276" y="234859"/>
                    <a:pt x="276772" y="205139"/>
                  </a:cubicBezTo>
                  <a:cubicBezTo>
                    <a:pt x="280924" y="171922"/>
                    <a:pt x="298407" y="147883"/>
                    <a:pt x="329219" y="137394"/>
                  </a:cubicBezTo>
                  <a:cubicBezTo>
                    <a:pt x="395216" y="114667"/>
                    <a:pt x="452472" y="75550"/>
                    <a:pt x="512349" y="41458"/>
                  </a:cubicBezTo>
                  <a:cubicBezTo>
                    <a:pt x="534421" y="28784"/>
                    <a:pt x="556492" y="16109"/>
                    <a:pt x="578564" y="3434"/>
                  </a:cubicBezTo>
                  <a:cubicBezTo>
                    <a:pt x="584901" y="-282"/>
                    <a:pt x="591457" y="-1374"/>
                    <a:pt x="598232" y="2123"/>
                  </a:cubicBezTo>
                  <a:cubicBezTo>
                    <a:pt x="603477" y="5620"/>
                    <a:pt x="603258" y="11082"/>
                    <a:pt x="603914" y="16546"/>
                  </a:cubicBezTo>
                  <a:cubicBezTo>
                    <a:pt x="605880" y="34466"/>
                    <a:pt x="609159" y="149195"/>
                    <a:pt x="614402" y="153128"/>
                  </a:cubicBezTo>
                  <a:cubicBezTo>
                    <a:pt x="618774" y="152910"/>
                    <a:pt x="621177" y="149413"/>
                    <a:pt x="624237" y="147446"/>
                  </a:cubicBezTo>
                  <a:cubicBezTo>
                    <a:pt x="646309" y="129745"/>
                    <a:pt x="701160" y="71616"/>
                    <a:pt x="710120" y="63749"/>
                  </a:cubicBezTo>
                  <a:cubicBezTo>
                    <a:pt x="730881" y="45829"/>
                    <a:pt x="753827" y="40147"/>
                    <a:pt x="779832" y="50418"/>
                  </a:cubicBezTo>
                  <a:cubicBezTo>
                    <a:pt x="788300" y="53751"/>
                    <a:pt x="795948" y="58695"/>
                    <a:pt x="802501" y="64780"/>
                  </a:cubicBezTo>
                  <a:close/>
                  <a:moveTo>
                    <a:pt x="2419034" y="721093"/>
                  </a:moveTo>
                  <a:cubicBezTo>
                    <a:pt x="2425371" y="728523"/>
                    <a:pt x="2486342" y="856583"/>
                    <a:pt x="2504043" y="904441"/>
                  </a:cubicBezTo>
                  <a:cubicBezTo>
                    <a:pt x="2523711" y="957763"/>
                    <a:pt x="2539227" y="1012396"/>
                    <a:pt x="2545782" y="1068995"/>
                  </a:cubicBezTo>
                  <a:cubicBezTo>
                    <a:pt x="2550809" y="1113139"/>
                    <a:pt x="2547749" y="1156846"/>
                    <a:pt x="2540975" y="1200552"/>
                  </a:cubicBezTo>
                  <a:cubicBezTo>
                    <a:pt x="2535512" y="1236828"/>
                    <a:pt x="2528737" y="1273104"/>
                    <a:pt x="2527207" y="1309818"/>
                  </a:cubicBezTo>
                  <a:cubicBezTo>
                    <a:pt x="2525678" y="1346531"/>
                    <a:pt x="2522181" y="1383026"/>
                    <a:pt x="2533108" y="1417991"/>
                  </a:cubicBezTo>
                  <a:cubicBezTo>
                    <a:pt x="2547750" y="1465631"/>
                    <a:pt x="2626271" y="1578730"/>
                    <a:pt x="2647906" y="1623311"/>
                  </a:cubicBezTo>
                  <a:cubicBezTo>
                    <a:pt x="2530422" y="1724748"/>
                    <a:pt x="2319956" y="2043116"/>
                    <a:pt x="2238821" y="2053445"/>
                  </a:cubicBezTo>
                  <a:cubicBezTo>
                    <a:pt x="2157686" y="2063775"/>
                    <a:pt x="2175281" y="1761030"/>
                    <a:pt x="2107487" y="1625728"/>
                  </a:cubicBezTo>
                  <a:cubicBezTo>
                    <a:pt x="2039693" y="1490426"/>
                    <a:pt x="1892241" y="1329981"/>
                    <a:pt x="1832058" y="1241636"/>
                  </a:cubicBezTo>
                  <a:cubicBezTo>
                    <a:pt x="1771877" y="1153291"/>
                    <a:pt x="1768248" y="1148541"/>
                    <a:pt x="1746394" y="1095656"/>
                  </a:cubicBezTo>
                  <a:cubicBezTo>
                    <a:pt x="1734812" y="1067248"/>
                    <a:pt x="1721044" y="1039494"/>
                    <a:pt x="1701159" y="1015237"/>
                  </a:cubicBezTo>
                  <a:cubicBezTo>
                    <a:pt x="1682365" y="992291"/>
                    <a:pt x="1674716" y="964100"/>
                    <a:pt x="1666849" y="935910"/>
                  </a:cubicBezTo>
                  <a:cubicBezTo>
                    <a:pt x="1658108" y="904878"/>
                    <a:pt x="1643904" y="876251"/>
                    <a:pt x="1618990" y="854398"/>
                  </a:cubicBezTo>
                  <a:cubicBezTo>
                    <a:pt x="1611342" y="850027"/>
                    <a:pt x="1591237" y="830578"/>
                    <a:pt x="1588178" y="825770"/>
                  </a:cubicBezTo>
                  <a:cubicBezTo>
                    <a:pt x="1570913" y="800202"/>
                    <a:pt x="1582277" y="771355"/>
                    <a:pt x="1612435" y="764145"/>
                  </a:cubicBezTo>
                  <a:cubicBezTo>
                    <a:pt x="1622487" y="761740"/>
                    <a:pt x="1632321" y="761303"/>
                    <a:pt x="1642592" y="763488"/>
                  </a:cubicBezTo>
                  <a:cubicBezTo>
                    <a:pt x="1658982" y="766985"/>
                    <a:pt x="1675153" y="770481"/>
                    <a:pt x="1691106" y="775726"/>
                  </a:cubicBezTo>
                  <a:cubicBezTo>
                    <a:pt x="1713614" y="783156"/>
                    <a:pt x="1733719" y="793864"/>
                    <a:pt x="1749017" y="812658"/>
                  </a:cubicBezTo>
                  <a:cubicBezTo>
                    <a:pt x="1749672" y="813532"/>
                    <a:pt x="1750546" y="814188"/>
                    <a:pt x="1751420" y="814843"/>
                  </a:cubicBezTo>
                  <a:cubicBezTo>
                    <a:pt x="1752076" y="815281"/>
                    <a:pt x="1752732" y="815499"/>
                    <a:pt x="1755354" y="815280"/>
                  </a:cubicBezTo>
                  <a:cubicBezTo>
                    <a:pt x="1742242" y="765455"/>
                    <a:pt x="1644559" y="387177"/>
                    <a:pt x="1638003" y="354397"/>
                  </a:cubicBezTo>
                  <a:cubicBezTo>
                    <a:pt x="1637129" y="346749"/>
                    <a:pt x="1635162" y="310909"/>
                    <a:pt x="1635598" y="303261"/>
                  </a:cubicBezTo>
                  <a:cubicBezTo>
                    <a:pt x="1636691" y="286652"/>
                    <a:pt x="1642810" y="273103"/>
                    <a:pt x="1657234" y="263925"/>
                  </a:cubicBezTo>
                  <a:cubicBezTo>
                    <a:pt x="1673186" y="255184"/>
                    <a:pt x="1690451" y="255839"/>
                    <a:pt x="1707714" y="258243"/>
                  </a:cubicBezTo>
                  <a:cubicBezTo>
                    <a:pt x="1739401" y="264580"/>
                    <a:pt x="1764314" y="281845"/>
                    <a:pt x="1784419" y="306538"/>
                  </a:cubicBezTo>
                  <a:cubicBezTo>
                    <a:pt x="1802339" y="328610"/>
                    <a:pt x="1813921" y="382369"/>
                    <a:pt x="1823973" y="408592"/>
                  </a:cubicBezTo>
                  <a:cubicBezTo>
                    <a:pt x="1827469" y="417771"/>
                    <a:pt x="1906797" y="688095"/>
                    <a:pt x="1907234" y="690280"/>
                  </a:cubicBezTo>
                  <a:cubicBezTo>
                    <a:pt x="1911386" y="705140"/>
                    <a:pt x="1912915" y="704266"/>
                    <a:pt x="1926465" y="698148"/>
                  </a:cubicBezTo>
                  <a:cubicBezTo>
                    <a:pt x="1965581" y="680010"/>
                    <a:pt x="2005791" y="670613"/>
                    <a:pt x="2046438" y="694651"/>
                  </a:cubicBezTo>
                  <a:cubicBezTo>
                    <a:pt x="2052776" y="698366"/>
                    <a:pt x="2059113" y="702081"/>
                    <a:pt x="2065013" y="706014"/>
                  </a:cubicBezTo>
                  <a:cubicBezTo>
                    <a:pt x="2069820" y="709293"/>
                    <a:pt x="2073536" y="709074"/>
                    <a:pt x="2076595" y="703392"/>
                  </a:cubicBezTo>
                  <a:cubicBezTo>
                    <a:pt x="2090581" y="677168"/>
                    <a:pt x="2114401" y="669082"/>
                    <a:pt x="2142155" y="667553"/>
                  </a:cubicBezTo>
                  <a:cubicBezTo>
                    <a:pt x="2175371" y="665804"/>
                    <a:pt x="2204873" y="675420"/>
                    <a:pt x="2230442" y="696399"/>
                  </a:cubicBezTo>
                  <a:cubicBezTo>
                    <a:pt x="2245302" y="708637"/>
                    <a:pt x="2261255" y="711259"/>
                    <a:pt x="2279612" y="706670"/>
                  </a:cubicBezTo>
                  <a:cubicBezTo>
                    <a:pt x="2296220" y="702518"/>
                    <a:pt x="2312391" y="696399"/>
                    <a:pt x="2328562" y="691592"/>
                  </a:cubicBezTo>
                  <a:cubicBezTo>
                    <a:pt x="2365712" y="680446"/>
                    <a:pt x="2394996" y="692903"/>
                    <a:pt x="2419034" y="721093"/>
                  </a:cubicBezTo>
                  <a:close/>
                </a:path>
              </a:pathLst>
            </a:custGeom>
            <a:solidFill>
              <a:srgbClr val="FCD9C1"/>
            </a:solidFill>
            <a:ln w="25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1" name="Freeform: Shape 143">
              <a:extLst>
                <a:ext uri="{FF2B5EF4-FFF2-40B4-BE49-F238E27FC236}">
                  <a16:creationId xmlns:a16="http://schemas.microsoft.com/office/drawing/2014/main" id="{C1E3537E-C2FF-40A9-860F-6EC0B8F8157B}"/>
                </a:ext>
              </a:extLst>
            </p:cNvPr>
            <p:cNvSpPr/>
            <p:nvPr/>
          </p:nvSpPr>
          <p:spPr>
            <a:xfrm rot="2430447">
              <a:off x="-299663" y="3490369"/>
              <a:ext cx="961706" cy="1092266"/>
            </a:xfrm>
            <a:custGeom>
              <a:avLst/>
              <a:gdLst>
                <a:gd name="connsiteX0" fmla="*/ 627099 w 627402"/>
                <a:gd name="connsiteY0" fmla="*/ 265576 h 671928"/>
                <a:gd name="connsiteX1" fmla="*/ 622871 w 627402"/>
                <a:gd name="connsiteY1" fmla="*/ 282230 h 671928"/>
                <a:gd name="connsiteX2" fmla="*/ 438705 w 627402"/>
                <a:gd name="connsiteY2" fmla="*/ 670937 h 671928"/>
                <a:gd name="connsiteX3" fmla="*/ 438236 w 627402"/>
                <a:gd name="connsiteY3" fmla="*/ 671928 h 671928"/>
                <a:gd name="connsiteX4" fmla="*/ 0 w 627402"/>
                <a:gd name="connsiteY4" fmla="*/ 115864 h 671928"/>
                <a:gd name="connsiteX5" fmla="*/ 52443 w 627402"/>
                <a:gd name="connsiteY5" fmla="*/ 14129 h 671928"/>
                <a:gd name="connsiteX6" fmla="*/ 94818 w 627402"/>
                <a:gd name="connsiteY6" fmla="*/ 9241 h 671928"/>
                <a:gd name="connsiteX7" fmla="*/ 350695 w 627402"/>
                <a:gd name="connsiteY7" fmla="*/ 128216 h 671928"/>
                <a:gd name="connsiteX8" fmla="*/ 556865 w 627402"/>
                <a:gd name="connsiteY8" fmla="*/ 223558 h 671928"/>
                <a:gd name="connsiteX9" fmla="*/ 577237 w 627402"/>
                <a:gd name="connsiteY9" fmla="*/ 239449 h 671928"/>
                <a:gd name="connsiteX10" fmla="*/ 613907 w 627402"/>
                <a:gd name="connsiteY10" fmla="*/ 255339 h 671928"/>
                <a:gd name="connsiteX11" fmla="*/ 627099 w 627402"/>
                <a:gd name="connsiteY11" fmla="*/ 265576 h 671928"/>
                <a:gd name="connsiteX0" fmla="*/ 675643 w 675946"/>
                <a:gd name="connsiteY0" fmla="*/ 265576 h 671928"/>
                <a:gd name="connsiteX1" fmla="*/ 671415 w 675946"/>
                <a:gd name="connsiteY1" fmla="*/ 282230 h 671928"/>
                <a:gd name="connsiteX2" fmla="*/ 487249 w 675946"/>
                <a:gd name="connsiteY2" fmla="*/ 670937 h 671928"/>
                <a:gd name="connsiteX3" fmla="*/ 486780 w 675946"/>
                <a:gd name="connsiteY3" fmla="*/ 671928 h 671928"/>
                <a:gd name="connsiteX4" fmla="*/ 0 w 675946"/>
                <a:gd name="connsiteY4" fmla="*/ 189700 h 671928"/>
                <a:gd name="connsiteX5" fmla="*/ 100987 w 675946"/>
                <a:gd name="connsiteY5" fmla="*/ 14129 h 671928"/>
                <a:gd name="connsiteX6" fmla="*/ 143362 w 675946"/>
                <a:gd name="connsiteY6" fmla="*/ 9241 h 671928"/>
                <a:gd name="connsiteX7" fmla="*/ 399239 w 675946"/>
                <a:gd name="connsiteY7" fmla="*/ 128216 h 671928"/>
                <a:gd name="connsiteX8" fmla="*/ 605409 w 675946"/>
                <a:gd name="connsiteY8" fmla="*/ 223558 h 671928"/>
                <a:gd name="connsiteX9" fmla="*/ 625781 w 675946"/>
                <a:gd name="connsiteY9" fmla="*/ 239449 h 671928"/>
                <a:gd name="connsiteX10" fmla="*/ 662451 w 675946"/>
                <a:gd name="connsiteY10" fmla="*/ 255339 h 671928"/>
                <a:gd name="connsiteX11" fmla="*/ 675643 w 675946"/>
                <a:gd name="connsiteY11" fmla="*/ 265576 h 671928"/>
                <a:gd name="connsiteX0" fmla="*/ 675643 w 675946"/>
                <a:gd name="connsiteY0" fmla="*/ 265576 h 767711"/>
                <a:gd name="connsiteX1" fmla="*/ 671415 w 675946"/>
                <a:gd name="connsiteY1" fmla="*/ 282230 h 767711"/>
                <a:gd name="connsiteX2" fmla="*/ 487249 w 675946"/>
                <a:gd name="connsiteY2" fmla="*/ 670937 h 767711"/>
                <a:gd name="connsiteX3" fmla="*/ 455533 w 675946"/>
                <a:gd name="connsiteY3" fmla="*/ 767711 h 767711"/>
                <a:gd name="connsiteX4" fmla="*/ 0 w 675946"/>
                <a:gd name="connsiteY4" fmla="*/ 189700 h 767711"/>
                <a:gd name="connsiteX5" fmla="*/ 100987 w 675946"/>
                <a:gd name="connsiteY5" fmla="*/ 14129 h 767711"/>
                <a:gd name="connsiteX6" fmla="*/ 143362 w 675946"/>
                <a:gd name="connsiteY6" fmla="*/ 9241 h 767711"/>
                <a:gd name="connsiteX7" fmla="*/ 399239 w 675946"/>
                <a:gd name="connsiteY7" fmla="*/ 128216 h 767711"/>
                <a:gd name="connsiteX8" fmla="*/ 605409 w 675946"/>
                <a:gd name="connsiteY8" fmla="*/ 223558 h 767711"/>
                <a:gd name="connsiteX9" fmla="*/ 625781 w 675946"/>
                <a:gd name="connsiteY9" fmla="*/ 239449 h 767711"/>
                <a:gd name="connsiteX10" fmla="*/ 662451 w 675946"/>
                <a:gd name="connsiteY10" fmla="*/ 255339 h 767711"/>
                <a:gd name="connsiteX11" fmla="*/ 675643 w 675946"/>
                <a:gd name="connsiteY11" fmla="*/ 265576 h 7677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75946" h="767711">
                  <a:moveTo>
                    <a:pt x="675643" y="265576"/>
                  </a:moveTo>
                  <a:cubicBezTo>
                    <a:pt x="676712" y="269906"/>
                    <a:pt x="674878" y="275304"/>
                    <a:pt x="671415" y="282230"/>
                  </a:cubicBezTo>
                  <a:cubicBezTo>
                    <a:pt x="609482" y="411799"/>
                    <a:pt x="548366" y="541369"/>
                    <a:pt x="487249" y="670937"/>
                  </a:cubicBezTo>
                  <a:lnTo>
                    <a:pt x="455533" y="767711"/>
                  </a:lnTo>
                  <a:lnTo>
                    <a:pt x="0" y="189700"/>
                  </a:lnTo>
                  <a:cubicBezTo>
                    <a:pt x="17481" y="155788"/>
                    <a:pt x="83506" y="48041"/>
                    <a:pt x="100987" y="14129"/>
                  </a:cubicBezTo>
                  <a:cubicBezTo>
                    <a:pt x="114841" y="-3798"/>
                    <a:pt x="115655" y="-3798"/>
                    <a:pt x="143362" y="9241"/>
                  </a:cubicBezTo>
                  <a:lnTo>
                    <a:pt x="399239" y="128216"/>
                  </a:lnTo>
                  <a:lnTo>
                    <a:pt x="605409" y="223558"/>
                  </a:lnTo>
                  <a:cubicBezTo>
                    <a:pt x="613966" y="227225"/>
                    <a:pt x="622929" y="229670"/>
                    <a:pt x="625781" y="239449"/>
                  </a:cubicBezTo>
                  <a:cubicBezTo>
                    <a:pt x="638005" y="244745"/>
                    <a:pt x="649820" y="251265"/>
                    <a:pt x="662451" y="255339"/>
                  </a:cubicBezTo>
                  <a:cubicBezTo>
                    <a:pt x="670600" y="257988"/>
                    <a:pt x="674573" y="261247"/>
                    <a:pt x="675643" y="26557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4251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82" name="Freeform: Shape 136">
              <a:extLst>
                <a:ext uri="{FF2B5EF4-FFF2-40B4-BE49-F238E27FC236}">
                  <a16:creationId xmlns:a16="http://schemas.microsoft.com/office/drawing/2014/main" id="{8C5F2D56-D4C9-4CC9-8BBB-75801B4C2B82}"/>
                </a:ext>
              </a:extLst>
            </p:cNvPr>
            <p:cNvSpPr/>
            <p:nvPr/>
          </p:nvSpPr>
          <p:spPr>
            <a:xfrm rot="135941">
              <a:off x="1036581" y="6339372"/>
              <a:ext cx="1106738" cy="576899"/>
            </a:xfrm>
            <a:custGeom>
              <a:avLst/>
              <a:gdLst>
                <a:gd name="connsiteX0" fmla="*/ 777580 w 777883"/>
                <a:gd name="connsiteY0" fmla="*/ 265577 h 405480"/>
                <a:gd name="connsiteX1" fmla="*/ 773352 w 777883"/>
                <a:gd name="connsiteY1" fmla="*/ 282231 h 405480"/>
                <a:gd name="connsiteX2" fmla="*/ 714957 w 777883"/>
                <a:gd name="connsiteY2" fmla="*/ 405480 h 405480"/>
                <a:gd name="connsiteX3" fmla="*/ 0 w 777883"/>
                <a:gd name="connsiteY3" fmla="*/ 405480 h 405480"/>
                <a:gd name="connsiteX4" fmla="*/ 128362 w 777883"/>
                <a:gd name="connsiteY4" fmla="*/ 158774 h 405480"/>
                <a:gd name="connsiteX5" fmla="*/ 202924 w 777883"/>
                <a:gd name="connsiteY5" fmla="*/ 14130 h 405480"/>
                <a:gd name="connsiteX6" fmla="*/ 245299 w 777883"/>
                <a:gd name="connsiteY6" fmla="*/ 9241 h 405480"/>
                <a:gd name="connsiteX7" fmla="*/ 501176 w 777883"/>
                <a:gd name="connsiteY7" fmla="*/ 128216 h 405480"/>
                <a:gd name="connsiteX8" fmla="*/ 707346 w 777883"/>
                <a:gd name="connsiteY8" fmla="*/ 223558 h 405480"/>
                <a:gd name="connsiteX9" fmla="*/ 727718 w 777883"/>
                <a:gd name="connsiteY9" fmla="*/ 239449 h 405480"/>
                <a:gd name="connsiteX10" fmla="*/ 764388 w 777883"/>
                <a:gd name="connsiteY10" fmla="*/ 255339 h 405480"/>
                <a:gd name="connsiteX11" fmla="*/ 777580 w 777883"/>
                <a:gd name="connsiteY11" fmla="*/ 265577 h 4054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77883" h="405480">
                  <a:moveTo>
                    <a:pt x="777580" y="265577"/>
                  </a:moveTo>
                  <a:cubicBezTo>
                    <a:pt x="778649" y="269906"/>
                    <a:pt x="776815" y="275305"/>
                    <a:pt x="773352" y="282231"/>
                  </a:cubicBezTo>
                  <a:lnTo>
                    <a:pt x="714957" y="405480"/>
                  </a:lnTo>
                  <a:lnTo>
                    <a:pt x="0" y="405480"/>
                  </a:lnTo>
                  <a:lnTo>
                    <a:pt x="128362" y="158774"/>
                  </a:lnTo>
                  <a:cubicBezTo>
                    <a:pt x="153623" y="110695"/>
                    <a:pt x="178885" y="62617"/>
                    <a:pt x="202924" y="14130"/>
                  </a:cubicBezTo>
                  <a:cubicBezTo>
                    <a:pt x="216778" y="-3799"/>
                    <a:pt x="217592" y="-3799"/>
                    <a:pt x="245299" y="9241"/>
                  </a:cubicBezTo>
                  <a:cubicBezTo>
                    <a:pt x="330863" y="48356"/>
                    <a:pt x="415612" y="89101"/>
                    <a:pt x="501176" y="128216"/>
                  </a:cubicBezTo>
                  <a:cubicBezTo>
                    <a:pt x="570035" y="159589"/>
                    <a:pt x="638487" y="192593"/>
                    <a:pt x="707346" y="223558"/>
                  </a:cubicBezTo>
                  <a:cubicBezTo>
                    <a:pt x="715902" y="227226"/>
                    <a:pt x="724866" y="229670"/>
                    <a:pt x="727718" y="239449"/>
                  </a:cubicBezTo>
                  <a:cubicBezTo>
                    <a:pt x="739942" y="244746"/>
                    <a:pt x="751757" y="251265"/>
                    <a:pt x="764388" y="255339"/>
                  </a:cubicBezTo>
                  <a:cubicBezTo>
                    <a:pt x="772537" y="257988"/>
                    <a:pt x="776510" y="261248"/>
                    <a:pt x="777580" y="26557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4251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grpSp>
          <p:nvGrpSpPr>
            <p:cNvPr id="83" name="그룹 82">
              <a:extLst>
                <a:ext uri="{FF2B5EF4-FFF2-40B4-BE49-F238E27FC236}">
                  <a16:creationId xmlns:a16="http://schemas.microsoft.com/office/drawing/2014/main" id="{67B8606C-D8BE-486D-9240-76FA4F4F74AF}"/>
                </a:ext>
              </a:extLst>
            </p:cNvPr>
            <p:cNvGrpSpPr/>
            <p:nvPr/>
          </p:nvGrpSpPr>
          <p:grpSpPr>
            <a:xfrm rot="2835941">
              <a:off x="3008676" y="4945062"/>
              <a:ext cx="543189" cy="371679"/>
              <a:chOff x="3447835" y="3794733"/>
              <a:chExt cx="543189" cy="371679"/>
            </a:xfrm>
          </p:grpSpPr>
          <p:sp>
            <p:nvSpPr>
              <p:cNvPr id="84" name="직사각형 83">
                <a:extLst>
                  <a:ext uri="{FF2B5EF4-FFF2-40B4-BE49-F238E27FC236}">
                    <a16:creationId xmlns:a16="http://schemas.microsoft.com/office/drawing/2014/main" id="{272CDCE3-6CD1-4F5F-BFAC-395EFB9B6E65}"/>
                  </a:ext>
                </a:extLst>
              </p:cNvPr>
              <p:cNvSpPr/>
              <p:nvPr/>
            </p:nvSpPr>
            <p:spPr>
              <a:xfrm>
                <a:off x="3447835" y="3911359"/>
                <a:ext cx="81481" cy="25505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85" name="직사각형 84">
                <a:extLst>
                  <a:ext uri="{FF2B5EF4-FFF2-40B4-BE49-F238E27FC236}">
                    <a16:creationId xmlns:a16="http://schemas.microsoft.com/office/drawing/2014/main" id="{C82E3B41-F299-40E2-8C8C-C8F9272AFB43}"/>
                  </a:ext>
                </a:extLst>
              </p:cNvPr>
              <p:cNvSpPr/>
              <p:nvPr/>
            </p:nvSpPr>
            <p:spPr>
              <a:xfrm>
                <a:off x="3563262" y="3990766"/>
                <a:ext cx="81481" cy="175646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86" name="직사각형 85">
                <a:extLst>
                  <a:ext uri="{FF2B5EF4-FFF2-40B4-BE49-F238E27FC236}">
                    <a16:creationId xmlns:a16="http://schemas.microsoft.com/office/drawing/2014/main" id="{088C034E-2C02-42AD-9F7B-C92B14EE0E77}"/>
                  </a:ext>
                </a:extLst>
              </p:cNvPr>
              <p:cNvSpPr/>
              <p:nvPr/>
            </p:nvSpPr>
            <p:spPr>
              <a:xfrm>
                <a:off x="3678689" y="3893009"/>
                <a:ext cx="81481" cy="27340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87" name="직사각형 86">
                <a:extLst>
                  <a:ext uri="{FF2B5EF4-FFF2-40B4-BE49-F238E27FC236}">
                    <a16:creationId xmlns:a16="http://schemas.microsoft.com/office/drawing/2014/main" id="{4D17DD9D-9297-4FE2-9240-D86282B1421D}"/>
                  </a:ext>
                </a:extLst>
              </p:cNvPr>
              <p:cNvSpPr/>
              <p:nvPr/>
            </p:nvSpPr>
            <p:spPr>
              <a:xfrm>
                <a:off x="3794116" y="3918124"/>
                <a:ext cx="81481" cy="248288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88" name="직사각형 87">
                <a:extLst>
                  <a:ext uri="{FF2B5EF4-FFF2-40B4-BE49-F238E27FC236}">
                    <a16:creationId xmlns:a16="http://schemas.microsoft.com/office/drawing/2014/main" id="{B8164896-C4D6-4095-AC48-13614969B84F}"/>
                  </a:ext>
                </a:extLst>
              </p:cNvPr>
              <p:cNvSpPr/>
              <p:nvPr/>
            </p:nvSpPr>
            <p:spPr>
              <a:xfrm>
                <a:off x="3909543" y="3794733"/>
                <a:ext cx="81481" cy="371679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89" name="직사각형 88">
              <a:extLst>
                <a:ext uri="{FF2B5EF4-FFF2-40B4-BE49-F238E27FC236}">
                  <a16:creationId xmlns:a16="http://schemas.microsoft.com/office/drawing/2014/main" id="{E17A3DB3-F34B-42C3-ADD2-91E53FF533D8}"/>
                </a:ext>
              </a:extLst>
            </p:cNvPr>
            <p:cNvSpPr/>
            <p:nvPr/>
          </p:nvSpPr>
          <p:spPr>
            <a:xfrm rot="2835941">
              <a:off x="2843484" y="5261322"/>
              <a:ext cx="600660" cy="18000"/>
            </a:xfrm>
            <a:prstGeom prst="rect">
              <a:avLst/>
            </a:prstGeom>
            <a:solidFill>
              <a:schemeClr val="tx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0" name="자유형: 도형 89">
              <a:extLst>
                <a:ext uri="{FF2B5EF4-FFF2-40B4-BE49-F238E27FC236}">
                  <a16:creationId xmlns:a16="http://schemas.microsoft.com/office/drawing/2014/main" id="{DBF9445F-F068-40F3-8D6E-75FD61E63501}"/>
                </a:ext>
              </a:extLst>
            </p:cNvPr>
            <p:cNvSpPr/>
            <p:nvPr/>
          </p:nvSpPr>
          <p:spPr>
            <a:xfrm rot="2835941">
              <a:off x="1415376" y="4191867"/>
              <a:ext cx="844817" cy="307595"/>
            </a:xfrm>
            <a:custGeom>
              <a:avLst/>
              <a:gdLst>
                <a:gd name="connsiteX0" fmla="*/ 25698 w 844817"/>
                <a:gd name="connsiteY0" fmla="*/ 241865 h 307595"/>
                <a:gd name="connsiteX1" fmla="*/ 513835 w 844817"/>
                <a:gd name="connsiteY1" fmla="*/ 241865 h 307595"/>
                <a:gd name="connsiteX2" fmla="*/ 513835 w 844817"/>
                <a:gd name="connsiteY2" fmla="*/ 307595 h 307595"/>
                <a:gd name="connsiteX3" fmla="*/ 25698 w 844817"/>
                <a:gd name="connsiteY3" fmla="*/ 307595 h 307595"/>
                <a:gd name="connsiteX4" fmla="*/ 2 w 844817"/>
                <a:gd name="connsiteY4" fmla="*/ 293989 h 307595"/>
                <a:gd name="connsiteX5" fmla="*/ 2 w 844817"/>
                <a:gd name="connsiteY5" fmla="*/ 255470 h 307595"/>
                <a:gd name="connsiteX6" fmla="*/ 25698 w 844817"/>
                <a:gd name="connsiteY6" fmla="*/ 241865 h 307595"/>
                <a:gd name="connsiteX7" fmla="*/ 25696 w 844817"/>
                <a:gd name="connsiteY7" fmla="*/ 120932 h 307595"/>
                <a:gd name="connsiteX8" fmla="*/ 819121 w 844817"/>
                <a:gd name="connsiteY8" fmla="*/ 120932 h 307595"/>
                <a:gd name="connsiteX9" fmla="*/ 844817 w 844817"/>
                <a:gd name="connsiteY9" fmla="*/ 134537 h 307595"/>
                <a:gd name="connsiteX10" fmla="*/ 844817 w 844817"/>
                <a:gd name="connsiteY10" fmla="*/ 173056 h 307595"/>
                <a:gd name="connsiteX11" fmla="*/ 819121 w 844817"/>
                <a:gd name="connsiteY11" fmla="*/ 186662 h 307595"/>
                <a:gd name="connsiteX12" fmla="*/ 25696 w 844817"/>
                <a:gd name="connsiteY12" fmla="*/ 186662 h 307595"/>
                <a:gd name="connsiteX13" fmla="*/ 0 w 844817"/>
                <a:gd name="connsiteY13" fmla="*/ 173056 h 307595"/>
                <a:gd name="connsiteX14" fmla="*/ 0 w 844817"/>
                <a:gd name="connsiteY14" fmla="*/ 134537 h 307595"/>
                <a:gd name="connsiteX15" fmla="*/ 25696 w 844817"/>
                <a:gd name="connsiteY15" fmla="*/ 120932 h 307595"/>
                <a:gd name="connsiteX16" fmla="*/ 25704 w 844817"/>
                <a:gd name="connsiteY16" fmla="*/ 0 h 307595"/>
                <a:gd name="connsiteX17" fmla="*/ 673882 w 844817"/>
                <a:gd name="connsiteY17" fmla="*/ 0 h 307595"/>
                <a:gd name="connsiteX18" fmla="*/ 673882 w 844817"/>
                <a:gd name="connsiteY18" fmla="*/ 65730 h 307595"/>
                <a:gd name="connsiteX19" fmla="*/ 25704 w 844817"/>
                <a:gd name="connsiteY19" fmla="*/ 65730 h 307595"/>
                <a:gd name="connsiteX20" fmla="*/ 8 w 844817"/>
                <a:gd name="connsiteY20" fmla="*/ 52124 h 307595"/>
                <a:gd name="connsiteX21" fmla="*/ 8 w 844817"/>
                <a:gd name="connsiteY21" fmla="*/ 13606 h 307595"/>
                <a:gd name="connsiteX22" fmla="*/ 25704 w 844817"/>
                <a:gd name="connsiteY22" fmla="*/ 0 h 3075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844817" h="307595">
                  <a:moveTo>
                    <a:pt x="25698" y="241865"/>
                  </a:moveTo>
                  <a:lnTo>
                    <a:pt x="513835" y="241865"/>
                  </a:lnTo>
                  <a:lnTo>
                    <a:pt x="513835" y="307595"/>
                  </a:lnTo>
                  <a:lnTo>
                    <a:pt x="25698" y="307595"/>
                  </a:lnTo>
                  <a:cubicBezTo>
                    <a:pt x="11508" y="307595"/>
                    <a:pt x="2" y="301502"/>
                    <a:pt x="2" y="293989"/>
                  </a:cubicBezTo>
                  <a:lnTo>
                    <a:pt x="2" y="255470"/>
                  </a:lnTo>
                  <a:cubicBezTo>
                    <a:pt x="2" y="247957"/>
                    <a:pt x="11508" y="241865"/>
                    <a:pt x="25698" y="241865"/>
                  </a:cubicBezTo>
                  <a:close/>
                  <a:moveTo>
                    <a:pt x="25696" y="120932"/>
                  </a:moveTo>
                  <a:lnTo>
                    <a:pt x="819121" y="120932"/>
                  </a:lnTo>
                  <a:cubicBezTo>
                    <a:pt x="833311" y="120932"/>
                    <a:pt x="844817" y="127024"/>
                    <a:pt x="844817" y="134537"/>
                  </a:cubicBezTo>
                  <a:lnTo>
                    <a:pt x="844817" y="173056"/>
                  </a:lnTo>
                  <a:cubicBezTo>
                    <a:pt x="844817" y="180569"/>
                    <a:pt x="833311" y="186662"/>
                    <a:pt x="819121" y="186662"/>
                  </a:cubicBezTo>
                  <a:lnTo>
                    <a:pt x="25696" y="186662"/>
                  </a:lnTo>
                  <a:cubicBezTo>
                    <a:pt x="11506" y="186662"/>
                    <a:pt x="0" y="180569"/>
                    <a:pt x="0" y="173056"/>
                  </a:cubicBezTo>
                  <a:lnTo>
                    <a:pt x="0" y="134537"/>
                  </a:lnTo>
                  <a:cubicBezTo>
                    <a:pt x="0" y="127024"/>
                    <a:pt x="11506" y="120932"/>
                    <a:pt x="25696" y="120932"/>
                  </a:cubicBezTo>
                  <a:close/>
                  <a:moveTo>
                    <a:pt x="25704" y="0"/>
                  </a:moveTo>
                  <a:lnTo>
                    <a:pt x="673882" y="0"/>
                  </a:lnTo>
                  <a:lnTo>
                    <a:pt x="673882" y="65730"/>
                  </a:lnTo>
                  <a:lnTo>
                    <a:pt x="25704" y="65730"/>
                  </a:lnTo>
                  <a:cubicBezTo>
                    <a:pt x="11514" y="65730"/>
                    <a:pt x="8" y="59638"/>
                    <a:pt x="8" y="52124"/>
                  </a:cubicBezTo>
                  <a:lnTo>
                    <a:pt x="8" y="13606"/>
                  </a:lnTo>
                  <a:cubicBezTo>
                    <a:pt x="8" y="6092"/>
                    <a:pt x="11514" y="0"/>
                    <a:pt x="25704" y="0"/>
                  </a:cubicBezTo>
                  <a:close/>
                </a:path>
              </a:pathLst>
            </a:custGeom>
            <a:solidFill>
              <a:schemeClr val="tx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91" name="그룹 90">
            <a:extLst>
              <a:ext uri="{FF2B5EF4-FFF2-40B4-BE49-F238E27FC236}">
                <a16:creationId xmlns:a16="http://schemas.microsoft.com/office/drawing/2014/main" id="{A6E083DC-4704-41A6-80FA-63F326F3530C}"/>
              </a:ext>
            </a:extLst>
          </p:cNvPr>
          <p:cNvGrpSpPr/>
          <p:nvPr/>
        </p:nvGrpSpPr>
        <p:grpSpPr>
          <a:xfrm rot="1994975">
            <a:off x="4119087" y="5357250"/>
            <a:ext cx="664356" cy="958721"/>
            <a:chOff x="11129302" y="4764441"/>
            <a:chExt cx="974778" cy="1406685"/>
          </a:xfrm>
        </p:grpSpPr>
        <p:sp>
          <p:nvSpPr>
            <p:cNvPr id="92" name="사각형: 둥근 모서리 91">
              <a:extLst>
                <a:ext uri="{FF2B5EF4-FFF2-40B4-BE49-F238E27FC236}">
                  <a16:creationId xmlns:a16="http://schemas.microsoft.com/office/drawing/2014/main" id="{7BD15ABA-CC03-4CAD-BC9F-736DF7C69F18}"/>
                </a:ext>
              </a:extLst>
            </p:cNvPr>
            <p:cNvSpPr/>
            <p:nvPr/>
          </p:nvSpPr>
          <p:spPr>
            <a:xfrm>
              <a:off x="11129302" y="4764444"/>
              <a:ext cx="974778" cy="1406682"/>
            </a:xfrm>
            <a:prstGeom prst="roundRect">
              <a:avLst>
                <a:gd name="adj" fmla="val 7365"/>
              </a:avLst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3" name="자유형: 도형 92">
              <a:extLst>
                <a:ext uri="{FF2B5EF4-FFF2-40B4-BE49-F238E27FC236}">
                  <a16:creationId xmlns:a16="http://schemas.microsoft.com/office/drawing/2014/main" id="{149778DD-98DE-4C69-B191-38F64BC2F4F2}"/>
                </a:ext>
              </a:extLst>
            </p:cNvPr>
            <p:cNvSpPr/>
            <p:nvPr/>
          </p:nvSpPr>
          <p:spPr>
            <a:xfrm>
              <a:off x="11615497" y="4764441"/>
              <a:ext cx="488577" cy="1406681"/>
            </a:xfrm>
            <a:custGeom>
              <a:avLst/>
              <a:gdLst>
                <a:gd name="connsiteX0" fmla="*/ 0 w 488577"/>
                <a:gd name="connsiteY0" fmla="*/ 0 h 1406682"/>
                <a:gd name="connsiteX1" fmla="*/ 416785 w 488577"/>
                <a:gd name="connsiteY1" fmla="*/ 0 h 1406682"/>
                <a:gd name="connsiteX2" fmla="*/ 488577 w 488577"/>
                <a:gd name="connsiteY2" fmla="*/ 71792 h 1406682"/>
                <a:gd name="connsiteX3" fmla="*/ 488577 w 488577"/>
                <a:gd name="connsiteY3" fmla="*/ 1334890 h 1406682"/>
                <a:gd name="connsiteX4" fmla="*/ 416785 w 488577"/>
                <a:gd name="connsiteY4" fmla="*/ 1406682 h 1406682"/>
                <a:gd name="connsiteX5" fmla="*/ 0 w 488577"/>
                <a:gd name="connsiteY5" fmla="*/ 1406682 h 14066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88577" h="1406682">
                  <a:moveTo>
                    <a:pt x="0" y="0"/>
                  </a:moveTo>
                  <a:lnTo>
                    <a:pt x="416785" y="0"/>
                  </a:lnTo>
                  <a:cubicBezTo>
                    <a:pt x="456435" y="0"/>
                    <a:pt x="488577" y="32142"/>
                    <a:pt x="488577" y="71792"/>
                  </a:cubicBezTo>
                  <a:lnTo>
                    <a:pt x="488577" y="1334890"/>
                  </a:lnTo>
                  <a:cubicBezTo>
                    <a:pt x="488577" y="1374540"/>
                    <a:pt x="456435" y="1406682"/>
                    <a:pt x="416785" y="1406682"/>
                  </a:cubicBezTo>
                  <a:lnTo>
                    <a:pt x="0" y="1406682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94" name="자유형: 도형 93">
              <a:extLst>
                <a:ext uri="{FF2B5EF4-FFF2-40B4-BE49-F238E27FC236}">
                  <a16:creationId xmlns:a16="http://schemas.microsoft.com/office/drawing/2014/main" id="{A9701A1A-93AE-4010-8AA4-900254AF58EA}"/>
                </a:ext>
              </a:extLst>
            </p:cNvPr>
            <p:cNvSpPr/>
            <p:nvPr/>
          </p:nvSpPr>
          <p:spPr>
            <a:xfrm>
              <a:off x="11195996" y="4857792"/>
              <a:ext cx="830834" cy="337851"/>
            </a:xfrm>
            <a:custGeom>
              <a:avLst/>
              <a:gdLst>
                <a:gd name="connsiteX0" fmla="*/ 807622 w 830834"/>
                <a:gd name="connsiteY0" fmla="*/ 0 h 337851"/>
                <a:gd name="connsiteX1" fmla="*/ 830833 w 830834"/>
                <a:gd name="connsiteY1" fmla="*/ 40038 h 337851"/>
                <a:gd name="connsiteX2" fmla="*/ 830552 w 830834"/>
                <a:gd name="connsiteY2" fmla="*/ 293195 h 337851"/>
                <a:gd name="connsiteX3" fmla="*/ 786057 w 830834"/>
                <a:gd name="connsiteY3" fmla="*/ 336727 h 337851"/>
                <a:gd name="connsiteX4" fmla="*/ 418167 w 830834"/>
                <a:gd name="connsiteY4" fmla="*/ 337851 h 337851"/>
                <a:gd name="connsiteX5" fmla="*/ 52647 w 830834"/>
                <a:gd name="connsiteY5" fmla="*/ 336927 h 337851"/>
                <a:gd name="connsiteX6" fmla="*/ 121 w 830834"/>
                <a:gd name="connsiteY6" fmla="*/ 285766 h 337851"/>
                <a:gd name="connsiteX7" fmla="*/ 121 w 830834"/>
                <a:gd name="connsiteY7" fmla="*/ 46945 h 337851"/>
                <a:gd name="connsiteX8" fmla="*/ 46985 w 830834"/>
                <a:gd name="connsiteY8" fmla="*/ 361 h 337851"/>
                <a:gd name="connsiteX9" fmla="*/ 772242 w 830834"/>
                <a:gd name="connsiteY9" fmla="*/ 763 h 337851"/>
                <a:gd name="connsiteX10" fmla="*/ 807622 w 830834"/>
                <a:gd name="connsiteY10" fmla="*/ 0 h 3378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30834" h="337851">
                  <a:moveTo>
                    <a:pt x="807622" y="0"/>
                  </a:moveTo>
                  <a:cubicBezTo>
                    <a:pt x="825733" y="7349"/>
                    <a:pt x="830914" y="21565"/>
                    <a:pt x="830833" y="40038"/>
                  </a:cubicBezTo>
                  <a:cubicBezTo>
                    <a:pt x="830472" y="124410"/>
                    <a:pt x="830873" y="208823"/>
                    <a:pt x="830552" y="293195"/>
                  </a:cubicBezTo>
                  <a:cubicBezTo>
                    <a:pt x="830432" y="326526"/>
                    <a:pt x="820151" y="336566"/>
                    <a:pt x="786057" y="336727"/>
                  </a:cubicBezTo>
                  <a:cubicBezTo>
                    <a:pt x="663414" y="337289"/>
                    <a:pt x="540811" y="337490"/>
                    <a:pt x="418167" y="337851"/>
                  </a:cubicBezTo>
                  <a:cubicBezTo>
                    <a:pt x="296328" y="337570"/>
                    <a:pt x="174488" y="337289"/>
                    <a:pt x="52647" y="336927"/>
                  </a:cubicBezTo>
                  <a:cubicBezTo>
                    <a:pt x="9397" y="336807"/>
                    <a:pt x="201" y="327972"/>
                    <a:pt x="121" y="285766"/>
                  </a:cubicBezTo>
                  <a:cubicBezTo>
                    <a:pt x="-40" y="206172"/>
                    <a:pt x="-40" y="126538"/>
                    <a:pt x="121" y="46945"/>
                  </a:cubicBezTo>
                  <a:cubicBezTo>
                    <a:pt x="201" y="8554"/>
                    <a:pt x="8473" y="361"/>
                    <a:pt x="46985" y="361"/>
                  </a:cubicBezTo>
                  <a:cubicBezTo>
                    <a:pt x="288738" y="442"/>
                    <a:pt x="530490" y="642"/>
                    <a:pt x="772242" y="763"/>
                  </a:cubicBezTo>
                  <a:cubicBezTo>
                    <a:pt x="784049" y="763"/>
                    <a:pt x="795815" y="241"/>
                    <a:pt x="807622" y="0"/>
                  </a:cubicBezTo>
                  <a:close/>
                </a:path>
              </a:pathLst>
            </a:custGeom>
            <a:solidFill>
              <a:srgbClr val="FAFAFA"/>
            </a:solidFill>
            <a:ln w="401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5" name="자유형: 도형 94">
              <a:extLst>
                <a:ext uri="{FF2B5EF4-FFF2-40B4-BE49-F238E27FC236}">
                  <a16:creationId xmlns:a16="http://schemas.microsoft.com/office/drawing/2014/main" id="{BC597EAF-91D9-4916-A8F8-E30027B36414}"/>
                </a:ext>
              </a:extLst>
            </p:cNvPr>
            <p:cNvSpPr/>
            <p:nvPr/>
          </p:nvSpPr>
          <p:spPr>
            <a:xfrm rot="8100000">
              <a:off x="11653410" y="4868899"/>
              <a:ext cx="316832" cy="315634"/>
            </a:xfrm>
            <a:custGeom>
              <a:avLst/>
              <a:gdLst>
                <a:gd name="connsiteX0" fmla="*/ 1237794 w 1325344"/>
                <a:gd name="connsiteY0" fmla="*/ 749543 h 1320328"/>
                <a:gd name="connsiteX1" fmla="*/ 1061075 w 1325344"/>
                <a:gd name="connsiteY1" fmla="*/ 572824 h 1320328"/>
                <a:gd name="connsiteX2" fmla="*/ 1061075 w 1325344"/>
                <a:gd name="connsiteY2" fmla="*/ 485767 h 1320328"/>
                <a:gd name="connsiteX3" fmla="*/ 1150736 w 1325344"/>
                <a:gd name="connsiteY3" fmla="*/ 485766 h 1320328"/>
                <a:gd name="connsiteX4" fmla="*/ 1325343 w 1325344"/>
                <a:gd name="connsiteY4" fmla="*/ 660374 h 1320328"/>
                <a:gd name="connsiteX5" fmla="*/ 1325344 w 1325344"/>
                <a:gd name="connsiteY5" fmla="*/ 749542 h 1320328"/>
                <a:gd name="connsiteX6" fmla="*/ 747433 w 1325344"/>
                <a:gd name="connsiteY6" fmla="*/ 263777 h 1320328"/>
                <a:gd name="connsiteX7" fmla="*/ 570714 w 1325344"/>
                <a:gd name="connsiteY7" fmla="*/ 87058 h 1320328"/>
                <a:gd name="connsiteX8" fmla="*/ 570714 w 1325344"/>
                <a:gd name="connsiteY8" fmla="*/ 0 h 1320328"/>
                <a:gd name="connsiteX9" fmla="*/ 660375 w 1325344"/>
                <a:gd name="connsiteY9" fmla="*/ 0 h 1320328"/>
                <a:gd name="connsiteX10" fmla="*/ 834983 w 1325344"/>
                <a:gd name="connsiteY10" fmla="*/ 174608 h 1320328"/>
                <a:gd name="connsiteX11" fmla="*/ 834983 w 1325344"/>
                <a:gd name="connsiteY11" fmla="*/ 263776 h 1320328"/>
                <a:gd name="connsiteX12" fmla="*/ 572210 w 1325344"/>
                <a:gd name="connsiteY12" fmla="*/ 542717 h 1320328"/>
                <a:gd name="connsiteX13" fmla="*/ 572210 w 1325344"/>
                <a:gd name="connsiteY13" fmla="*/ 455167 h 1320328"/>
                <a:gd name="connsiteX14" fmla="*/ 748929 w 1325344"/>
                <a:gd name="connsiteY14" fmla="*/ 278448 h 1320328"/>
                <a:gd name="connsiteX15" fmla="*/ 835986 w 1325344"/>
                <a:gd name="connsiteY15" fmla="*/ 278448 h 1320328"/>
                <a:gd name="connsiteX16" fmla="*/ 835986 w 1325344"/>
                <a:gd name="connsiteY16" fmla="*/ 368110 h 1320328"/>
                <a:gd name="connsiteX17" fmla="*/ 661379 w 1325344"/>
                <a:gd name="connsiteY17" fmla="*/ 542717 h 1320328"/>
                <a:gd name="connsiteX18" fmla="*/ 778914 w 1325344"/>
                <a:gd name="connsiteY18" fmla="*/ 752324 h 1320328"/>
                <a:gd name="connsiteX19" fmla="*/ 778914 w 1325344"/>
                <a:gd name="connsiteY19" fmla="*/ 664774 h 1320328"/>
                <a:gd name="connsiteX20" fmla="*/ 955633 w 1325344"/>
                <a:gd name="connsiteY20" fmla="*/ 488056 h 1320328"/>
                <a:gd name="connsiteX21" fmla="*/ 1042690 w 1325344"/>
                <a:gd name="connsiteY21" fmla="*/ 488056 h 1320328"/>
                <a:gd name="connsiteX22" fmla="*/ 1042690 w 1325344"/>
                <a:gd name="connsiteY22" fmla="*/ 577717 h 1320328"/>
                <a:gd name="connsiteX23" fmla="*/ 868083 w 1325344"/>
                <a:gd name="connsiteY23" fmla="*/ 752325 h 1320328"/>
                <a:gd name="connsiteX24" fmla="*/ 288553 w 1325344"/>
                <a:gd name="connsiteY24" fmla="*/ 266558 h 1320328"/>
                <a:gd name="connsiteX25" fmla="*/ 288553 w 1325344"/>
                <a:gd name="connsiteY25" fmla="*/ 179008 h 1320328"/>
                <a:gd name="connsiteX26" fmla="*/ 465272 w 1325344"/>
                <a:gd name="connsiteY26" fmla="*/ 2290 h 1320328"/>
                <a:gd name="connsiteX27" fmla="*/ 552330 w 1325344"/>
                <a:gd name="connsiteY27" fmla="*/ 2290 h 1320328"/>
                <a:gd name="connsiteX28" fmla="*/ 552329 w 1325344"/>
                <a:gd name="connsiteY28" fmla="*/ 91951 h 1320328"/>
                <a:gd name="connsiteX29" fmla="*/ 377722 w 1325344"/>
                <a:gd name="connsiteY29" fmla="*/ 266558 h 1320328"/>
                <a:gd name="connsiteX30" fmla="*/ 952478 w 1325344"/>
                <a:gd name="connsiteY30" fmla="*/ 1034930 h 1320328"/>
                <a:gd name="connsiteX31" fmla="*/ 775759 w 1325344"/>
                <a:gd name="connsiteY31" fmla="*/ 858211 h 1320328"/>
                <a:gd name="connsiteX32" fmla="*/ 775759 w 1325344"/>
                <a:gd name="connsiteY32" fmla="*/ 771153 h 1320328"/>
                <a:gd name="connsiteX33" fmla="*/ 865420 w 1325344"/>
                <a:gd name="connsiteY33" fmla="*/ 771153 h 1320328"/>
                <a:gd name="connsiteX34" fmla="*/ 1040027 w 1325344"/>
                <a:gd name="connsiteY34" fmla="*/ 945761 h 1320328"/>
                <a:gd name="connsiteX35" fmla="*/ 1040028 w 1325344"/>
                <a:gd name="connsiteY35" fmla="*/ 1034929 h 1320328"/>
                <a:gd name="connsiteX36" fmla="*/ 286894 w 1325344"/>
                <a:gd name="connsiteY36" fmla="*/ 828104 h 1320328"/>
                <a:gd name="connsiteX37" fmla="*/ 286894 w 1325344"/>
                <a:gd name="connsiteY37" fmla="*/ 740554 h 1320328"/>
                <a:gd name="connsiteX38" fmla="*/ 463613 w 1325344"/>
                <a:gd name="connsiteY38" fmla="*/ 563835 h 1320328"/>
                <a:gd name="connsiteX39" fmla="*/ 550670 w 1325344"/>
                <a:gd name="connsiteY39" fmla="*/ 563835 h 1320328"/>
                <a:gd name="connsiteX40" fmla="*/ 550670 w 1325344"/>
                <a:gd name="connsiteY40" fmla="*/ 653496 h 1320328"/>
                <a:gd name="connsiteX41" fmla="*/ 376063 w 1325344"/>
                <a:gd name="connsiteY41" fmla="*/ 828104 h 1320328"/>
                <a:gd name="connsiteX42" fmla="*/ 493598 w 1325344"/>
                <a:gd name="connsiteY42" fmla="*/ 1037711 h 1320328"/>
                <a:gd name="connsiteX43" fmla="*/ 493598 w 1325344"/>
                <a:gd name="connsiteY43" fmla="*/ 950161 h 1320328"/>
                <a:gd name="connsiteX44" fmla="*/ 670317 w 1325344"/>
                <a:gd name="connsiteY44" fmla="*/ 773443 h 1320328"/>
                <a:gd name="connsiteX45" fmla="*/ 757374 w 1325344"/>
                <a:gd name="connsiteY45" fmla="*/ 773443 h 1320328"/>
                <a:gd name="connsiteX46" fmla="*/ 757374 w 1325344"/>
                <a:gd name="connsiteY46" fmla="*/ 863104 h 1320328"/>
                <a:gd name="connsiteX47" fmla="*/ 582767 w 1325344"/>
                <a:gd name="connsiteY47" fmla="*/ 1037711 h 1320328"/>
                <a:gd name="connsiteX48" fmla="*/ 772832 w 1325344"/>
                <a:gd name="connsiteY48" fmla="*/ 1316945 h 1320328"/>
                <a:gd name="connsiteX49" fmla="*/ 772832 w 1325344"/>
                <a:gd name="connsiteY49" fmla="*/ 1229395 h 1320328"/>
                <a:gd name="connsiteX50" fmla="*/ 949550 w 1325344"/>
                <a:gd name="connsiteY50" fmla="*/ 1052676 h 1320328"/>
                <a:gd name="connsiteX51" fmla="*/ 1036608 w 1325344"/>
                <a:gd name="connsiteY51" fmla="*/ 1052676 h 1320328"/>
                <a:gd name="connsiteX52" fmla="*/ 1036608 w 1325344"/>
                <a:gd name="connsiteY52" fmla="*/ 1142338 h 1320328"/>
                <a:gd name="connsiteX53" fmla="*/ 862000 w 1325344"/>
                <a:gd name="connsiteY53" fmla="*/ 1316945 h 1320328"/>
                <a:gd name="connsiteX54" fmla="*/ 3237 w 1325344"/>
                <a:gd name="connsiteY54" fmla="*/ 551945 h 1320328"/>
                <a:gd name="connsiteX55" fmla="*/ 3237 w 1325344"/>
                <a:gd name="connsiteY55" fmla="*/ 464395 h 1320328"/>
                <a:gd name="connsiteX56" fmla="*/ 179956 w 1325344"/>
                <a:gd name="connsiteY56" fmla="*/ 287677 h 1320328"/>
                <a:gd name="connsiteX57" fmla="*/ 267013 w 1325344"/>
                <a:gd name="connsiteY57" fmla="*/ 287677 h 1320328"/>
                <a:gd name="connsiteX58" fmla="*/ 267013 w 1325344"/>
                <a:gd name="connsiteY58" fmla="*/ 377338 h 1320328"/>
                <a:gd name="connsiteX59" fmla="*/ 92406 w 1325344"/>
                <a:gd name="connsiteY59" fmla="*/ 551945 h 1320328"/>
                <a:gd name="connsiteX60" fmla="*/ 667080 w 1325344"/>
                <a:gd name="connsiteY60" fmla="*/ 1320328 h 1320328"/>
                <a:gd name="connsiteX61" fmla="*/ 490361 w 1325344"/>
                <a:gd name="connsiteY61" fmla="*/ 1143609 h 1320328"/>
                <a:gd name="connsiteX62" fmla="*/ 490361 w 1325344"/>
                <a:gd name="connsiteY62" fmla="*/ 1056552 h 1320328"/>
                <a:gd name="connsiteX63" fmla="*/ 580022 w 1325344"/>
                <a:gd name="connsiteY63" fmla="*/ 1056551 h 1320328"/>
                <a:gd name="connsiteX64" fmla="*/ 754629 w 1325344"/>
                <a:gd name="connsiteY64" fmla="*/ 1231159 h 1320328"/>
                <a:gd name="connsiteX65" fmla="*/ 754629 w 1325344"/>
                <a:gd name="connsiteY65" fmla="*/ 1320328 h 1320328"/>
                <a:gd name="connsiteX66" fmla="*/ 176719 w 1325344"/>
                <a:gd name="connsiteY66" fmla="*/ 834562 h 1320328"/>
                <a:gd name="connsiteX67" fmla="*/ 0 w 1325344"/>
                <a:gd name="connsiteY67" fmla="*/ 657843 h 1320328"/>
                <a:gd name="connsiteX68" fmla="*/ 0 w 1325344"/>
                <a:gd name="connsiteY68" fmla="*/ 570785 h 1320328"/>
                <a:gd name="connsiteX69" fmla="*/ 89661 w 1325344"/>
                <a:gd name="connsiteY69" fmla="*/ 570785 h 1320328"/>
                <a:gd name="connsiteX70" fmla="*/ 264268 w 1325344"/>
                <a:gd name="connsiteY70" fmla="*/ 745393 h 1320328"/>
                <a:gd name="connsiteX71" fmla="*/ 264269 w 1325344"/>
                <a:gd name="connsiteY71" fmla="*/ 834561 h 13203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1325344" h="1320328">
                  <a:moveTo>
                    <a:pt x="1237794" y="749543"/>
                  </a:moveTo>
                  <a:lnTo>
                    <a:pt x="1061075" y="572824"/>
                  </a:lnTo>
                  <a:lnTo>
                    <a:pt x="1061075" y="485767"/>
                  </a:lnTo>
                  <a:lnTo>
                    <a:pt x="1150736" y="485766"/>
                  </a:lnTo>
                  <a:lnTo>
                    <a:pt x="1325343" y="660374"/>
                  </a:lnTo>
                  <a:lnTo>
                    <a:pt x="1325344" y="749542"/>
                  </a:lnTo>
                  <a:close/>
                  <a:moveTo>
                    <a:pt x="747433" y="263777"/>
                  </a:moveTo>
                  <a:lnTo>
                    <a:pt x="570714" y="87058"/>
                  </a:lnTo>
                  <a:lnTo>
                    <a:pt x="570714" y="0"/>
                  </a:lnTo>
                  <a:lnTo>
                    <a:pt x="660375" y="0"/>
                  </a:lnTo>
                  <a:lnTo>
                    <a:pt x="834983" y="174608"/>
                  </a:lnTo>
                  <a:lnTo>
                    <a:pt x="834983" y="263776"/>
                  </a:lnTo>
                  <a:close/>
                  <a:moveTo>
                    <a:pt x="572210" y="542717"/>
                  </a:moveTo>
                  <a:lnTo>
                    <a:pt x="572210" y="455167"/>
                  </a:lnTo>
                  <a:lnTo>
                    <a:pt x="748929" y="278448"/>
                  </a:lnTo>
                  <a:lnTo>
                    <a:pt x="835986" y="278448"/>
                  </a:lnTo>
                  <a:lnTo>
                    <a:pt x="835986" y="368110"/>
                  </a:lnTo>
                  <a:lnTo>
                    <a:pt x="661379" y="542717"/>
                  </a:lnTo>
                  <a:close/>
                  <a:moveTo>
                    <a:pt x="778914" y="752324"/>
                  </a:moveTo>
                  <a:lnTo>
                    <a:pt x="778914" y="664774"/>
                  </a:lnTo>
                  <a:lnTo>
                    <a:pt x="955633" y="488056"/>
                  </a:lnTo>
                  <a:lnTo>
                    <a:pt x="1042690" y="488056"/>
                  </a:lnTo>
                  <a:lnTo>
                    <a:pt x="1042690" y="577717"/>
                  </a:lnTo>
                  <a:lnTo>
                    <a:pt x="868083" y="752325"/>
                  </a:lnTo>
                  <a:close/>
                  <a:moveTo>
                    <a:pt x="288553" y="266558"/>
                  </a:moveTo>
                  <a:lnTo>
                    <a:pt x="288553" y="179008"/>
                  </a:lnTo>
                  <a:lnTo>
                    <a:pt x="465272" y="2290"/>
                  </a:lnTo>
                  <a:lnTo>
                    <a:pt x="552330" y="2290"/>
                  </a:lnTo>
                  <a:lnTo>
                    <a:pt x="552329" y="91951"/>
                  </a:lnTo>
                  <a:lnTo>
                    <a:pt x="377722" y="266558"/>
                  </a:lnTo>
                  <a:close/>
                  <a:moveTo>
                    <a:pt x="952478" y="1034930"/>
                  </a:moveTo>
                  <a:lnTo>
                    <a:pt x="775759" y="858211"/>
                  </a:lnTo>
                  <a:lnTo>
                    <a:pt x="775759" y="771153"/>
                  </a:lnTo>
                  <a:lnTo>
                    <a:pt x="865420" y="771153"/>
                  </a:lnTo>
                  <a:lnTo>
                    <a:pt x="1040027" y="945761"/>
                  </a:lnTo>
                  <a:lnTo>
                    <a:pt x="1040028" y="1034929"/>
                  </a:lnTo>
                  <a:close/>
                  <a:moveTo>
                    <a:pt x="286894" y="828104"/>
                  </a:moveTo>
                  <a:lnTo>
                    <a:pt x="286894" y="740554"/>
                  </a:lnTo>
                  <a:lnTo>
                    <a:pt x="463613" y="563835"/>
                  </a:lnTo>
                  <a:lnTo>
                    <a:pt x="550670" y="563835"/>
                  </a:lnTo>
                  <a:lnTo>
                    <a:pt x="550670" y="653496"/>
                  </a:lnTo>
                  <a:lnTo>
                    <a:pt x="376063" y="828104"/>
                  </a:lnTo>
                  <a:close/>
                  <a:moveTo>
                    <a:pt x="493598" y="1037711"/>
                  </a:moveTo>
                  <a:lnTo>
                    <a:pt x="493598" y="950161"/>
                  </a:lnTo>
                  <a:lnTo>
                    <a:pt x="670317" y="773443"/>
                  </a:lnTo>
                  <a:lnTo>
                    <a:pt x="757374" y="773443"/>
                  </a:lnTo>
                  <a:lnTo>
                    <a:pt x="757374" y="863104"/>
                  </a:lnTo>
                  <a:lnTo>
                    <a:pt x="582767" y="1037711"/>
                  </a:lnTo>
                  <a:close/>
                  <a:moveTo>
                    <a:pt x="772832" y="1316945"/>
                  </a:moveTo>
                  <a:lnTo>
                    <a:pt x="772832" y="1229395"/>
                  </a:lnTo>
                  <a:lnTo>
                    <a:pt x="949550" y="1052676"/>
                  </a:lnTo>
                  <a:lnTo>
                    <a:pt x="1036608" y="1052676"/>
                  </a:lnTo>
                  <a:lnTo>
                    <a:pt x="1036608" y="1142338"/>
                  </a:lnTo>
                  <a:lnTo>
                    <a:pt x="862000" y="1316945"/>
                  </a:lnTo>
                  <a:close/>
                  <a:moveTo>
                    <a:pt x="3237" y="551945"/>
                  </a:moveTo>
                  <a:lnTo>
                    <a:pt x="3237" y="464395"/>
                  </a:lnTo>
                  <a:lnTo>
                    <a:pt x="179956" y="287677"/>
                  </a:lnTo>
                  <a:lnTo>
                    <a:pt x="267013" y="287677"/>
                  </a:lnTo>
                  <a:lnTo>
                    <a:pt x="267013" y="377338"/>
                  </a:lnTo>
                  <a:lnTo>
                    <a:pt x="92406" y="551945"/>
                  </a:lnTo>
                  <a:close/>
                  <a:moveTo>
                    <a:pt x="667080" y="1320328"/>
                  </a:moveTo>
                  <a:lnTo>
                    <a:pt x="490361" y="1143609"/>
                  </a:lnTo>
                  <a:lnTo>
                    <a:pt x="490361" y="1056552"/>
                  </a:lnTo>
                  <a:lnTo>
                    <a:pt x="580022" y="1056551"/>
                  </a:lnTo>
                  <a:lnTo>
                    <a:pt x="754629" y="1231159"/>
                  </a:lnTo>
                  <a:lnTo>
                    <a:pt x="754629" y="1320328"/>
                  </a:lnTo>
                  <a:close/>
                  <a:moveTo>
                    <a:pt x="176719" y="834562"/>
                  </a:moveTo>
                  <a:lnTo>
                    <a:pt x="0" y="657843"/>
                  </a:lnTo>
                  <a:lnTo>
                    <a:pt x="0" y="570785"/>
                  </a:lnTo>
                  <a:lnTo>
                    <a:pt x="89661" y="570785"/>
                  </a:lnTo>
                  <a:lnTo>
                    <a:pt x="264268" y="745393"/>
                  </a:lnTo>
                  <a:lnTo>
                    <a:pt x="264269" y="83456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grpSp>
          <p:nvGrpSpPr>
            <p:cNvPr id="96" name="그룹 95">
              <a:extLst>
                <a:ext uri="{FF2B5EF4-FFF2-40B4-BE49-F238E27FC236}">
                  <a16:creationId xmlns:a16="http://schemas.microsoft.com/office/drawing/2014/main" id="{E6B593DC-F4FB-49C6-BB63-A8C855C16AA5}"/>
                </a:ext>
              </a:extLst>
            </p:cNvPr>
            <p:cNvGrpSpPr/>
            <p:nvPr/>
          </p:nvGrpSpPr>
          <p:grpSpPr>
            <a:xfrm>
              <a:off x="11223362" y="5276722"/>
              <a:ext cx="782368" cy="801120"/>
              <a:chOff x="11223362" y="5276722"/>
              <a:chExt cx="782368" cy="801120"/>
            </a:xfrm>
            <a:solidFill>
              <a:schemeClr val="bg1"/>
            </a:solidFill>
          </p:grpSpPr>
          <p:sp>
            <p:nvSpPr>
              <p:cNvPr id="97" name="사각형: 둥근 모서리 96">
                <a:extLst>
                  <a:ext uri="{FF2B5EF4-FFF2-40B4-BE49-F238E27FC236}">
                    <a16:creationId xmlns:a16="http://schemas.microsoft.com/office/drawing/2014/main" id="{BA74DCBE-B04D-4A27-A990-4BD76D0FA364}"/>
                  </a:ext>
                </a:extLst>
              </p:cNvPr>
              <p:cNvSpPr/>
              <p:nvPr/>
            </p:nvSpPr>
            <p:spPr>
              <a:xfrm>
                <a:off x="11223362" y="5276722"/>
                <a:ext cx="208464" cy="208464"/>
              </a:xfrm>
              <a:prstGeom prst="roundRect">
                <a:avLst>
                  <a:gd name="adj" fmla="val 11833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98" name="사각형: 둥근 모서리 97">
                <a:extLst>
                  <a:ext uri="{FF2B5EF4-FFF2-40B4-BE49-F238E27FC236}">
                    <a16:creationId xmlns:a16="http://schemas.microsoft.com/office/drawing/2014/main" id="{C22F3200-B2C8-46C3-86E4-0E6A43C71A50}"/>
                  </a:ext>
                </a:extLst>
              </p:cNvPr>
              <p:cNvSpPr/>
              <p:nvPr/>
            </p:nvSpPr>
            <p:spPr>
              <a:xfrm>
                <a:off x="11223362" y="5573050"/>
                <a:ext cx="208464" cy="208464"/>
              </a:xfrm>
              <a:prstGeom prst="roundRect">
                <a:avLst>
                  <a:gd name="adj" fmla="val 11833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99" name="사각형: 둥근 모서리 98">
                <a:extLst>
                  <a:ext uri="{FF2B5EF4-FFF2-40B4-BE49-F238E27FC236}">
                    <a16:creationId xmlns:a16="http://schemas.microsoft.com/office/drawing/2014/main" id="{62C4BE15-B11D-4674-BFAC-DF78C94E77FB}"/>
                  </a:ext>
                </a:extLst>
              </p:cNvPr>
              <p:cNvSpPr/>
              <p:nvPr/>
            </p:nvSpPr>
            <p:spPr>
              <a:xfrm>
                <a:off x="11223362" y="5869378"/>
                <a:ext cx="208464" cy="208464"/>
              </a:xfrm>
              <a:prstGeom prst="roundRect">
                <a:avLst>
                  <a:gd name="adj" fmla="val 11833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00" name="사각형: 둥근 모서리 99">
                <a:extLst>
                  <a:ext uri="{FF2B5EF4-FFF2-40B4-BE49-F238E27FC236}">
                    <a16:creationId xmlns:a16="http://schemas.microsoft.com/office/drawing/2014/main" id="{8ECA15B2-E1C1-44D1-A1AA-371CF21D71AA}"/>
                  </a:ext>
                </a:extLst>
              </p:cNvPr>
              <p:cNvSpPr/>
              <p:nvPr/>
            </p:nvSpPr>
            <p:spPr>
              <a:xfrm>
                <a:off x="11510314" y="5276722"/>
                <a:ext cx="208464" cy="208464"/>
              </a:xfrm>
              <a:prstGeom prst="roundRect">
                <a:avLst>
                  <a:gd name="adj" fmla="val 11833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01" name="사각형: 둥근 모서리 100">
                <a:extLst>
                  <a:ext uri="{FF2B5EF4-FFF2-40B4-BE49-F238E27FC236}">
                    <a16:creationId xmlns:a16="http://schemas.microsoft.com/office/drawing/2014/main" id="{0953D081-DFB6-4CCB-BCC3-9A910670382C}"/>
                  </a:ext>
                </a:extLst>
              </p:cNvPr>
              <p:cNvSpPr/>
              <p:nvPr/>
            </p:nvSpPr>
            <p:spPr>
              <a:xfrm>
                <a:off x="11510314" y="5573050"/>
                <a:ext cx="208464" cy="208464"/>
              </a:xfrm>
              <a:prstGeom prst="roundRect">
                <a:avLst>
                  <a:gd name="adj" fmla="val 11833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02" name="사각형: 둥근 모서리 101">
                <a:extLst>
                  <a:ext uri="{FF2B5EF4-FFF2-40B4-BE49-F238E27FC236}">
                    <a16:creationId xmlns:a16="http://schemas.microsoft.com/office/drawing/2014/main" id="{77C00D11-6624-4122-A773-A25054270DB5}"/>
                  </a:ext>
                </a:extLst>
              </p:cNvPr>
              <p:cNvSpPr/>
              <p:nvPr/>
            </p:nvSpPr>
            <p:spPr>
              <a:xfrm>
                <a:off x="11510314" y="5869378"/>
                <a:ext cx="208464" cy="208464"/>
              </a:xfrm>
              <a:prstGeom prst="roundRect">
                <a:avLst>
                  <a:gd name="adj" fmla="val 11833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03" name="사각형: 둥근 모서리 102">
                <a:extLst>
                  <a:ext uri="{FF2B5EF4-FFF2-40B4-BE49-F238E27FC236}">
                    <a16:creationId xmlns:a16="http://schemas.microsoft.com/office/drawing/2014/main" id="{D7D3EB53-62F3-41F3-8145-698F3C16F294}"/>
                  </a:ext>
                </a:extLst>
              </p:cNvPr>
              <p:cNvSpPr/>
              <p:nvPr/>
            </p:nvSpPr>
            <p:spPr>
              <a:xfrm>
                <a:off x="11797266" y="5276722"/>
                <a:ext cx="208464" cy="208464"/>
              </a:xfrm>
              <a:prstGeom prst="roundRect">
                <a:avLst>
                  <a:gd name="adj" fmla="val 11833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04" name="사각형: 둥근 모서리 103">
                <a:extLst>
                  <a:ext uri="{FF2B5EF4-FFF2-40B4-BE49-F238E27FC236}">
                    <a16:creationId xmlns:a16="http://schemas.microsoft.com/office/drawing/2014/main" id="{D90153F7-C031-46E7-A9D4-881153390827}"/>
                  </a:ext>
                </a:extLst>
              </p:cNvPr>
              <p:cNvSpPr/>
              <p:nvPr/>
            </p:nvSpPr>
            <p:spPr>
              <a:xfrm>
                <a:off x="11797266" y="5573050"/>
                <a:ext cx="208464" cy="208464"/>
              </a:xfrm>
              <a:prstGeom prst="roundRect">
                <a:avLst>
                  <a:gd name="adj" fmla="val 11833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05" name="사각형: 둥근 모서리 104">
                <a:extLst>
                  <a:ext uri="{FF2B5EF4-FFF2-40B4-BE49-F238E27FC236}">
                    <a16:creationId xmlns:a16="http://schemas.microsoft.com/office/drawing/2014/main" id="{2D9DD50C-F049-4C9A-B3E2-38102FA65B0B}"/>
                  </a:ext>
                </a:extLst>
              </p:cNvPr>
              <p:cNvSpPr/>
              <p:nvPr/>
            </p:nvSpPr>
            <p:spPr>
              <a:xfrm>
                <a:off x="11797266" y="5869378"/>
                <a:ext cx="208464" cy="208464"/>
              </a:xfrm>
              <a:prstGeom prst="roundRect">
                <a:avLst>
                  <a:gd name="adj" fmla="val 11833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</p:grpSp>
      <p:sp>
        <p:nvSpPr>
          <p:cNvPr id="106" name="자유형: 도형 105">
            <a:extLst>
              <a:ext uri="{FF2B5EF4-FFF2-40B4-BE49-F238E27FC236}">
                <a16:creationId xmlns:a16="http://schemas.microsoft.com/office/drawing/2014/main" id="{B4A4BB06-02F9-4FB3-87ED-3C6BB4CEF33B}"/>
              </a:ext>
            </a:extLst>
          </p:cNvPr>
          <p:cNvSpPr/>
          <p:nvPr/>
        </p:nvSpPr>
        <p:spPr>
          <a:xfrm rot="9000000">
            <a:off x="4806463" y="2415899"/>
            <a:ext cx="214865" cy="1523990"/>
          </a:xfrm>
          <a:custGeom>
            <a:avLst/>
            <a:gdLst>
              <a:gd name="connsiteX0" fmla="*/ 34245 w 158832"/>
              <a:gd name="connsiteY0" fmla="*/ 1033653 h 1126560"/>
              <a:gd name="connsiteX1" fmla="*/ 72221 w 158832"/>
              <a:gd name="connsiteY1" fmla="*/ 1033653 h 1126560"/>
              <a:gd name="connsiteX2" fmla="*/ 57220 w 158832"/>
              <a:gd name="connsiteY2" fmla="*/ 1126323 h 1126560"/>
              <a:gd name="connsiteX3" fmla="*/ 55148 w 158832"/>
              <a:gd name="connsiteY3" fmla="*/ 1126560 h 1126560"/>
              <a:gd name="connsiteX4" fmla="*/ 34245 w 158832"/>
              <a:gd name="connsiteY4" fmla="*/ 1033653 h 1126560"/>
              <a:gd name="connsiteX5" fmla="*/ 0 w 158832"/>
              <a:gd name="connsiteY5" fmla="*/ 860728 h 1126560"/>
              <a:gd name="connsiteX6" fmla="*/ 106171 w 158832"/>
              <a:gd name="connsiteY6" fmla="*/ 860728 h 1126560"/>
              <a:gd name="connsiteX7" fmla="*/ 87302 w 158832"/>
              <a:gd name="connsiteY7" fmla="*/ 1022679 h 1126560"/>
              <a:gd name="connsiteX8" fmla="*/ 21633 w 158832"/>
              <a:gd name="connsiteY8" fmla="*/ 1022679 h 1126560"/>
              <a:gd name="connsiteX9" fmla="*/ 0 w 158832"/>
              <a:gd name="connsiteY9" fmla="*/ 860728 h 1126560"/>
              <a:gd name="connsiteX10" fmla="*/ 135363 w 158832"/>
              <a:gd name="connsiteY10" fmla="*/ 366920 h 1126560"/>
              <a:gd name="connsiteX11" fmla="*/ 135363 w 158832"/>
              <a:gd name="connsiteY11" fmla="*/ 413561 h 1126560"/>
              <a:gd name="connsiteX12" fmla="*/ 132738 w 158832"/>
              <a:gd name="connsiteY12" fmla="*/ 415495 h 1126560"/>
              <a:gd name="connsiteX13" fmla="*/ 129797 w 158832"/>
              <a:gd name="connsiteY13" fmla="*/ 410403 h 1126560"/>
              <a:gd name="connsiteX14" fmla="*/ 135363 w 158832"/>
              <a:gd name="connsiteY14" fmla="*/ 366920 h 1126560"/>
              <a:gd name="connsiteX15" fmla="*/ 139410 w 158832"/>
              <a:gd name="connsiteY15" fmla="*/ 149781 h 1126560"/>
              <a:gd name="connsiteX16" fmla="*/ 158832 w 158832"/>
              <a:gd name="connsiteY16" fmla="*/ 149781 h 1126560"/>
              <a:gd name="connsiteX17" fmla="*/ 158832 w 158832"/>
              <a:gd name="connsiteY17" fmla="*/ 419384 h 1126560"/>
              <a:gd name="connsiteX18" fmla="*/ 139410 w 158832"/>
              <a:gd name="connsiteY18" fmla="*/ 419384 h 1126560"/>
              <a:gd name="connsiteX19" fmla="*/ 139410 w 158832"/>
              <a:gd name="connsiteY19" fmla="*/ 149781 h 1126560"/>
              <a:gd name="connsiteX20" fmla="*/ 111125 w 158832"/>
              <a:gd name="connsiteY20" fmla="*/ 149584 h 1126560"/>
              <a:gd name="connsiteX21" fmla="*/ 132876 w 158832"/>
              <a:gd name="connsiteY21" fmla="*/ 149584 h 1126560"/>
              <a:gd name="connsiteX22" fmla="*/ 132876 w 158832"/>
              <a:gd name="connsiteY22" fmla="*/ 175382 h 1126560"/>
              <a:gd name="connsiteX23" fmla="*/ 111125 w 158832"/>
              <a:gd name="connsiteY23" fmla="*/ 175382 h 1126560"/>
              <a:gd name="connsiteX24" fmla="*/ 111125 w 158832"/>
              <a:gd name="connsiteY24" fmla="*/ 149584 h 1126560"/>
              <a:gd name="connsiteX25" fmla="*/ 888 w 158832"/>
              <a:gd name="connsiteY25" fmla="*/ 148873 h 1126560"/>
              <a:gd name="connsiteX26" fmla="*/ 105559 w 158832"/>
              <a:gd name="connsiteY26" fmla="*/ 148873 h 1126560"/>
              <a:gd name="connsiteX27" fmla="*/ 105559 w 158832"/>
              <a:gd name="connsiteY27" fmla="*/ 852260 h 1126560"/>
              <a:gd name="connsiteX28" fmla="*/ 888 w 158832"/>
              <a:gd name="connsiteY28" fmla="*/ 852260 h 1126560"/>
              <a:gd name="connsiteX29" fmla="*/ 888 w 158832"/>
              <a:gd name="connsiteY29" fmla="*/ 148873 h 1126560"/>
              <a:gd name="connsiteX30" fmla="*/ 58188 w 158832"/>
              <a:gd name="connsiteY30" fmla="*/ 582 h 1126560"/>
              <a:gd name="connsiteX31" fmla="*/ 73900 w 158832"/>
              <a:gd name="connsiteY31" fmla="*/ 19905 h 1126560"/>
              <a:gd name="connsiteX32" fmla="*/ 73446 w 158832"/>
              <a:gd name="connsiteY32" fmla="*/ 128169 h 1126560"/>
              <a:gd name="connsiteX33" fmla="*/ 73446 w 158832"/>
              <a:gd name="connsiteY33" fmla="*/ 139321 h 1126560"/>
              <a:gd name="connsiteX34" fmla="*/ 33298 w 158832"/>
              <a:gd name="connsiteY34" fmla="*/ 139321 h 1126560"/>
              <a:gd name="connsiteX35" fmla="*/ 33298 w 158832"/>
              <a:gd name="connsiteY35" fmla="*/ 128425 h 1126560"/>
              <a:gd name="connsiteX36" fmla="*/ 32943 w 158832"/>
              <a:gd name="connsiteY36" fmla="*/ 20162 h 1126560"/>
              <a:gd name="connsiteX37" fmla="*/ 58188 w 158832"/>
              <a:gd name="connsiteY37" fmla="*/ 582 h 11265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158832" h="1126560">
                <a:moveTo>
                  <a:pt x="34245" y="1033653"/>
                </a:moveTo>
                <a:cubicBezTo>
                  <a:pt x="47450" y="1033653"/>
                  <a:pt x="59115" y="1033653"/>
                  <a:pt x="72221" y="1033653"/>
                </a:cubicBezTo>
                <a:cubicBezTo>
                  <a:pt x="67208" y="1064622"/>
                  <a:pt x="62214" y="1095473"/>
                  <a:pt x="57220" y="1126323"/>
                </a:cubicBezTo>
                <a:cubicBezTo>
                  <a:pt x="56529" y="1126402"/>
                  <a:pt x="55838" y="1126481"/>
                  <a:pt x="55148" y="1126560"/>
                </a:cubicBezTo>
                <a:cubicBezTo>
                  <a:pt x="48239" y="1095946"/>
                  <a:pt x="41351" y="1065313"/>
                  <a:pt x="34245" y="1033653"/>
                </a:cubicBezTo>
                <a:close/>
                <a:moveTo>
                  <a:pt x="0" y="860728"/>
                </a:moveTo>
                <a:cubicBezTo>
                  <a:pt x="35568" y="860728"/>
                  <a:pt x="70386" y="860728"/>
                  <a:pt x="106171" y="860728"/>
                </a:cubicBezTo>
                <a:cubicBezTo>
                  <a:pt x="99816" y="915264"/>
                  <a:pt x="93598" y="968617"/>
                  <a:pt x="87302" y="1022679"/>
                </a:cubicBezTo>
                <a:cubicBezTo>
                  <a:pt x="64899" y="1022679"/>
                  <a:pt x="43957" y="1022679"/>
                  <a:pt x="21633" y="1022679"/>
                </a:cubicBezTo>
                <a:cubicBezTo>
                  <a:pt x="14429" y="968755"/>
                  <a:pt x="7244" y="914988"/>
                  <a:pt x="0" y="860728"/>
                </a:cubicBezTo>
                <a:close/>
                <a:moveTo>
                  <a:pt x="135363" y="366920"/>
                </a:moveTo>
                <a:cubicBezTo>
                  <a:pt x="135363" y="382829"/>
                  <a:pt x="135363" y="398205"/>
                  <a:pt x="135363" y="413561"/>
                </a:cubicBezTo>
                <a:cubicBezTo>
                  <a:pt x="134495" y="414193"/>
                  <a:pt x="133606" y="414844"/>
                  <a:pt x="132738" y="415495"/>
                </a:cubicBezTo>
                <a:cubicBezTo>
                  <a:pt x="131771" y="413778"/>
                  <a:pt x="131080" y="411824"/>
                  <a:pt x="129797" y="410403"/>
                </a:cubicBezTo>
                <a:cubicBezTo>
                  <a:pt x="110829" y="389402"/>
                  <a:pt x="111243" y="385513"/>
                  <a:pt x="135363" y="366920"/>
                </a:cubicBezTo>
                <a:close/>
                <a:moveTo>
                  <a:pt x="139410" y="149781"/>
                </a:moveTo>
                <a:cubicBezTo>
                  <a:pt x="145864" y="149781"/>
                  <a:pt x="151944" y="149781"/>
                  <a:pt x="158832" y="149781"/>
                </a:cubicBezTo>
                <a:cubicBezTo>
                  <a:pt x="158832" y="239352"/>
                  <a:pt x="158832" y="329121"/>
                  <a:pt x="158832" y="419384"/>
                </a:cubicBezTo>
                <a:cubicBezTo>
                  <a:pt x="152477" y="419384"/>
                  <a:pt x="146358" y="419384"/>
                  <a:pt x="139410" y="419384"/>
                </a:cubicBezTo>
                <a:cubicBezTo>
                  <a:pt x="139410" y="329556"/>
                  <a:pt x="139410" y="240043"/>
                  <a:pt x="139410" y="149781"/>
                </a:cubicBezTo>
                <a:close/>
                <a:moveTo>
                  <a:pt x="111125" y="149584"/>
                </a:moveTo>
                <a:cubicBezTo>
                  <a:pt x="118566" y="149584"/>
                  <a:pt x="125297" y="149584"/>
                  <a:pt x="132876" y="149584"/>
                </a:cubicBezTo>
                <a:cubicBezTo>
                  <a:pt x="132876" y="157933"/>
                  <a:pt x="132876" y="166203"/>
                  <a:pt x="132876" y="175382"/>
                </a:cubicBezTo>
                <a:cubicBezTo>
                  <a:pt x="125988" y="175382"/>
                  <a:pt x="118783" y="175382"/>
                  <a:pt x="111125" y="175382"/>
                </a:cubicBezTo>
                <a:cubicBezTo>
                  <a:pt x="111125" y="166875"/>
                  <a:pt x="111125" y="158841"/>
                  <a:pt x="111125" y="149584"/>
                </a:cubicBezTo>
                <a:close/>
                <a:moveTo>
                  <a:pt x="888" y="148873"/>
                </a:moveTo>
                <a:cubicBezTo>
                  <a:pt x="35923" y="148873"/>
                  <a:pt x="70327" y="148873"/>
                  <a:pt x="105559" y="148873"/>
                </a:cubicBezTo>
                <a:cubicBezTo>
                  <a:pt x="105559" y="383401"/>
                  <a:pt x="105559" y="617535"/>
                  <a:pt x="105559" y="852260"/>
                </a:cubicBezTo>
                <a:cubicBezTo>
                  <a:pt x="70662" y="852260"/>
                  <a:pt x="36042" y="852260"/>
                  <a:pt x="888" y="852260"/>
                </a:cubicBezTo>
                <a:cubicBezTo>
                  <a:pt x="888" y="617515"/>
                  <a:pt x="888" y="383618"/>
                  <a:pt x="888" y="148873"/>
                </a:cubicBezTo>
                <a:close/>
                <a:moveTo>
                  <a:pt x="58188" y="582"/>
                </a:moveTo>
                <a:cubicBezTo>
                  <a:pt x="70209" y="3148"/>
                  <a:pt x="73939" y="7707"/>
                  <a:pt x="73900" y="19905"/>
                </a:cubicBezTo>
                <a:cubicBezTo>
                  <a:pt x="73761" y="55987"/>
                  <a:pt x="73584" y="92088"/>
                  <a:pt x="73446" y="128169"/>
                </a:cubicBezTo>
                <a:cubicBezTo>
                  <a:pt x="73426" y="131682"/>
                  <a:pt x="73446" y="135215"/>
                  <a:pt x="73446" y="139321"/>
                </a:cubicBezTo>
                <a:cubicBezTo>
                  <a:pt x="59747" y="139321"/>
                  <a:pt x="47155" y="139321"/>
                  <a:pt x="33298" y="139321"/>
                </a:cubicBezTo>
                <a:cubicBezTo>
                  <a:pt x="33298" y="135413"/>
                  <a:pt x="33298" y="131919"/>
                  <a:pt x="33298" y="128425"/>
                </a:cubicBezTo>
                <a:cubicBezTo>
                  <a:pt x="33180" y="92344"/>
                  <a:pt x="33062" y="56243"/>
                  <a:pt x="32943" y="20162"/>
                </a:cubicBezTo>
                <a:cubicBezTo>
                  <a:pt x="32904" y="6345"/>
                  <a:pt x="44194" y="-2399"/>
                  <a:pt x="58188" y="582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 w="1972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07" name="그룹 3">
            <a:extLst>
              <a:ext uri="{FF2B5EF4-FFF2-40B4-BE49-F238E27FC236}">
                <a16:creationId xmlns:a16="http://schemas.microsoft.com/office/drawing/2014/main" id="{B5DFE42A-1096-49E2-B1FB-89C65784D362}"/>
              </a:ext>
            </a:extLst>
          </p:cNvPr>
          <p:cNvGrpSpPr/>
          <p:nvPr/>
        </p:nvGrpSpPr>
        <p:grpSpPr>
          <a:xfrm>
            <a:off x="6804069" y="3216684"/>
            <a:ext cx="4546958" cy="901016"/>
            <a:chOff x="467544" y="2421312"/>
            <a:chExt cx="4546958" cy="901016"/>
          </a:xfrm>
        </p:grpSpPr>
        <p:sp>
          <p:nvSpPr>
            <p:cNvPr id="108" name="Rectangle 12">
              <a:extLst>
                <a:ext uri="{FF2B5EF4-FFF2-40B4-BE49-F238E27FC236}">
                  <a16:creationId xmlns:a16="http://schemas.microsoft.com/office/drawing/2014/main" id="{8E1F3CEE-E279-45F6-B8D2-014ABC51E7F0}"/>
                </a:ext>
              </a:extLst>
            </p:cNvPr>
            <p:cNvSpPr/>
            <p:nvPr/>
          </p:nvSpPr>
          <p:spPr>
            <a:xfrm>
              <a:off x="820483" y="2799108"/>
              <a:ext cx="4194019" cy="523220"/>
            </a:xfrm>
            <a:prstGeom prst="rect">
              <a:avLst/>
            </a:prstGeom>
          </p:spPr>
          <p:txBody>
            <a:bodyPr wrap="square" lIns="72000" rIns="72000">
              <a:spAutoFit/>
            </a:bodyPr>
            <a:lstStyle/>
            <a:p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109" name="Rectangle 13">
              <a:extLst>
                <a:ext uri="{FF2B5EF4-FFF2-40B4-BE49-F238E27FC236}">
                  <a16:creationId xmlns:a16="http://schemas.microsoft.com/office/drawing/2014/main" id="{40E5B513-903F-4071-AAF8-0778C850C7D4}"/>
                </a:ext>
              </a:extLst>
            </p:cNvPr>
            <p:cNvSpPr/>
            <p:nvPr/>
          </p:nvSpPr>
          <p:spPr>
            <a:xfrm>
              <a:off x="467544" y="2421312"/>
              <a:ext cx="4546958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2400" b="1" dirty="0">
                  <a:solidFill>
                    <a:schemeClr val="accent1"/>
                  </a:solidFill>
                </a:rPr>
                <a:t>1. Contents Here A</a:t>
              </a:r>
              <a:endParaRPr lang="ko-KR" altLang="en-US" sz="2400" b="1" dirty="0">
                <a:solidFill>
                  <a:schemeClr val="accent1"/>
                </a:solidFill>
              </a:endParaRPr>
            </a:p>
          </p:txBody>
        </p:sp>
      </p:grpSp>
      <p:grpSp>
        <p:nvGrpSpPr>
          <p:cNvPr id="110" name="그룹 9">
            <a:extLst>
              <a:ext uri="{FF2B5EF4-FFF2-40B4-BE49-F238E27FC236}">
                <a16:creationId xmlns:a16="http://schemas.microsoft.com/office/drawing/2014/main" id="{E2605842-371E-40E1-AFBC-8FFD284F00F3}"/>
              </a:ext>
            </a:extLst>
          </p:cNvPr>
          <p:cNvGrpSpPr/>
          <p:nvPr/>
        </p:nvGrpSpPr>
        <p:grpSpPr>
          <a:xfrm>
            <a:off x="6804069" y="4371578"/>
            <a:ext cx="4546958" cy="901016"/>
            <a:chOff x="467544" y="3302740"/>
            <a:chExt cx="4546958" cy="901016"/>
          </a:xfrm>
        </p:grpSpPr>
        <p:sp>
          <p:nvSpPr>
            <p:cNvPr id="111" name="Rectangle 15">
              <a:extLst>
                <a:ext uri="{FF2B5EF4-FFF2-40B4-BE49-F238E27FC236}">
                  <a16:creationId xmlns:a16="http://schemas.microsoft.com/office/drawing/2014/main" id="{14E60108-F721-4685-8DFA-809172DAFB85}"/>
                </a:ext>
              </a:extLst>
            </p:cNvPr>
            <p:cNvSpPr/>
            <p:nvPr/>
          </p:nvSpPr>
          <p:spPr>
            <a:xfrm>
              <a:off x="820483" y="3680536"/>
              <a:ext cx="4194019" cy="523220"/>
            </a:xfrm>
            <a:prstGeom prst="rect">
              <a:avLst/>
            </a:prstGeom>
          </p:spPr>
          <p:txBody>
            <a:bodyPr wrap="square" lIns="72000" rIns="72000">
              <a:spAutoFit/>
            </a:bodyPr>
            <a:lstStyle/>
            <a:p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112" name="Rectangle 16">
              <a:extLst>
                <a:ext uri="{FF2B5EF4-FFF2-40B4-BE49-F238E27FC236}">
                  <a16:creationId xmlns:a16="http://schemas.microsoft.com/office/drawing/2014/main" id="{8375DEE1-3D86-4DEE-963D-0102DAFDC3A1}"/>
                </a:ext>
              </a:extLst>
            </p:cNvPr>
            <p:cNvSpPr/>
            <p:nvPr/>
          </p:nvSpPr>
          <p:spPr>
            <a:xfrm>
              <a:off x="467544" y="3302740"/>
              <a:ext cx="4546958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2400" b="1" dirty="0">
                  <a:solidFill>
                    <a:schemeClr val="accent2"/>
                  </a:solidFill>
                </a:rPr>
                <a:t>2. Contents Here B</a:t>
              </a:r>
              <a:endParaRPr lang="ko-KR" altLang="en-US" sz="2400" b="1" dirty="0">
                <a:solidFill>
                  <a:schemeClr val="accent2"/>
                </a:solidFill>
              </a:endParaRPr>
            </a:p>
          </p:txBody>
        </p:sp>
      </p:grpSp>
      <p:grpSp>
        <p:nvGrpSpPr>
          <p:cNvPr id="113" name="그룹 10">
            <a:extLst>
              <a:ext uri="{FF2B5EF4-FFF2-40B4-BE49-F238E27FC236}">
                <a16:creationId xmlns:a16="http://schemas.microsoft.com/office/drawing/2014/main" id="{B40357EF-A1A2-4445-80B8-DFC6C2A1DE94}"/>
              </a:ext>
            </a:extLst>
          </p:cNvPr>
          <p:cNvGrpSpPr/>
          <p:nvPr/>
        </p:nvGrpSpPr>
        <p:grpSpPr>
          <a:xfrm>
            <a:off x="6804069" y="5526472"/>
            <a:ext cx="4546958" cy="901016"/>
            <a:chOff x="467544" y="4184168"/>
            <a:chExt cx="4546958" cy="901016"/>
          </a:xfrm>
        </p:grpSpPr>
        <p:sp>
          <p:nvSpPr>
            <p:cNvPr id="114" name="Rectangle 18">
              <a:extLst>
                <a:ext uri="{FF2B5EF4-FFF2-40B4-BE49-F238E27FC236}">
                  <a16:creationId xmlns:a16="http://schemas.microsoft.com/office/drawing/2014/main" id="{75F5514B-304E-4A8B-9F2A-2AC891B20C4F}"/>
                </a:ext>
              </a:extLst>
            </p:cNvPr>
            <p:cNvSpPr/>
            <p:nvPr/>
          </p:nvSpPr>
          <p:spPr>
            <a:xfrm>
              <a:off x="820483" y="4561964"/>
              <a:ext cx="4194019" cy="523220"/>
            </a:xfrm>
            <a:prstGeom prst="rect">
              <a:avLst/>
            </a:prstGeom>
          </p:spPr>
          <p:txBody>
            <a:bodyPr wrap="square" lIns="72000" rIns="72000">
              <a:spAutoFit/>
            </a:bodyPr>
            <a:lstStyle/>
            <a:p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115" name="Rectangle 19">
              <a:extLst>
                <a:ext uri="{FF2B5EF4-FFF2-40B4-BE49-F238E27FC236}">
                  <a16:creationId xmlns:a16="http://schemas.microsoft.com/office/drawing/2014/main" id="{FE236CEE-CC71-4801-9320-D1F28B7E3362}"/>
                </a:ext>
              </a:extLst>
            </p:cNvPr>
            <p:cNvSpPr/>
            <p:nvPr/>
          </p:nvSpPr>
          <p:spPr>
            <a:xfrm>
              <a:off x="467544" y="4184168"/>
              <a:ext cx="4546958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2400" b="1" dirty="0">
                  <a:solidFill>
                    <a:schemeClr val="accent3"/>
                  </a:solidFill>
                </a:rPr>
                <a:t>3. Contents Here C</a:t>
              </a:r>
              <a:endParaRPr lang="ko-KR" altLang="en-US" sz="2400" b="1" dirty="0">
                <a:solidFill>
                  <a:schemeClr val="accent3"/>
                </a:solidFill>
              </a:endParaRPr>
            </a:p>
          </p:txBody>
        </p:sp>
      </p:grpSp>
      <p:sp>
        <p:nvSpPr>
          <p:cNvPr id="116" name="TextBox 115">
            <a:extLst>
              <a:ext uri="{FF2B5EF4-FFF2-40B4-BE49-F238E27FC236}">
                <a16:creationId xmlns:a16="http://schemas.microsoft.com/office/drawing/2014/main" id="{2197B9B6-76C3-4B5B-BC9C-B116A77BD990}"/>
              </a:ext>
            </a:extLst>
          </p:cNvPr>
          <p:cNvSpPr txBox="1"/>
          <p:nvPr/>
        </p:nvSpPr>
        <p:spPr>
          <a:xfrm>
            <a:off x="6340594" y="2141064"/>
            <a:ext cx="526914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cs typeface="Arial" pitchFamily="34" charset="0"/>
              </a:rPr>
              <a:t>You can simply impress your audience and add a unique zing and appeal to your Presentations. Get a modern PowerPoint  Presentation that is beautifully designed. Easy to change colors, photos and Text. </a:t>
            </a:r>
          </a:p>
        </p:txBody>
      </p:sp>
      <p:sp>
        <p:nvSpPr>
          <p:cNvPr id="117" name="TextBox 116">
            <a:extLst>
              <a:ext uri="{FF2B5EF4-FFF2-40B4-BE49-F238E27FC236}">
                <a16:creationId xmlns:a16="http://schemas.microsoft.com/office/drawing/2014/main" id="{E9CF093B-FC97-4B28-86F9-C9788294B6D2}"/>
              </a:ext>
            </a:extLst>
          </p:cNvPr>
          <p:cNvSpPr txBox="1"/>
          <p:nvPr/>
        </p:nvSpPr>
        <p:spPr>
          <a:xfrm>
            <a:off x="6390289" y="1441552"/>
            <a:ext cx="4900426" cy="615553"/>
          </a:xfrm>
          <a:prstGeom prst="rect">
            <a:avLst/>
          </a:prstGeom>
          <a:noFill/>
        </p:spPr>
        <p:txBody>
          <a:bodyPr wrap="square" lIns="36000" tIns="0" rIns="36000" bIns="0" rtlCol="0">
            <a:spAutoFit/>
          </a:bodyPr>
          <a:lstStyle/>
          <a:p>
            <a:r>
              <a:rPr lang="en-US" altLang="ko-KR" sz="2000" b="1" dirty="0">
                <a:solidFill>
                  <a:schemeClr val="accent4"/>
                </a:solidFill>
                <a:cs typeface="Arial" pitchFamily="34" charset="0"/>
              </a:rPr>
              <a:t>We Create Quality Professional </a:t>
            </a:r>
          </a:p>
          <a:p>
            <a:r>
              <a:rPr lang="en-US" altLang="ko-KR" sz="2000" b="1" dirty="0">
                <a:solidFill>
                  <a:schemeClr val="accent4"/>
                </a:solidFill>
                <a:cs typeface="Arial" pitchFamily="34" charset="0"/>
              </a:rPr>
              <a:t>PPT Presentation</a:t>
            </a:r>
            <a:endParaRPr lang="ko-KR" altLang="en-US" sz="2000" b="1" dirty="0">
              <a:solidFill>
                <a:schemeClr val="accent4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231334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1E3D4DB6-9686-465E-A4D5-F02447C798E4}"/>
              </a:ext>
            </a:extLst>
          </p:cNvPr>
          <p:cNvSpPr txBox="1"/>
          <p:nvPr/>
        </p:nvSpPr>
        <p:spPr>
          <a:xfrm>
            <a:off x="7548666" y="5986834"/>
            <a:ext cx="393309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solidFill>
                  <a:schemeClr val="accent3">
                    <a:lumMod val="50000"/>
                  </a:schemeClr>
                </a:solidFill>
                <a:ea typeface="FZShuTi" pitchFamily="2" charset="-122"/>
                <a:cs typeface="Arial" pitchFamily="34" charset="0"/>
              </a:rPr>
              <a:t>EASY TO CHANGE COLORS, PHOTOS.  </a:t>
            </a:r>
            <a:endParaRPr lang="ko-KR" altLang="en-US" sz="1600" dirty="0">
              <a:solidFill>
                <a:schemeClr val="accent3">
                  <a:lumMod val="50000"/>
                </a:schemeClr>
              </a:solidFill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AADA255-2BC2-4D21-853B-B03AC9B8F24F}"/>
              </a:ext>
            </a:extLst>
          </p:cNvPr>
          <p:cNvSpPr txBox="1"/>
          <p:nvPr/>
        </p:nvSpPr>
        <p:spPr>
          <a:xfrm>
            <a:off x="6387404" y="1210800"/>
            <a:ext cx="4318789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1600" b="1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OREM IPSUM DOLOR SIT AMET,</a:t>
            </a:r>
          </a:p>
          <a:p>
            <a:pPr algn="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CU USU AGAM INTEGRE IMPEDIT.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3E3C9E5-8225-4530-898D-3A28A7791006}"/>
              </a:ext>
            </a:extLst>
          </p:cNvPr>
          <p:cNvSpPr txBox="1"/>
          <p:nvPr/>
        </p:nvSpPr>
        <p:spPr>
          <a:xfrm>
            <a:off x="7683861" y="5006254"/>
            <a:ext cx="3022332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2400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2400" dirty="0">
                <a:solidFill>
                  <a:schemeClr val="bg1"/>
                </a:solidFill>
                <a:cs typeface="Arial" pitchFamily="34" charset="0"/>
              </a:rPr>
              <a:t>OREM IPSUM</a:t>
            </a:r>
          </a:p>
          <a:p>
            <a:pPr algn="r"/>
            <a:r>
              <a:rPr lang="en-US" altLang="ko-KR" sz="2400" dirty="0">
                <a:solidFill>
                  <a:schemeClr val="bg1"/>
                </a:solidFill>
                <a:cs typeface="Arial" pitchFamily="34" charset="0"/>
              </a:rPr>
              <a:t>DOLOR SIT AMET, </a:t>
            </a:r>
            <a:endParaRPr lang="ko-KR" altLang="en-US" sz="2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179F388-3998-43D9-A6AC-AFFA962E5EAB}"/>
              </a:ext>
            </a:extLst>
          </p:cNvPr>
          <p:cNvSpPr txBox="1"/>
          <p:nvPr/>
        </p:nvSpPr>
        <p:spPr>
          <a:xfrm>
            <a:off x="710242" y="2370260"/>
            <a:ext cx="2358235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200" dirty="0">
                <a:solidFill>
                  <a:schemeClr val="tx1"/>
                </a:solidFill>
                <a:cs typeface="Arial" pitchFamily="34" charset="0"/>
              </a:rPr>
              <a:t>L</a:t>
            </a:r>
            <a:r>
              <a:rPr lang="en-US" altLang="ko-KR" sz="1200" dirty="0">
                <a:solidFill>
                  <a:schemeClr val="tx1"/>
                </a:solidFill>
                <a:cs typeface="Arial" pitchFamily="34" charset="0"/>
              </a:rPr>
              <a:t>OREM IPSUM DOLOR SIT AMET,CU USU AGAM INTEGRE IMPEDIT.</a:t>
            </a:r>
            <a:endParaRPr lang="ko-KR" altLang="en-US" sz="1200" dirty="0">
              <a:solidFill>
                <a:schemeClr val="tx1"/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4F8A1E5-91C2-415B-88E5-925AA1AAE519}"/>
              </a:ext>
            </a:extLst>
          </p:cNvPr>
          <p:cNvSpPr txBox="1"/>
          <p:nvPr/>
        </p:nvSpPr>
        <p:spPr>
          <a:xfrm>
            <a:off x="710242" y="1165614"/>
            <a:ext cx="2358235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400" dirty="0">
                <a:solidFill>
                  <a:schemeClr val="accent1"/>
                </a:solidFill>
                <a:cs typeface="Arial" pitchFamily="34" charset="0"/>
              </a:rPr>
              <a:t>L</a:t>
            </a:r>
            <a:r>
              <a:rPr lang="en-US" altLang="ko-KR" sz="2400" dirty="0">
                <a:solidFill>
                  <a:schemeClr val="accent1"/>
                </a:solidFill>
                <a:cs typeface="Arial" pitchFamily="34" charset="0"/>
              </a:rPr>
              <a:t>OREM IPSUM</a:t>
            </a:r>
          </a:p>
          <a:p>
            <a:r>
              <a:rPr lang="en-US" altLang="ko-KR" sz="2400" dirty="0">
                <a:solidFill>
                  <a:schemeClr val="accent1"/>
                </a:solidFill>
                <a:cs typeface="Arial" pitchFamily="34" charset="0"/>
              </a:rPr>
              <a:t>DOLOR SIT AMET </a:t>
            </a:r>
            <a:endParaRPr lang="ko-KR" altLang="en-US" sz="2400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18B5B09-69CA-4645-8DAC-DAAA912B7E6D}"/>
              </a:ext>
            </a:extLst>
          </p:cNvPr>
          <p:cNvSpPr txBox="1"/>
          <p:nvPr/>
        </p:nvSpPr>
        <p:spPr>
          <a:xfrm>
            <a:off x="1158733" y="5046056"/>
            <a:ext cx="2358235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1200" dirty="0">
                <a:solidFill>
                  <a:schemeClr val="tx1"/>
                </a:solidFill>
                <a:cs typeface="Arial" pitchFamily="34" charset="0"/>
              </a:rPr>
              <a:t>L</a:t>
            </a:r>
            <a:r>
              <a:rPr lang="en-US" altLang="ko-KR" sz="1200" dirty="0">
                <a:solidFill>
                  <a:schemeClr val="tx1"/>
                </a:solidFill>
                <a:cs typeface="Arial" pitchFamily="34" charset="0"/>
              </a:rPr>
              <a:t>OREM IPSUM DOLOR SIT AMET,CU USU AGAM INTEGRE IMPEDIT.</a:t>
            </a:r>
            <a:endParaRPr lang="ko-KR" altLang="en-US" sz="1200" dirty="0">
              <a:solidFill>
                <a:schemeClr val="tx1"/>
              </a:solidFill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6092976-5192-4F50-8E08-1191A24D935B}"/>
              </a:ext>
            </a:extLst>
          </p:cNvPr>
          <p:cNvSpPr txBox="1"/>
          <p:nvPr/>
        </p:nvSpPr>
        <p:spPr>
          <a:xfrm>
            <a:off x="1158733" y="3841410"/>
            <a:ext cx="2358235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2400" dirty="0">
                <a:solidFill>
                  <a:schemeClr val="accent1"/>
                </a:solidFill>
                <a:cs typeface="Arial" pitchFamily="34" charset="0"/>
              </a:rPr>
              <a:t>L</a:t>
            </a:r>
            <a:r>
              <a:rPr lang="en-US" altLang="ko-KR" sz="2400" dirty="0">
                <a:solidFill>
                  <a:schemeClr val="accent1"/>
                </a:solidFill>
                <a:cs typeface="Arial" pitchFamily="34" charset="0"/>
              </a:rPr>
              <a:t>OREM IPSUM</a:t>
            </a:r>
          </a:p>
          <a:p>
            <a:pPr algn="r"/>
            <a:r>
              <a:rPr lang="en-US" altLang="ko-KR" sz="2400" dirty="0">
                <a:solidFill>
                  <a:schemeClr val="accent1"/>
                </a:solidFill>
                <a:cs typeface="Arial" pitchFamily="34" charset="0"/>
              </a:rPr>
              <a:t>DOLOR SIT AMET </a:t>
            </a:r>
            <a:endParaRPr lang="ko-KR" altLang="en-US" sz="2400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01A87DEE-FB40-4F5C-BE31-7C43A243ECC7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12" name="그림 개체 틀 11">
            <a:extLst>
              <a:ext uri="{FF2B5EF4-FFF2-40B4-BE49-F238E27FC236}">
                <a16:creationId xmlns:a16="http://schemas.microsoft.com/office/drawing/2014/main" id="{DCD655CE-45DD-47D7-AA46-9E93DEE7F57F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</p:spTree>
    <p:extLst>
      <p:ext uri="{BB962C8B-B14F-4D97-AF65-F5344CB8AC3E}">
        <p14:creationId xmlns:p14="http://schemas.microsoft.com/office/powerpoint/2010/main" val="234562980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6" name="Freeform: Shape 116">
            <a:extLst>
              <a:ext uri="{FF2B5EF4-FFF2-40B4-BE49-F238E27FC236}">
                <a16:creationId xmlns:a16="http://schemas.microsoft.com/office/drawing/2014/main" id="{BD7138D0-99BA-464C-9380-CA98F69F571B}"/>
              </a:ext>
            </a:extLst>
          </p:cNvPr>
          <p:cNvSpPr/>
          <p:nvPr/>
        </p:nvSpPr>
        <p:spPr>
          <a:xfrm>
            <a:off x="-19663" y="1804030"/>
            <a:ext cx="11348499" cy="5062331"/>
          </a:xfrm>
          <a:custGeom>
            <a:avLst/>
            <a:gdLst>
              <a:gd name="connsiteX0" fmla="*/ 0 w 9859617"/>
              <a:gd name="connsiteY0" fmla="*/ 5019261 h 5019261"/>
              <a:gd name="connsiteX1" fmla="*/ 1739348 w 9859617"/>
              <a:gd name="connsiteY1" fmla="*/ 4055165 h 5019261"/>
              <a:gd name="connsiteX2" fmla="*/ 3538330 w 9859617"/>
              <a:gd name="connsiteY2" fmla="*/ 3846443 h 5019261"/>
              <a:gd name="connsiteX3" fmla="*/ 4810539 w 9859617"/>
              <a:gd name="connsiteY3" fmla="*/ 2862469 h 5019261"/>
              <a:gd name="connsiteX4" fmla="*/ 5844209 w 9859617"/>
              <a:gd name="connsiteY4" fmla="*/ 2991678 h 5019261"/>
              <a:gd name="connsiteX5" fmla="*/ 7176052 w 9859617"/>
              <a:gd name="connsiteY5" fmla="*/ 1779104 h 5019261"/>
              <a:gd name="connsiteX6" fmla="*/ 8259417 w 9859617"/>
              <a:gd name="connsiteY6" fmla="*/ 2047461 h 5019261"/>
              <a:gd name="connsiteX7" fmla="*/ 9859617 w 9859617"/>
              <a:gd name="connsiteY7" fmla="*/ 0 h 5019261"/>
              <a:gd name="connsiteX0" fmla="*/ 0 w 9859617"/>
              <a:gd name="connsiteY0" fmla="*/ 5019261 h 5019261"/>
              <a:gd name="connsiteX1" fmla="*/ 1739348 w 9859617"/>
              <a:gd name="connsiteY1" fmla="*/ 4055165 h 5019261"/>
              <a:gd name="connsiteX2" fmla="*/ 3538330 w 9859617"/>
              <a:gd name="connsiteY2" fmla="*/ 3846443 h 5019261"/>
              <a:gd name="connsiteX3" fmla="*/ 4810539 w 9859617"/>
              <a:gd name="connsiteY3" fmla="*/ 2862469 h 5019261"/>
              <a:gd name="connsiteX4" fmla="*/ 5844209 w 9859617"/>
              <a:gd name="connsiteY4" fmla="*/ 2991678 h 5019261"/>
              <a:gd name="connsiteX5" fmla="*/ 7176052 w 9859617"/>
              <a:gd name="connsiteY5" fmla="*/ 1779104 h 5019261"/>
              <a:gd name="connsiteX6" fmla="*/ 8130208 w 9859617"/>
              <a:gd name="connsiteY6" fmla="*/ 2037521 h 5019261"/>
              <a:gd name="connsiteX7" fmla="*/ 9859617 w 9859617"/>
              <a:gd name="connsiteY7" fmla="*/ 0 h 5019261"/>
              <a:gd name="connsiteX0" fmla="*/ 0 w 9859617"/>
              <a:gd name="connsiteY0" fmla="*/ 5019261 h 5019261"/>
              <a:gd name="connsiteX1" fmla="*/ 1739348 w 9859617"/>
              <a:gd name="connsiteY1" fmla="*/ 4055165 h 5019261"/>
              <a:gd name="connsiteX2" fmla="*/ 3538330 w 9859617"/>
              <a:gd name="connsiteY2" fmla="*/ 3846443 h 5019261"/>
              <a:gd name="connsiteX3" fmla="*/ 4810539 w 9859617"/>
              <a:gd name="connsiteY3" fmla="*/ 2862469 h 5019261"/>
              <a:gd name="connsiteX4" fmla="*/ 5844209 w 9859617"/>
              <a:gd name="connsiteY4" fmla="*/ 2991678 h 5019261"/>
              <a:gd name="connsiteX5" fmla="*/ 7176052 w 9859617"/>
              <a:gd name="connsiteY5" fmla="*/ 1779104 h 5019261"/>
              <a:gd name="connsiteX6" fmla="*/ 7841973 w 9859617"/>
              <a:gd name="connsiteY6" fmla="*/ 2017643 h 5019261"/>
              <a:gd name="connsiteX7" fmla="*/ 9859617 w 9859617"/>
              <a:gd name="connsiteY7" fmla="*/ 0 h 5019261"/>
              <a:gd name="connsiteX0" fmla="*/ 0 w 9859617"/>
              <a:gd name="connsiteY0" fmla="*/ 5019261 h 5019261"/>
              <a:gd name="connsiteX1" fmla="*/ 1739348 w 9859617"/>
              <a:gd name="connsiteY1" fmla="*/ 4055165 h 5019261"/>
              <a:gd name="connsiteX2" fmla="*/ 3538330 w 9859617"/>
              <a:gd name="connsiteY2" fmla="*/ 3846443 h 5019261"/>
              <a:gd name="connsiteX3" fmla="*/ 4810539 w 9859617"/>
              <a:gd name="connsiteY3" fmla="*/ 2862469 h 5019261"/>
              <a:gd name="connsiteX4" fmla="*/ 5844209 w 9859617"/>
              <a:gd name="connsiteY4" fmla="*/ 2991678 h 5019261"/>
              <a:gd name="connsiteX5" fmla="*/ 7046843 w 9859617"/>
              <a:gd name="connsiteY5" fmla="*/ 1729408 h 5019261"/>
              <a:gd name="connsiteX6" fmla="*/ 7841973 w 9859617"/>
              <a:gd name="connsiteY6" fmla="*/ 2017643 h 5019261"/>
              <a:gd name="connsiteX7" fmla="*/ 9859617 w 9859617"/>
              <a:gd name="connsiteY7" fmla="*/ 0 h 5019261"/>
              <a:gd name="connsiteX0" fmla="*/ 0 w 9859617"/>
              <a:gd name="connsiteY0" fmla="*/ 5019261 h 5019261"/>
              <a:gd name="connsiteX1" fmla="*/ 1739348 w 9859617"/>
              <a:gd name="connsiteY1" fmla="*/ 4055165 h 5019261"/>
              <a:gd name="connsiteX2" fmla="*/ 3538330 w 9859617"/>
              <a:gd name="connsiteY2" fmla="*/ 3846443 h 5019261"/>
              <a:gd name="connsiteX3" fmla="*/ 5148470 w 9859617"/>
              <a:gd name="connsiteY3" fmla="*/ 2743199 h 5019261"/>
              <a:gd name="connsiteX4" fmla="*/ 5844209 w 9859617"/>
              <a:gd name="connsiteY4" fmla="*/ 2991678 h 5019261"/>
              <a:gd name="connsiteX5" fmla="*/ 7046843 w 9859617"/>
              <a:gd name="connsiteY5" fmla="*/ 1729408 h 5019261"/>
              <a:gd name="connsiteX6" fmla="*/ 7841973 w 9859617"/>
              <a:gd name="connsiteY6" fmla="*/ 2017643 h 5019261"/>
              <a:gd name="connsiteX7" fmla="*/ 9859617 w 9859617"/>
              <a:gd name="connsiteY7" fmla="*/ 0 h 5019261"/>
              <a:gd name="connsiteX0" fmla="*/ 0 w 9859617"/>
              <a:gd name="connsiteY0" fmla="*/ 5019261 h 5019261"/>
              <a:gd name="connsiteX1" fmla="*/ 1739348 w 9859617"/>
              <a:gd name="connsiteY1" fmla="*/ 4055165 h 5019261"/>
              <a:gd name="connsiteX2" fmla="*/ 3717234 w 9859617"/>
              <a:gd name="connsiteY2" fmla="*/ 4055165 h 5019261"/>
              <a:gd name="connsiteX3" fmla="*/ 5148470 w 9859617"/>
              <a:gd name="connsiteY3" fmla="*/ 2743199 h 5019261"/>
              <a:gd name="connsiteX4" fmla="*/ 5844209 w 9859617"/>
              <a:gd name="connsiteY4" fmla="*/ 2991678 h 5019261"/>
              <a:gd name="connsiteX5" fmla="*/ 7046843 w 9859617"/>
              <a:gd name="connsiteY5" fmla="*/ 1729408 h 5019261"/>
              <a:gd name="connsiteX6" fmla="*/ 7841973 w 9859617"/>
              <a:gd name="connsiteY6" fmla="*/ 2017643 h 5019261"/>
              <a:gd name="connsiteX7" fmla="*/ 9859617 w 9859617"/>
              <a:gd name="connsiteY7" fmla="*/ 0 h 5019261"/>
              <a:gd name="connsiteX0" fmla="*/ 0 w 9859617"/>
              <a:gd name="connsiteY0" fmla="*/ 5019261 h 5019261"/>
              <a:gd name="connsiteX1" fmla="*/ 1739348 w 9859617"/>
              <a:gd name="connsiteY1" fmla="*/ 4055165 h 5019261"/>
              <a:gd name="connsiteX2" fmla="*/ 3717234 w 9859617"/>
              <a:gd name="connsiteY2" fmla="*/ 4055165 h 5019261"/>
              <a:gd name="connsiteX3" fmla="*/ 5148470 w 9859617"/>
              <a:gd name="connsiteY3" fmla="*/ 2743199 h 5019261"/>
              <a:gd name="connsiteX4" fmla="*/ 5844209 w 9859617"/>
              <a:gd name="connsiteY4" fmla="*/ 2991678 h 5019261"/>
              <a:gd name="connsiteX5" fmla="*/ 7046843 w 9859617"/>
              <a:gd name="connsiteY5" fmla="*/ 1729408 h 5019261"/>
              <a:gd name="connsiteX6" fmla="*/ 7841973 w 9859617"/>
              <a:gd name="connsiteY6" fmla="*/ 2017643 h 5019261"/>
              <a:gd name="connsiteX7" fmla="*/ 9859617 w 9859617"/>
              <a:gd name="connsiteY7" fmla="*/ 0 h 5019261"/>
              <a:gd name="connsiteX0" fmla="*/ 0 w 9859617"/>
              <a:gd name="connsiteY0" fmla="*/ 5019261 h 5019261"/>
              <a:gd name="connsiteX1" fmla="*/ 1617428 w 9859617"/>
              <a:gd name="connsiteY1" fmla="*/ 3393314 h 5019261"/>
              <a:gd name="connsiteX2" fmla="*/ 3717234 w 9859617"/>
              <a:gd name="connsiteY2" fmla="*/ 4055165 h 5019261"/>
              <a:gd name="connsiteX3" fmla="*/ 5148470 w 9859617"/>
              <a:gd name="connsiteY3" fmla="*/ 2743199 h 5019261"/>
              <a:gd name="connsiteX4" fmla="*/ 5844209 w 9859617"/>
              <a:gd name="connsiteY4" fmla="*/ 2991678 h 5019261"/>
              <a:gd name="connsiteX5" fmla="*/ 7046843 w 9859617"/>
              <a:gd name="connsiteY5" fmla="*/ 1729408 h 5019261"/>
              <a:gd name="connsiteX6" fmla="*/ 7841973 w 9859617"/>
              <a:gd name="connsiteY6" fmla="*/ 2017643 h 5019261"/>
              <a:gd name="connsiteX7" fmla="*/ 9859617 w 9859617"/>
              <a:gd name="connsiteY7" fmla="*/ 0 h 5019261"/>
              <a:gd name="connsiteX0" fmla="*/ 0 w 9859617"/>
              <a:gd name="connsiteY0" fmla="*/ 5019261 h 5019261"/>
              <a:gd name="connsiteX1" fmla="*/ 1617428 w 9859617"/>
              <a:gd name="connsiteY1" fmla="*/ 3393314 h 5019261"/>
              <a:gd name="connsiteX2" fmla="*/ 3316640 w 9859617"/>
              <a:gd name="connsiteY2" fmla="*/ 3907119 h 5019261"/>
              <a:gd name="connsiteX3" fmla="*/ 5148470 w 9859617"/>
              <a:gd name="connsiteY3" fmla="*/ 2743199 h 5019261"/>
              <a:gd name="connsiteX4" fmla="*/ 5844209 w 9859617"/>
              <a:gd name="connsiteY4" fmla="*/ 2991678 h 5019261"/>
              <a:gd name="connsiteX5" fmla="*/ 7046843 w 9859617"/>
              <a:gd name="connsiteY5" fmla="*/ 1729408 h 5019261"/>
              <a:gd name="connsiteX6" fmla="*/ 7841973 w 9859617"/>
              <a:gd name="connsiteY6" fmla="*/ 2017643 h 5019261"/>
              <a:gd name="connsiteX7" fmla="*/ 9859617 w 9859617"/>
              <a:gd name="connsiteY7" fmla="*/ 0 h 5019261"/>
              <a:gd name="connsiteX0" fmla="*/ 0 w 9859617"/>
              <a:gd name="connsiteY0" fmla="*/ 5019261 h 5019261"/>
              <a:gd name="connsiteX1" fmla="*/ 1617428 w 9859617"/>
              <a:gd name="connsiteY1" fmla="*/ 3393314 h 5019261"/>
              <a:gd name="connsiteX2" fmla="*/ 3316640 w 9859617"/>
              <a:gd name="connsiteY2" fmla="*/ 3907119 h 5019261"/>
              <a:gd name="connsiteX3" fmla="*/ 4617247 w 9859617"/>
              <a:gd name="connsiteY3" fmla="*/ 2891245 h 5019261"/>
              <a:gd name="connsiteX4" fmla="*/ 5844209 w 9859617"/>
              <a:gd name="connsiteY4" fmla="*/ 2991678 h 5019261"/>
              <a:gd name="connsiteX5" fmla="*/ 7046843 w 9859617"/>
              <a:gd name="connsiteY5" fmla="*/ 1729408 h 5019261"/>
              <a:gd name="connsiteX6" fmla="*/ 7841973 w 9859617"/>
              <a:gd name="connsiteY6" fmla="*/ 2017643 h 5019261"/>
              <a:gd name="connsiteX7" fmla="*/ 9859617 w 9859617"/>
              <a:gd name="connsiteY7" fmla="*/ 0 h 5019261"/>
              <a:gd name="connsiteX0" fmla="*/ 0 w 9859617"/>
              <a:gd name="connsiteY0" fmla="*/ 5019261 h 5019261"/>
              <a:gd name="connsiteX1" fmla="*/ 1617428 w 9859617"/>
              <a:gd name="connsiteY1" fmla="*/ 3393314 h 5019261"/>
              <a:gd name="connsiteX2" fmla="*/ 3316640 w 9859617"/>
              <a:gd name="connsiteY2" fmla="*/ 3907119 h 5019261"/>
              <a:gd name="connsiteX3" fmla="*/ 4617247 w 9859617"/>
              <a:gd name="connsiteY3" fmla="*/ 2891245 h 5019261"/>
              <a:gd name="connsiteX4" fmla="*/ 5600369 w 9859617"/>
              <a:gd name="connsiteY4" fmla="*/ 3296478 h 5019261"/>
              <a:gd name="connsiteX5" fmla="*/ 7046843 w 9859617"/>
              <a:gd name="connsiteY5" fmla="*/ 1729408 h 5019261"/>
              <a:gd name="connsiteX6" fmla="*/ 7841973 w 9859617"/>
              <a:gd name="connsiteY6" fmla="*/ 2017643 h 5019261"/>
              <a:gd name="connsiteX7" fmla="*/ 9859617 w 9859617"/>
              <a:gd name="connsiteY7" fmla="*/ 0 h 5019261"/>
              <a:gd name="connsiteX0" fmla="*/ 0 w 9859617"/>
              <a:gd name="connsiteY0" fmla="*/ 5019261 h 5019261"/>
              <a:gd name="connsiteX1" fmla="*/ 1617428 w 9859617"/>
              <a:gd name="connsiteY1" fmla="*/ 3393314 h 5019261"/>
              <a:gd name="connsiteX2" fmla="*/ 3316640 w 9859617"/>
              <a:gd name="connsiteY2" fmla="*/ 3907119 h 5019261"/>
              <a:gd name="connsiteX3" fmla="*/ 4617247 w 9859617"/>
              <a:gd name="connsiteY3" fmla="*/ 2891245 h 5019261"/>
              <a:gd name="connsiteX4" fmla="*/ 5600369 w 9859617"/>
              <a:gd name="connsiteY4" fmla="*/ 3296478 h 5019261"/>
              <a:gd name="connsiteX5" fmla="*/ 6829128 w 9859617"/>
              <a:gd name="connsiteY5" fmla="*/ 1677156 h 5019261"/>
              <a:gd name="connsiteX6" fmla="*/ 7841973 w 9859617"/>
              <a:gd name="connsiteY6" fmla="*/ 2017643 h 5019261"/>
              <a:gd name="connsiteX7" fmla="*/ 9859617 w 9859617"/>
              <a:gd name="connsiteY7" fmla="*/ 0 h 5019261"/>
              <a:gd name="connsiteX0" fmla="*/ 0 w 9859617"/>
              <a:gd name="connsiteY0" fmla="*/ 5019261 h 5019261"/>
              <a:gd name="connsiteX1" fmla="*/ 1617428 w 9859617"/>
              <a:gd name="connsiteY1" fmla="*/ 3393314 h 5019261"/>
              <a:gd name="connsiteX2" fmla="*/ 3316640 w 9859617"/>
              <a:gd name="connsiteY2" fmla="*/ 3907119 h 5019261"/>
              <a:gd name="connsiteX3" fmla="*/ 4617247 w 9859617"/>
              <a:gd name="connsiteY3" fmla="*/ 2891245 h 5019261"/>
              <a:gd name="connsiteX4" fmla="*/ 5600369 w 9859617"/>
              <a:gd name="connsiteY4" fmla="*/ 3296478 h 5019261"/>
              <a:gd name="connsiteX5" fmla="*/ 6829128 w 9859617"/>
              <a:gd name="connsiteY5" fmla="*/ 1677156 h 5019261"/>
              <a:gd name="connsiteX6" fmla="*/ 8050978 w 9859617"/>
              <a:gd name="connsiteY6" fmla="*/ 2331151 h 5019261"/>
              <a:gd name="connsiteX7" fmla="*/ 9859617 w 9859617"/>
              <a:gd name="connsiteY7" fmla="*/ 0 h 5019261"/>
              <a:gd name="connsiteX0" fmla="*/ 0 w 10225377"/>
              <a:gd name="connsiteY0" fmla="*/ 4714461 h 4714461"/>
              <a:gd name="connsiteX1" fmla="*/ 1617428 w 10225377"/>
              <a:gd name="connsiteY1" fmla="*/ 3088514 h 4714461"/>
              <a:gd name="connsiteX2" fmla="*/ 3316640 w 10225377"/>
              <a:gd name="connsiteY2" fmla="*/ 3602319 h 4714461"/>
              <a:gd name="connsiteX3" fmla="*/ 4617247 w 10225377"/>
              <a:gd name="connsiteY3" fmla="*/ 2586445 h 4714461"/>
              <a:gd name="connsiteX4" fmla="*/ 5600369 w 10225377"/>
              <a:gd name="connsiteY4" fmla="*/ 2991678 h 4714461"/>
              <a:gd name="connsiteX5" fmla="*/ 6829128 w 10225377"/>
              <a:gd name="connsiteY5" fmla="*/ 1372356 h 4714461"/>
              <a:gd name="connsiteX6" fmla="*/ 8050978 w 10225377"/>
              <a:gd name="connsiteY6" fmla="*/ 2026351 h 4714461"/>
              <a:gd name="connsiteX7" fmla="*/ 10225377 w 10225377"/>
              <a:gd name="connsiteY7" fmla="*/ 0 h 4714461"/>
              <a:gd name="connsiteX0" fmla="*/ 0 w 10225377"/>
              <a:gd name="connsiteY0" fmla="*/ 4714461 h 4714461"/>
              <a:gd name="connsiteX1" fmla="*/ 1289436 w 10225377"/>
              <a:gd name="connsiteY1" fmla="*/ 2760523 h 4714461"/>
              <a:gd name="connsiteX2" fmla="*/ 3316640 w 10225377"/>
              <a:gd name="connsiteY2" fmla="*/ 3602319 h 4714461"/>
              <a:gd name="connsiteX3" fmla="*/ 4617247 w 10225377"/>
              <a:gd name="connsiteY3" fmla="*/ 2586445 h 4714461"/>
              <a:gd name="connsiteX4" fmla="*/ 5600369 w 10225377"/>
              <a:gd name="connsiteY4" fmla="*/ 2991678 h 4714461"/>
              <a:gd name="connsiteX5" fmla="*/ 6829128 w 10225377"/>
              <a:gd name="connsiteY5" fmla="*/ 1372356 h 4714461"/>
              <a:gd name="connsiteX6" fmla="*/ 8050978 w 10225377"/>
              <a:gd name="connsiteY6" fmla="*/ 2026351 h 4714461"/>
              <a:gd name="connsiteX7" fmla="*/ 10225377 w 10225377"/>
              <a:gd name="connsiteY7" fmla="*/ 0 h 4714461"/>
              <a:gd name="connsiteX0" fmla="*/ 0 w 11348499"/>
              <a:gd name="connsiteY0" fmla="*/ 5062331 h 5062331"/>
              <a:gd name="connsiteX1" fmla="*/ 2412558 w 11348499"/>
              <a:gd name="connsiteY1" fmla="*/ 2760523 h 5062331"/>
              <a:gd name="connsiteX2" fmla="*/ 4439762 w 11348499"/>
              <a:gd name="connsiteY2" fmla="*/ 3602319 h 5062331"/>
              <a:gd name="connsiteX3" fmla="*/ 5740369 w 11348499"/>
              <a:gd name="connsiteY3" fmla="*/ 2586445 h 5062331"/>
              <a:gd name="connsiteX4" fmla="*/ 6723491 w 11348499"/>
              <a:gd name="connsiteY4" fmla="*/ 2991678 h 5062331"/>
              <a:gd name="connsiteX5" fmla="*/ 7952250 w 11348499"/>
              <a:gd name="connsiteY5" fmla="*/ 1372356 h 5062331"/>
              <a:gd name="connsiteX6" fmla="*/ 9174100 w 11348499"/>
              <a:gd name="connsiteY6" fmla="*/ 2026351 h 5062331"/>
              <a:gd name="connsiteX7" fmla="*/ 11348499 w 11348499"/>
              <a:gd name="connsiteY7" fmla="*/ 0 h 5062331"/>
              <a:gd name="connsiteX0" fmla="*/ 0 w 11348499"/>
              <a:gd name="connsiteY0" fmla="*/ 5062331 h 5062331"/>
              <a:gd name="connsiteX1" fmla="*/ 2412558 w 11348499"/>
              <a:gd name="connsiteY1" fmla="*/ 2760523 h 5062331"/>
              <a:gd name="connsiteX2" fmla="*/ 4141588 w 11348499"/>
              <a:gd name="connsiteY2" fmla="*/ 3492989 h 5062331"/>
              <a:gd name="connsiteX3" fmla="*/ 5740369 w 11348499"/>
              <a:gd name="connsiteY3" fmla="*/ 2586445 h 5062331"/>
              <a:gd name="connsiteX4" fmla="*/ 6723491 w 11348499"/>
              <a:gd name="connsiteY4" fmla="*/ 2991678 h 5062331"/>
              <a:gd name="connsiteX5" fmla="*/ 7952250 w 11348499"/>
              <a:gd name="connsiteY5" fmla="*/ 1372356 h 5062331"/>
              <a:gd name="connsiteX6" fmla="*/ 9174100 w 11348499"/>
              <a:gd name="connsiteY6" fmla="*/ 2026351 h 5062331"/>
              <a:gd name="connsiteX7" fmla="*/ 11348499 w 11348499"/>
              <a:gd name="connsiteY7" fmla="*/ 0 h 5062331"/>
              <a:gd name="connsiteX0" fmla="*/ 0 w 11348499"/>
              <a:gd name="connsiteY0" fmla="*/ 5062331 h 5062331"/>
              <a:gd name="connsiteX1" fmla="*/ 2412558 w 11348499"/>
              <a:gd name="connsiteY1" fmla="*/ 2760523 h 5062331"/>
              <a:gd name="connsiteX2" fmla="*/ 4121709 w 11348499"/>
              <a:gd name="connsiteY2" fmla="*/ 3363780 h 5062331"/>
              <a:gd name="connsiteX3" fmla="*/ 5740369 w 11348499"/>
              <a:gd name="connsiteY3" fmla="*/ 2586445 h 5062331"/>
              <a:gd name="connsiteX4" fmla="*/ 6723491 w 11348499"/>
              <a:gd name="connsiteY4" fmla="*/ 2991678 h 5062331"/>
              <a:gd name="connsiteX5" fmla="*/ 7952250 w 11348499"/>
              <a:gd name="connsiteY5" fmla="*/ 1372356 h 5062331"/>
              <a:gd name="connsiteX6" fmla="*/ 9174100 w 11348499"/>
              <a:gd name="connsiteY6" fmla="*/ 2026351 h 5062331"/>
              <a:gd name="connsiteX7" fmla="*/ 11348499 w 11348499"/>
              <a:gd name="connsiteY7" fmla="*/ 0 h 5062331"/>
              <a:gd name="connsiteX0" fmla="*/ 0 w 11348499"/>
              <a:gd name="connsiteY0" fmla="*/ 5062331 h 5062331"/>
              <a:gd name="connsiteX1" fmla="*/ 2233654 w 11348499"/>
              <a:gd name="connsiteY1" fmla="*/ 1975332 h 5062331"/>
              <a:gd name="connsiteX2" fmla="*/ 4121709 w 11348499"/>
              <a:gd name="connsiteY2" fmla="*/ 3363780 h 5062331"/>
              <a:gd name="connsiteX3" fmla="*/ 5740369 w 11348499"/>
              <a:gd name="connsiteY3" fmla="*/ 2586445 h 5062331"/>
              <a:gd name="connsiteX4" fmla="*/ 6723491 w 11348499"/>
              <a:gd name="connsiteY4" fmla="*/ 2991678 h 5062331"/>
              <a:gd name="connsiteX5" fmla="*/ 7952250 w 11348499"/>
              <a:gd name="connsiteY5" fmla="*/ 1372356 h 5062331"/>
              <a:gd name="connsiteX6" fmla="*/ 9174100 w 11348499"/>
              <a:gd name="connsiteY6" fmla="*/ 2026351 h 5062331"/>
              <a:gd name="connsiteX7" fmla="*/ 11348499 w 11348499"/>
              <a:gd name="connsiteY7" fmla="*/ 0 h 5062331"/>
              <a:gd name="connsiteX0" fmla="*/ 0 w 11348499"/>
              <a:gd name="connsiteY0" fmla="*/ 5062331 h 5062331"/>
              <a:gd name="connsiteX1" fmla="*/ 2233654 w 11348499"/>
              <a:gd name="connsiteY1" fmla="*/ 1975332 h 5062331"/>
              <a:gd name="connsiteX2" fmla="*/ 4032257 w 11348499"/>
              <a:gd name="connsiteY2" fmla="*/ 3145119 h 5062331"/>
              <a:gd name="connsiteX3" fmla="*/ 5740369 w 11348499"/>
              <a:gd name="connsiteY3" fmla="*/ 2586445 h 5062331"/>
              <a:gd name="connsiteX4" fmla="*/ 6723491 w 11348499"/>
              <a:gd name="connsiteY4" fmla="*/ 2991678 h 5062331"/>
              <a:gd name="connsiteX5" fmla="*/ 7952250 w 11348499"/>
              <a:gd name="connsiteY5" fmla="*/ 1372356 h 5062331"/>
              <a:gd name="connsiteX6" fmla="*/ 9174100 w 11348499"/>
              <a:gd name="connsiteY6" fmla="*/ 2026351 h 5062331"/>
              <a:gd name="connsiteX7" fmla="*/ 11348499 w 11348499"/>
              <a:gd name="connsiteY7" fmla="*/ 0 h 5062331"/>
              <a:gd name="connsiteX0" fmla="*/ 0 w 11348499"/>
              <a:gd name="connsiteY0" fmla="*/ 5062331 h 5062331"/>
              <a:gd name="connsiteX1" fmla="*/ 2591463 w 11348499"/>
              <a:gd name="connsiteY1" fmla="*/ 1846123 h 5062331"/>
              <a:gd name="connsiteX2" fmla="*/ 4032257 w 11348499"/>
              <a:gd name="connsiteY2" fmla="*/ 3145119 h 5062331"/>
              <a:gd name="connsiteX3" fmla="*/ 5740369 w 11348499"/>
              <a:gd name="connsiteY3" fmla="*/ 2586445 h 5062331"/>
              <a:gd name="connsiteX4" fmla="*/ 6723491 w 11348499"/>
              <a:gd name="connsiteY4" fmla="*/ 2991678 h 5062331"/>
              <a:gd name="connsiteX5" fmla="*/ 7952250 w 11348499"/>
              <a:gd name="connsiteY5" fmla="*/ 1372356 h 5062331"/>
              <a:gd name="connsiteX6" fmla="*/ 9174100 w 11348499"/>
              <a:gd name="connsiteY6" fmla="*/ 2026351 h 5062331"/>
              <a:gd name="connsiteX7" fmla="*/ 11348499 w 11348499"/>
              <a:gd name="connsiteY7" fmla="*/ 0 h 5062331"/>
              <a:gd name="connsiteX0" fmla="*/ 0 w 11348499"/>
              <a:gd name="connsiteY0" fmla="*/ 5062331 h 5062331"/>
              <a:gd name="connsiteX1" fmla="*/ 2591463 w 11348499"/>
              <a:gd name="connsiteY1" fmla="*/ 1846123 h 5062331"/>
              <a:gd name="connsiteX2" fmla="*/ 4032257 w 11348499"/>
              <a:gd name="connsiteY2" fmla="*/ 3145119 h 5062331"/>
              <a:gd name="connsiteX3" fmla="*/ 5392499 w 11348499"/>
              <a:gd name="connsiteY3" fmla="*/ 2218697 h 5062331"/>
              <a:gd name="connsiteX4" fmla="*/ 6723491 w 11348499"/>
              <a:gd name="connsiteY4" fmla="*/ 2991678 h 5062331"/>
              <a:gd name="connsiteX5" fmla="*/ 7952250 w 11348499"/>
              <a:gd name="connsiteY5" fmla="*/ 1372356 h 5062331"/>
              <a:gd name="connsiteX6" fmla="*/ 9174100 w 11348499"/>
              <a:gd name="connsiteY6" fmla="*/ 2026351 h 5062331"/>
              <a:gd name="connsiteX7" fmla="*/ 11348499 w 11348499"/>
              <a:gd name="connsiteY7" fmla="*/ 0 h 5062331"/>
              <a:gd name="connsiteX0" fmla="*/ 0 w 11348499"/>
              <a:gd name="connsiteY0" fmla="*/ 5062331 h 5062331"/>
              <a:gd name="connsiteX1" fmla="*/ 2591463 w 11348499"/>
              <a:gd name="connsiteY1" fmla="*/ 1846123 h 5062331"/>
              <a:gd name="connsiteX2" fmla="*/ 4032257 w 11348499"/>
              <a:gd name="connsiteY2" fmla="*/ 3145119 h 5062331"/>
              <a:gd name="connsiteX3" fmla="*/ 5173838 w 11348499"/>
              <a:gd name="connsiteY3" fmla="*/ 2109367 h 5062331"/>
              <a:gd name="connsiteX4" fmla="*/ 6723491 w 11348499"/>
              <a:gd name="connsiteY4" fmla="*/ 2991678 h 5062331"/>
              <a:gd name="connsiteX5" fmla="*/ 7952250 w 11348499"/>
              <a:gd name="connsiteY5" fmla="*/ 1372356 h 5062331"/>
              <a:gd name="connsiteX6" fmla="*/ 9174100 w 11348499"/>
              <a:gd name="connsiteY6" fmla="*/ 2026351 h 5062331"/>
              <a:gd name="connsiteX7" fmla="*/ 11348499 w 11348499"/>
              <a:gd name="connsiteY7" fmla="*/ 0 h 5062331"/>
              <a:gd name="connsiteX0" fmla="*/ 0 w 11348499"/>
              <a:gd name="connsiteY0" fmla="*/ 5062331 h 5062331"/>
              <a:gd name="connsiteX1" fmla="*/ 2591463 w 11348499"/>
              <a:gd name="connsiteY1" fmla="*/ 1846123 h 5062331"/>
              <a:gd name="connsiteX2" fmla="*/ 4032257 w 11348499"/>
              <a:gd name="connsiteY2" fmla="*/ 3145119 h 5062331"/>
              <a:gd name="connsiteX3" fmla="*/ 5173838 w 11348499"/>
              <a:gd name="connsiteY3" fmla="*/ 2109367 h 5062331"/>
              <a:gd name="connsiteX4" fmla="*/ 6306048 w 11348499"/>
              <a:gd name="connsiteY4" fmla="*/ 2872408 h 5062331"/>
              <a:gd name="connsiteX5" fmla="*/ 7952250 w 11348499"/>
              <a:gd name="connsiteY5" fmla="*/ 1372356 h 5062331"/>
              <a:gd name="connsiteX6" fmla="*/ 9174100 w 11348499"/>
              <a:gd name="connsiteY6" fmla="*/ 2026351 h 5062331"/>
              <a:gd name="connsiteX7" fmla="*/ 11348499 w 11348499"/>
              <a:gd name="connsiteY7" fmla="*/ 0 h 5062331"/>
              <a:gd name="connsiteX0" fmla="*/ 0 w 11348499"/>
              <a:gd name="connsiteY0" fmla="*/ 5062331 h 5062331"/>
              <a:gd name="connsiteX1" fmla="*/ 2591463 w 11348499"/>
              <a:gd name="connsiteY1" fmla="*/ 1846123 h 5062331"/>
              <a:gd name="connsiteX2" fmla="*/ 4032257 w 11348499"/>
              <a:gd name="connsiteY2" fmla="*/ 3145119 h 5062331"/>
              <a:gd name="connsiteX3" fmla="*/ 5173838 w 11348499"/>
              <a:gd name="connsiteY3" fmla="*/ 2109367 h 5062331"/>
              <a:gd name="connsiteX4" fmla="*/ 6306048 w 11348499"/>
              <a:gd name="connsiteY4" fmla="*/ 2872408 h 5062331"/>
              <a:gd name="connsiteX5" fmla="*/ 7564624 w 11348499"/>
              <a:gd name="connsiteY5" fmla="*/ 1143756 h 5062331"/>
              <a:gd name="connsiteX6" fmla="*/ 9174100 w 11348499"/>
              <a:gd name="connsiteY6" fmla="*/ 2026351 h 5062331"/>
              <a:gd name="connsiteX7" fmla="*/ 11348499 w 11348499"/>
              <a:gd name="connsiteY7" fmla="*/ 0 h 50623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1348499" h="5062331">
                <a:moveTo>
                  <a:pt x="0" y="5062331"/>
                </a:moveTo>
                <a:lnTo>
                  <a:pt x="2591463" y="1846123"/>
                </a:lnTo>
                <a:lnTo>
                  <a:pt x="4032257" y="3145119"/>
                </a:lnTo>
                <a:lnTo>
                  <a:pt x="5173838" y="2109367"/>
                </a:lnTo>
                <a:lnTo>
                  <a:pt x="6306048" y="2872408"/>
                </a:lnTo>
                <a:lnTo>
                  <a:pt x="7564624" y="1143756"/>
                </a:lnTo>
                <a:lnTo>
                  <a:pt x="9174100" y="2026351"/>
                </a:lnTo>
                <a:lnTo>
                  <a:pt x="11348499" y="0"/>
                </a:lnTo>
              </a:path>
            </a:pathLst>
          </a:custGeom>
          <a:noFill/>
          <a:ln w="38100">
            <a:solidFill>
              <a:schemeClr val="accent6"/>
            </a:solidFill>
            <a:tailEnd type="triangle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Oval 122">
            <a:extLst>
              <a:ext uri="{FF2B5EF4-FFF2-40B4-BE49-F238E27FC236}">
                <a16:creationId xmlns:a16="http://schemas.microsoft.com/office/drawing/2014/main" id="{2FDDB376-E85A-4641-8E3E-A04980F5251F}"/>
              </a:ext>
            </a:extLst>
          </p:cNvPr>
          <p:cNvSpPr/>
          <p:nvPr/>
        </p:nvSpPr>
        <p:spPr>
          <a:xfrm rot="18900000">
            <a:off x="2488451" y="3549947"/>
            <a:ext cx="211382" cy="211382"/>
          </a:xfrm>
          <a:prstGeom prst="roundRect">
            <a:avLst/>
          </a:prstGeom>
          <a:solidFill>
            <a:schemeClr val="accent4"/>
          </a:solidFill>
          <a:ln w="381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123">
            <a:extLst>
              <a:ext uri="{FF2B5EF4-FFF2-40B4-BE49-F238E27FC236}">
                <a16:creationId xmlns:a16="http://schemas.microsoft.com/office/drawing/2014/main" id="{CCD820F4-D3E7-4245-98D3-68752E8FD285}"/>
              </a:ext>
            </a:extLst>
          </p:cNvPr>
          <p:cNvSpPr/>
          <p:nvPr/>
        </p:nvSpPr>
        <p:spPr>
          <a:xfrm rot="18900000">
            <a:off x="5049808" y="3826705"/>
            <a:ext cx="211382" cy="211382"/>
          </a:xfrm>
          <a:prstGeom prst="roundRect">
            <a:avLst/>
          </a:prstGeom>
          <a:solidFill>
            <a:schemeClr val="accent4"/>
          </a:solidFill>
          <a:ln w="381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124">
            <a:extLst>
              <a:ext uri="{FF2B5EF4-FFF2-40B4-BE49-F238E27FC236}">
                <a16:creationId xmlns:a16="http://schemas.microsoft.com/office/drawing/2014/main" id="{79C3FB47-CB26-43FD-BC7C-5F15E9DAD777}"/>
              </a:ext>
            </a:extLst>
          </p:cNvPr>
          <p:cNvSpPr/>
          <p:nvPr/>
        </p:nvSpPr>
        <p:spPr>
          <a:xfrm rot="18900000">
            <a:off x="7434379" y="2871139"/>
            <a:ext cx="211382" cy="211382"/>
          </a:xfrm>
          <a:prstGeom prst="roundRect">
            <a:avLst/>
          </a:prstGeom>
          <a:solidFill>
            <a:schemeClr val="accent4"/>
          </a:solidFill>
          <a:ln w="381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125">
            <a:extLst>
              <a:ext uri="{FF2B5EF4-FFF2-40B4-BE49-F238E27FC236}">
                <a16:creationId xmlns:a16="http://schemas.microsoft.com/office/drawing/2014/main" id="{226E82A9-9E91-4BC4-ABD3-3BB9CF6A7663}"/>
              </a:ext>
            </a:extLst>
          </p:cNvPr>
          <p:cNvSpPr/>
          <p:nvPr/>
        </p:nvSpPr>
        <p:spPr>
          <a:xfrm rot="18900000">
            <a:off x="8998708" y="3640602"/>
            <a:ext cx="329012" cy="329012"/>
          </a:xfrm>
          <a:prstGeom prst="roundRect">
            <a:avLst/>
          </a:prstGeom>
          <a:solidFill>
            <a:schemeClr val="accent4"/>
          </a:solidFill>
          <a:ln w="381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26">
            <a:extLst>
              <a:ext uri="{FF2B5EF4-FFF2-40B4-BE49-F238E27FC236}">
                <a16:creationId xmlns:a16="http://schemas.microsoft.com/office/drawing/2014/main" id="{598E4E62-4C4A-4178-B350-639D670FC9BD}"/>
              </a:ext>
            </a:extLst>
          </p:cNvPr>
          <p:cNvSpPr/>
          <p:nvPr/>
        </p:nvSpPr>
        <p:spPr>
          <a:xfrm rot="18900000">
            <a:off x="3896933" y="4867251"/>
            <a:ext cx="211382" cy="211382"/>
          </a:xfrm>
          <a:prstGeom prst="roundRect">
            <a:avLst/>
          </a:prstGeom>
          <a:solidFill>
            <a:schemeClr val="accent4"/>
          </a:solidFill>
          <a:ln w="381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27">
            <a:extLst>
              <a:ext uri="{FF2B5EF4-FFF2-40B4-BE49-F238E27FC236}">
                <a16:creationId xmlns:a16="http://schemas.microsoft.com/office/drawing/2014/main" id="{5C351374-4862-49E7-9410-E61345372612}"/>
              </a:ext>
            </a:extLst>
          </p:cNvPr>
          <p:cNvSpPr/>
          <p:nvPr/>
        </p:nvSpPr>
        <p:spPr>
          <a:xfrm rot="18900000">
            <a:off x="6187705" y="4541210"/>
            <a:ext cx="211382" cy="211382"/>
          </a:xfrm>
          <a:prstGeom prst="roundRect">
            <a:avLst/>
          </a:prstGeom>
          <a:solidFill>
            <a:schemeClr val="accent4"/>
          </a:solidFill>
          <a:ln w="381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3" name="그룹 12">
            <a:extLst>
              <a:ext uri="{FF2B5EF4-FFF2-40B4-BE49-F238E27FC236}">
                <a16:creationId xmlns:a16="http://schemas.microsoft.com/office/drawing/2014/main" id="{C8AF6F3A-2204-4DEC-AA49-24E421C94CBF}"/>
              </a:ext>
            </a:extLst>
          </p:cNvPr>
          <p:cNvGrpSpPr/>
          <p:nvPr/>
        </p:nvGrpSpPr>
        <p:grpSpPr>
          <a:xfrm>
            <a:off x="8255668" y="2905220"/>
            <a:ext cx="4086366" cy="3948016"/>
            <a:chOff x="1993785" y="613120"/>
            <a:chExt cx="3212321" cy="3103561"/>
          </a:xfrm>
        </p:grpSpPr>
        <p:grpSp>
          <p:nvGrpSpPr>
            <p:cNvPr id="14" name="그룹 13">
              <a:extLst>
                <a:ext uri="{FF2B5EF4-FFF2-40B4-BE49-F238E27FC236}">
                  <a16:creationId xmlns:a16="http://schemas.microsoft.com/office/drawing/2014/main" id="{B0DF6AEE-8550-4507-8B23-E97953E3F7B6}"/>
                </a:ext>
              </a:extLst>
            </p:cNvPr>
            <p:cNvGrpSpPr/>
            <p:nvPr/>
          </p:nvGrpSpPr>
          <p:grpSpPr>
            <a:xfrm>
              <a:off x="3239026" y="1994031"/>
              <a:ext cx="1967080" cy="1722650"/>
              <a:chOff x="9415872" y="4574240"/>
              <a:chExt cx="3305533" cy="2894786"/>
            </a:xfrm>
          </p:grpSpPr>
          <p:sp>
            <p:nvSpPr>
              <p:cNvPr id="17" name="자유형: 도형 16">
                <a:extLst>
                  <a:ext uri="{FF2B5EF4-FFF2-40B4-BE49-F238E27FC236}">
                    <a16:creationId xmlns:a16="http://schemas.microsoft.com/office/drawing/2014/main" id="{AECFA81C-2F93-4747-AFE1-70D82B03747C}"/>
                  </a:ext>
                </a:extLst>
              </p:cNvPr>
              <p:cNvSpPr/>
              <p:nvPr/>
            </p:nvSpPr>
            <p:spPr>
              <a:xfrm rot="1018244">
                <a:off x="9415872" y="4574240"/>
                <a:ext cx="1958939" cy="1440413"/>
              </a:xfrm>
              <a:custGeom>
                <a:avLst/>
                <a:gdLst>
                  <a:gd name="connsiteX0" fmla="*/ 3036847 w 3036846"/>
                  <a:gd name="connsiteY0" fmla="*/ 1161150 h 2233002"/>
                  <a:gd name="connsiteX1" fmla="*/ 2799007 w 3036846"/>
                  <a:gd name="connsiteY1" fmla="*/ 997606 h 2233002"/>
                  <a:gd name="connsiteX2" fmla="*/ 1575997 w 3036846"/>
                  <a:gd name="connsiteY2" fmla="*/ 257894 h 2233002"/>
                  <a:gd name="connsiteX3" fmla="*/ 856384 w 3036846"/>
                  <a:gd name="connsiteY3" fmla="*/ 17102 h 2233002"/>
                  <a:gd name="connsiteX4" fmla="*/ 665026 w 3036846"/>
                  <a:gd name="connsiteY4" fmla="*/ 719 h 2233002"/>
                  <a:gd name="connsiteX5" fmla="*/ 338224 w 3036846"/>
                  <a:gd name="connsiteY5" fmla="*/ 86158 h 2233002"/>
                  <a:gd name="connsiteX6" fmla="*/ 146962 w 3036846"/>
                  <a:gd name="connsiteY6" fmla="*/ 242559 h 2233002"/>
                  <a:gd name="connsiteX7" fmla="*/ 4468 w 3036846"/>
                  <a:gd name="connsiteY7" fmla="*/ 715189 h 2233002"/>
                  <a:gd name="connsiteX8" fmla="*/ 25899 w 3036846"/>
                  <a:gd name="connsiteY8" fmla="*/ 1127717 h 2233002"/>
                  <a:gd name="connsiteX9" fmla="*/ 96765 w 3036846"/>
                  <a:gd name="connsiteY9" fmla="*/ 1256971 h 2233002"/>
                  <a:gd name="connsiteX10" fmla="*/ 281359 w 3036846"/>
                  <a:gd name="connsiteY10" fmla="*/ 1275164 h 2233002"/>
                  <a:gd name="connsiteX11" fmla="*/ 433188 w 3036846"/>
                  <a:gd name="connsiteY11" fmla="*/ 1114668 h 2233002"/>
                  <a:gd name="connsiteX12" fmla="*/ 457000 w 3036846"/>
                  <a:gd name="connsiteY12" fmla="*/ 1015798 h 2233002"/>
                  <a:gd name="connsiteX13" fmla="*/ 602352 w 3036846"/>
                  <a:gd name="connsiteY13" fmla="*/ 1105524 h 2233002"/>
                  <a:gd name="connsiteX14" fmla="*/ 786280 w 3036846"/>
                  <a:gd name="connsiteY14" fmla="*/ 1733888 h 2233002"/>
                  <a:gd name="connsiteX15" fmla="*/ 895531 w 3036846"/>
                  <a:gd name="connsiteY15" fmla="*/ 1866381 h 2233002"/>
                  <a:gd name="connsiteX16" fmla="*/ 1007260 w 3036846"/>
                  <a:gd name="connsiteY16" fmla="*/ 1903528 h 2233002"/>
                  <a:gd name="connsiteX17" fmla="*/ 1085555 w 3036846"/>
                  <a:gd name="connsiteY17" fmla="*/ 1914292 h 2233002"/>
                  <a:gd name="connsiteX18" fmla="*/ 1355970 w 3036846"/>
                  <a:gd name="connsiteY18" fmla="*/ 2018400 h 2233002"/>
                  <a:gd name="connsiteX19" fmla="*/ 1465888 w 3036846"/>
                  <a:gd name="connsiteY19" fmla="*/ 2113650 h 2233002"/>
                  <a:gd name="connsiteX20" fmla="*/ 1466270 w 3036846"/>
                  <a:gd name="connsiteY20" fmla="*/ 2113364 h 2233002"/>
                  <a:gd name="connsiteX21" fmla="*/ 1523134 w 3036846"/>
                  <a:gd name="connsiteY21" fmla="*/ 2132986 h 2233002"/>
                  <a:gd name="connsiteX22" fmla="*/ 1898704 w 3036846"/>
                  <a:gd name="connsiteY22" fmla="*/ 2067358 h 2233002"/>
                  <a:gd name="connsiteX23" fmla="*/ 1980620 w 3036846"/>
                  <a:gd name="connsiteY23" fmla="*/ 2080884 h 2233002"/>
                  <a:gd name="connsiteX24" fmla="*/ 2301802 w 3036846"/>
                  <a:gd name="connsiteY24" fmla="*/ 2232998 h 2233002"/>
                  <a:gd name="connsiteX25" fmla="*/ 2476205 w 3036846"/>
                  <a:gd name="connsiteY25" fmla="*/ 2224045 h 2233002"/>
                  <a:gd name="connsiteX26" fmla="*/ 3036847 w 3036846"/>
                  <a:gd name="connsiteY26" fmla="*/ 1161150 h 22330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3036846" h="2233002">
                    <a:moveTo>
                      <a:pt x="3036847" y="1161150"/>
                    </a:moveTo>
                    <a:cubicBezTo>
                      <a:pt x="2957599" y="1106571"/>
                      <a:pt x="2878827" y="1051327"/>
                      <a:pt x="2799007" y="997606"/>
                    </a:cubicBezTo>
                    <a:cubicBezTo>
                      <a:pt x="2403053" y="731668"/>
                      <a:pt x="2002432" y="473350"/>
                      <a:pt x="1575997" y="257894"/>
                    </a:cubicBezTo>
                    <a:cubicBezTo>
                      <a:pt x="1347874" y="142642"/>
                      <a:pt x="1112130" y="49868"/>
                      <a:pt x="856384" y="17102"/>
                    </a:cubicBezTo>
                    <a:cubicBezTo>
                      <a:pt x="793900" y="-2710"/>
                      <a:pt x="727987" y="-424"/>
                      <a:pt x="665026" y="719"/>
                    </a:cubicBezTo>
                    <a:cubicBezTo>
                      <a:pt x="550917" y="2814"/>
                      <a:pt x="439189" y="28722"/>
                      <a:pt x="338224" y="86158"/>
                    </a:cubicBezTo>
                    <a:cubicBezTo>
                      <a:pt x="266024" y="127306"/>
                      <a:pt x="190205" y="165406"/>
                      <a:pt x="146962" y="242559"/>
                    </a:cubicBezTo>
                    <a:cubicBezTo>
                      <a:pt x="96003" y="330284"/>
                      <a:pt x="25708" y="447537"/>
                      <a:pt x="4468" y="715189"/>
                    </a:cubicBezTo>
                    <a:cubicBezTo>
                      <a:pt x="-6391" y="852826"/>
                      <a:pt x="3229" y="991128"/>
                      <a:pt x="25899" y="1127717"/>
                    </a:cubicBezTo>
                    <a:cubicBezTo>
                      <a:pt x="34281" y="1178485"/>
                      <a:pt x="50188" y="1226491"/>
                      <a:pt x="96765" y="1256971"/>
                    </a:cubicBezTo>
                    <a:cubicBezTo>
                      <a:pt x="154582" y="1300596"/>
                      <a:pt x="216780" y="1299739"/>
                      <a:pt x="281359" y="1275164"/>
                    </a:cubicBezTo>
                    <a:cubicBezTo>
                      <a:pt x="346034" y="1242684"/>
                      <a:pt x="415853" y="1173628"/>
                      <a:pt x="433188" y="1114668"/>
                    </a:cubicBezTo>
                    <a:cubicBezTo>
                      <a:pt x="441665" y="1085998"/>
                      <a:pt x="451381" y="1045326"/>
                      <a:pt x="457000" y="1015798"/>
                    </a:cubicBezTo>
                    <a:cubicBezTo>
                      <a:pt x="516246" y="1050374"/>
                      <a:pt x="572253" y="1081902"/>
                      <a:pt x="602352" y="1105524"/>
                    </a:cubicBezTo>
                    <a:cubicBezTo>
                      <a:pt x="594827" y="1124955"/>
                      <a:pt x="758086" y="1671785"/>
                      <a:pt x="786280" y="1733888"/>
                    </a:cubicBezTo>
                    <a:cubicBezTo>
                      <a:pt x="810568" y="1787514"/>
                      <a:pt x="837334" y="1840282"/>
                      <a:pt x="895531" y="1866381"/>
                    </a:cubicBezTo>
                    <a:cubicBezTo>
                      <a:pt x="931441" y="1882669"/>
                      <a:pt x="967731" y="1898004"/>
                      <a:pt x="1007260" y="1903528"/>
                    </a:cubicBezTo>
                    <a:cubicBezTo>
                      <a:pt x="1032691" y="1912196"/>
                      <a:pt x="1059076" y="1913244"/>
                      <a:pt x="1085555" y="1914292"/>
                    </a:cubicBezTo>
                    <a:cubicBezTo>
                      <a:pt x="1187378" y="1918387"/>
                      <a:pt x="1281389" y="1939247"/>
                      <a:pt x="1355970" y="2018400"/>
                    </a:cubicBezTo>
                    <a:cubicBezTo>
                      <a:pt x="1388926" y="2053357"/>
                      <a:pt x="1418835" y="2094124"/>
                      <a:pt x="1465888" y="2113650"/>
                    </a:cubicBezTo>
                    <a:lnTo>
                      <a:pt x="1466270" y="2113364"/>
                    </a:lnTo>
                    <a:cubicBezTo>
                      <a:pt x="1481224" y="2131652"/>
                      <a:pt x="1505322" y="2123270"/>
                      <a:pt x="1523134" y="2132986"/>
                    </a:cubicBezTo>
                    <a:cubicBezTo>
                      <a:pt x="1654102" y="2144416"/>
                      <a:pt x="1776689" y="2105649"/>
                      <a:pt x="1898704" y="2067358"/>
                    </a:cubicBezTo>
                    <a:cubicBezTo>
                      <a:pt x="1931756" y="2056976"/>
                      <a:pt x="1954426" y="2061548"/>
                      <a:pt x="1980620" y="2080884"/>
                    </a:cubicBezTo>
                    <a:cubicBezTo>
                      <a:pt x="2055867" y="2136605"/>
                      <a:pt x="2173596" y="2233760"/>
                      <a:pt x="2301802" y="2232998"/>
                    </a:cubicBezTo>
                    <a:cubicBezTo>
                      <a:pt x="2360477" y="2232617"/>
                      <a:pt x="2417722" y="2221187"/>
                      <a:pt x="2476205" y="2224045"/>
                    </a:cubicBezTo>
                    <a:cubicBezTo>
                      <a:pt x="2525544" y="2121746"/>
                      <a:pt x="2978077" y="1272307"/>
                      <a:pt x="3036847" y="1161150"/>
                    </a:cubicBezTo>
                    <a:close/>
                  </a:path>
                </a:pathLst>
              </a:custGeom>
              <a:solidFill>
                <a:srgbClr val="FBC39A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8" name="자유형: 도형 17">
                <a:extLst>
                  <a:ext uri="{FF2B5EF4-FFF2-40B4-BE49-F238E27FC236}">
                    <a16:creationId xmlns:a16="http://schemas.microsoft.com/office/drawing/2014/main" id="{7810623C-1D9E-444D-9245-9E07EC4D8245}"/>
                  </a:ext>
                </a:extLst>
              </p:cNvPr>
              <p:cNvSpPr/>
              <p:nvPr/>
            </p:nvSpPr>
            <p:spPr>
              <a:xfrm rot="1018244">
                <a:off x="10844598" y="5827857"/>
                <a:ext cx="1876807" cy="1641169"/>
              </a:xfrm>
              <a:custGeom>
                <a:avLst/>
                <a:gdLst>
                  <a:gd name="connsiteX0" fmla="*/ 541812 w 1393787"/>
                  <a:gd name="connsiteY0" fmla="*/ 693 h 1220038"/>
                  <a:gd name="connsiteX1" fmla="*/ 561580 w 1393787"/>
                  <a:gd name="connsiteY1" fmla="*/ 5132 h 1220038"/>
                  <a:gd name="connsiteX2" fmla="*/ 1169098 w 1393787"/>
                  <a:gd name="connsiteY2" fmla="*/ 323834 h 1220038"/>
                  <a:gd name="connsiteX3" fmla="*/ 1226623 w 1393787"/>
                  <a:gd name="connsiteY3" fmla="*/ 353962 h 1220038"/>
                  <a:gd name="connsiteX4" fmla="*/ 1393787 w 1393787"/>
                  <a:gd name="connsiteY4" fmla="*/ 901731 h 1220038"/>
                  <a:gd name="connsiteX5" fmla="*/ 350749 w 1393787"/>
                  <a:gd name="connsiteY5" fmla="*/ 1220038 h 1220038"/>
                  <a:gd name="connsiteX6" fmla="*/ 271187 w 1393787"/>
                  <a:gd name="connsiteY6" fmla="*/ 1178263 h 1220038"/>
                  <a:gd name="connsiteX7" fmla="*/ 20279 w 1393787"/>
                  <a:gd name="connsiteY7" fmla="*/ 1046199 h 1220038"/>
                  <a:gd name="connsiteX8" fmla="*/ 6884 w 1393787"/>
                  <a:gd name="connsiteY8" fmla="*/ 998336 h 1220038"/>
                  <a:gd name="connsiteX9" fmla="*/ 529324 w 1393787"/>
                  <a:gd name="connsiteY9" fmla="*/ 15515 h 1220038"/>
                  <a:gd name="connsiteX10" fmla="*/ 541812 w 1393787"/>
                  <a:gd name="connsiteY10" fmla="*/ 693 h 1220038"/>
                  <a:gd name="connsiteX0" fmla="*/ 541812 w 1393787"/>
                  <a:gd name="connsiteY0" fmla="*/ 693 h 1178263"/>
                  <a:gd name="connsiteX1" fmla="*/ 561580 w 1393787"/>
                  <a:gd name="connsiteY1" fmla="*/ 5132 h 1178263"/>
                  <a:gd name="connsiteX2" fmla="*/ 1169098 w 1393787"/>
                  <a:gd name="connsiteY2" fmla="*/ 323834 h 1178263"/>
                  <a:gd name="connsiteX3" fmla="*/ 1226623 w 1393787"/>
                  <a:gd name="connsiteY3" fmla="*/ 353962 h 1178263"/>
                  <a:gd name="connsiteX4" fmla="*/ 1393787 w 1393787"/>
                  <a:gd name="connsiteY4" fmla="*/ 901731 h 1178263"/>
                  <a:gd name="connsiteX5" fmla="*/ 271187 w 1393787"/>
                  <a:gd name="connsiteY5" fmla="*/ 1178263 h 1178263"/>
                  <a:gd name="connsiteX6" fmla="*/ 20279 w 1393787"/>
                  <a:gd name="connsiteY6" fmla="*/ 1046199 h 1178263"/>
                  <a:gd name="connsiteX7" fmla="*/ 6884 w 1393787"/>
                  <a:gd name="connsiteY7" fmla="*/ 998336 h 1178263"/>
                  <a:gd name="connsiteX8" fmla="*/ 529324 w 1393787"/>
                  <a:gd name="connsiteY8" fmla="*/ 15515 h 1178263"/>
                  <a:gd name="connsiteX9" fmla="*/ 541812 w 1393787"/>
                  <a:gd name="connsiteY9" fmla="*/ 693 h 1178263"/>
                  <a:gd name="connsiteX0" fmla="*/ 541812 w 1393787"/>
                  <a:gd name="connsiteY0" fmla="*/ 693 h 1178263"/>
                  <a:gd name="connsiteX1" fmla="*/ 561580 w 1393787"/>
                  <a:gd name="connsiteY1" fmla="*/ 5132 h 1178263"/>
                  <a:gd name="connsiteX2" fmla="*/ 1169098 w 1393787"/>
                  <a:gd name="connsiteY2" fmla="*/ 323834 h 1178263"/>
                  <a:gd name="connsiteX3" fmla="*/ 1393787 w 1393787"/>
                  <a:gd name="connsiteY3" fmla="*/ 901731 h 1178263"/>
                  <a:gd name="connsiteX4" fmla="*/ 271187 w 1393787"/>
                  <a:gd name="connsiteY4" fmla="*/ 1178263 h 1178263"/>
                  <a:gd name="connsiteX5" fmla="*/ 20279 w 1393787"/>
                  <a:gd name="connsiteY5" fmla="*/ 1046199 h 1178263"/>
                  <a:gd name="connsiteX6" fmla="*/ 6884 w 1393787"/>
                  <a:gd name="connsiteY6" fmla="*/ 998336 h 1178263"/>
                  <a:gd name="connsiteX7" fmla="*/ 529324 w 1393787"/>
                  <a:gd name="connsiteY7" fmla="*/ 15515 h 1178263"/>
                  <a:gd name="connsiteX8" fmla="*/ 541812 w 1393787"/>
                  <a:gd name="connsiteY8" fmla="*/ 693 h 1178263"/>
                  <a:gd name="connsiteX0" fmla="*/ 541812 w 1879837"/>
                  <a:gd name="connsiteY0" fmla="*/ 693 h 1390872"/>
                  <a:gd name="connsiteX1" fmla="*/ 561580 w 1879837"/>
                  <a:gd name="connsiteY1" fmla="*/ 5132 h 1390872"/>
                  <a:gd name="connsiteX2" fmla="*/ 1169098 w 1879837"/>
                  <a:gd name="connsiteY2" fmla="*/ 323834 h 1390872"/>
                  <a:gd name="connsiteX3" fmla="*/ 1879836 w 1879837"/>
                  <a:gd name="connsiteY3" fmla="*/ 1390871 h 1390872"/>
                  <a:gd name="connsiteX4" fmla="*/ 271187 w 1879837"/>
                  <a:gd name="connsiteY4" fmla="*/ 1178263 h 1390872"/>
                  <a:gd name="connsiteX5" fmla="*/ 20279 w 1879837"/>
                  <a:gd name="connsiteY5" fmla="*/ 1046199 h 1390872"/>
                  <a:gd name="connsiteX6" fmla="*/ 6884 w 1879837"/>
                  <a:gd name="connsiteY6" fmla="*/ 998336 h 1390872"/>
                  <a:gd name="connsiteX7" fmla="*/ 529324 w 1879837"/>
                  <a:gd name="connsiteY7" fmla="*/ 15515 h 1390872"/>
                  <a:gd name="connsiteX8" fmla="*/ 541812 w 1879837"/>
                  <a:gd name="connsiteY8" fmla="*/ 693 h 1390872"/>
                  <a:gd name="connsiteX0" fmla="*/ 541812 w 1879836"/>
                  <a:gd name="connsiteY0" fmla="*/ 40336 h 1430514"/>
                  <a:gd name="connsiteX1" fmla="*/ 561580 w 1879836"/>
                  <a:gd name="connsiteY1" fmla="*/ 44775 h 1430514"/>
                  <a:gd name="connsiteX2" fmla="*/ 1657367 w 1879836"/>
                  <a:gd name="connsiteY2" fmla="*/ 623413 h 1430514"/>
                  <a:gd name="connsiteX3" fmla="*/ 1879836 w 1879836"/>
                  <a:gd name="connsiteY3" fmla="*/ 1430514 h 1430514"/>
                  <a:gd name="connsiteX4" fmla="*/ 271187 w 1879836"/>
                  <a:gd name="connsiteY4" fmla="*/ 1217906 h 1430514"/>
                  <a:gd name="connsiteX5" fmla="*/ 20279 w 1879836"/>
                  <a:gd name="connsiteY5" fmla="*/ 1085842 h 1430514"/>
                  <a:gd name="connsiteX6" fmla="*/ 6884 w 1879836"/>
                  <a:gd name="connsiteY6" fmla="*/ 1037979 h 1430514"/>
                  <a:gd name="connsiteX7" fmla="*/ 529324 w 1879836"/>
                  <a:gd name="connsiteY7" fmla="*/ 55158 h 1430514"/>
                  <a:gd name="connsiteX8" fmla="*/ 541812 w 1879836"/>
                  <a:gd name="connsiteY8" fmla="*/ 40336 h 1430514"/>
                  <a:gd name="connsiteX0" fmla="*/ 612730 w 1950754"/>
                  <a:gd name="connsiteY0" fmla="*/ 40336 h 1680906"/>
                  <a:gd name="connsiteX1" fmla="*/ 632498 w 1950754"/>
                  <a:gd name="connsiteY1" fmla="*/ 44775 h 1680906"/>
                  <a:gd name="connsiteX2" fmla="*/ 1728285 w 1950754"/>
                  <a:gd name="connsiteY2" fmla="*/ 623413 h 1680906"/>
                  <a:gd name="connsiteX3" fmla="*/ 1950754 w 1950754"/>
                  <a:gd name="connsiteY3" fmla="*/ 1430514 h 1680906"/>
                  <a:gd name="connsiteX4" fmla="*/ 1229119 w 1950754"/>
                  <a:gd name="connsiteY4" fmla="*/ 1680906 h 1680906"/>
                  <a:gd name="connsiteX5" fmla="*/ 91197 w 1950754"/>
                  <a:gd name="connsiteY5" fmla="*/ 1085842 h 1680906"/>
                  <a:gd name="connsiteX6" fmla="*/ 77802 w 1950754"/>
                  <a:gd name="connsiteY6" fmla="*/ 1037979 h 1680906"/>
                  <a:gd name="connsiteX7" fmla="*/ 600242 w 1950754"/>
                  <a:gd name="connsiteY7" fmla="*/ 55158 h 1680906"/>
                  <a:gd name="connsiteX8" fmla="*/ 612730 w 1950754"/>
                  <a:gd name="connsiteY8" fmla="*/ 40336 h 1680906"/>
                  <a:gd name="connsiteX0" fmla="*/ 538605 w 1876629"/>
                  <a:gd name="connsiteY0" fmla="*/ 40336 h 1680906"/>
                  <a:gd name="connsiteX1" fmla="*/ 558373 w 1876629"/>
                  <a:gd name="connsiteY1" fmla="*/ 44775 h 1680906"/>
                  <a:gd name="connsiteX2" fmla="*/ 1654160 w 1876629"/>
                  <a:gd name="connsiteY2" fmla="*/ 623413 h 1680906"/>
                  <a:gd name="connsiteX3" fmla="*/ 1876629 w 1876629"/>
                  <a:gd name="connsiteY3" fmla="*/ 1430514 h 1680906"/>
                  <a:gd name="connsiteX4" fmla="*/ 1154994 w 1876629"/>
                  <a:gd name="connsiteY4" fmla="*/ 1680906 h 1680906"/>
                  <a:gd name="connsiteX5" fmla="*/ 17072 w 1876629"/>
                  <a:gd name="connsiteY5" fmla="*/ 1085842 h 1680906"/>
                  <a:gd name="connsiteX6" fmla="*/ 3677 w 1876629"/>
                  <a:gd name="connsiteY6" fmla="*/ 1037979 h 1680906"/>
                  <a:gd name="connsiteX7" fmla="*/ 526117 w 1876629"/>
                  <a:gd name="connsiteY7" fmla="*/ 55158 h 1680906"/>
                  <a:gd name="connsiteX8" fmla="*/ 538605 w 1876629"/>
                  <a:gd name="connsiteY8" fmla="*/ 40336 h 1680906"/>
                  <a:gd name="connsiteX0" fmla="*/ 538785 w 1876809"/>
                  <a:gd name="connsiteY0" fmla="*/ 40336 h 1680906"/>
                  <a:gd name="connsiteX1" fmla="*/ 558553 w 1876809"/>
                  <a:gd name="connsiteY1" fmla="*/ 44775 h 1680906"/>
                  <a:gd name="connsiteX2" fmla="*/ 1654340 w 1876809"/>
                  <a:gd name="connsiteY2" fmla="*/ 623413 h 1680906"/>
                  <a:gd name="connsiteX3" fmla="*/ 1876809 w 1876809"/>
                  <a:gd name="connsiteY3" fmla="*/ 1430514 h 1680906"/>
                  <a:gd name="connsiteX4" fmla="*/ 1155174 w 1876809"/>
                  <a:gd name="connsiteY4" fmla="*/ 1680906 h 1680906"/>
                  <a:gd name="connsiteX5" fmla="*/ 17252 w 1876809"/>
                  <a:gd name="connsiteY5" fmla="*/ 1085842 h 1680906"/>
                  <a:gd name="connsiteX6" fmla="*/ 3857 w 1876809"/>
                  <a:gd name="connsiteY6" fmla="*/ 1037979 h 1680906"/>
                  <a:gd name="connsiteX7" fmla="*/ 526297 w 1876809"/>
                  <a:gd name="connsiteY7" fmla="*/ 55158 h 1680906"/>
                  <a:gd name="connsiteX8" fmla="*/ 538785 w 1876809"/>
                  <a:gd name="connsiteY8" fmla="*/ 40336 h 1680906"/>
                  <a:gd name="connsiteX0" fmla="*/ 538785 w 1876809"/>
                  <a:gd name="connsiteY0" fmla="*/ 90101 h 1730671"/>
                  <a:gd name="connsiteX1" fmla="*/ 558553 w 1876809"/>
                  <a:gd name="connsiteY1" fmla="*/ 94540 h 1730671"/>
                  <a:gd name="connsiteX2" fmla="*/ 1654340 w 1876809"/>
                  <a:gd name="connsiteY2" fmla="*/ 673178 h 1730671"/>
                  <a:gd name="connsiteX3" fmla="*/ 1876809 w 1876809"/>
                  <a:gd name="connsiteY3" fmla="*/ 1480279 h 1730671"/>
                  <a:gd name="connsiteX4" fmla="*/ 1155174 w 1876809"/>
                  <a:gd name="connsiteY4" fmla="*/ 1730671 h 1730671"/>
                  <a:gd name="connsiteX5" fmla="*/ 17252 w 1876809"/>
                  <a:gd name="connsiteY5" fmla="*/ 1135607 h 1730671"/>
                  <a:gd name="connsiteX6" fmla="*/ 3857 w 1876809"/>
                  <a:gd name="connsiteY6" fmla="*/ 1087744 h 1730671"/>
                  <a:gd name="connsiteX7" fmla="*/ 526297 w 1876809"/>
                  <a:gd name="connsiteY7" fmla="*/ 104923 h 1730671"/>
                  <a:gd name="connsiteX8" fmla="*/ 538785 w 1876809"/>
                  <a:gd name="connsiteY8" fmla="*/ 90101 h 1730671"/>
                  <a:gd name="connsiteX0" fmla="*/ 538785 w 1876809"/>
                  <a:gd name="connsiteY0" fmla="*/ 600 h 1641170"/>
                  <a:gd name="connsiteX1" fmla="*/ 558553 w 1876809"/>
                  <a:gd name="connsiteY1" fmla="*/ 5039 h 1641170"/>
                  <a:gd name="connsiteX2" fmla="*/ 1654340 w 1876809"/>
                  <a:gd name="connsiteY2" fmla="*/ 583677 h 1641170"/>
                  <a:gd name="connsiteX3" fmla="*/ 1876809 w 1876809"/>
                  <a:gd name="connsiteY3" fmla="*/ 1390778 h 1641170"/>
                  <a:gd name="connsiteX4" fmla="*/ 1155174 w 1876809"/>
                  <a:gd name="connsiteY4" fmla="*/ 1641170 h 1641170"/>
                  <a:gd name="connsiteX5" fmla="*/ 17252 w 1876809"/>
                  <a:gd name="connsiteY5" fmla="*/ 1046106 h 1641170"/>
                  <a:gd name="connsiteX6" fmla="*/ 3857 w 1876809"/>
                  <a:gd name="connsiteY6" fmla="*/ 998243 h 1641170"/>
                  <a:gd name="connsiteX7" fmla="*/ 526297 w 1876809"/>
                  <a:gd name="connsiteY7" fmla="*/ 15422 h 1641170"/>
                  <a:gd name="connsiteX8" fmla="*/ 538785 w 1876809"/>
                  <a:gd name="connsiteY8" fmla="*/ 600 h 16411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876809" h="1641170">
                    <a:moveTo>
                      <a:pt x="538785" y="600"/>
                    </a:moveTo>
                    <a:cubicBezTo>
                      <a:pt x="543685" y="-1121"/>
                      <a:pt x="550703" y="1018"/>
                      <a:pt x="558553" y="5039"/>
                    </a:cubicBezTo>
                    <a:cubicBezTo>
                      <a:pt x="1023404" y="243128"/>
                      <a:pt x="1289078" y="390798"/>
                      <a:pt x="1654340" y="583677"/>
                    </a:cubicBezTo>
                    <a:lnTo>
                      <a:pt x="1876809" y="1390778"/>
                    </a:lnTo>
                    <a:lnTo>
                      <a:pt x="1155174" y="1641170"/>
                    </a:lnTo>
                    <a:lnTo>
                      <a:pt x="17252" y="1046106"/>
                    </a:lnTo>
                    <a:cubicBezTo>
                      <a:pt x="3670" y="1038945"/>
                      <a:pt x="-5604" y="1022758"/>
                      <a:pt x="3857" y="998243"/>
                    </a:cubicBezTo>
                    <a:cubicBezTo>
                      <a:pt x="17682" y="965741"/>
                      <a:pt x="513640" y="41965"/>
                      <a:pt x="526297" y="15422"/>
                    </a:cubicBezTo>
                    <a:cubicBezTo>
                      <a:pt x="530198" y="7250"/>
                      <a:pt x="533885" y="2320"/>
                      <a:pt x="538785" y="600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ko-KR" altLang="en-US"/>
              </a:p>
            </p:txBody>
          </p:sp>
          <p:sp>
            <p:nvSpPr>
              <p:cNvPr id="19" name="자유형: 도형 18">
                <a:extLst>
                  <a:ext uri="{FF2B5EF4-FFF2-40B4-BE49-F238E27FC236}">
                    <a16:creationId xmlns:a16="http://schemas.microsoft.com/office/drawing/2014/main" id="{FAA9DA8E-3D07-4378-BCD0-C5E5C9B10C66}"/>
                  </a:ext>
                </a:extLst>
              </p:cNvPr>
              <p:cNvSpPr/>
              <p:nvPr/>
            </p:nvSpPr>
            <p:spPr>
              <a:xfrm rot="1018244">
                <a:off x="10759475" y="5554917"/>
                <a:ext cx="718499" cy="975145"/>
              </a:xfrm>
              <a:custGeom>
                <a:avLst/>
                <a:gdLst>
                  <a:gd name="connsiteX0" fmla="*/ 664274 w 1113853"/>
                  <a:gd name="connsiteY0" fmla="*/ 18677 h 1511720"/>
                  <a:gd name="connsiteX1" fmla="*/ 701897 w 1113853"/>
                  <a:gd name="connsiteY1" fmla="*/ 4294 h 1511720"/>
                  <a:gd name="connsiteX2" fmla="*/ 1113853 w 1113853"/>
                  <a:gd name="connsiteY2" fmla="*/ 226703 h 1511720"/>
                  <a:gd name="connsiteX3" fmla="*/ 427196 w 1113853"/>
                  <a:gd name="connsiteY3" fmla="*/ 1511721 h 1511720"/>
                  <a:gd name="connsiteX4" fmla="*/ 14192 w 1113853"/>
                  <a:gd name="connsiteY4" fmla="*/ 1299313 h 1511720"/>
                  <a:gd name="connsiteX5" fmla="*/ 1333 w 1113853"/>
                  <a:gd name="connsiteY5" fmla="*/ 1271119 h 1511720"/>
                  <a:gd name="connsiteX6" fmla="*/ 664274 w 1113853"/>
                  <a:gd name="connsiteY6" fmla="*/ 18677 h 15117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113853" h="1511720">
                    <a:moveTo>
                      <a:pt x="664274" y="18677"/>
                    </a:moveTo>
                    <a:cubicBezTo>
                      <a:pt x="674275" y="7342"/>
                      <a:pt x="680847" y="-7422"/>
                      <a:pt x="701897" y="4294"/>
                    </a:cubicBezTo>
                    <a:cubicBezTo>
                      <a:pt x="838105" y="80494"/>
                      <a:pt x="980408" y="145359"/>
                      <a:pt x="1113853" y="226703"/>
                    </a:cubicBezTo>
                    <a:cubicBezTo>
                      <a:pt x="894302" y="646279"/>
                      <a:pt x="561594" y="1265309"/>
                      <a:pt x="427196" y="1511721"/>
                    </a:cubicBezTo>
                    <a:cubicBezTo>
                      <a:pt x="315373" y="1449522"/>
                      <a:pt x="63055" y="1324173"/>
                      <a:pt x="14192" y="1299313"/>
                    </a:cubicBezTo>
                    <a:cubicBezTo>
                      <a:pt x="4286" y="1294265"/>
                      <a:pt x="-3143" y="1281787"/>
                      <a:pt x="1333" y="1271119"/>
                    </a:cubicBezTo>
                    <a:cubicBezTo>
                      <a:pt x="31051" y="1201301"/>
                      <a:pt x="647890" y="52776"/>
                      <a:pt x="664274" y="18677"/>
                    </a:cubicBezTo>
                    <a:close/>
                  </a:path>
                </a:pathLst>
              </a:custGeom>
              <a:solidFill>
                <a:srgbClr val="00B3B6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7690A0A4-4E60-4C8F-AE8D-24125154A6B7}"/>
                </a:ext>
              </a:extLst>
            </p:cNvPr>
            <p:cNvSpPr/>
            <p:nvPr/>
          </p:nvSpPr>
          <p:spPr>
            <a:xfrm rot="1018244">
              <a:off x="1993785" y="613120"/>
              <a:ext cx="1641753" cy="1510714"/>
            </a:xfrm>
            <a:custGeom>
              <a:avLst/>
              <a:gdLst>
                <a:gd name="connsiteX0" fmla="*/ 618884 w 1641753"/>
                <a:gd name="connsiteY0" fmla="*/ 107437 h 1510714"/>
                <a:gd name="connsiteX1" fmla="*/ 98148 w 1641753"/>
                <a:gd name="connsiteY1" fmla="*/ 746359 h 1510714"/>
                <a:gd name="connsiteX2" fmla="*/ 750320 w 1641753"/>
                <a:gd name="connsiteY2" fmla="*/ 1398530 h 1510714"/>
                <a:gd name="connsiteX3" fmla="*/ 1402492 w 1641753"/>
                <a:gd name="connsiteY3" fmla="*/ 746359 h 1510714"/>
                <a:gd name="connsiteX4" fmla="*/ 750320 w 1641753"/>
                <a:gd name="connsiteY4" fmla="*/ 94187 h 1510714"/>
                <a:gd name="connsiteX5" fmla="*/ 618884 w 1641753"/>
                <a:gd name="connsiteY5" fmla="*/ 107437 h 1510714"/>
                <a:gd name="connsiteX6" fmla="*/ 530736 w 1641753"/>
                <a:gd name="connsiteY6" fmla="*/ 33959 h 1510714"/>
                <a:gd name="connsiteX7" fmla="*/ 755357 w 1641753"/>
                <a:gd name="connsiteY7" fmla="*/ 0 h 1510714"/>
                <a:gd name="connsiteX8" fmla="*/ 1510715 w 1641753"/>
                <a:gd name="connsiteY8" fmla="*/ 755401 h 1510714"/>
                <a:gd name="connsiteX9" fmla="*/ 1449933 w 1641753"/>
                <a:gd name="connsiteY9" fmla="*/ 1052671 h 1510714"/>
                <a:gd name="connsiteX10" fmla="*/ 1641753 w 1641753"/>
                <a:gd name="connsiteY10" fmla="*/ 1163405 h 1510714"/>
                <a:gd name="connsiteX11" fmla="*/ 1547000 w 1641753"/>
                <a:gd name="connsiteY11" fmla="*/ 1327453 h 1510714"/>
                <a:gd name="connsiteX12" fmla="*/ 1353958 w 1641753"/>
                <a:gd name="connsiteY12" fmla="*/ 1216020 h 1510714"/>
                <a:gd name="connsiteX13" fmla="*/ 755357 w 1641753"/>
                <a:gd name="connsiteY13" fmla="*/ 1510714 h 1510714"/>
                <a:gd name="connsiteX14" fmla="*/ 0 w 1641753"/>
                <a:gd name="connsiteY14" fmla="*/ 755357 h 1510714"/>
                <a:gd name="connsiteX15" fmla="*/ 530736 w 1641753"/>
                <a:gd name="connsiteY15" fmla="*/ 33959 h 15107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641753" h="1510714">
                  <a:moveTo>
                    <a:pt x="618884" y="107437"/>
                  </a:moveTo>
                  <a:cubicBezTo>
                    <a:pt x="321701" y="168250"/>
                    <a:pt x="98148" y="431197"/>
                    <a:pt x="98148" y="746359"/>
                  </a:cubicBezTo>
                  <a:cubicBezTo>
                    <a:pt x="98148" y="1106543"/>
                    <a:pt x="390135" y="1398530"/>
                    <a:pt x="750320" y="1398530"/>
                  </a:cubicBezTo>
                  <a:cubicBezTo>
                    <a:pt x="1110504" y="1398530"/>
                    <a:pt x="1402492" y="1106543"/>
                    <a:pt x="1402492" y="746359"/>
                  </a:cubicBezTo>
                  <a:cubicBezTo>
                    <a:pt x="1402492" y="386174"/>
                    <a:pt x="1110504" y="94187"/>
                    <a:pt x="750320" y="94187"/>
                  </a:cubicBezTo>
                  <a:cubicBezTo>
                    <a:pt x="705297" y="94187"/>
                    <a:pt x="661339" y="98750"/>
                    <a:pt x="618884" y="107437"/>
                  </a:cubicBezTo>
                  <a:close/>
                  <a:moveTo>
                    <a:pt x="530736" y="33959"/>
                  </a:moveTo>
                  <a:cubicBezTo>
                    <a:pt x="601694" y="11889"/>
                    <a:pt x="677137" y="0"/>
                    <a:pt x="755357" y="0"/>
                  </a:cubicBezTo>
                  <a:cubicBezTo>
                    <a:pt x="1172530" y="0"/>
                    <a:pt x="1510715" y="338184"/>
                    <a:pt x="1510715" y="755401"/>
                  </a:cubicBezTo>
                  <a:cubicBezTo>
                    <a:pt x="1510714" y="860938"/>
                    <a:pt x="1489057" y="961411"/>
                    <a:pt x="1449933" y="1052671"/>
                  </a:cubicBezTo>
                  <a:lnTo>
                    <a:pt x="1641753" y="1163405"/>
                  </a:lnTo>
                  <a:lnTo>
                    <a:pt x="1547000" y="1327453"/>
                  </a:lnTo>
                  <a:lnTo>
                    <a:pt x="1353958" y="1216020"/>
                  </a:lnTo>
                  <a:cubicBezTo>
                    <a:pt x="1215846" y="1395221"/>
                    <a:pt x="999094" y="1510715"/>
                    <a:pt x="755357" y="1510714"/>
                  </a:cubicBezTo>
                  <a:cubicBezTo>
                    <a:pt x="338184" y="1510714"/>
                    <a:pt x="0" y="1172530"/>
                    <a:pt x="0" y="755357"/>
                  </a:cubicBezTo>
                  <a:cubicBezTo>
                    <a:pt x="0" y="416404"/>
                    <a:pt x="223254" y="129596"/>
                    <a:pt x="530736" y="33959"/>
                  </a:cubicBezTo>
                  <a:close/>
                </a:path>
              </a:pathLst>
            </a:custGeom>
            <a:solidFill>
              <a:srgbClr val="010101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ko-KR" altLang="en-US"/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87DAD183-A4AF-4B24-A49D-C42006652292}"/>
                </a:ext>
              </a:extLst>
            </p:cNvPr>
            <p:cNvSpPr/>
            <p:nvPr/>
          </p:nvSpPr>
          <p:spPr>
            <a:xfrm rot="1018244">
              <a:off x="3312592" y="2049853"/>
              <a:ext cx="680019" cy="369281"/>
            </a:xfrm>
            <a:custGeom>
              <a:avLst/>
              <a:gdLst>
                <a:gd name="connsiteX0" fmla="*/ 29049 w 1771503"/>
                <a:gd name="connsiteY0" fmla="*/ 514285 h 962012"/>
                <a:gd name="connsiteX1" fmla="*/ 11904 w 1771503"/>
                <a:gd name="connsiteY1" fmla="*/ 444943 h 962012"/>
                <a:gd name="connsiteX2" fmla="*/ 242885 w 1771503"/>
                <a:gd name="connsiteY2" fmla="*/ 45940 h 962012"/>
                <a:gd name="connsiteX3" fmla="*/ 361091 w 1771503"/>
                <a:gd name="connsiteY3" fmla="*/ 27938 h 962012"/>
                <a:gd name="connsiteX4" fmla="*/ 1771457 w 1771503"/>
                <a:gd name="connsiteY4" fmla="*/ 875758 h 962012"/>
                <a:gd name="connsiteX5" fmla="*/ 1681732 w 1771503"/>
                <a:gd name="connsiteY5" fmla="*/ 961769 h 962012"/>
                <a:gd name="connsiteX6" fmla="*/ 1093658 w 1771503"/>
                <a:gd name="connsiteY6" fmla="*/ 820513 h 962012"/>
                <a:gd name="connsiteX7" fmla="*/ 845723 w 1771503"/>
                <a:gd name="connsiteY7" fmla="*/ 726121 h 962012"/>
                <a:gd name="connsiteX8" fmla="*/ 688084 w 1771503"/>
                <a:gd name="connsiteY8" fmla="*/ 819656 h 962012"/>
                <a:gd name="connsiteX9" fmla="*/ 607407 w 1771503"/>
                <a:gd name="connsiteY9" fmla="*/ 853184 h 962012"/>
                <a:gd name="connsiteX10" fmla="*/ 29049 w 1771503"/>
                <a:gd name="connsiteY10" fmla="*/ 514285 h 9620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771503" h="962012">
                  <a:moveTo>
                    <a:pt x="29049" y="514285"/>
                  </a:moveTo>
                  <a:cubicBezTo>
                    <a:pt x="-6289" y="494472"/>
                    <a:pt x="-6003" y="480185"/>
                    <a:pt x="11904" y="444943"/>
                  </a:cubicBezTo>
                  <a:cubicBezTo>
                    <a:pt x="19524" y="429893"/>
                    <a:pt x="242028" y="47083"/>
                    <a:pt x="242885" y="45940"/>
                  </a:cubicBezTo>
                  <a:cubicBezTo>
                    <a:pt x="283367" y="-12829"/>
                    <a:pt x="288701" y="-11114"/>
                    <a:pt x="361091" y="27938"/>
                  </a:cubicBezTo>
                  <a:cubicBezTo>
                    <a:pt x="816386" y="296067"/>
                    <a:pt x="1779172" y="843278"/>
                    <a:pt x="1771457" y="875758"/>
                  </a:cubicBezTo>
                  <a:cubicBezTo>
                    <a:pt x="1758979" y="928241"/>
                    <a:pt x="1719070" y="965388"/>
                    <a:pt x="1681732" y="961769"/>
                  </a:cubicBezTo>
                  <a:cubicBezTo>
                    <a:pt x="1479230" y="941957"/>
                    <a:pt x="1282444" y="898332"/>
                    <a:pt x="1093658" y="820513"/>
                  </a:cubicBezTo>
                  <a:cubicBezTo>
                    <a:pt x="1011934" y="786795"/>
                    <a:pt x="932019" y="747838"/>
                    <a:pt x="845723" y="726121"/>
                  </a:cubicBezTo>
                  <a:cubicBezTo>
                    <a:pt x="755616" y="703546"/>
                    <a:pt x="711992" y="729740"/>
                    <a:pt x="688084" y="819656"/>
                  </a:cubicBezTo>
                  <a:cubicBezTo>
                    <a:pt x="669320" y="890331"/>
                    <a:pt x="669415" y="890236"/>
                    <a:pt x="607407" y="853184"/>
                  </a:cubicBezTo>
                  <a:cubicBezTo>
                    <a:pt x="585690" y="840230"/>
                    <a:pt x="136777" y="574578"/>
                    <a:pt x="29049" y="514285"/>
                  </a:cubicBezTo>
                  <a:close/>
                </a:path>
              </a:pathLst>
            </a:custGeom>
            <a:solidFill>
              <a:srgbClr val="FE000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0" name="Group 23">
            <a:extLst>
              <a:ext uri="{FF2B5EF4-FFF2-40B4-BE49-F238E27FC236}">
                <a16:creationId xmlns:a16="http://schemas.microsoft.com/office/drawing/2014/main" id="{17B8D642-C785-4786-AF2E-F7272C8163E0}"/>
              </a:ext>
            </a:extLst>
          </p:cNvPr>
          <p:cNvGrpSpPr/>
          <p:nvPr/>
        </p:nvGrpSpPr>
        <p:grpSpPr>
          <a:xfrm>
            <a:off x="217113" y="2357291"/>
            <a:ext cx="2410391" cy="957812"/>
            <a:chOff x="862535" y="3526314"/>
            <a:chExt cx="1563024" cy="957812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D640FDB5-3BE3-47C7-9C91-D851E5CEA25C}"/>
                </a:ext>
              </a:extLst>
            </p:cNvPr>
            <p:cNvSpPr txBox="1"/>
            <p:nvPr/>
          </p:nvSpPr>
          <p:spPr>
            <a:xfrm>
              <a:off x="862535" y="3526314"/>
              <a:ext cx="1563024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8FC2EDD7-B67B-4124-BFEF-5B98044B88D9}"/>
                </a:ext>
              </a:extLst>
            </p:cNvPr>
            <p:cNvSpPr txBox="1"/>
            <p:nvPr/>
          </p:nvSpPr>
          <p:spPr>
            <a:xfrm>
              <a:off x="862535" y="3837795"/>
              <a:ext cx="156302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3" name="Group 23">
            <a:extLst>
              <a:ext uri="{FF2B5EF4-FFF2-40B4-BE49-F238E27FC236}">
                <a16:creationId xmlns:a16="http://schemas.microsoft.com/office/drawing/2014/main" id="{F4E45DB7-1A81-4EC1-B907-2D1A8ECC96E2}"/>
              </a:ext>
            </a:extLst>
          </p:cNvPr>
          <p:cNvGrpSpPr/>
          <p:nvPr/>
        </p:nvGrpSpPr>
        <p:grpSpPr>
          <a:xfrm>
            <a:off x="2864280" y="2688098"/>
            <a:ext cx="2410391" cy="957812"/>
            <a:chOff x="862535" y="3526314"/>
            <a:chExt cx="1563024" cy="957812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C9AA6E87-BCA1-47C3-AC44-B13DEACA012A}"/>
                </a:ext>
              </a:extLst>
            </p:cNvPr>
            <p:cNvSpPr txBox="1"/>
            <p:nvPr/>
          </p:nvSpPr>
          <p:spPr>
            <a:xfrm>
              <a:off x="862535" y="3526314"/>
              <a:ext cx="1563024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CBFF01A2-0EE3-4BCB-A43B-04CBC5D05FF9}"/>
                </a:ext>
              </a:extLst>
            </p:cNvPr>
            <p:cNvSpPr txBox="1"/>
            <p:nvPr/>
          </p:nvSpPr>
          <p:spPr>
            <a:xfrm>
              <a:off x="862535" y="3837795"/>
              <a:ext cx="156302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6" name="Group 23">
            <a:extLst>
              <a:ext uri="{FF2B5EF4-FFF2-40B4-BE49-F238E27FC236}">
                <a16:creationId xmlns:a16="http://schemas.microsoft.com/office/drawing/2014/main" id="{6B8DDB95-3234-4C7C-A5F1-6B4EDB0C7E6C}"/>
              </a:ext>
            </a:extLst>
          </p:cNvPr>
          <p:cNvGrpSpPr/>
          <p:nvPr/>
        </p:nvGrpSpPr>
        <p:grpSpPr>
          <a:xfrm>
            <a:off x="5225340" y="1716738"/>
            <a:ext cx="2410391" cy="957812"/>
            <a:chOff x="862535" y="3526314"/>
            <a:chExt cx="1563024" cy="957812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3D719EDF-457B-441D-AFB9-C7314E5DEF08}"/>
                </a:ext>
              </a:extLst>
            </p:cNvPr>
            <p:cNvSpPr txBox="1"/>
            <p:nvPr/>
          </p:nvSpPr>
          <p:spPr>
            <a:xfrm>
              <a:off x="862535" y="3526314"/>
              <a:ext cx="1563024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303D0BDA-47C0-4E6E-B74E-D4C2D9DBB7F5}"/>
                </a:ext>
              </a:extLst>
            </p:cNvPr>
            <p:cNvSpPr txBox="1"/>
            <p:nvPr/>
          </p:nvSpPr>
          <p:spPr>
            <a:xfrm>
              <a:off x="862535" y="3837795"/>
              <a:ext cx="156302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9" name="Group 23">
            <a:extLst>
              <a:ext uri="{FF2B5EF4-FFF2-40B4-BE49-F238E27FC236}">
                <a16:creationId xmlns:a16="http://schemas.microsoft.com/office/drawing/2014/main" id="{95023591-49A8-47A5-888F-273F478FEB4B}"/>
              </a:ext>
            </a:extLst>
          </p:cNvPr>
          <p:cNvGrpSpPr/>
          <p:nvPr/>
        </p:nvGrpSpPr>
        <p:grpSpPr>
          <a:xfrm>
            <a:off x="3950303" y="5247929"/>
            <a:ext cx="2410391" cy="957812"/>
            <a:chOff x="862535" y="3526314"/>
            <a:chExt cx="1563024" cy="957812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B27B5C5D-44BC-46EF-9CB2-CC432437C073}"/>
                </a:ext>
              </a:extLst>
            </p:cNvPr>
            <p:cNvSpPr txBox="1"/>
            <p:nvPr/>
          </p:nvSpPr>
          <p:spPr>
            <a:xfrm>
              <a:off x="862535" y="3526314"/>
              <a:ext cx="1563024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363A8AD2-4CF6-496B-BEA2-EFD6D1DB4EBC}"/>
                </a:ext>
              </a:extLst>
            </p:cNvPr>
            <p:cNvSpPr txBox="1"/>
            <p:nvPr/>
          </p:nvSpPr>
          <p:spPr>
            <a:xfrm>
              <a:off x="862535" y="3837795"/>
              <a:ext cx="156302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2" name="Group 23">
            <a:extLst>
              <a:ext uri="{FF2B5EF4-FFF2-40B4-BE49-F238E27FC236}">
                <a16:creationId xmlns:a16="http://schemas.microsoft.com/office/drawing/2014/main" id="{50E10F9D-CBB3-452A-A662-48B46BF429E2}"/>
              </a:ext>
            </a:extLst>
          </p:cNvPr>
          <p:cNvGrpSpPr/>
          <p:nvPr/>
        </p:nvGrpSpPr>
        <p:grpSpPr>
          <a:xfrm>
            <a:off x="6588317" y="4646901"/>
            <a:ext cx="2410391" cy="957812"/>
            <a:chOff x="862535" y="3526314"/>
            <a:chExt cx="1563024" cy="957812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615EC24A-7DC5-42D7-9BDA-ACA96EA5053B}"/>
                </a:ext>
              </a:extLst>
            </p:cNvPr>
            <p:cNvSpPr txBox="1"/>
            <p:nvPr/>
          </p:nvSpPr>
          <p:spPr>
            <a:xfrm>
              <a:off x="862535" y="3526314"/>
              <a:ext cx="1563024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13AAE400-833F-4F78-944D-BBB6BCB82C98}"/>
                </a:ext>
              </a:extLst>
            </p:cNvPr>
            <p:cNvSpPr txBox="1"/>
            <p:nvPr/>
          </p:nvSpPr>
          <p:spPr>
            <a:xfrm>
              <a:off x="862535" y="3837795"/>
              <a:ext cx="156302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5" name="Group 23">
            <a:extLst>
              <a:ext uri="{FF2B5EF4-FFF2-40B4-BE49-F238E27FC236}">
                <a16:creationId xmlns:a16="http://schemas.microsoft.com/office/drawing/2014/main" id="{E1A1FA7D-2D03-4597-BBE1-621479A43AE7}"/>
              </a:ext>
            </a:extLst>
          </p:cNvPr>
          <p:cNvGrpSpPr/>
          <p:nvPr/>
        </p:nvGrpSpPr>
        <p:grpSpPr>
          <a:xfrm>
            <a:off x="8482895" y="1615563"/>
            <a:ext cx="1548846" cy="1142478"/>
            <a:chOff x="862535" y="3526314"/>
            <a:chExt cx="1563024" cy="1142478"/>
          </a:xfrm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C54D97A5-979E-458E-A749-22D98AEB9C5E}"/>
                </a:ext>
              </a:extLst>
            </p:cNvPr>
            <p:cNvSpPr txBox="1"/>
            <p:nvPr/>
          </p:nvSpPr>
          <p:spPr>
            <a:xfrm>
              <a:off x="862535" y="3526314"/>
              <a:ext cx="1563024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3">
                      <a:lumMod val="50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accent3">
                    <a:lumMod val="50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6D6A99E2-0FCF-489D-91FD-74DB3E19B0B2}"/>
                </a:ext>
              </a:extLst>
            </p:cNvPr>
            <p:cNvSpPr txBox="1"/>
            <p:nvPr/>
          </p:nvSpPr>
          <p:spPr>
            <a:xfrm>
              <a:off x="862535" y="3837795"/>
              <a:ext cx="1563024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accent3">
                      <a:lumMod val="50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accent3">
                    <a:lumMod val="50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01278032"/>
      </p:ext>
    </p:extLst>
  </p:cSld>
  <p:clrMapOvr>
    <a:masterClrMapping/>
  </p:clrMapOvr>
</p:sld>
</file>

<file path=ppt/theme/theme1.xml><?xml version="1.0" encoding="utf-8"?>
<a:theme xmlns:a="http://schemas.openxmlformats.org/drawingml/2006/main" name="Cover and End Slide Master">
  <a:themeElements>
    <a:clrScheme name="ALLPPT-123-1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1BCB9"/>
      </a:accent1>
      <a:accent2>
        <a:srgbClr val="BED381"/>
      </a:accent2>
      <a:accent3>
        <a:srgbClr val="96B3EE"/>
      </a:accent3>
      <a:accent4>
        <a:srgbClr val="E86162"/>
      </a:accent4>
      <a:accent5>
        <a:srgbClr val="7F7F7F"/>
      </a:accent5>
      <a:accent6>
        <a:srgbClr val="134055"/>
      </a:accent6>
      <a:hlink>
        <a:srgbClr val="FFFFFF"/>
      </a:hlink>
      <a:folHlink>
        <a:srgbClr val="262626"/>
      </a:folHlink>
    </a:clrScheme>
    <a:fontScheme name="ALLPPT PONTS">
      <a:majorFont>
        <a:latin typeface="Arial"/>
        <a:ea typeface="Malgun Gothic"/>
        <a:cs typeface=""/>
      </a:majorFont>
      <a:minorFont>
        <a:latin typeface="Arial"/>
        <a:ea typeface="맑은 고딕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ontents Slide Master">
  <a:themeElements>
    <a:clrScheme name="ALLPPT-123-1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1BCB9"/>
      </a:accent1>
      <a:accent2>
        <a:srgbClr val="BED381"/>
      </a:accent2>
      <a:accent3>
        <a:srgbClr val="96B3EE"/>
      </a:accent3>
      <a:accent4>
        <a:srgbClr val="E86162"/>
      </a:accent4>
      <a:accent5>
        <a:srgbClr val="7F7F7F"/>
      </a:accent5>
      <a:accent6>
        <a:srgbClr val="134055"/>
      </a:accent6>
      <a:hlink>
        <a:srgbClr val="FFFFFF"/>
      </a:hlink>
      <a:folHlink>
        <a:srgbClr val="262626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Section Break Slide Master">
  <a:themeElements>
    <a:clrScheme name="ALLPPT-123-1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1BCB9"/>
      </a:accent1>
      <a:accent2>
        <a:srgbClr val="BED381"/>
      </a:accent2>
      <a:accent3>
        <a:srgbClr val="96B3EE"/>
      </a:accent3>
      <a:accent4>
        <a:srgbClr val="E86162"/>
      </a:accent4>
      <a:accent5>
        <a:srgbClr val="7F7F7F"/>
      </a:accent5>
      <a:accent6>
        <a:srgbClr val="134055"/>
      </a:accent6>
      <a:hlink>
        <a:srgbClr val="FFFFFF"/>
      </a:hlink>
      <a:folHlink>
        <a:srgbClr val="262626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5980</TotalTime>
  <Words>4631</Words>
  <Application>Microsoft Office PowerPoint</Application>
  <PresentationFormat>와이드스크린</PresentationFormat>
  <Paragraphs>564</Paragraphs>
  <Slides>48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4</vt:i4>
      </vt:variant>
      <vt:variant>
        <vt:lpstr>테마</vt:lpstr>
      </vt:variant>
      <vt:variant>
        <vt:i4>3</vt:i4>
      </vt:variant>
      <vt:variant>
        <vt:lpstr>슬라이드 제목</vt:lpstr>
      </vt:variant>
      <vt:variant>
        <vt:i4>48</vt:i4>
      </vt:variant>
    </vt:vector>
  </HeadingPairs>
  <TitlesOfParts>
    <vt:vector size="55" baseType="lpstr">
      <vt:lpstr>Arial</vt:lpstr>
      <vt:lpstr>Britannic Bold</vt:lpstr>
      <vt:lpstr>Calibri</vt:lpstr>
      <vt:lpstr>Wingdings</vt:lpstr>
      <vt:lpstr>Cover and End Slide Master</vt:lpstr>
      <vt:lpstr>Contents Slide Master</vt:lpstr>
      <vt:lpstr>Section Break Slide Master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Allppt.com</dc:creator>
  <cp:lastModifiedBy>User</cp:lastModifiedBy>
  <cp:revision>91</cp:revision>
  <dcterms:created xsi:type="dcterms:W3CDTF">2020-01-20T05:08:25Z</dcterms:created>
  <dcterms:modified xsi:type="dcterms:W3CDTF">2025-11-18T14:32:41Z</dcterms:modified>
</cp:coreProperties>
</file>