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12/6/2015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hlinkClick r:id="rId2"/>
          </p:cNvPr>
          <p:cNvSpPr txBox="1"/>
          <p:nvPr/>
        </p:nvSpPr>
        <p:spPr>
          <a:xfrm>
            <a:off x="0" y="489182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4585182"/>
            <a:ext cx="1008112" cy="24929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4137894"/>
            <a:ext cx="9144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0" y="3649078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280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2015-12-06T11:47:20Z</dcterms:modified>
</cp:coreProperties>
</file>