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512" y="0"/>
            <a:ext cx="896448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4985" y="2899271"/>
            <a:ext cx="4859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3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284984" y="1923678"/>
            <a:ext cx="485901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3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25</cp:revision>
  <dcterms:created xsi:type="dcterms:W3CDTF">2014-04-01T16:27:38Z</dcterms:created>
  <dcterms:modified xsi:type="dcterms:W3CDTF">2016-01-04T12:47:21Z</dcterms:modified>
</cp:coreProperties>
</file>