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7985" y="4051399"/>
            <a:ext cx="4355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27984" y="3075806"/>
            <a:ext cx="43559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87816" y="296861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27216"/>
            <a:ext cx="7308304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2014-07-03T08:23:59Z</dcterms:modified>
</cp:coreProperties>
</file>