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929793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872652" y="4477171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189139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2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3606229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496" y="1438672"/>
            <a:ext cx="4800000" cy="360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3478"/>
            <a:ext cx="4800000" cy="360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5993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 Enter Your Tittle 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2014-06-20T16:48:37Z</dcterms:modified>
</cp:coreProperties>
</file>