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15" name="TextBox 4414">
            <a:extLst>
              <a:ext uri="{FF2B5EF4-FFF2-40B4-BE49-F238E27FC236}">
                <a16:creationId xmlns:a16="http://schemas.microsoft.com/office/drawing/2014/main" id="{A5343B11-7630-4D8B-82D1-4CFE0766D277}"/>
              </a:ext>
            </a:extLst>
          </p:cNvPr>
          <p:cNvSpPr txBox="1"/>
          <p:nvPr/>
        </p:nvSpPr>
        <p:spPr>
          <a:xfrm>
            <a:off x="574070" y="414814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1st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16" name="TextBox 4415">
            <a:extLst>
              <a:ext uri="{FF2B5EF4-FFF2-40B4-BE49-F238E27FC236}">
                <a16:creationId xmlns:a16="http://schemas.microsoft.com/office/drawing/2014/main" id="{AA8E0AD7-1DC2-407A-8957-C571FD43A154}"/>
              </a:ext>
            </a:extLst>
          </p:cNvPr>
          <p:cNvSpPr txBox="1"/>
          <p:nvPr/>
        </p:nvSpPr>
        <p:spPr>
          <a:xfrm>
            <a:off x="574070" y="5446621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2st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417" name="TextBox 4416">
            <a:extLst>
              <a:ext uri="{FF2B5EF4-FFF2-40B4-BE49-F238E27FC236}">
                <a16:creationId xmlns:a16="http://schemas.microsoft.com/office/drawing/2014/main" id="{26BDCBB3-0F25-4CBA-B638-5D335FABCF01}"/>
              </a:ext>
            </a:extLst>
          </p:cNvPr>
          <p:cNvSpPr txBox="1"/>
          <p:nvPr/>
        </p:nvSpPr>
        <p:spPr>
          <a:xfrm>
            <a:off x="6286968" y="414814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3st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18" name="TextBox 4417">
            <a:extLst>
              <a:ext uri="{FF2B5EF4-FFF2-40B4-BE49-F238E27FC236}">
                <a16:creationId xmlns:a16="http://schemas.microsoft.com/office/drawing/2014/main" id="{CBD623EE-9392-406A-B427-553EC9D369DE}"/>
              </a:ext>
            </a:extLst>
          </p:cNvPr>
          <p:cNvSpPr txBox="1"/>
          <p:nvPr/>
        </p:nvSpPr>
        <p:spPr>
          <a:xfrm>
            <a:off x="6286968" y="5446621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4st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419" name="Group 4418">
            <a:extLst>
              <a:ext uri="{FF2B5EF4-FFF2-40B4-BE49-F238E27FC236}">
                <a16:creationId xmlns:a16="http://schemas.microsoft.com/office/drawing/2014/main" id="{5C8FDA5B-5922-47EE-823E-3FC5C0D802D5}"/>
              </a:ext>
            </a:extLst>
          </p:cNvPr>
          <p:cNvGrpSpPr/>
          <p:nvPr/>
        </p:nvGrpSpPr>
        <p:grpSpPr>
          <a:xfrm>
            <a:off x="1873364" y="4244851"/>
            <a:ext cx="4086993" cy="738664"/>
            <a:chOff x="2551705" y="4283314"/>
            <a:chExt cx="2152229" cy="738664"/>
          </a:xfrm>
        </p:grpSpPr>
        <p:sp>
          <p:nvSpPr>
            <p:cNvPr id="4420" name="TextBox 4419">
              <a:extLst>
                <a:ext uri="{FF2B5EF4-FFF2-40B4-BE49-F238E27FC236}">
                  <a16:creationId xmlns:a16="http://schemas.microsoft.com/office/drawing/2014/main" id="{556053D5-0CB1-42A9-BF56-E55E05333F2A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4421" name="TextBox 4420">
              <a:extLst>
                <a:ext uri="{FF2B5EF4-FFF2-40B4-BE49-F238E27FC236}">
                  <a16:creationId xmlns:a16="http://schemas.microsoft.com/office/drawing/2014/main" id="{C5521A02-4C90-4305-9CAF-D4D8B2795D0A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22" name="Group 4421">
            <a:extLst>
              <a:ext uri="{FF2B5EF4-FFF2-40B4-BE49-F238E27FC236}">
                <a16:creationId xmlns:a16="http://schemas.microsoft.com/office/drawing/2014/main" id="{124103C6-3D66-48BE-AD03-D34DE102E0FF}"/>
              </a:ext>
            </a:extLst>
          </p:cNvPr>
          <p:cNvGrpSpPr/>
          <p:nvPr/>
        </p:nvGrpSpPr>
        <p:grpSpPr>
          <a:xfrm>
            <a:off x="7586261" y="4244851"/>
            <a:ext cx="4086993" cy="738664"/>
            <a:chOff x="2551705" y="4283314"/>
            <a:chExt cx="2152229" cy="738664"/>
          </a:xfrm>
        </p:grpSpPr>
        <p:sp>
          <p:nvSpPr>
            <p:cNvPr id="4423" name="TextBox 4422">
              <a:extLst>
                <a:ext uri="{FF2B5EF4-FFF2-40B4-BE49-F238E27FC236}">
                  <a16:creationId xmlns:a16="http://schemas.microsoft.com/office/drawing/2014/main" id="{9C8D41CE-49EB-42F2-980E-45A83F1DF489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4424" name="TextBox 4423">
              <a:extLst>
                <a:ext uri="{FF2B5EF4-FFF2-40B4-BE49-F238E27FC236}">
                  <a16:creationId xmlns:a16="http://schemas.microsoft.com/office/drawing/2014/main" id="{AE73A9E1-8307-4F4B-BFAC-88932D91511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25" name="Group 4424">
            <a:extLst>
              <a:ext uri="{FF2B5EF4-FFF2-40B4-BE49-F238E27FC236}">
                <a16:creationId xmlns:a16="http://schemas.microsoft.com/office/drawing/2014/main" id="{A62C2B09-DA8F-49DA-A961-AD8F3CE2E94B}"/>
              </a:ext>
            </a:extLst>
          </p:cNvPr>
          <p:cNvGrpSpPr/>
          <p:nvPr/>
        </p:nvGrpSpPr>
        <p:grpSpPr>
          <a:xfrm>
            <a:off x="1873364" y="5543332"/>
            <a:ext cx="4086993" cy="738664"/>
            <a:chOff x="2551705" y="4283314"/>
            <a:chExt cx="2152229" cy="738664"/>
          </a:xfrm>
        </p:grpSpPr>
        <p:sp>
          <p:nvSpPr>
            <p:cNvPr id="4426" name="TextBox 4425">
              <a:extLst>
                <a:ext uri="{FF2B5EF4-FFF2-40B4-BE49-F238E27FC236}">
                  <a16:creationId xmlns:a16="http://schemas.microsoft.com/office/drawing/2014/main" id="{7F62F822-E267-4D1F-9EAC-F1E34CB5674A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4427" name="TextBox 4426">
              <a:extLst>
                <a:ext uri="{FF2B5EF4-FFF2-40B4-BE49-F238E27FC236}">
                  <a16:creationId xmlns:a16="http://schemas.microsoft.com/office/drawing/2014/main" id="{72ED7B97-779F-4468-B06B-232C4FB06D0A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28" name="Group 4427">
            <a:extLst>
              <a:ext uri="{FF2B5EF4-FFF2-40B4-BE49-F238E27FC236}">
                <a16:creationId xmlns:a16="http://schemas.microsoft.com/office/drawing/2014/main" id="{8B4DEA7C-C160-45E8-AE05-438087B1055E}"/>
              </a:ext>
            </a:extLst>
          </p:cNvPr>
          <p:cNvGrpSpPr/>
          <p:nvPr/>
        </p:nvGrpSpPr>
        <p:grpSpPr>
          <a:xfrm>
            <a:off x="7586261" y="5543332"/>
            <a:ext cx="4086993" cy="738664"/>
            <a:chOff x="2551705" y="4283314"/>
            <a:chExt cx="2152229" cy="738664"/>
          </a:xfrm>
        </p:grpSpPr>
        <p:sp>
          <p:nvSpPr>
            <p:cNvPr id="4429" name="TextBox 4428">
              <a:extLst>
                <a:ext uri="{FF2B5EF4-FFF2-40B4-BE49-F238E27FC236}">
                  <a16:creationId xmlns:a16="http://schemas.microsoft.com/office/drawing/2014/main" id="{F73597CE-8828-4332-A245-BCF8E33C2940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4430" name="TextBox 4429">
              <a:extLst>
                <a:ext uri="{FF2B5EF4-FFF2-40B4-BE49-F238E27FC236}">
                  <a16:creationId xmlns:a16="http://schemas.microsoft.com/office/drawing/2014/main" id="{8E1EDBBB-466D-421E-B2F2-88DB2CCB956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31" name="Group 4430">
            <a:extLst>
              <a:ext uri="{FF2B5EF4-FFF2-40B4-BE49-F238E27FC236}">
                <a16:creationId xmlns:a16="http://schemas.microsoft.com/office/drawing/2014/main" id="{F01E10B1-2FA6-4FDE-970F-335673F6845C}"/>
              </a:ext>
            </a:extLst>
          </p:cNvPr>
          <p:cNvGrpSpPr/>
          <p:nvPr/>
        </p:nvGrpSpPr>
        <p:grpSpPr>
          <a:xfrm>
            <a:off x="3523709" y="1491558"/>
            <a:ext cx="5733091" cy="2470237"/>
            <a:chOff x="3022547" y="456286"/>
            <a:chExt cx="7127648" cy="3071115"/>
          </a:xfrm>
        </p:grpSpPr>
        <p:sp>
          <p:nvSpPr>
            <p:cNvPr id="4432" name="Freeform: Shape 4431">
              <a:extLst>
                <a:ext uri="{FF2B5EF4-FFF2-40B4-BE49-F238E27FC236}">
                  <a16:creationId xmlns:a16="http://schemas.microsoft.com/office/drawing/2014/main" id="{21714179-7586-47A1-8A78-B7828C877B1D}"/>
                </a:ext>
              </a:extLst>
            </p:cNvPr>
            <p:cNvSpPr/>
            <p:nvPr/>
          </p:nvSpPr>
          <p:spPr>
            <a:xfrm>
              <a:off x="3022547" y="456286"/>
              <a:ext cx="2993632" cy="3071115"/>
            </a:xfrm>
            <a:custGeom>
              <a:avLst/>
              <a:gdLst>
                <a:gd name="connsiteX0" fmla="*/ 6090801 w 6684977"/>
                <a:gd name="connsiteY0" fmla="*/ 3171825 h 6858000"/>
                <a:gd name="connsiteX1" fmla="*/ 6125406 w 6684977"/>
                <a:gd name="connsiteY1" fmla="*/ 3171039 h 6858000"/>
                <a:gd name="connsiteX2" fmla="*/ 6556390 w 6684977"/>
                <a:gd name="connsiteY2" fmla="*/ 3171039 h 6858000"/>
                <a:gd name="connsiteX3" fmla="*/ 6613802 w 6684977"/>
                <a:gd name="connsiteY3" fmla="*/ 3160028 h 6858000"/>
                <a:gd name="connsiteX4" fmla="*/ 6689303 w 6684977"/>
                <a:gd name="connsiteY4" fmla="*/ 3050709 h 6858000"/>
                <a:gd name="connsiteX5" fmla="*/ 6689303 w 6684977"/>
                <a:gd name="connsiteY5" fmla="*/ 2997229 h 6858000"/>
                <a:gd name="connsiteX6" fmla="*/ 6663350 w 6684977"/>
                <a:gd name="connsiteY6" fmla="*/ 2922515 h 6858000"/>
                <a:gd name="connsiteX7" fmla="*/ 6544593 w 6684977"/>
                <a:gd name="connsiteY7" fmla="*/ 2871394 h 6858000"/>
                <a:gd name="connsiteX8" fmla="*/ 6108103 w 6684977"/>
                <a:gd name="connsiteY8" fmla="*/ 2871394 h 6858000"/>
                <a:gd name="connsiteX9" fmla="*/ 6044399 w 6684977"/>
                <a:gd name="connsiteY9" fmla="*/ 2809264 h 6858000"/>
                <a:gd name="connsiteX10" fmla="*/ 6038894 w 6684977"/>
                <a:gd name="connsiteY10" fmla="*/ 2600850 h 6858000"/>
                <a:gd name="connsiteX11" fmla="*/ 6017659 w 6684977"/>
                <a:gd name="connsiteY11" fmla="*/ 2550515 h 6858000"/>
                <a:gd name="connsiteX12" fmla="*/ 5952383 w 6684977"/>
                <a:gd name="connsiteY12" fmla="*/ 2534786 h 6858000"/>
                <a:gd name="connsiteX13" fmla="*/ 5887892 w 6684977"/>
                <a:gd name="connsiteY13" fmla="*/ 2584334 h 6858000"/>
                <a:gd name="connsiteX14" fmla="*/ 5882387 w 6684977"/>
                <a:gd name="connsiteY14" fmla="*/ 2637813 h 6858000"/>
                <a:gd name="connsiteX15" fmla="*/ 5835985 w 6684977"/>
                <a:gd name="connsiteY15" fmla="*/ 2684215 h 6858000"/>
                <a:gd name="connsiteX16" fmla="*/ 5798235 w 6684977"/>
                <a:gd name="connsiteY16" fmla="*/ 2685001 h 6858000"/>
                <a:gd name="connsiteX17" fmla="*/ 5390845 w 6684977"/>
                <a:gd name="connsiteY17" fmla="*/ 2685001 h 6858000"/>
                <a:gd name="connsiteX18" fmla="*/ 5148612 w 6684977"/>
                <a:gd name="connsiteY18" fmla="*/ 2928020 h 6858000"/>
                <a:gd name="connsiteX19" fmla="*/ 5148612 w 6684977"/>
                <a:gd name="connsiteY19" fmla="*/ 3134075 h 6858000"/>
                <a:gd name="connsiteX20" fmla="*/ 5084122 w 6684977"/>
                <a:gd name="connsiteY20" fmla="*/ 3198565 h 6858000"/>
                <a:gd name="connsiteX21" fmla="*/ 4826947 w 6684977"/>
                <a:gd name="connsiteY21" fmla="*/ 3198565 h 6858000"/>
                <a:gd name="connsiteX22" fmla="*/ 4765603 w 6684977"/>
                <a:gd name="connsiteY22" fmla="*/ 3205643 h 6858000"/>
                <a:gd name="connsiteX23" fmla="*/ 4482474 w 6684977"/>
                <a:gd name="connsiteY23" fmla="*/ 3557194 h 6858000"/>
                <a:gd name="connsiteX24" fmla="*/ 4484047 w 6684977"/>
                <a:gd name="connsiteY24" fmla="*/ 5683804 h 6858000"/>
                <a:gd name="connsiteX25" fmla="*/ 4479328 w 6684977"/>
                <a:gd name="connsiteY25" fmla="*/ 5865478 h 6858000"/>
                <a:gd name="connsiteX26" fmla="*/ 4317316 w 6684977"/>
                <a:gd name="connsiteY26" fmla="*/ 6021198 h 6858000"/>
                <a:gd name="connsiteX27" fmla="*/ 4311811 w 6684977"/>
                <a:gd name="connsiteY27" fmla="*/ 6021198 h 6858000"/>
                <a:gd name="connsiteX28" fmla="*/ 3856445 w 6684977"/>
                <a:gd name="connsiteY28" fmla="*/ 6021198 h 6858000"/>
                <a:gd name="connsiteX29" fmla="*/ 3774653 w 6684977"/>
                <a:gd name="connsiteY29" fmla="*/ 6009401 h 6858000"/>
                <a:gd name="connsiteX30" fmla="*/ 3695220 w 6684977"/>
                <a:gd name="connsiteY30" fmla="*/ 5926822 h 6858000"/>
                <a:gd name="connsiteX31" fmla="*/ 3685782 w 6684977"/>
                <a:gd name="connsiteY31" fmla="*/ 5839524 h 6858000"/>
                <a:gd name="connsiteX32" fmla="*/ 3680277 w 6684977"/>
                <a:gd name="connsiteY32" fmla="*/ 3849760 h 6858000"/>
                <a:gd name="connsiteX33" fmla="*/ 3557588 w 6684977"/>
                <a:gd name="connsiteY33" fmla="*/ 3591799 h 6858000"/>
                <a:gd name="connsiteX34" fmla="*/ 3363330 w 6684977"/>
                <a:gd name="connsiteY34" fmla="*/ 3508433 h 6858000"/>
                <a:gd name="connsiteX35" fmla="*/ 3316142 w 6684977"/>
                <a:gd name="connsiteY35" fmla="*/ 3458886 h 6858000"/>
                <a:gd name="connsiteX36" fmla="*/ 3315356 w 6684977"/>
                <a:gd name="connsiteY36" fmla="*/ 3410911 h 6858000"/>
                <a:gd name="connsiteX37" fmla="*/ 3316142 w 6684977"/>
                <a:gd name="connsiteY37" fmla="*/ 567043 h 6858000"/>
                <a:gd name="connsiteX38" fmla="*/ 3247719 w 6684977"/>
                <a:gd name="connsiteY38" fmla="*/ 287061 h 6858000"/>
                <a:gd name="connsiteX39" fmla="*/ 2783703 w 6684977"/>
                <a:gd name="connsiteY39" fmla="*/ 0 h 6858000"/>
                <a:gd name="connsiteX40" fmla="*/ 820679 w 6684977"/>
                <a:gd name="connsiteY40" fmla="*/ 0 h 6858000"/>
                <a:gd name="connsiteX41" fmla="*/ 573728 w 6684977"/>
                <a:gd name="connsiteY41" fmla="*/ 61344 h 6858000"/>
                <a:gd name="connsiteX42" fmla="*/ 286668 w 6684977"/>
                <a:gd name="connsiteY42" fmla="*/ 544236 h 6858000"/>
                <a:gd name="connsiteX43" fmla="*/ 285881 w 6684977"/>
                <a:gd name="connsiteY43" fmla="*/ 6237477 h 6858000"/>
                <a:gd name="connsiteX44" fmla="*/ 285095 w 6684977"/>
                <a:gd name="connsiteY44" fmla="*/ 6290957 h 6858000"/>
                <a:gd name="connsiteX45" fmla="*/ 239479 w 6684977"/>
                <a:gd name="connsiteY45" fmla="*/ 6335785 h 6858000"/>
                <a:gd name="connsiteX46" fmla="*/ 161619 w 6684977"/>
                <a:gd name="connsiteY46" fmla="*/ 6336572 h 6858000"/>
                <a:gd name="connsiteX47" fmla="*/ 9831 w 6684977"/>
                <a:gd name="connsiteY47" fmla="*/ 6464766 h 6858000"/>
                <a:gd name="connsiteX48" fmla="*/ 9044 w 6684977"/>
                <a:gd name="connsiteY48" fmla="*/ 6737671 h 6858000"/>
                <a:gd name="connsiteX49" fmla="*/ 133306 w 6684977"/>
                <a:gd name="connsiteY49" fmla="*/ 6856427 h 6858000"/>
                <a:gd name="connsiteX50" fmla="*/ 143530 w 6684977"/>
                <a:gd name="connsiteY50" fmla="*/ 6858787 h 6858000"/>
                <a:gd name="connsiteX51" fmla="*/ 3459279 w 6684977"/>
                <a:gd name="connsiteY51" fmla="*/ 6858787 h 6858000"/>
                <a:gd name="connsiteX52" fmla="*/ 3587474 w 6684977"/>
                <a:gd name="connsiteY52" fmla="*/ 6765983 h 6858000"/>
                <a:gd name="connsiteX53" fmla="*/ 3600057 w 6684977"/>
                <a:gd name="connsiteY53" fmla="*/ 6727447 h 6858000"/>
                <a:gd name="connsiteX54" fmla="*/ 3600057 w 6684977"/>
                <a:gd name="connsiteY54" fmla="*/ 6480496 h 6858000"/>
                <a:gd name="connsiteX55" fmla="*/ 3461639 w 6684977"/>
                <a:gd name="connsiteY55" fmla="*/ 6338145 h 6858000"/>
                <a:gd name="connsiteX56" fmla="*/ 3394789 w 6684977"/>
                <a:gd name="connsiteY56" fmla="*/ 6335785 h 6858000"/>
                <a:gd name="connsiteX57" fmla="*/ 3316929 w 6684977"/>
                <a:gd name="connsiteY57" fmla="*/ 6257139 h 6858000"/>
                <a:gd name="connsiteX58" fmla="*/ 3316929 w 6684977"/>
                <a:gd name="connsiteY58" fmla="*/ 3857625 h 6858000"/>
                <a:gd name="connsiteX59" fmla="*/ 3317715 w 6684977"/>
                <a:gd name="connsiteY59" fmla="*/ 3823021 h 6858000"/>
                <a:gd name="connsiteX60" fmla="*/ 3364117 w 6684977"/>
                <a:gd name="connsiteY60" fmla="*/ 3802572 h 6858000"/>
                <a:gd name="connsiteX61" fmla="*/ 3407372 w 6684977"/>
                <a:gd name="connsiteY61" fmla="*/ 3874141 h 6858000"/>
                <a:gd name="connsiteX62" fmla="*/ 3418383 w 6684977"/>
                <a:gd name="connsiteY62" fmla="*/ 3991325 h 6858000"/>
                <a:gd name="connsiteX63" fmla="*/ 3418383 w 6684977"/>
                <a:gd name="connsiteY63" fmla="*/ 5925250 h 6858000"/>
                <a:gd name="connsiteX64" fmla="*/ 3781731 w 6684977"/>
                <a:gd name="connsiteY64" fmla="*/ 6288597 h 6858000"/>
                <a:gd name="connsiteX65" fmla="*/ 4389671 w 6684977"/>
                <a:gd name="connsiteY65" fmla="*/ 6288597 h 6858000"/>
                <a:gd name="connsiteX66" fmla="*/ 4542246 w 6684977"/>
                <a:gd name="connsiteY66" fmla="*/ 6253993 h 6858000"/>
                <a:gd name="connsiteX67" fmla="*/ 4745941 w 6684977"/>
                <a:gd name="connsiteY67" fmla="*/ 5933114 h 6858000"/>
                <a:gd name="connsiteX68" fmla="*/ 4746727 w 6684977"/>
                <a:gd name="connsiteY68" fmla="*/ 3670446 h 6858000"/>
                <a:gd name="connsiteX69" fmla="*/ 4755378 w 6684977"/>
                <a:gd name="connsiteY69" fmla="*/ 3568991 h 6858000"/>
                <a:gd name="connsiteX70" fmla="*/ 4852901 w 6684977"/>
                <a:gd name="connsiteY70" fmla="*/ 3471469 h 6858000"/>
                <a:gd name="connsiteX71" fmla="*/ 5106143 w 6684977"/>
                <a:gd name="connsiteY71" fmla="*/ 3462032 h 6858000"/>
                <a:gd name="connsiteX72" fmla="*/ 5146253 w 6684977"/>
                <a:gd name="connsiteY72" fmla="*/ 3501355 h 6858000"/>
                <a:gd name="connsiteX73" fmla="*/ 5147826 w 6684977"/>
                <a:gd name="connsiteY73" fmla="*/ 3539106 h 6858000"/>
                <a:gd name="connsiteX74" fmla="*/ 5147826 w 6684977"/>
                <a:gd name="connsiteY74" fmla="*/ 3764035 h 6858000"/>
                <a:gd name="connsiteX75" fmla="*/ 5151758 w 6684977"/>
                <a:gd name="connsiteY75" fmla="*/ 3806505 h 6858000"/>
                <a:gd name="connsiteX76" fmla="*/ 5405001 w 6684977"/>
                <a:gd name="connsiteY76" fmla="*/ 4007054 h 6858000"/>
                <a:gd name="connsiteX77" fmla="*/ 5803740 w 6684977"/>
                <a:gd name="connsiteY77" fmla="*/ 4007054 h 6858000"/>
                <a:gd name="connsiteX78" fmla="*/ 5841491 w 6684977"/>
                <a:gd name="connsiteY78" fmla="*/ 4007841 h 6858000"/>
                <a:gd name="connsiteX79" fmla="*/ 5880814 w 6684977"/>
                <a:gd name="connsiteY79" fmla="*/ 4047164 h 6858000"/>
                <a:gd name="connsiteX80" fmla="*/ 5883174 w 6684977"/>
                <a:gd name="connsiteY80" fmla="*/ 4089633 h 6858000"/>
                <a:gd name="connsiteX81" fmla="*/ 5975190 w 6684977"/>
                <a:gd name="connsiteY81" fmla="*/ 4155697 h 6858000"/>
                <a:gd name="connsiteX82" fmla="*/ 6037321 w 6684977"/>
                <a:gd name="connsiteY82" fmla="*/ 4080982 h 6858000"/>
                <a:gd name="connsiteX83" fmla="*/ 6043613 w 6684977"/>
                <a:gd name="connsiteY83" fmla="*/ 3869422 h 6858000"/>
                <a:gd name="connsiteX84" fmla="*/ 6093947 w 6684977"/>
                <a:gd name="connsiteY84" fmla="*/ 3819088 h 6858000"/>
                <a:gd name="connsiteX85" fmla="*/ 6128552 w 6684977"/>
                <a:gd name="connsiteY85" fmla="*/ 3819088 h 6858000"/>
                <a:gd name="connsiteX86" fmla="*/ 6535942 w 6684977"/>
                <a:gd name="connsiteY86" fmla="*/ 3819088 h 6858000"/>
                <a:gd name="connsiteX87" fmla="*/ 6688517 w 6684977"/>
                <a:gd name="connsiteY87" fmla="*/ 3693253 h 6858000"/>
                <a:gd name="connsiteX88" fmla="*/ 6688517 w 6684977"/>
                <a:gd name="connsiteY88" fmla="*/ 3639773 h 6858000"/>
                <a:gd name="connsiteX89" fmla="*/ 6655485 w 6684977"/>
                <a:gd name="connsiteY89" fmla="*/ 3557981 h 6858000"/>
                <a:gd name="connsiteX90" fmla="*/ 6579984 w 6684977"/>
                <a:gd name="connsiteY90" fmla="*/ 3518657 h 6858000"/>
                <a:gd name="connsiteX91" fmla="*/ 6524145 w 6684977"/>
                <a:gd name="connsiteY91" fmla="*/ 3513152 h 6858000"/>
                <a:gd name="connsiteX92" fmla="*/ 6098666 w 6684977"/>
                <a:gd name="connsiteY92" fmla="*/ 3513152 h 6858000"/>
                <a:gd name="connsiteX93" fmla="*/ 6043613 w 6684977"/>
                <a:gd name="connsiteY93" fmla="*/ 3464391 h 6858000"/>
                <a:gd name="connsiteX94" fmla="*/ 6043613 w 6684977"/>
                <a:gd name="connsiteY94" fmla="*/ 3218227 h 6858000"/>
                <a:gd name="connsiteX95" fmla="*/ 6090801 w 6684977"/>
                <a:gd name="connsiteY95" fmla="*/ 3171825 h 6858000"/>
                <a:gd name="connsiteX96" fmla="*/ 2907965 w 6684977"/>
                <a:gd name="connsiteY96" fmla="*/ 1801012 h 6858000"/>
                <a:gd name="connsiteX97" fmla="*/ 2621691 w 6684977"/>
                <a:gd name="connsiteY97" fmla="*/ 2088859 h 6858000"/>
                <a:gd name="connsiteX98" fmla="*/ 1799832 w 6684977"/>
                <a:gd name="connsiteY98" fmla="*/ 2088859 h 6858000"/>
                <a:gd name="connsiteX99" fmla="*/ 977973 w 6684977"/>
                <a:gd name="connsiteY99" fmla="*/ 2088859 h 6858000"/>
                <a:gd name="connsiteX100" fmla="*/ 699563 w 6684977"/>
                <a:gd name="connsiteY100" fmla="*/ 1849773 h 6858000"/>
                <a:gd name="connsiteX101" fmla="*/ 697204 w 6684977"/>
                <a:gd name="connsiteY101" fmla="*/ 1801798 h 6858000"/>
                <a:gd name="connsiteX102" fmla="*/ 697204 w 6684977"/>
                <a:gd name="connsiteY102" fmla="*/ 717259 h 6858000"/>
                <a:gd name="connsiteX103" fmla="*/ 981905 w 6684977"/>
                <a:gd name="connsiteY103" fmla="*/ 430984 h 6858000"/>
                <a:gd name="connsiteX104" fmla="*/ 2623264 w 6684977"/>
                <a:gd name="connsiteY104" fmla="*/ 430984 h 6858000"/>
                <a:gd name="connsiteX105" fmla="*/ 2908752 w 6684977"/>
                <a:gd name="connsiteY105" fmla="*/ 716472 h 6858000"/>
                <a:gd name="connsiteX106" fmla="*/ 2907965 w 6684977"/>
                <a:gd name="connsiteY106" fmla="*/ 18010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6684977" h="6858000">
                  <a:moveTo>
                    <a:pt x="6090801" y="3171825"/>
                  </a:moveTo>
                  <a:cubicBezTo>
                    <a:pt x="6102598" y="3171039"/>
                    <a:pt x="6113609" y="3171039"/>
                    <a:pt x="6125406" y="3171039"/>
                  </a:cubicBezTo>
                  <a:cubicBezTo>
                    <a:pt x="6269329" y="3171039"/>
                    <a:pt x="6412466" y="3171039"/>
                    <a:pt x="6556390" y="3171039"/>
                  </a:cubicBezTo>
                  <a:cubicBezTo>
                    <a:pt x="6576052" y="3171039"/>
                    <a:pt x="6594927" y="3167893"/>
                    <a:pt x="6613802" y="3160028"/>
                  </a:cubicBezTo>
                  <a:cubicBezTo>
                    <a:pt x="6662563" y="3139580"/>
                    <a:pt x="6684585" y="3101043"/>
                    <a:pt x="6689303" y="3050709"/>
                  </a:cubicBezTo>
                  <a:cubicBezTo>
                    <a:pt x="6689303" y="3032620"/>
                    <a:pt x="6689303" y="3015318"/>
                    <a:pt x="6689303" y="2997229"/>
                  </a:cubicBezTo>
                  <a:cubicBezTo>
                    <a:pt x="6682225" y="2972062"/>
                    <a:pt x="6684585" y="2943749"/>
                    <a:pt x="6663350" y="2922515"/>
                  </a:cubicBezTo>
                  <a:cubicBezTo>
                    <a:pt x="6630318" y="2888697"/>
                    <a:pt x="6591781" y="2871394"/>
                    <a:pt x="6544593" y="2871394"/>
                  </a:cubicBezTo>
                  <a:cubicBezTo>
                    <a:pt x="6399096" y="2872181"/>
                    <a:pt x="6253600" y="2872181"/>
                    <a:pt x="6108103" y="2871394"/>
                  </a:cubicBezTo>
                  <a:cubicBezTo>
                    <a:pt x="6055410" y="2871394"/>
                    <a:pt x="6043613" y="2860384"/>
                    <a:pt x="6044399" y="2809264"/>
                  </a:cubicBezTo>
                  <a:cubicBezTo>
                    <a:pt x="6045972" y="2739268"/>
                    <a:pt x="6038108" y="2670059"/>
                    <a:pt x="6038894" y="2600850"/>
                  </a:cubicBezTo>
                  <a:cubicBezTo>
                    <a:pt x="6038894" y="2580401"/>
                    <a:pt x="6031029" y="2565458"/>
                    <a:pt x="6017659" y="2550515"/>
                  </a:cubicBezTo>
                  <a:cubicBezTo>
                    <a:pt x="5998784" y="2530067"/>
                    <a:pt x="5975190" y="2534786"/>
                    <a:pt x="5952383" y="2534786"/>
                  </a:cubicBezTo>
                  <a:cubicBezTo>
                    <a:pt x="5918565" y="2534786"/>
                    <a:pt x="5898117" y="2552088"/>
                    <a:pt x="5887892" y="2584334"/>
                  </a:cubicBezTo>
                  <a:cubicBezTo>
                    <a:pt x="5882387" y="2601636"/>
                    <a:pt x="5883960" y="2619725"/>
                    <a:pt x="5882387" y="2637813"/>
                  </a:cubicBezTo>
                  <a:cubicBezTo>
                    <a:pt x="5880027" y="2670845"/>
                    <a:pt x="5868230" y="2681856"/>
                    <a:pt x="5835985" y="2684215"/>
                  </a:cubicBezTo>
                  <a:cubicBezTo>
                    <a:pt x="5823402" y="2685001"/>
                    <a:pt x="5810818" y="2685001"/>
                    <a:pt x="5798235" y="2685001"/>
                  </a:cubicBezTo>
                  <a:cubicBezTo>
                    <a:pt x="5662176" y="2685001"/>
                    <a:pt x="5526904" y="2685001"/>
                    <a:pt x="5390845" y="2685001"/>
                  </a:cubicBezTo>
                  <a:cubicBezTo>
                    <a:pt x="5265796" y="2685001"/>
                    <a:pt x="5149399" y="2802185"/>
                    <a:pt x="5148612" y="2928020"/>
                  </a:cubicBezTo>
                  <a:cubicBezTo>
                    <a:pt x="5148612" y="2996443"/>
                    <a:pt x="5148612" y="3065652"/>
                    <a:pt x="5148612" y="3134075"/>
                  </a:cubicBezTo>
                  <a:cubicBezTo>
                    <a:pt x="5147826" y="3187554"/>
                    <a:pt x="5137602" y="3198565"/>
                    <a:pt x="5084122" y="3198565"/>
                  </a:cubicBezTo>
                  <a:cubicBezTo>
                    <a:pt x="4998397" y="3199351"/>
                    <a:pt x="4912672" y="3198565"/>
                    <a:pt x="4826947" y="3198565"/>
                  </a:cubicBezTo>
                  <a:cubicBezTo>
                    <a:pt x="4806499" y="3198565"/>
                    <a:pt x="4786051" y="3201711"/>
                    <a:pt x="4765603" y="3205643"/>
                  </a:cubicBezTo>
                  <a:cubicBezTo>
                    <a:pt x="4593366" y="3239461"/>
                    <a:pt x="4481688" y="3402260"/>
                    <a:pt x="4482474" y="3557194"/>
                  </a:cubicBezTo>
                  <a:cubicBezTo>
                    <a:pt x="4485620" y="4265802"/>
                    <a:pt x="4484047" y="4974410"/>
                    <a:pt x="4484047" y="5683804"/>
                  </a:cubicBezTo>
                  <a:cubicBezTo>
                    <a:pt x="4484047" y="5744362"/>
                    <a:pt x="4484047" y="5804920"/>
                    <a:pt x="4479328" y="5865478"/>
                  </a:cubicBezTo>
                  <a:cubicBezTo>
                    <a:pt x="4470677" y="5976370"/>
                    <a:pt x="4428208" y="6018839"/>
                    <a:pt x="4317316" y="6021198"/>
                  </a:cubicBezTo>
                  <a:cubicBezTo>
                    <a:pt x="4315743" y="6021198"/>
                    <a:pt x="4313384" y="6021198"/>
                    <a:pt x="4311811" y="6021198"/>
                  </a:cubicBezTo>
                  <a:cubicBezTo>
                    <a:pt x="4160022" y="6021198"/>
                    <a:pt x="4008234" y="6021198"/>
                    <a:pt x="3856445" y="6021198"/>
                  </a:cubicBezTo>
                  <a:cubicBezTo>
                    <a:pt x="3828919" y="6021198"/>
                    <a:pt x="3801393" y="6017266"/>
                    <a:pt x="3774653" y="6009401"/>
                  </a:cubicBezTo>
                  <a:cubicBezTo>
                    <a:pt x="3732184" y="5996818"/>
                    <a:pt x="3706230" y="5969292"/>
                    <a:pt x="3695220" y="5926822"/>
                  </a:cubicBezTo>
                  <a:cubicBezTo>
                    <a:pt x="3687355" y="5897723"/>
                    <a:pt x="3685782" y="5868624"/>
                    <a:pt x="3685782" y="5839524"/>
                  </a:cubicBezTo>
                  <a:cubicBezTo>
                    <a:pt x="3683423" y="5176532"/>
                    <a:pt x="3692074" y="4513540"/>
                    <a:pt x="3680277" y="3849760"/>
                  </a:cubicBezTo>
                  <a:cubicBezTo>
                    <a:pt x="3678704" y="3745160"/>
                    <a:pt x="3635448" y="3660222"/>
                    <a:pt x="3557588" y="3591799"/>
                  </a:cubicBezTo>
                  <a:cubicBezTo>
                    <a:pt x="3502535" y="3543038"/>
                    <a:pt x="3436472" y="3517871"/>
                    <a:pt x="3363330" y="3508433"/>
                  </a:cubicBezTo>
                  <a:cubicBezTo>
                    <a:pt x="3328726" y="3503715"/>
                    <a:pt x="3318501" y="3493491"/>
                    <a:pt x="3316142" y="3458886"/>
                  </a:cubicBezTo>
                  <a:cubicBezTo>
                    <a:pt x="3315356" y="3443156"/>
                    <a:pt x="3315356" y="3426641"/>
                    <a:pt x="3315356" y="3410911"/>
                  </a:cubicBezTo>
                  <a:cubicBezTo>
                    <a:pt x="3315356" y="2463218"/>
                    <a:pt x="3314569" y="1514737"/>
                    <a:pt x="3316142" y="567043"/>
                  </a:cubicBezTo>
                  <a:cubicBezTo>
                    <a:pt x="3316142" y="467162"/>
                    <a:pt x="3297267" y="373572"/>
                    <a:pt x="3247719" y="287061"/>
                  </a:cubicBezTo>
                  <a:cubicBezTo>
                    <a:pt x="3146265" y="107746"/>
                    <a:pt x="2997623" y="0"/>
                    <a:pt x="2783703" y="0"/>
                  </a:cubicBezTo>
                  <a:cubicBezTo>
                    <a:pt x="2129362" y="0"/>
                    <a:pt x="1475021" y="0"/>
                    <a:pt x="820679" y="0"/>
                  </a:cubicBezTo>
                  <a:cubicBezTo>
                    <a:pt x="733381" y="0"/>
                    <a:pt x="649229" y="14943"/>
                    <a:pt x="573728" y="61344"/>
                  </a:cubicBezTo>
                  <a:cubicBezTo>
                    <a:pt x="393627" y="172236"/>
                    <a:pt x="286668" y="328744"/>
                    <a:pt x="286668" y="544236"/>
                  </a:cubicBezTo>
                  <a:cubicBezTo>
                    <a:pt x="285881" y="2441983"/>
                    <a:pt x="285881" y="4339730"/>
                    <a:pt x="285881" y="6237477"/>
                  </a:cubicBezTo>
                  <a:cubicBezTo>
                    <a:pt x="285881" y="6255566"/>
                    <a:pt x="286668" y="6272868"/>
                    <a:pt x="285095" y="6290957"/>
                  </a:cubicBezTo>
                  <a:cubicBezTo>
                    <a:pt x="282735" y="6321629"/>
                    <a:pt x="270938" y="6333426"/>
                    <a:pt x="239479" y="6335785"/>
                  </a:cubicBezTo>
                  <a:cubicBezTo>
                    <a:pt x="213526" y="6337358"/>
                    <a:pt x="187573" y="6334999"/>
                    <a:pt x="161619" y="6336572"/>
                  </a:cubicBezTo>
                  <a:cubicBezTo>
                    <a:pt x="73535" y="6343650"/>
                    <a:pt x="20055" y="6391625"/>
                    <a:pt x="9831" y="6464766"/>
                  </a:cubicBezTo>
                  <a:cubicBezTo>
                    <a:pt x="-3539" y="6555210"/>
                    <a:pt x="-2753" y="6646440"/>
                    <a:pt x="9044" y="6737671"/>
                  </a:cubicBezTo>
                  <a:cubicBezTo>
                    <a:pt x="18482" y="6809239"/>
                    <a:pt x="61738" y="6851709"/>
                    <a:pt x="133306" y="6856427"/>
                  </a:cubicBezTo>
                  <a:cubicBezTo>
                    <a:pt x="137239" y="6856427"/>
                    <a:pt x="140385" y="6857214"/>
                    <a:pt x="143530" y="6858787"/>
                  </a:cubicBezTo>
                  <a:cubicBezTo>
                    <a:pt x="1248518" y="6858787"/>
                    <a:pt x="2354292" y="6858787"/>
                    <a:pt x="3459279" y="6858787"/>
                  </a:cubicBezTo>
                  <a:cubicBezTo>
                    <a:pt x="3522983" y="6857214"/>
                    <a:pt x="3566239" y="6826542"/>
                    <a:pt x="3587474" y="6765983"/>
                  </a:cubicBezTo>
                  <a:cubicBezTo>
                    <a:pt x="3592192" y="6753400"/>
                    <a:pt x="3596911" y="6740816"/>
                    <a:pt x="3600057" y="6727447"/>
                  </a:cubicBezTo>
                  <a:cubicBezTo>
                    <a:pt x="3617359" y="6644868"/>
                    <a:pt x="3618146" y="6562289"/>
                    <a:pt x="3600057" y="6480496"/>
                  </a:cubicBezTo>
                  <a:cubicBezTo>
                    <a:pt x="3583541" y="6405781"/>
                    <a:pt x="3541858" y="6352301"/>
                    <a:pt x="3461639" y="6338145"/>
                  </a:cubicBezTo>
                  <a:cubicBezTo>
                    <a:pt x="3439617" y="6334213"/>
                    <a:pt x="3416810" y="6335785"/>
                    <a:pt x="3394789" y="6335785"/>
                  </a:cubicBezTo>
                  <a:cubicBezTo>
                    <a:pt x="3323220" y="6334999"/>
                    <a:pt x="3317715" y="6329494"/>
                    <a:pt x="3316929" y="6257139"/>
                  </a:cubicBezTo>
                  <a:cubicBezTo>
                    <a:pt x="3316929" y="5457301"/>
                    <a:pt x="3316929" y="4657463"/>
                    <a:pt x="3316929" y="3857625"/>
                  </a:cubicBezTo>
                  <a:cubicBezTo>
                    <a:pt x="3316929" y="3845828"/>
                    <a:pt x="3316142" y="3834031"/>
                    <a:pt x="3317715" y="3823021"/>
                  </a:cubicBezTo>
                  <a:cubicBezTo>
                    <a:pt x="3321647" y="3793135"/>
                    <a:pt x="3339736" y="3785270"/>
                    <a:pt x="3364117" y="3802572"/>
                  </a:cubicBezTo>
                  <a:cubicBezTo>
                    <a:pt x="3388497" y="3819875"/>
                    <a:pt x="3401081" y="3845828"/>
                    <a:pt x="3407372" y="3874141"/>
                  </a:cubicBezTo>
                  <a:cubicBezTo>
                    <a:pt x="3416023" y="3912678"/>
                    <a:pt x="3418383" y="3952001"/>
                    <a:pt x="3418383" y="3991325"/>
                  </a:cubicBezTo>
                  <a:cubicBezTo>
                    <a:pt x="3418383" y="4636228"/>
                    <a:pt x="3418383" y="5280346"/>
                    <a:pt x="3418383" y="5925250"/>
                  </a:cubicBezTo>
                  <a:cubicBezTo>
                    <a:pt x="3418383" y="6130517"/>
                    <a:pt x="3576463" y="6287811"/>
                    <a:pt x="3781731" y="6288597"/>
                  </a:cubicBezTo>
                  <a:cubicBezTo>
                    <a:pt x="3984640" y="6288597"/>
                    <a:pt x="4186762" y="6288597"/>
                    <a:pt x="4389671" y="6288597"/>
                  </a:cubicBezTo>
                  <a:cubicBezTo>
                    <a:pt x="4443151" y="6288597"/>
                    <a:pt x="4495058" y="6278373"/>
                    <a:pt x="4542246" y="6253993"/>
                  </a:cubicBezTo>
                  <a:cubicBezTo>
                    <a:pt x="4673586" y="6187930"/>
                    <a:pt x="4745154" y="6080183"/>
                    <a:pt x="4745941" y="5933114"/>
                  </a:cubicBezTo>
                  <a:cubicBezTo>
                    <a:pt x="4747514" y="5178891"/>
                    <a:pt x="4746727" y="4424668"/>
                    <a:pt x="4746727" y="3670446"/>
                  </a:cubicBezTo>
                  <a:cubicBezTo>
                    <a:pt x="4746727" y="3636628"/>
                    <a:pt x="4749087" y="3602810"/>
                    <a:pt x="4755378" y="3568991"/>
                  </a:cubicBezTo>
                  <a:cubicBezTo>
                    <a:pt x="4766389" y="3514725"/>
                    <a:pt x="4799421" y="3482480"/>
                    <a:pt x="4852901" y="3471469"/>
                  </a:cubicBezTo>
                  <a:cubicBezTo>
                    <a:pt x="4937053" y="3454953"/>
                    <a:pt x="5021991" y="3458886"/>
                    <a:pt x="5106143" y="3462032"/>
                  </a:cubicBezTo>
                  <a:cubicBezTo>
                    <a:pt x="5131310" y="3462818"/>
                    <a:pt x="5142321" y="3476188"/>
                    <a:pt x="5146253" y="3501355"/>
                  </a:cubicBezTo>
                  <a:cubicBezTo>
                    <a:pt x="5148612" y="3513939"/>
                    <a:pt x="5147826" y="3526522"/>
                    <a:pt x="5147826" y="3539106"/>
                  </a:cubicBezTo>
                  <a:cubicBezTo>
                    <a:pt x="5147826" y="3613820"/>
                    <a:pt x="5147826" y="3689321"/>
                    <a:pt x="5147826" y="3764035"/>
                  </a:cubicBezTo>
                  <a:cubicBezTo>
                    <a:pt x="5147826" y="3778192"/>
                    <a:pt x="5148612" y="3792348"/>
                    <a:pt x="5151758" y="3806505"/>
                  </a:cubicBezTo>
                  <a:cubicBezTo>
                    <a:pt x="5179285" y="3923688"/>
                    <a:pt x="5283885" y="4006268"/>
                    <a:pt x="5405001" y="4007054"/>
                  </a:cubicBezTo>
                  <a:cubicBezTo>
                    <a:pt x="5537914" y="4007054"/>
                    <a:pt x="5670827" y="4007054"/>
                    <a:pt x="5803740" y="4007054"/>
                  </a:cubicBezTo>
                  <a:cubicBezTo>
                    <a:pt x="5816324" y="4007054"/>
                    <a:pt x="5828907" y="4006268"/>
                    <a:pt x="5841491" y="4007841"/>
                  </a:cubicBezTo>
                  <a:cubicBezTo>
                    <a:pt x="5866658" y="4010986"/>
                    <a:pt x="5877668" y="4021997"/>
                    <a:pt x="5880814" y="4047164"/>
                  </a:cubicBezTo>
                  <a:cubicBezTo>
                    <a:pt x="5882387" y="4061321"/>
                    <a:pt x="5880814" y="4075477"/>
                    <a:pt x="5883174" y="4089633"/>
                  </a:cubicBezTo>
                  <a:cubicBezTo>
                    <a:pt x="5890252" y="4137608"/>
                    <a:pt x="5920138" y="4158842"/>
                    <a:pt x="5975190" y="4155697"/>
                  </a:cubicBezTo>
                  <a:cubicBezTo>
                    <a:pt x="6014514" y="4153337"/>
                    <a:pt x="6036535" y="4126597"/>
                    <a:pt x="6037321" y="4080982"/>
                  </a:cubicBezTo>
                  <a:cubicBezTo>
                    <a:pt x="6038108" y="4010200"/>
                    <a:pt x="6044399" y="3940204"/>
                    <a:pt x="6043613" y="3869422"/>
                  </a:cubicBezTo>
                  <a:cubicBezTo>
                    <a:pt x="6042826" y="3831672"/>
                    <a:pt x="6056196" y="3820661"/>
                    <a:pt x="6093947" y="3819088"/>
                  </a:cubicBezTo>
                  <a:cubicBezTo>
                    <a:pt x="6105744" y="3818302"/>
                    <a:pt x="6117541" y="3819088"/>
                    <a:pt x="6128552" y="3819088"/>
                  </a:cubicBezTo>
                  <a:cubicBezTo>
                    <a:pt x="6264610" y="3819088"/>
                    <a:pt x="6399883" y="3819088"/>
                    <a:pt x="6535942" y="3819088"/>
                  </a:cubicBezTo>
                  <a:cubicBezTo>
                    <a:pt x="6624813" y="3819088"/>
                    <a:pt x="6672001" y="3779765"/>
                    <a:pt x="6688517" y="3693253"/>
                  </a:cubicBezTo>
                  <a:cubicBezTo>
                    <a:pt x="6688517" y="3675164"/>
                    <a:pt x="6688517" y="3657862"/>
                    <a:pt x="6688517" y="3639773"/>
                  </a:cubicBezTo>
                  <a:cubicBezTo>
                    <a:pt x="6680652" y="3611461"/>
                    <a:pt x="6681438" y="3580002"/>
                    <a:pt x="6655485" y="3557981"/>
                  </a:cubicBezTo>
                  <a:cubicBezTo>
                    <a:pt x="6633464" y="3539106"/>
                    <a:pt x="6609083" y="3525736"/>
                    <a:pt x="6579984" y="3518657"/>
                  </a:cubicBezTo>
                  <a:cubicBezTo>
                    <a:pt x="6561895" y="3514725"/>
                    <a:pt x="6543020" y="3513152"/>
                    <a:pt x="6524145" y="3513152"/>
                  </a:cubicBezTo>
                  <a:cubicBezTo>
                    <a:pt x="6382581" y="3513152"/>
                    <a:pt x="6240230" y="3513939"/>
                    <a:pt x="6098666" y="3513152"/>
                  </a:cubicBezTo>
                  <a:cubicBezTo>
                    <a:pt x="6056983" y="3513152"/>
                    <a:pt x="6044399" y="3502142"/>
                    <a:pt x="6043613" y="3464391"/>
                  </a:cubicBezTo>
                  <a:cubicBezTo>
                    <a:pt x="6042040" y="3382599"/>
                    <a:pt x="6042040" y="3300019"/>
                    <a:pt x="6043613" y="3218227"/>
                  </a:cubicBezTo>
                  <a:cubicBezTo>
                    <a:pt x="6045972" y="3185195"/>
                    <a:pt x="6057770" y="3174185"/>
                    <a:pt x="6090801" y="3171825"/>
                  </a:cubicBezTo>
                  <a:close/>
                  <a:moveTo>
                    <a:pt x="2907965" y="1801012"/>
                  </a:moveTo>
                  <a:cubicBezTo>
                    <a:pt x="2907965" y="1968529"/>
                    <a:pt x="2788422" y="2088072"/>
                    <a:pt x="2621691" y="2088859"/>
                  </a:cubicBezTo>
                  <a:cubicBezTo>
                    <a:pt x="2348000" y="2088859"/>
                    <a:pt x="2073523" y="2088859"/>
                    <a:pt x="1799832" y="2088859"/>
                  </a:cubicBezTo>
                  <a:cubicBezTo>
                    <a:pt x="1526141" y="2088859"/>
                    <a:pt x="1251664" y="2088859"/>
                    <a:pt x="977973" y="2088859"/>
                  </a:cubicBezTo>
                  <a:cubicBezTo>
                    <a:pt x="834049" y="2088859"/>
                    <a:pt x="721584" y="1992123"/>
                    <a:pt x="699563" y="1849773"/>
                  </a:cubicBezTo>
                  <a:cubicBezTo>
                    <a:pt x="697204" y="1834043"/>
                    <a:pt x="697204" y="1817527"/>
                    <a:pt x="697204" y="1801798"/>
                  </a:cubicBezTo>
                  <a:cubicBezTo>
                    <a:pt x="697204" y="1440023"/>
                    <a:pt x="697204" y="1079034"/>
                    <a:pt x="697204" y="717259"/>
                  </a:cubicBezTo>
                  <a:cubicBezTo>
                    <a:pt x="697204" y="550528"/>
                    <a:pt x="815960" y="430984"/>
                    <a:pt x="981905" y="430984"/>
                  </a:cubicBezTo>
                  <a:cubicBezTo>
                    <a:pt x="1529287" y="430198"/>
                    <a:pt x="2075882" y="430198"/>
                    <a:pt x="2623264" y="430984"/>
                  </a:cubicBezTo>
                  <a:cubicBezTo>
                    <a:pt x="2789209" y="430984"/>
                    <a:pt x="2908752" y="550528"/>
                    <a:pt x="2908752" y="716472"/>
                  </a:cubicBezTo>
                  <a:cubicBezTo>
                    <a:pt x="2907965" y="1078248"/>
                    <a:pt x="2907965" y="1440023"/>
                    <a:pt x="2907965" y="1801012"/>
                  </a:cubicBezTo>
                  <a:close/>
                </a:path>
              </a:pathLst>
            </a:custGeom>
            <a:solidFill>
              <a:schemeClr val="accent6"/>
            </a:solidFill>
            <a:ln w="7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3" name="Freeform: Shape 4432">
              <a:extLst>
                <a:ext uri="{FF2B5EF4-FFF2-40B4-BE49-F238E27FC236}">
                  <a16:creationId xmlns:a16="http://schemas.microsoft.com/office/drawing/2014/main" id="{BFE88D32-A471-4102-865F-6AAE5E9699C2}"/>
                </a:ext>
              </a:extLst>
            </p:cNvPr>
            <p:cNvSpPr/>
            <p:nvPr/>
          </p:nvSpPr>
          <p:spPr>
            <a:xfrm>
              <a:off x="3273097" y="2343963"/>
              <a:ext cx="1112447" cy="518860"/>
            </a:xfrm>
            <a:custGeom>
              <a:avLst/>
              <a:gdLst>
                <a:gd name="connsiteX0" fmla="*/ 218393 w 1112447"/>
                <a:gd name="connsiteY0" fmla="*/ 356138 h 518860"/>
                <a:gd name="connsiteX1" fmla="*/ 300454 w 1112447"/>
                <a:gd name="connsiteY1" fmla="*/ 437142 h 518860"/>
                <a:gd name="connsiteX2" fmla="*/ 219098 w 1112447"/>
                <a:gd name="connsiteY2" fmla="*/ 518851 h 518860"/>
                <a:gd name="connsiteX3" fmla="*/ 137389 w 1112447"/>
                <a:gd name="connsiteY3" fmla="*/ 437847 h 518860"/>
                <a:gd name="connsiteX4" fmla="*/ 218393 w 1112447"/>
                <a:gd name="connsiteY4" fmla="*/ 356138 h 518860"/>
                <a:gd name="connsiteX5" fmla="*/ 870301 w 1112447"/>
                <a:gd name="connsiteY5" fmla="*/ 356138 h 518860"/>
                <a:gd name="connsiteX6" fmla="*/ 950600 w 1112447"/>
                <a:gd name="connsiteY6" fmla="*/ 438551 h 518860"/>
                <a:gd name="connsiteX7" fmla="*/ 867835 w 1112447"/>
                <a:gd name="connsiteY7" fmla="*/ 518850 h 518860"/>
                <a:gd name="connsiteX8" fmla="*/ 787536 w 1112447"/>
                <a:gd name="connsiteY8" fmla="*/ 436085 h 518860"/>
                <a:gd name="connsiteX9" fmla="*/ 870301 w 1112447"/>
                <a:gd name="connsiteY9" fmla="*/ 356138 h 518860"/>
                <a:gd name="connsiteX10" fmla="*/ 501248 w 1112447"/>
                <a:gd name="connsiteY10" fmla="*/ 108107 h 518860"/>
                <a:gd name="connsiteX11" fmla="*/ 455771 w 1112447"/>
                <a:gd name="connsiteY11" fmla="*/ 108195 h 518860"/>
                <a:gd name="connsiteX12" fmla="*/ 423018 w 1112447"/>
                <a:gd name="connsiteY12" fmla="*/ 144119 h 518860"/>
                <a:gd name="connsiteX13" fmla="*/ 438514 w 1112447"/>
                <a:gd name="connsiteY13" fmla="*/ 219487 h 518860"/>
                <a:gd name="connsiteX14" fmla="*/ 454715 w 1112447"/>
                <a:gd name="connsiteY14" fmla="*/ 230053 h 518860"/>
                <a:gd name="connsiteX15" fmla="*/ 580447 w 1112447"/>
                <a:gd name="connsiteY15" fmla="*/ 230053 h 518860"/>
                <a:gd name="connsiteX16" fmla="*/ 705123 w 1112447"/>
                <a:gd name="connsiteY16" fmla="*/ 229701 h 518860"/>
                <a:gd name="connsiteX17" fmla="*/ 718154 w 1112447"/>
                <a:gd name="connsiteY17" fmla="*/ 227236 h 518860"/>
                <a:gd name="connsiteX18" fmla="*/ 712871 w 1112447"/>
                <a:gd name="connsiteY18" fmla="*/ 214557 h 518860"/>
                <a:gd name="connsiteX19" fmla="*/ 662508 w 1112447"/>
                <a:gd name="connsiteY19" fmla="*/ 164193 h 518860"/>
                <a:gd name="connsiteX20" fmla="*/ 545932 w 1112447"/>
                <a:gd name="connsiteY20" fmla="*/ 115943 h 518860"/>
                <a:gd name="connsiteX21" fmla="*/ 501248 w 1112447"/>
                <a:gd name="connsiteY21" fmla="*/ 108107 h 518860"/>
                <a:gd name="connsiteX22" fmla="*/ 287204 w 1112447"/>
                <a:gd name="connsiteY22" fmla="*/ 0 h 518860"/>
                <a:gd name="connsiteX23" fmla="*/ 353284 w 1112447"/>
                <a:gd name="connsiteY23" fmla="*/ 5355 h 518860"/>
                <a:gd name="connsiteX24" fmla="*/ 618484 w 1112447"/>
                <a:gd name="connsiteY24" fmla="*/ 96925 h 518860"/>
                <a:gd name="connsiteX25" fmla="*/ 786480 w 1112447"/>
                <a:gd name="connsiteY25" fmla="*/ 178985 h 518860"/>
                <a:gd name="connsiteX26" fmla="*/ 919961 w 1112447"/>
                <a:gd name="connsiteY26" fmla="*/ 208218 h 518860"/>
                <a:gd name="connsiteX27" fmla="*/ 1004839 w 1112447"/>
                <a:gd name="connsiteY27" fmla="*/ 212796 h 518860"/>
                <a:gd name="connsiteX28" fmla="*/ 1108384 w 1112447"/>
                <a:gd name="connsiteY28" fmla="*/ 306128 h 518860"/>
                <a:gd name="connsiteX29" fmla="*/ 1101692 w 1112447"/>
                <a:gd name="connsiteY29" fmla="*/ 414955 h 518860"/>
                <a:gd name="connsiteX30" fmla="*/ 1092183 w 1112447"/>
                <a:gd name="connsiteY30" fmla="*/ 421999 h 518860"/>
                <a:gd name="connsiteX31" fmla="*/ 983003 w 1112447"/>
                <a:gd name="connsiteY31" fmla="*/ 421999 h 518860"/>
                <a:gd name="connsiteX32" fmla="*/ 972790 w 1112447"/>
                <a:gd name="connsiteY32" fmla="*/ 410024 h 518860"/>
                <a:gd name="connsiteX33" fmla="*/ 867132 w 1112447"/>
                <a:gd name="connsiteY33" fmla="*/ 330429 h 518860"/>
                <a:gd name="connsiteX34" fmla="*/ 765701 w 1112447"/>
                <a:gd name="connsiteY34" fmla="*/ 408968 h 518860"/>
                <a:gd name="connsiteX35" fmla="*/ 748795 w 1112447"/>
                <a:gd name="connsiteY35" fmla="*/ 421999 h 518860"/>
                <a:gd name="connsiteX36" fmla="*/ 543820 w 1112447"/>
                <a:gd name="connsiteY36" fmla="*/ 421294 h 518860"/>
                <a:gd name="connsiteX37" fmla="*/ 338843 w 1112447"/>
                <a:gd name="connsiteY37" fmla="*/ 421294 h 518860"/>
                <a:gd name="connsiteX38" fmla="*/ 322291 w 1112447"/>
                <a:gd name="connsiteY38" fmla="*/ 409672 h 518860"/>
                <a:gd name="connsiteX39" fmla="*/ 218042 w 1112447"/>
                <a:gd name="connsiteY39" fmla="*/ 330076 h 518860"/>
                <a:gd name="connsiteX40" fmla="*/ 114497 w 1112447"/>
                <a:gd name="connsiteY40" fmla="*/ 411081 h 518860"/>
                <a:gd name="connsiteX41" fmla="*/ 100762 w 1112447"/>
                <a:gd name="connsiteY41" fmla="*/ 421647 h 518860"/>
                <a:gd name="connsiteX42" fmla="*/ 21518 w 1112447"/>
                <a:gd name="connsiteY42" fmla="*/ 421647 h 518860"/>
                <a:gd name="connsiteX43" fmla="*/ 12362 w 1112447"/>
                <a:gd name="connsiteY43" fmla="*/ 411433 h 518860"/>
                <a:gd name="connsiteX44" fmla="*/ 4613 w 1112447"/>
                <a:gd name="connsiteY44" fmla="*/ 305423 h 518860"/>
                <a:gd name="connsiteX45" fmla="*/ 4261 w 1112447"/>
                <a:gd name="connsiteY45" fmla="*/ 189551 h 518860"/>
                <a:gd name="connsiteX46" fmla="*/ 102170 w 1112447"/>
                <a:gd name="connsiteY46" fmla="*/ 52549 h 518860"/>
                <a:gd name="connsiteX47" fmla="*/ 287204 w 1112447"/>
                <a:gd name="connsiteY47" fmla="*/ 0 h 518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12447" h="518860">
                  <a:moveTo>
                    <a:pt x="218393" y="356138"/>
                  </a:moveTo>
                  <a:cubicBezTo>
                    <a:pt x="263473" y="356138"/>
                    <a:pt x="300101" y="392414"/>
                    <a:pt x="300454" y="437142"/>
                  </a:cubicBezTo>
                  <a:cubicBezTo>
                    <a:pt x="300806" y="481519"/>
                    <a:pt x="263473" y="518851"/>
                    <a:pt x="219098" y="518851"/>
                  </a:cubicBezTo>
                  <a:cubicBezTo>
                    <a:pt x="174017" y="519555"/>
                    <a:pt x="137389" y="482927"/>
                    <a:pt x="137389" y="437847"/>
                  </a:cubicBezTo>
                  <a:cubicBezTo>
                    <a:pt x="137389" y="392414"/>
                    <a:pt x="173313" y="356138"/>
                    <a:pt x="218393" y="356138"/>
                  </a:cubicBezTo>
                  <a:close/>
                  <a:moveTo>
                    <a:pt x="870301" y="356138"/>
                  </a:moveTo>
                  <a:cubicBezTo>
                    <a:pt x="915029" y="356490"/>
                    <a:pt x="951305" y="393822"/>
                    <a:pt x="950600" y="438551"/>
                  </a:cubicBezTo>
                  <a:cubicBezTo>
                    <a:pt x="949896" y="483279"/>
                    <a:pt x="912564" y="519555"/>
                    <a:pt x="867835" y="518850"/>
                  </a:cubicBezTo>
                  <a:cubicBezTo>
                    <a:pt x="823107" y="518498"/>
                    <a:pt x="787183" y="481166"/>
                    <a:pt x="787536" y="436085"/>
                  </a:cubicBezTo>
                  <a:cubicBezTo>
                    <a:pt x="788240" y="391709"/>
                    <a:pt x="824868" y="355786"/>
                    <a:pt x="870301" y="356138"/>
                  </a:cubicBezTo>
                  <a:close/>
                  <a:moveTo>
                    <a:pt x="501248" y="108107"/>
                  </a:moveTo>
                  <a:cubicBezTo>
                    <a:pt x="486236" y="106434"/>
                    <a:pt x="471092" y="106082"/>
                    <a:pt x="455771" y="108195"/>
                  </a:cubicBezTo>
                  <a:cubicBezTo>
                    <a:pt x="433935" y="111365"/>
                    <a:pt x="424426" y="121930"/>
                    <a:pt x="423018" y="144119"/>
                  </a:cubicBezTo>
                  <a:cubicBezTo>
                    <a:pt x="420904" y="170533"/>
                    <a:pt x="429005" y="195186"/>
                    <a:pt x="438514" y="219487"/>
                  </a:cubicBezTo>
                  <a:cubicBezTo>
                    <a:pt x="441683" y="227588"/>
                    <a:pt x="446262" y="230053"/>
                    <a:pt x="454715" y="230053"/>
                  </a:cubicBezTo>
                  <a:cubicBezTo>
                    <a:pt x="496625" y="229701"/>
                    <a:pt x="538536" y="230053"/>
                    <a:pt x="580447" y="230053"/>
                  </a:cubicBezTo>
                  <a:cubicBezTo>
                    <a:pt x="622006" y="230053"/>
                    <a:pt x="663212" y="230053"/>
                    <a:pt x="705123" y="229701"/>
                  </a:cubicBezTo>
                  <a:cubicBezTo>
                    <a:pt x="709702" y="229701"/>
                    <a:pt x="716041" y="232166"/>
                    <a:pt x="718154" y="227236"/>
                  </a:cubicBezTo>
                  <a:cubicBezTo>
                    <a:pt x="720267" y="222657"/>
                    <a:pt x="715337" y="218431"/>
                    <a:pt x="712871" y="214557"/>
                  </a:cubicBezTo>
                  <a:cubicBezTo>
                    <a:pt x="699840" y="194130"/>
                    <a:pt x="682583" y="177929"/>
                    <a:pt x="662508" y="164193"/>
                  </a:cubicBezTo>
                  <a:cubicBezTo>
                    <a:pt x="626937" y="139892"/>
                    <a:pt x="587491" y="125100"/>
                    <a:pt x="545932" y="115943"/>
                  </a:cubicBezTo>
                  <a:cubicBezTo>
                    <a:pt x="531140" y="112773"/>
                    <a:pt x="516260" y="109780"/>
                    <a:pt x="501248" y="108107"/>
                  </a:cubicBezTo>
                  <a:close/>
                  <a:moveTo>
                    <a:pt x="287204" y="0"/>
                  </a:moveTo>
                  <a:cubicBezTo>
                    <a:pt x="308885" y="6"/>
                    <a:pt x="330919" y="1833"/>
                    <a:pt x="353284" y="5355"/>
                  </a:cubicBezTo>
                  <a:cubicBezTo>
                    <a:pt x="447319" y="19795"/>
                    <a:pt x="533606" y="56423"/>
                    <a:pt x="618484" y="96925"/>
                  </a:cubicBezTo>
                  <a:cubicBezTo>
                    <a:pt x="674835" y="123691"/>
                    <a:pt x="729777" y="152571"/>
                    <a:pt x="786480" y="178985"/>
                  </a:cubicBezTo>
                  <a:cubicBezTo>
                    <a:pt x="829095" y="198709"/>
                    <a:pt x="873119" y="208922"/>
                    <a:pt x="919961" y="208218"/>
                  </a:cubicBezTo>
                  <a:cubicBezTo>
                    <a:pt x="948488" y="207866"/>
                    <a:pt x="976664" y="210331"/>
                    <a:pt x="1004839" y="212796"/>
                  </a:cubicBezTo>
                  <a:cubicBezTo>
                    <a:pt x="1067530" y="218431"/>
                    <a:pt x="1098522" y="262808"/>
                    <a:pt x="1108384" y="306128"/>
                  </a:cubicBezTo>
                  <a:cubicBezTo>
                    <a:pt x="1116484" y="342755"/>
                    <a:pt x="1111553" y="379383"/>
                    <a:pt x="1101692" y="414955"/>
                  </a:cubicBezTo>
                  <a:cubicBezTo>
                    <a:pt x="1100283" y="419886"/>
                    <a:pt x="1097466" y="421999"/>
                    <a:pt x="1092183" y="421999"/>
                  </a:cubicBezTo>
                  <a:cubicBezTo>
                    <a:pt x="1055907" y="421999"/>
                    <a:pt x="1019279" y="421647"/>
                    <a:pt x="983003" y="421999"/>
                  </a:cubicBezTo>
                  <a:cubicBezTo>
                    <a:pt x="973846" y="421999"/>
                    <a:pt x="974199" y="415307"/>
                    <a:pt x="972790" y="410024"/>
                  </a:cubicBezTo>
                  <a:cubicBezTo>
                    <a:pt x="959054" y="361774"/>
                    <a:pt x="917143" y="329724"/>
                    <a:pt x="867132" y="330429"/>
                  </a:cubicBezTo>
                  <a:cubicBezTo>
                    <a:pt x="819938" y="330781"/>
                    <a:pt x="778380" y="362478"/>
                    <a:pt x="765701" y="408968"/>
                  </a:cubicBezTo>
                  <a:cubicBezTo>
                    <a:pt x="762883" y="419181"/>
                    <a:pt x="758657" y="421999"/>
                    <a:pt x="748795" y="421999"/>
                  </a:cubicBezTo>
                  <a:cubicBezTo>
                    <a:pt x="680470" y="421294"/>
                    <a:pt x="612145" y="421294"/>
                    <a:pt x="543820" y="421294"/>
                  </a:cubicBezTo>
                  <a:cubicBezTo>
                    <a:pt x="475494" y="421294"/>
                    <a:pt x="407169" y="421294"/>
                    <a:pt x="338843" y="421294"/>
                  </a:cubicBezTo>
                  <a:cubicBezTo>
                    <a:pt x="329686" y="421294"/>
                    <a:pt x="325108" y="419886"/>
                    <a:pt x="322291" y="409672"/>
                  </a:cubicBezTo>
                  <a:cubicBezTo>
                    <a:pt x="309612" y="361422"/>
                    <a:pt x="267348" y="329724"/>
                    <a:pt x="218042" y="330076"/>
                  </a:cubicBezTo>
                  <a:cubicBezTo>
                    <a:pt x="169087" y="330076"/>
                    <a:pt x="127176" y="362478"/>
                    <a:pt x="114497" y="411081"/>
                  </a:cubicBezTo>
                  <a:cubicBezTo>
                    <a:pt x="112384" y="419533"/>
                    <a:pt x="108862" y="421647"/>
                    <a:pt x="100762" y="421647"/>
                  </a:cubicBezTo>
                  <a:cubicBezTo>
                    <a:pt x="74347" y="421294"/>
                    <a:pt x="47933" y="421294"/>
                    <a:pt x="21518" y="421647"/>
                  </a:cubicBezTo>
                  <a:cubicBezTo>
                    <a:pt x="13770" y="421647"/>
                    <a:pt x="11305" y="419886"/>
                    <a:pt x="12362" y="411433"/>
                  </a:cubicBezTo>
                  <a:cubicBezTo>
                    <a:pt x="15883" y="375509"/>
                    <a:pt x="8839" y="340642"/>
                    <a:pt x="4613" y="305423"/>
                  </a:cubicBezTo>
                  <a:cubicBezTo>
                    <a:pt x="35" y="266682"/>
                    <a:pt x="-2783" y="228293"/>
                    <a:pt x="4261" y="189551"/>
                  </a:cubicBezTo>
                  <a:cubicBezTo>
                    <a:pt x="15179" y="128622"/>
                    <a:pt x="50398" y="84598"/>
                    <a:pt x="102170" y="52549"/>
                  </a:cubicBezTo>
                  <a:cubicBezTo>
                    <a:pt x="160282" y="16361"/>
                    <a:pt x="222158" y="-17"/>
                    <a:pt x="287204" y="0"/>
                  </a:cubicBezTo>
                  <a:close/>
                </a:path>
              </a:pathLst>
            </a:custGeom>
            <a:solidFill>
              <a:schemeClr val="bg1"/>
            </a:solidFill>
            <a:ln w="785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4434" name="Group 4433">
              <a:extLst>
                <a:ext uri="{FF2B5EF4-FFF2-40B4-BE49-F238E27FC236}">
                  <a16:creationId xmlns:a16="http://schemas.microsoft.com/office/drawing/2014/main" id="{21CE785F-FE1A-4142-952D-9C3F7AEFE3E3}"/>
                </a:ext>
              </a:extLst>
            </p:cNvPr>
            <p:cNvGrpSpPr/>
            <p:nvPr/>
          </p:nvGrpSpPr>
          <p:grpSpPr>
            <a:xfrm>
              <a:off x="5520174" y="1420467"/>
              <a:ext cx="4630021" cy="2106934"/>
              <a:chOff x="6223779" y="3733800"/>
              <a:chExt cx="3015807" cy="1372371"/>
            </a:xfrm>
          </p:grpSpPr>
          <p:sp>
            <p:nvSpPr>
              <p:cNvPr id="4435" name="Freeform: Shape 4434">
                <a:extLst>
                  <a:ext uri="{FF2B5EF4-FFF2-40B4-BE49-F238E27FC236}">
                    <a16:creationId xmlns:a16="http://schemas.microsoft.com/office/drawing/2014/main" id="{97DE1A90-A709-40D0-8AEC-34CFF7566E3C}"/>
                  </a:ext>
                </a:extLst>
              </p:cNvPr>
              <p:cNvSpPr/>
              <p:nvPr/>
            </p:nvSpPr>
            <p:spPr>
              <a:xfrm flipH="1">
                <a:off x="6395635" y="3817247"/>
                <a:ext cx="2788513" cy="911961"/>
              </a:xfrm>
              <a:custGeom>
                <a:avLst/>
                <a:gdLst>
                  <a:gd name="connsiteX0" fmla="*/ 119192 w 2788513"/>
                  <a:gd name="connsiteY0" fmla="*/ 626443 h 911961"/>
                  <a:gd name="connsiteX1" fmla="*/ 0 w 2788513"/>
                  <a:gd name="connsiteY1" fmla="*/ 773355 h 911961"/>
                  <a:gd name="connsiteX2" fmla="*/ 27719 w 2788513"/>
                  <a:gd name="connsiteY2" fmla="*/ 795530 h 911961"/>
                  <a:gd name="connsiteX3" fmla="*/ 130280 w 2788513"/>
                  <a:gd name="connsiteY3" fmla="*/ 784439 h 911961"/>
                  <a:gd name="connsiteX4" fmla="*/ 157999 w 2788513"/>
                  <a:gd name="connsiteY4" fmla="*/ 751179 h 911961"/>
                  <a:gd name="connsiteX5" fmla="*/ 146911 w 2788513"/>
                  <a:gd name="connsiteY5" fmla="*/ 648618 h 911961"/>
                  <a:gd name="connsiteX6" fmla="*/ 1574427 w 2788513"/>
                  <a:gd name="connsiteY6" fmla="*/ 485566 h 911961"/>
                  <a:gd name="connsiteX7" fmla="*/ 1546995 w 2788513"/>
                  <a:gd name="connsiteY7" fmla="*/ 485566 h 911961"/>
                  <a:gd name="connsiteX8" fmla="*/ 1546995 w 2788513"/>
                  <a:gd name="connsiteY8" fmla="*/ 911961 h 911961"/>
                  <a:gd name="connsiteX9" fmla="*/ 1574427 w 2788513"/>
                  <a:gd name="connsiteY9" fmla="*/ 911961 h 911961"/>
                  <a:gd name="connsiteX10" fmla="*/ 2741392 w 2788513"/>
                  <a:gd name="connsiteY10" fmla="*/ 376973 h 911961"/>
                  <a:gd name="connsiteX11" fmla="*/ 2708130 w 2788513"/>
                  <a:gd name="connsiteY11" fmla="*/ 385290 h 911961"/>
                  <a:gd name="connsiteX12" fmla="*/ 2655463 w 2788513"/>
                  <a:gd name="connsiteY12" fmla="*/ 473990 h 911961"/>
                  <a:gd name="connsiteX13" fmla="*/ 2666550 w 2788513"/>
                  <a:gd name="connsiteY13" fmla="*/ 515567 h 911961"/>
                  <a:gd name="connsiteX14" fmla="*/ 2755250 w 2788513"/>
                  <a:gd name="connsiteY14" fmla="*/ 568234 h 911961"/>
                  <a:gd name="connsiteX15" fmla="*/ 2788513 w 2788513"/>
                  <a:gd name="connsiteY15" fmla="*/ 559917 h 911961"/>
                  <a:gd name="connsiteX16" fmla="*/ 1815584 w 2788513"/>
                  <a:gd name="connsiteY16" fmla="*/ 0 h 911961"/>
                  <a:gd name="connsiteX17" fmla="*/ 1743515 w 2788513"/>
                  <a:gd name="connsiteY17" fmla="*/ 0 h 911961"/>
                  <a:gd name="connsiteX18" fmla="*/ 1072719 w 2788513"/>
                  <a:gd name="connsiteY18" fmla="*/ 213436 h 911961"/>
                  <a:gd name="connsiteX19" fmla="*/ 903633 w 2788513"/>
                  <a:gd name="connsiteY19" fmla="*/ 329856 h 911961"/>
                  <a:gd name="connsiteX20" fmla="*/ 911950 w 2788513"/>
                  <a:gd name="connsiteY20" fmla="*/ 374203 h 911961"/>
                  <a:gd name="connsiteX21" fmla="*/ 2605568 w 2788513"/>
                  <a:gd name="connsiteY21" fmla="*/ 363115 h 911961"/>
                  <a:gd name="connsiteX22" fmla="*/ 2636060 w 2788513"/>
                  <a:gd name="connsiteY22" fmla="*/ 318765 h 911961"/>
                  <a:gd name="connsiteX23" fmla="*/ 2622199 w 2788513"/>
                  <a:gd name="connsiteY23" fmla="*/ 91474 h 911961"/>
                  <a:gd name="connsiteX24" fmla="*/ 2591710 w 2788513"/>
                  <a:gd name="connsiteY24" fmla="*/ 58208 h 911961"/>
                  <a:gd name="connsiteX25" fmla="*/ 1815584 w 2788513"/>
                  <a:gd name="connsiteY25" fmla="*/ 0 h 91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788513" h="911961">
                    <a:moveTo>
                      <a:pt x="119192" y="626443"/>
                    </a:moveTo>
                    <a:lnTo>
                      <a:pt x="0" y="773355"/>
                    </a:lnTo>
                    <a:lnTo>
                      <a:pt x="27719" y="795530"/>
                    </a:lnTo>
                    <a:cubicBezTo>
                      <a:pt x="58211" y="820475"/>
                      <a:pt x="105332" y="814931"/>
                      <a:pt x="130280" y="784439"/>
                    </a:cubicBezTo>
                    <a:lnTo>
                      <a:pt x="157999" y="751179"/>
                    </a:lnTo>
                    <a:cubicBezTo>
                      <a:pt x="182944" y="720687"/>
                      <a:pt x="177401" y="673567"/>
                      <a:pt x="146911" y="648618"/>
                    </a:cubicBezTo>
                    <a:close/>
                    <a:moveTo>
                      <a:pt x="1574427" y="485566"/>
                    </a:moveTo>
                    <a:lnTo>
                      <a:pt x="1546995" y="485566"/>
                    </a:lnTo>
                    <a:lnTo>
                      <a:pt x="1546995" y="911961"/>
                    </a:lnTo>
                    <a:lnTo>
                      <a:pt x="1574427" y="911961"/>
                    </a:lnTo>
                    <a:close/>
                    <a:moveTo>
                      <a:pt x="2741392" y="376973"/>
                    </a:moveTo>
                    <a:lnTo>
                      <a:pt x="2708130" y="385290"/>
                    </a:lnTo>
                    <a:cubicBezTo>
                      <a:pt x="2669323" y="396377"/>
                      <a:pt x="2644375" y="435184"/>
                      <a:pt x="2655463" y="473990"/>
                    </a:cubicBezTo>
                    <a:lnTo>
                      <a:pt x="2666550" y="515567"/>
                    </a:lnTo>
                    <a:cubicBezTo>
                      <a:pt x="2677638" y="554373"/>
                      <a:pt x="2716444" y="579322"/>
                      <a:pt x="2755250" y="568234"/>
                    </a:cubicBezTo>
                    <a:lnTo>
                      <a:pt x="2788513" y="559917"/>
                    </a:lnTo>
                    <a:close/>
                    <a:moveTo>
                      <a:pt x="1815584" y="0"/>
                    </a:moveTo>
                    <a:cubicBezTo>
                      <a:pt x="1787865" y="0"/>
                      <a:pt x="1771233" y="0"/>
                      <a:pt x="1743515" y="0"/>
                    </a:cubicBezTo>
                    <a:cubicBezTo>
                      <a:pt x="1541166" y="8314"/>
                      <a:pt x="1227945" y="121963"/>
                      <a:pt x="1072719" y="213436"/>
                    </a:cubicBezTo>
                    <a:cubicBezTo>
                      <a:pt x="1008965" y="252240"/>
                      <a:pt x="997877" y="257787"/>
                      <a:pt x="903633" y="329856"/>
                    </a:cubicBezTo>
                    <a:cubicBezTo>
                      <a:pt x="859283" y="363115"/>
                      <a:pt x="867600" y="374203"/>
                      <a:pt x="911950" y="374203"/>
                    </a:cubicBezTo>
                    <a:cubicBezTo>
                      <a:pt x="1471870" y="374203"/>
                      <a:pt x="2045648" y="371432"/>
                      <a:pt x="2605568" y="363115"/>
                    </a:cubicBezTo>
                    <a:cubicBezTo>
                      <a:pt x="2633287" y="363115"/>
                      <a:pt x="2636060" y="338170"/>
                      <a:pt x="2636060" y="318765"/>
                    </a:cubicBezTo>
                    <a:lnTo>
                      <a:pt x="2622199" y="91474"/>
                    </a:lnTo>
                    <a:cubicBezTo>
                      <a:pt x="2622199" y="74839"/>
                      <a:pt x="2608341" y="60981"/>
                      <a:pt x="2591710" y="58208"/>
                    </a:cubicBezTo>
                    <a:cubicBezTo>
                      <a:pt x="2297891" y="22175"/>
                      <a:pt x="2131578" y="0"/>
                      <a:pt x="181558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36" name="Freeform: Shape 4435">
                <a:extLst>
                  <a:ext uri="{FF2B5EF4-FFF2-40B4-BE49-F238E27FC236}">
                    <a16:creationId xmlns:a16="http://schemas.microsoft.com/office/drawing/2014/main" id="{16B66976-CC7B-4B05-A933-224EAA508AB1}"/>
                  </a:ext>
                </a:extLst>
              </p:cNvPr>
              <p:cNvSpPr/>
              <p:nvPr/>
            </p:nvSpPr>
            <p:spPr>
              <a:xfrm flipH="1">
                <a:off x="6223779" y="3733800"/>
                <a:ext cx="3015807" cy="1117357"/>
              </a:xfrm>
              <a:custGeom>
                <a:avLst/>
                <a:gdLst>
                  <a:gd name="connsiteX0" fmla="*/ 174630 w 3015807"/>
                  <a:gd name="connsiteY0" fmla="*/ 709890 h 1117357"/>
                  <a:gd name="connsiteX1" fmla="*/ 202349 w 3015807"/>
                  <a:gd name="connsiteY1" fmla="*/ 732065 h 1117357"/>
                  <a:gd name="connsiteX2" fmla="*/ 213437 w 3015807"/>
                  <a:gd name="connsiteY2" fmla="*/ 834626 h 1117357"/>
                  <a:gd name="connsiteX3" fmla="*/ 185718 w 3015807"/>
                  <a:gd name="connsiteY3" fmla="*/ 867886 h 1117357"/>
                  <a:gd name="connsiteX4" fmla="*/ 83157 w 3015807"/>
                  <a:gd name="connsiteY4" fmla="*/ 878977 h 1117357"/>
                  <a:gd name="connsiteX5" fmla="*/ 55438 w 3015807"/>
                  <a:gd name="connsiteY5" fmla="*/ 856802 h 1117357"/>
                  <a:gd name="connsiteX6" fmla="*/ 1629865 w 3015807"/>
                  <a:gd name="connsiteY6" fmla="*/ 569013 h 1117357"/>
                  <a:gd name="connsiteX7" fmla="*/ 1629865 w 3015807"/>
                  <a:gd name="connsiteY7" fmla="*/ 995408 h 1117357"/>
                  <a:gd name="connsiteX8" fmla="*/ 1602433 w 3015807"/>
                  <a:gd name="connsiteY8" fmla="*/ 995408 h 1117357"/>
                  <a:gd name="connsiteX9" fmla="*/ 1602433 w 3015807"/>
                  <a:gd name="connsiteY9" fmla="*/ 569013 h 1117357"/>
                  <a:gd name="connsiteX10" fmla="*/ 2796830 w 3015807"/>
                  <a:gd name="connsiteY10" fmla="*/ 460420 h 1117357"/>
                  <a:gd name="connsiteX11" fmla="*/ 2843951 w 3015807"/>
                  <a:gd name="connsiteY11" fmla="*/ 643365 h 1117357"/>
                  <a:gd name="connsiteX12" fmla="*/ 2810688 w 3015807"/>
                  <a:gd name="connsiteY12" fmla="*/ 651682 h 1117357"/>
                  <a:gd name="connsiteX13" fmla="*/ 2721988 w 3015807"/>
                  <a:gd name="connsiteY13" fmla="*/ 599014 h 1117357"/>
                  <a:gd name="connsiteX14" fmla="*/ 2710901 w 3015807"/>
                  <a:gd name="connsiteY14" fmla="*/ 557438 h 1117357"/>
                  <a:gd name="connsiteX15" fmla="*/ 2763568 w 3015807"/>
                  <a:gd name="connsiteY15" fmla="*/ 468737 h 1117357"/>
                  <a:gd name="connsiteX16" fmla="*/ 1044548 w 3015807"/>
                  <a:gd name="connsiteY16" fmla="*/ 350080 h 1117357"/>
                  <a:gd name="connsiteX17" fmla="*/ 1044548 w 3015807"/>
                  <a:gd name="connsiteY17" fmla="*/ 457429 h 1117357"/>
                  <a:gd name="connsiteX18" fmla="*/ 967388 w 3015807"/>
                  <a:gd name="connsiteY18" fmla="*/ 457650 h 1117357"/>
                  <a:gd name="connsiteX19" fmla="*/ 959071 w 3015807"/>
                  <a:gd name="connsiteY19" fmla="*/ 413303 h 1117357"/>
                  <a:gd name="connsiteX20" fmla="*/ 1016285 w 3015807"/>
                  <a:gd name="connsiteY20" fmla="*/ 370165 h 1117357"/>
                  <a:gd name="connsiteX21" fmla="*/ 1597718 w 3015807"/>
                  <a:gd name="connsiteY21" fmla="*/ 116616 h 1117357"/>
                  <a:gd name="connsiteX22" fmla="*/ 1597718 w 3015807"/>
                  <a:gd name="connsiteY22" fmla="*/ 455845 h 1117357"/>
                  <a:gd name="connsiteX23" fmla="*/ 1071980 w 3015807"/>
                  <a:gd name="connsiteY23" fmla="*/ 457351 h 1117357"/>
                  <a:gd name="connsiteX24" fmla="*/ 1071980 w 3015807"/>
                  <a:gd name="connsiteY24" fmla="*/ 331701 h 1117357"/>
                  <a:gd name="connsiteX25" fmla="*/ 1088094 w 3015807"/>
                  <a:gd name="connsiteY25" fmla="*/ 321310 h 1117357"/>
                  <a:gd name="connsiteX26" fmla="*/ 1128157 w 3015807"/>
                  <a:gd name="connsiteY26" fmla="*/ 296884 h 1117357"/>
                  <a:gd name="connsiteX27" fmla="*/ 1445884 w 3015807"/>
                  <a:gd name="connsiteY27" fmla="*/ 158981 h 1117357"/>
                  <a:gd name="connsiteX28" fmla="*/ 2392522 w 3015807"/>
                  <a:gd name="connsiteY28" fmla="*/ 111847 h 1117357"/>
                  <a:gd name="connsiteX29" fmla="*/ 2446360 w 3015807"/>
                  <a:gd name="connsiteY29" fmla="*/ 117359 h 1117357"/>
                  <a:gd name="connsiteX30" fmla="*/ 2647148 w 3015807"/>
                  <a:gd name="connsiteY30" fmla="*/ 141655 h 1117357"/>
                  <a:gd name="connsiteX31" fmla="*/ 2677637 w 3015807"/>
                  <a:gd name="connsiteY31" fmla="*/ 174921 h 1117357"/>
                  <a:gd name="connsiteX32" fmla="*/ 2691498 w 3015807"/>
                  <a:gd name="connsiteY32" fmla="*/ 402212 h 1117357"/>
                  <a:gd name="connsiteX33" fmla="*/ 2661006 w 3015807"/>
                  <a:gd name="connsiteY33" fmla="*/ 446563 h 1117357"/>
                  <a:gd name="connsiteX34" fmla="*/ 2392522 w 3015807"/>
                  <a:gd name="connsiteY34" fmla="*/ 449310 h 1117357"/>
                  <a:gd name="connsiteX35" fmla="*/ 1871022 w 3015807"/>
                  <a:gd name="connsiteY35" fmla="*/ 83447 h 1117357"/>
                  <a:gd name="connsiteX36" fmla="*/ 2267401 w 3015807"/>
                  <a:gd name="connsiteY36" fmla="*/ 99039 h 1117357"/>
                  <a:gd name="connsiteX37" fmla="*/ 2365090 w 3015807"/>
                  <a:gd name="connsiteY37" fmla="*/ 109039 h 1117357"/>
                  <a:gd name="connsiteX38" fmla="*/ 2365090 w 3015807"/>
                  <a:gd name="connsiteY38" fmla="*/ 449590 h 1117357"/>
                  <a:gd name="connsiteX39" fmla="*/ 1814197 w 3015807"/>
                  <a:gd name="connsiteY39" fmla="*/ 455226 h 1117357"/>
                  <a:gd name="connsiteX40" fmla="*/ 1625150 w 3015807"/>
                  <a:gd name="connsiteY40" fmla="*/ 455767 h 1117357"/>
                  <a:gd name="connsiteX41" fmla="*/ 1625150 w 3015807"/>
                  <a:gd name="connsiteY41" fmla="*/ 108962 h 1117357"/>
                  <a:gd name="connsiteX42" fmla="*/ 1630604 w 3015807"/>
                  <a:gd name="connsiteY42" fmla="*/ 107441 h 1117357"/>
                  <a:gd name="connsiteX43" fmla="*/ 1798953 w 3015807"/>
                  <a:gd name="connsiteY43" fmla="*/ 83447 h 1117357"/>
                  <a:gd name="connsiteX44" fmla="*/ 1871022 w 3015807"/>
                  <a:gd name="connsiteY44" fmla="*/ 83447 h 1117357"/>
                  <a:gd name="connsiteX45" fmla="*/ 1890423 w 3015807"/>
                  <a:gd name="connsiteY45" fmla="*/ 291 h 1117357"/>
                  <a:gd name="connsiteX46" fmla="*/ 1089351 w 3015807"/>
                  <a:gd name="connsiteY46" fmla="*/ 208181 h 1117357"/>
                  <a:gd name="connsiteX47" fmla="*/ 820477 w 3015807"/>
                  <a:gd name="connsiteY47" fmla="*/ 388354 h 1117357"/>
                  <a:gd name="connsiteX48" fmla="*/ 620901 w 3015807"/>
                  <a:gd name="connsiteY48" fmla="*/ 446562 h 1117357"/>
                  <a:gd name="connsiteX49" fmla="*/ 11088 w 3015807"/>
                  <a:gd name="connsiteY49" fmla="*/ 884519 h 1117357"/>
                  <a:gd name="connsiteX50" fmla="*/ 2773 w 3015807"/>
                  <a:gd name="connsiteY50" fmla="*/ 1017570 h 1117357"/>
                  <a:gd name="connsiteX51" fmla="*/ 91474 w 3015807"/>
                  <a:gd name="connsiteY51" fmla="*/ 1117357 h 1117357"/>
                  <a:gd name="connsiteX52" fmla="*/ 407468 w 3015807"/>
                  <a:gd name="connsiteY52" fmla="*/ 1111814 h 1117357"/>
                  <a:gd name="connsiteX53" fmla="*/ 407468 w 3015807"/>
                  <a:gd name="connsiteY53" fmla="*/ 1109043 h 1117357"/>
                  <a:gd name="connsiteX54" fmla="*/ 692970 w 3015807"/>
                  <a:gd name="connsiteY54" fmla="*/ 823538 h 1117357"/>
                  <a:gd name="connsiteX55" fmla="*/ 978476 w 3015807"/>
                  <a:gd name="connsiteY55" fmla="*/ 1103499 h 1117357"/>
                  <a:gd name="connsiteX56" fmla="*/ 2178699 w 3015807"/>
                  <a:gd name="connsiteY56" fmla="*/ 1097956 h 1117357"/>
                  <a:gd name="connsiteX57" fmla="*/ 2464204 w 3015807"/>
                  <a:gd name="connsiteY57" fmla="*/ 823538 h 1117357"/>
                  <a:gd name="connsiteX58" fmla="*/ 2749707 w 3015807"/>
                  <a:gd name="connsiteY58" fmla="*/ 1106270 h 1117357"/>
                  <a:gd name="connsiteX59" fmla="*/ 2913249 w 3015807"/>
                  <a:gd name="connsiteY59" fmla="*/ 1111814 h 1117357"/>
                  <a:gd name="connsiteX60" fmla="*/ 3015807 w 3015807"/>
                  <a:gd name="connsiteY60" fmla="*/ 1003712 h 1117357"/>
                  <a:gd name="connsiteX61" fmla="*/ 2982545 w 3015807"/>
                  <a:gd name="connsiteY61" fmla="*/ 704349 h 1117357"/>
                  <a:gd name="connsiteX62" fmla="*/ 2982545 w 3015807"/>
                  <a:gd name="connsiteY62" fmla="*/ 698805 h 1117357"/>
                  <a:gd name="connsiteX63" fmla="*/ 2979774 w 3015807"/>
                  <a:gd name="connsiteY63" fmla="*/ 690488 h 1117357"/>
                  <a:gd name="connsiteX64" fmla="*/ 2940968 w 3015807"/>
                  <a:gd name="connsiteY64" fmla="*/ 654455 h 1117357"/>
                  <a:gd name="connsiteX65" fmla="*/ 2929880 w 3015807"/>
                  <a:gd name="connsiteY65" fmla="*/ 654455 h 1117357"/>
                  <a:gd name="connsiteX66" fmla="*/ 2927107 w 3015807"/>
                  <a:gd name="connsiteY66" fmla="*/ 654455 h 1117357"/>
                  <a:gd name="connsiteX67" fmla="*/ 2868899 w 3015807"/>
                  <a:gd name="connsiteY67" fmla="*/ 651682 h 1117357"/>
                  <a:gd name="connsiteX68" fmla="*/ 2741392 w 3015807"/>
                  <a:gd name="connsiteY68" fmla="*/ 113937 h 1117357"/>
                  <a:gd name="connsiteX69" fmla="*/ 2688725 w 3015807"/>
                  <a:gd name="connsiteY69" fmla="*/ 69587 h 1117357"/>
                  <a:gd name="connsiteX70" fmla="*/ 1890423 w 3015807"/>
                  <a:gd name="connsiteY70" fmla="*/ 291 h 111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3015807" h="1117357">
                    <a:moveTo>
                      <a:pt x="174630" y="709890"/>
                    </a:moveTo>
                    <a:lnTo>
                      <a:pt x="202349" y="732065"/>
                    </a:lnTo>
                    <a:cubicBezTo>
                      <a:pt x="232839" y="757014"/>
                      <a:pt x="238382" y="804134"/>
                      <a:pt x="213437" y="834626"/>
                    </a:cubicBezTo>
                    <a:lnTo>
                      <a:pt x="185718" y="867886"/>
                    </a:lnTo>
                    <a:cubicBezTo>
                      <a:pt x="160770" y="898378"/>
                      <a:pt x="113649" y="903922"/>
                      <a:pt x="83157" y="878977"/>
                    </a:cubicBezTo>
                    <a:lnTo>
                      <a:pt x="55438" y="856802"/>
                    </a:lnTo>
                    <a:close/>
                    <a:moveTo>
                      <a:pt x="1629865" y="569013"/>
                    </a:moveTo>
                    <a:lnTo>
                      <a:pt x="1629865" y="995408"/>
                    </a:lnTo>
                    <a:lnTo>
                      <a:pt x="1602433" y="995408"/>
                    </a:lnTo>
                    <a:lnTo>
                      <a:pt x="1602433" y="569013"/>
                    </a:lnTo>
                    <a:close/>
                    <a:moveTo>
                      <a:pt x="2796830" y="460420"/>
                    </a:moveTo>
                    <a:lnTo>
                      <a:pt x="2843951" y="643365"/>
                    </a:lnTo>
                    <a:lnTo>
                      <a:pt x="2810688" y="651682"/>
                    </a:lnTo>
                    <a:cubicBezTo>
                      <a:pt x="2771882" y="662769"/>
                      <a:pt x="2733076" y="637821"/>
                      <a:pt x="2721988" y="599014"/>
                    </a:cubicBezTo>
                    <a:lnTo>
                      <a:pt x="2710901" y="557438"/>
                    </a:lnTo>
                    <a:cubicBezTo>
                      <a:pt x="2699813" y="518631"/>
                      <a:pt x="2724761" y="479825"/>
                      <a:pt x="2763568" y="468737"/>
                    </a:cubicBezTo>
                    <a:close/>
                    <a:moveTo>
                      <a:pt x="1044548" y="350080"/>
                    </a:moveTo>
                    <a:lnTo>
                      <a:pt x="1044548" y="457429"/>
                    </a:lnTo>
                    <a:lnTo>
                      <a:pt x="967388" y="457650"/>
                    </a:lnTo>
                    <a:cubicBezTo>
                      <a:pt x="923038" y="457650"/>
                      <a:pt x="914721" y="446563"/>
                      <a:pt x="959071" y="413303"/>
                    </a:cubicBezTo>
                    <a:cubicBezTo>
                      <a:pt x="982632" y="395286"/>
                      <a:pt x="1000996" y="381426"/>
                      <a:pt x="1016285" y="370165"/>
                    </a:cubicBezTo>
                    <a:close/>
                    <a:moveTo>
                      <a:pt x="1597718" y="116616"/>
                    </a:moveTo>
                    <a:lnTo>
                      <a:pt x="1597718" y="455845"/>
                    </a:lnTo>
                    <a:lnTo>
                      <a:pt x="1071980" y="457351"/>
                    </a:lnTo>
                    <a:lnTo>
                      <a:pt x="1071980" y="331701"/>
                    </a:lnTo>
                    <a:lnTo>
                      <a:pt x="1088094" y="321310"/>
                    </a:lnTo>
                    <a:cubicBezTo>
                      <a:pt x="1099572" y="314207"/>
                      <a:pt x="1112219" y="306585"/>
                      <a:pt x="1128157" y="296884"/>
                    </a:cubicBezTo>
                    <a:cubicBezTo>
                      <a:pt x="1205770" y="251147"/>
                      <a:pt x="1322882" y="199866"/>
                      <a:pt x="1445884" y="158981"/>
                    </a:cubicBezTo>
                    <a:close/>
                    <a:moveTo>
                      <a:pt x="2392522" y="111847"/>
                    </a:moveTo>
                    <a:lnTo>
                      <a:pt x="2446360" y="117359"/>
                    </a:lnTo>
                    <a:cubicBezTo>
                      <a:pt x="2508208" y="124505"/>
                      <a:pt x="2573693" y="132647"/>
                      <a:pt x="2647148" y="141655"/>
                    </a:cubicBezTo>
                    <a:cubicBezTo>
                      <a:pt x="2663779" y="144429"/>
                      <a:pt x="2677637" y="158287"/>
                      <a:pt x="2677637" y="174921"/>
                    </a:cubicBezTo>
                    <a:lnTo>
                      <a:pt x="2691498" y="402212"/>
                    </a:lnTo>
                    <a:cubicBezTo>
                      <a:pt x="2691498" y="421617"/>
                      <a:pt x="2688725" y="446563"/>
                      <a:pt x="2661006" y="446563"/>
                    </a:cubicBezTo>
                    <a:lnTo>
                      <a:pt x="2392522" y="449310"/>
                    </a:lnTo>
                    <a:close/>
                    <a:moveTo>
                      <a:pt x="1871022" y="83447"/>
                    </a:moveTo>
                    <a:cubicBezTo>
                      <a:pt x="2029019" y="83447"/>
                      <a:pt x="2149596" y="88991"/>
                      <a:pt x="2267401" y="99039"/>
                    </a:cubicBezTo>
                    <a:lnTo>
                      <a:pt x="2365090" y="109039"/>
                    </a:lnTo>
                    <a:lnTo>
                      <a:pt x="2365090" y="449590"/>
                    </a:lnTo>
                    <a:lnTo>
                      <a:pt x="1814197" y="455226"/>
                    </a:lnTo>
                    <a:lnTo>
                      <a:pt x="1625150" y="455767"/>
                    </a:lnTo>
                    <a:lnTo>
                      <a:pt x="1625150" y="108962"/>
                    </a:lnTo>
                    <a:lnTo>
                      <a:pt x="1630604" y="107441"/>
                    </a:lnTo>
                    <a:cubicBezTo>
                      <a:pt x="1690849" y="94188"/>
                      <a:pt x="1748366" y="85526"/>
                      <a:pt x="1798953" y="83447"/>
                    </a:cubicBezTo>
                    <a:cubicBezTo>
                      <a:pt x="1826671" y="83447"/>
                      <a:pt x="1843303" y="83447"/>
                      <a:pt x="1871022" y="83447"/>
                    </a:cubicBezTo>
                    <a:close/>
                    <a:moveTo>
                      <a:pt x="1890423" y="291"/>
                    </a:moveTo>
                    <a:cubicBezTo>
                      <a:pt x="1579973" y="3062"/>
                      <a:pt x="1344364" y="55729"/>
                      <a:pt x="1089351" y="208181"/>
                    </a:cubicBezTo>
                    <a:cubicBezTo>
                      <a:pt x="1000651" y="263618"/>
                      <a:pt x="903634" y="332917"/>
                      <a:pt x="820477" y="388354"/>
                    </a:cubicBezTo>
                    <a:cubicBezTo>
                      <a:pt x="765039" y="424387"/>
                      <a:pt x="665252" y="438248"/>
                      <a:pt x="620901" y="446562"/>
                    </a:cubicBezTo>
                    <a:cubicBezTo>
                      <a:pt x="368662" y="488142"/>
                      <a:pt x="124736" y="651682"/>
                      <a:pt x="11088" y="884519"/>
                    </a:cubicBezTo>
                    <a:cubicBezTo>
                      <a:pt x="0" y="928870"/>
                      <a:pt x="-2773" y="981537"/>
                      <a:pt x="2773" y="1017570"/>
                    </a:cubicBezTo>
                    <a:cubicBezTo>
                      <a:pt x="8317" y="1070237"/>
                      <a:pt x="24948" y="1117357"/>
                      <a:pt x="91474" y="1117357"/>
                    </a:cubicBezTo>
                    <a:cubicBezTo>
                      <a:pt x="196805" y="1114587"/>
                      <a:pt x="302137" y="1114587"/>
                      <a:pt x="407468" y="1111814"/>
                    </a:cubicBezTo>
                    <a:cubicBezTo>
                      <a:pt x="407468" y="1111814"/>
                      <a:pt x="407468" y="1109043"/>
                      <a:pt x="407468" y="1109043"/>
                    </a:cubicBezTo>
                    <a:cubicBezTo>
                      <a:pt x="407468" y="951045"/>
                      <a:pt x="534975" y="823538"/>
                      <a:pt x="692970" y="823538"/>
                    </a:cubicBezTo>
                    <a:cubicBezTo>
                      <a:pt x="848196" y="823538"/>
                      <a:pt x="975703" y="948274"/>
                      <a:pt x="978476" y="1103499"/>
                    </a:cubicBezTo>
                    <a:cubicBezTo>
                      <a:pt x="1377627" y="1097956"/>
                      <a:pt x="1779548" y="1095182"/>
                      <a:pt x="2178699" y="1097956"/>
                    </a:cubicBezTo>
                    <a:cubicBezTo>
                      <a:pt x="2184243" y="945501"/>
                      <a:pt x="2308979" y="823538"/>
                      <a:pt x="2464204" y="823538"/>
                    </a:cubicBezTo>
                    <a:cubicBezTo>
                      <a:pt x="2622200" y="823538"/>
                      <a:pt x="2749707" y="951045"/>
                      <a:pt x="2749707" y="1106270"/>
                    </a:cubicBezTo>
                    <a:cubicBezTo>
                      <a:pt x="2805144" y="1109043"/>
                      <a:pt x="2857811" y="1109043"/>
                      <a:pt x="2913249" y="1111814"/>
                    </a:cubicBezTo>
                    <a:cubicBezTo>
                      <a:pt x="2993632" y="1114587"/>
                      <a:pt x="3004720" y="1059149"/>
                      <a:pt x="3015807" y="1003712"/>
                    </a:cubicBezTo>
                    <a:cubicBezTo>
                      <a:pt x="2996405" y="901151"/>
                      <a:pt x="2993632" y="801363"/>
                      <a:pt x="2982545" y="704349"/>
                    </a:cubicBezTo>
                    <a:cubicBezTo>
                      <a:pt x="2982545" y="701575"/>
                      <a:pt x="2982545" y="701575"/>
                      <a:pt x="2982545" y="698805"/>
                    </a:cubicBezTo>
                    <a:cubicBezTo>
                      <a:pt x="2982545" y="696032"/>
                      <a:pt x="2982545" y="693261"/>
                      <a:pt x="2979774" y="690488"/>
                    </a:cubicBezTo>
                    <a:cubicBezTo>
                      <a:pt x="2974230" y="668313"/>
                      <a:pt x="2963143" y="657225"/>
                      <a:pt x="2940968" y="654455"/>
                    </a:cubicBezTo>
                    <a:cubicBezTo>
                      <a:pt x="2938194" y="654455"/>
                      <a:pt x="2932651" y="654455"/>
                      <a:pt x="2929880" y="654455"/>
                    </a:cubicBezTo>
                    <a:cubicBezTo>
                      <a:pt x="2929880" y="654455"/>
                      <a:pt x="2927107" y="654455"/>
                      <a:pt x="2927107" y="654455"/>
                    </a:cubicBezTo>
                    <a:cubicBezTo>
                      <a:pt x="2907705" y="651682"/>
                      <a:pt x="2888301" y="651682"/>
                      <a:pt x="2868899" y="651682"/>
                    </a:cubicBezTo>
                    <a:cubicBezTo>
                      <a:pt x="2807918" y="474281"/>
                      <a:pt x="2780199" y="294110"/>
                      <a:pt x="2741392" y="113937"/>
                    </a:cubicBezTo>
                    <a:cubicBezTo>
                      <a:pt x="2735849" y="83448"/>
                      <a:pt x="2710900" y="72360"/>
                      <a:pt x="2688725" y="69587"/>
                    </a:cubicBezTo>
                    <a:cubicBezTo>
                      <a:pt x="2444800" y="14149"/>
                      <a:pt x="2123261" y="-2482"/>
                      <a:pt x="1890423" y="29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37" name="Freeform: Shape 4436">
                <a:extLst>
                  <a:ext uri="{FF2B5EF4-FFF2-40B4-BE49-F238E27FC236}">
                    <a16:creationId xmlns:a16="http://schemas.microsoft.com/office/drawing/2014/main" id="{612D2C72-1CE4-4DE4-9DCA-6C3924E248B0}"/>
                  </a:ext>
                </a:extLst>
              </p:cNvPr>
              <p:cNvSpPr/>
              <p:nvPr/>
            </p:nvSpPr>
            <p:spPr>
              <a:xfrm flipH="1">
                <a:off x="8280515" y="4568426"/>
                <a:ext cx="532201" cy="532201"/>
              </a:xfrm>
              <a:custGeom>
                <a:avLst/>
                <a:gdLst>
                  <a:gd name="connsiteX0" fmla="*/ 241765 w 532201"/>
                  <a:gd name="connsiteY0" fmla="*/ 132029 h 532201"/>
                  <a:gd name="connsiteX1" fmla="*/ 297870 w 532201"/>
                  <a:gd name="connsiteY1" fmla="*/ 133862 h 532201"/>
                  <a:gd name="connsiteX2" fmla="*/ 402960 w 532201"/>
                  <a:gd name="connsiteY2" fmla="*/ 303926 h 532201"/>
                  <a:gd name="connsiteX3" fmla="*/ 232899 w 532201"/>
                  <a:gd name="connsiteY3" fmla="*/ 409016 h 532201"/>
                  <a:gd name="connsiteX4" fmla="*/ 127806 w 532201"/>
                  <a:gd name="connsiteY4" fmla="*/ 238955 h 532201"/>
                  <a:gd name="connsiteX5" fmla="*/ 241765 w 532201"/>
                  <a:gd name="connsiteY5" fmla="*/ 132029 h 532201"/>
                  <a:gd name="connsiteX6" fmla="*/ 266100 w 532201"/>
                  <a:gd name="connsiteY6" fmla="*/ 0 h 532201"/>
                  <a:gd name="connsiteX7" fmla="*/ 0 w 532201"/>
                  <a:gd name="connsiteY7" fmla="*/ 266101 h 532201"/>
                  <a:gd name="connsiteX8" fmla="*/ 0 w 532201"/>
                  <a:gd name="connsiteY8" fmla="*/ 268871 h 532201"/>
                  <a:gd name="connsiteX9" fmla="*/ 266100 w 532201"/>
                  <a:gd name="connsiteY9" fmla="*/ 532201 h 532201"/>
                  <a:gd name="connsiteX10" fmla="*/ 532201 w 532201"/>
                  <a:gd name="connsiteY10" fmla="*/ 266101 h 532201"/>
                  <a:gd name="connsiteX11" fmla="*/ 532201 w 532201"/>
                  <a:gd name="connsiteY11" fmla="*/ 260557 h 532201"/>
                  <a:gd name="connsiteX12" fmla="*/ 266100 w 532201"/>
                  <a:gd name="connsiteY12" fmla="*/ 0 h 53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2201" h="532201">
                    <a:moveTo>
                      <a:pt x="241765" y="132029"/>
                    </a:moveTo>
                    <a:cubicBezTo>
                      <a:pt x="259869" y="128953"/>
                      <a:pt x="278874" y="129377"/>
                      <a:pt x="297870" y="133862"/>
                    </a:cubicBezTo>
                    <a:cubicBezTo>
                      <a:pt x="373850" y="151803"/>
                      <a:pt x="420904" y="227943"/>
                      <a:pt x="402960" y="303926"/>
                    </a:cubicBezTo>
                    <a:cubicBezTo>
                      <a:pt x="385019" y="379906"/>
                      <a:pt x="308879" y="426960"/>
                      <a:pt x="232899" y="409016"/>
                    </a:cubicBezTo>
                    <a:cubicBezTo>
                      <a:pt x="156915" y="391075"/>
                      <a:pt x="109865" y="314935"/>
                      <a:pt x="127806" y="238955"/>
                    </a:cubicBezTo>
                    <a:cubicBezTo>
                      <a:pt x="141261" y="181968"/>
                      <a:pt x="187454" y="141255"/>
                      <a:pt x="241765" y="132029"/>
                    </a:cubicBezTo>
                    <a:close/>
                    <a:moveTo>
                      <a:pt x="266100" y="0"/>
                    </a:moveTo>
                    <a:cubicBezTo>
                      <a:pt x="119192" y="0"/>
                      <a:pt x="0" y="119190"/>
                      <a:pt x="0" y="266101"/>
                    </a:cubicBezTo>
                    <a:cubicBezTo>
                      <a:pt x="0" y="266101"/>
                      <a:pt x="0" y="268871"/>
                      <a:pt x="0" y="268871"/>
                    </a:cubicBezTo>
                    <a:cubicBezTo>
                      <a:pt x="2773" y="415782"/>
                      <a:pt x="119192" y="532201"/>
                      <a:pt x="266100" y="532201"/>
                    </a:cubicBezTo>
                    <a:cubicBezTo>
                      <a:pt x="413011" y="532201"/>
                      <a:pt x="532201" y="413009"/>
                      <a:pt x="532201" y="266101"/>
                    </a:cubicBezTo>
                    <a:cubicBezTo>
                      <a:pt x="532201" y="263330"/>
                      <a:pt x="532201" y="263330"/>
                      <a:pt x="532201" y="260557"/>
                    </a:cubicBezTo>
                    <a:cubicBezTo>
                      <a:pt x="529431" y="116419"/>
                      <a:pt x="410238" y="0"/>
                      <a:pt x="2661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38" name="Freeform: Shape 4437">
                <a:extLst>
                  <a:ext uri="{FF2B5EF4-FFF2-40B4-BE49-F238E27FC236}">
                    <a16:creationId xmlns:a16="http://schemas.microsoft.com/office/drawing/2014/main" id="{CF9E118E-ED43-4A64-AF01-CC7EAF79B557}"/>
                  </a:ext>
                </a:extLst>
              </p:cNvPr>
              <p:cNvSpPr/>
              <p:nvPr/>
            </p:nvSpPr>
            <p:spPr>
              <a:xfrm flipH="1">
                <a:off x="6512054" y="4573970"/>
                <a:ext cx="532201" cy="532201"/>
              </a:xfrm>
              <a:custGeom>
                <a:avLst/>
                <a:gdLst>
                  <a:gd name="connsiteX0" fmla="*/ 243115 w 532201"/>
                  <a:gd name="connsiteY0" fmla="*/ 128170 h 532201"/>
                  <a:gd name="connsiteX1" fmla="*/ 299220 w 532201"/>
                  <a:gd name="connsiteY1" fmla="*/ 130003 h 532201"/>
                  <a:gd name="connsiteX2" fmla="*/ 404310 w 532201"/>
                  <a:gd name="connsiteY2" fmla="*/ 300067 h 532201"/>
                  <a:gd name="connsiteX3" fmla="*/ 234249 w 532201"/>
                  <a:gd name="connsiteY3" fmla="*/ 405157 h 532201"/>
                  <a:gd name="connsiteX4" fmla="*/ 129156 w 532201"/>
                  <a:gd name="connsiteY4" fmla="*/ 235096 h 532201"/>
                  <a:gd name="connsiteX5" fmla="*/ 243115 w 532201"/>
                  <a:gd name="connsiteY5" fmla="*/ 128170 h 532201"/>
                  <a:gd name="connsiteX6" fmla="*/ 266101 w 532201"/>
                  <a:gd name="connsiteY6" fmla="*/ 0 h 532201"/>
                  <a:gd name="connsiteX7" fmla="*/ 0 w 532201"/>
                  <a:gd name="connsiteY7" fmla="*/ 255013 h 532201"/>
                  <a:gd name="connsiteX8" fmla="*/ 0 w 532201"/>
                  <a:gd name="connsiteY8" fmla="*/ 266101 h 532201"/>
                  <a:gd name="connsiteX9" fmla="*/ 266101 w 532201"/>
                  <a:gd name="connsiteY9" fmla="*/ 532201 h 532201"/>
                  <a:gd name="connsiteX10" fmla="*/ 532201 w 532201"/>
                  <a:gd name="connsiteY10" fmla="*/ 266101 h 532201"/>
                  <a:gd name="connsiteX11" fmla="*/ 532201 w 532201"/>
                  <a:gd name="connsiteY11" fmla="*/ 263330 h 532201"/>
                  <a:gd name="connsiteX12" fmla="*/ 266101 w 532201"/>
                  <a:gd name="connsiteY12" fmla="*/ 0 h 53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2201" h="532201">
                    <a:moveTo>
                      <a:pt x="243115" y="128170"/>
                    </a:moveTo>
                    <a:cubicBezTo>
                      <a:pt x="261218" y="125094"/>
                      <a:pt x="280224" y="125518"/>
                      <a:pt x="299220" y="130003"/>
                    </a:cubicBezTo>
                    <a:cubicBezTo>
                      <a:pt x="375200" y="147944"/>
                      <a:pt x="422254" y="224084"/>
                      <a:pt x="404310" y="300067"/>
                    </a:cubicBezTo>
                    <a:cubicBezTo>
                      <a:pt x="386369" y="376047"/>
                      <a:pt x="310229" y="423101"/>
                      <a:pt x="234249" y="405157"/>
                    </a:cubicBezTo>
                    <a:cubicBezTo>
                      <a:pt x="158266" y="387216"/>
                      <a:pt x="111215" y="311076"/>
                      <a:pt x="129156" y="235096"/>
                    </a:cubicBezTo>
                    <a:cubicBezTo>
                      <a:pt x="142612" y="178109"/>
                      <a:pt x="188804" y="137396"/>
                      <a:pt x="243115" y="128170"/>
                    </a:cubicBezTo>
                    <a:close/>
                    <a:moveTo>
                      <a:pt x="266101" y="0"/>
                    </a:moveTo>
                    <a:cubicBezTo>
                      <a:pt x="121963" y="0"/>
                      <a:pt x="5544" y="113649"/>
                      <a:pt x="0" y="255013"/>
                    </a:cubicBezTo>
                    <a:cubicBezTo>
                      <a:pt x="0" y="257786"/>
                      <a:pt x="0" y="263330"/>
                      <a:pt x="0" y="266101"/>
                    </a:cubicBezTo>
                    <a:cubicBezTo>
                      <a:pt x="0" y="413012"/>
                      <a:pt x="119192" y="532201"/>
                      <a:pt x="266101" y="532201"/>
                    </a:cubicBezTo>
                    <a:cubicBezTo>
                      <a:pt x="413012" y="532201"/>
                      <a:pt x="532201" y="413012"/>
                      <a:pt x="532201" y="266101"/>
                    </a:cubicBezTo>
                    <a:cubicBezTo>
                      <a:pt x="532201" y="266101"/>
                      <a:pt x="532201" y="266101"/>
                      <a:pt x="532201" y="263330"/>
                    </a:cubicBezTo>
                    <a:cubicBezTo>
                      <a:pt x="532201" y="119192"/>
                      <a:pt x="413012" y="0"/>
                      <a:pt x="2661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39" name="Freeform: Shape 4438">
                <a:extLst>
                  <a:ext uri="{FF2B5EF4-FFF2-40B4-BE49-F238E27FC236}">
                    <a16:creationId xmlns:a16="http://schemas.microsoft.com/office/drawing/2014/main" id="{DAF18214-B805-439A-AC77-F3A8572DC4A9}"/>
                  </a:ext>
                </a:extLst>
              </p:cNvPr>
              <p:cNvSpPr/>
              <p:nvPr/>
            </p:nvSpPr>
            <p:spPr>
              <a:xfrm flipH="1">
                <a:off x="7584771" y="4341132"/>
                <a:ext cx="27719" cy="332626"/>
              </a:xfrm>
              <a:custGeom>
                <a:avLst/>
                <a:gdLst>
                  <a:gd name="connsiteX0" fmla="*/ 0 w 0"/>
                  <a:gd name="connsiteY0" fmla="*/ 0 h 114300"/>
                  <a:gd name="connsiteX1" fmla="*/ 0 w 0"/>
                  <a:gd name="connsiteY1" fmla="*/ 120968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14300">
                    <a:moveTo>
                      <a:pt x="0" y="0"/>
                    </a:moveTo>
                    <a:lnTo>
                      <a:pt x="0" y="120968"/>
                    </a:lnTo>
                  </a:path>
                </a:pathLst>
              </a:custGeom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40" name="Freeform: Shape 4439">
                <a:extLst>
                  <a:ext uri="{FF2B5EF4-FFF2-40B4-BE49-F238E27FC236}">
                    <a16:creationId xmlns:a16="http://schemas.microsoft.com/office/drawing/2014/main" id="{848D8273-553E-4D21-B6D0-033B89ED26CD}"/>
                  </a:ext>
                </a:extLst>
              </p:cNvPr>
              <p:cNvSpPr/>
              <p:nvPr/>
            </p:nvSpPr>
            <p:spPr>
              <a:xfrm flipH="1">
                <a:off x="7595862" y="4335588"/>
                <a:ext cx="27719" cy="360345"/>
              </a:xfrm>
              <a:custGeom>
                <a:avLst/>
                <a:gdLst>
                  <a:gd name="connsiteX0" fmla="*/ 3810 w 0"/>
                  <a:gd name="connsiteY0" fmla="*/ 124777 h 123825"/>
                  <a:gd name="connsiteX1" fmla="*/ 0 w 0"/>
                  <a:gd name="connsiteY1" fmla="*/ 122873 h 123825"/>
                  <a:gd name="connsiteX2" fmla="*/ 0 w 0"/>
                  <a:gd name="connsiteY2" fmla="*/ 1905 h 123825"/>
                  <a:gd name="connsiteX3" fmla="*/ 3810 w 0"/>
                  <a:gd name="connsiteY3" fmla="*/ 0 h 123825"/>
                  <a:gd name="connsiteX4" fmla="*/ 7620 w 0"/>
                  <a:gd name="connsiteY4" fmla="*/ 1905 h 123825"/>
                  <a:gd name="connsiteX5" fmla="*/ 7620 w 0"/>
                  <a:gd name="connsiteY5" fmla="*/ 123825 h 123825"/>
                  <a:gd name="connsiteX6" fmla="*/ 3810 w 0"/>
                  <a:gd name="connsiteY6" fmla="*/ 124777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123825">
                    <a:moveTo>
                      <a:pt x="3810" y="124777"/>
                    </a:moveTo>
                    <a:cubicBezTo>
                      <a:pt x="1905" y="124777"/>
                      <a:pt x="0" y="123825"/>
                      <a:pt x="0" y="122873"/>
                    </a:cubicBezTo>
                    <a:lnTo>
                      <a:pt x="0" y="1905"/>
                    </a:lnTo>
                    <a:cubicBezTo>
                      <a:pt x="0" y="953"/>
                      <a:pt x="1905" y="0"/>
                      <a:pt x="3810" y="0"/>
                    </a:cubicBezTo>
                    <a:cubicBezTo>
                      <a:pt x="5715" y="0"/>
                      <a:pt x="7620" y="953"/>
                      <a:pt x="7620" y="1905"/>
                    </a:cubicBezTo>
                    <a:lnTo>
                      <a:pt x="7620" y="123825"/>
                    </a:lnTo>
                    <a:cubicBezTo>
                      <a:pt x="7620" y="123825"/>
                      <a:pt x="5715" y="124777"/>
                      <a:pt x="3810" y="124777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11298</TotalTime>
  <Words>112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134</cp:revision>
  <dcterms:created xsi:type="dcterms:W3CDTF">2018-02-18T19:39:47Z</dcterms:created>
  <dcterms:modified xsi:type="dcterms:W3CDTF">2020-08-31T08:03:52Z</dcterms:modified>
</cp:coreProperties>
</file>