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9" y="138710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41151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46379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2015-02-14T08:23:18Z</dcterms:modified>
</cp:coreProperties>
</file>