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9" r:id="rId4"/>
    <p:sldId id="258" r:id="rId5"/>
    <p:sldId id="264" r:id="rId6"/>
    <p:sldId id="265" r:id="rId7"/>
    <p:sldId id="26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E00"/>
    <a:srgbClr val="DE7400"/>
    <a:srgbClr val="4E863A"/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3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4301088"/>
        <c:axId val="184306688"/>
      </c:barChart>
      <c:catAx>
        <c:axId val="184301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306688"/>
        <c:crosses val="autoZero"/>
        <c:auto val="1"/>
        <c:lblAlgn val="ctr"/>
        <c:lblOffset val="100"/>
        <c:noMultiLvlLbl val="0"/>
      </c:catAx>
      <c:valAx>
        <c:axId val="184306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301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F22B22-81B2-426B-B13F-917D5E416A93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0819A-7291-4B76-8FE1-C8D3FE5A5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611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B8DFF-3B96-41A0-9B28-6E55A2E48E01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C6CA-E053-4EC7-B801-A64BBB984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717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71800" y="3962400"/>
            <a:ext cx="5105400" cy="1066800"/>
          </a:xfrm>
        </p:spPr>
        <p:txBody>
          <a:bodyPr>
            <a:normAutofit/>
          </a:bodyPr>
          <a:lstStyle>
            <a:lvl1pPr algn="ctr">
              <a:defRPr sz="44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Your Master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5029200"/>
            <a:ext cx="49530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8229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2216" y="152400"/>
            <a:ext cx="671078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2216" y="1371600"/>
            <a:ext cx="6710784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4648200"/>
            <a:ext cx="7467600" cy="134478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3148890"/>
            <a:ext cx="7467600" cy="14811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383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697"/>
            <a:ext cx="4040188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4383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697"/>
            <a:ext cx="4041775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icrosoft New Tai Lue" pitchFamily="34" charset="0"/>
          <a:ea typeface="Microsoft Himalaya" pitchFamily="2" charset="0"/>
          <a:cs typeface="Microsoft New Tai Lue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-point-templates.com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-point-templates.com/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Free Presentation Templates</a:t>
            </a:r>
            <a:endParaRPr lang="en-US" dirty="0"/>
          </a:p>
        </p:txBody>
      </p:sp>
      <p:pic>
        <p:nvPicPr>
          <p:cNvPr id="5" name="Picture 4" descr="E:\websites\free-power-point-templates\2012\logos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58200" y="6553200"/>
            <a:ext cx="503912" cy="18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  <p:pic>
        <p:nvPicPr>
          <p:cNvPr id="6" name="Picture 5" descr="E:\websites\free-power-point-templates\2012\logos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58200" y="6553200"/>
            <a:ext cx="503912" cy="18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  <p:pic>
        <p:nvPicPr>
          <p:cNvPr id="6" name="Picture 5" descr="E:\websites\free-power-point-templates\2012\logos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58200" y="6553200"/>
            <a:ext cx="503912" cy="18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</a:p>
          <a:p>
            <a:r>
              <a:rPr lang="en-US"/>
              <a:t>Feature 4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</a:p>
          <a:p>
            <a:r>
              <a:rPr lang="en-US" smtClean="0"/>
              <a:t>Feature 4</a:t>
            </a:r>
            <a:endParaRPr lang="en-US"/>
          </a:p>
        </p:txBody>
      </p:sp>
      <p:pic>
        <p:nvPicPr>
          <p:cNvPr id="10" name="Picture 9" descr="E:\websites\free-power-point-templates\2012\logos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58200" y="6553200"/>
            <a:ext cx="503912" cy="18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4892750"/>
              </p:ext>
            </p:extLst>
          </p:nvPr>
        </p:nvGraphicFramePr>
        <p:xfrm>
          <a:off x="2052638" y="1371600"/>
          <a:ext cx="6710362" cy="4275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 descr="E:\websites\free-power-point-templates\2012\logos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58200" y="6553200"/>
            <a:ext cx="503912" cy="18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86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6398091"/>
              </p:ext>
            </p:extLst>
          </p:nvPr>
        </p:nvGraphicFramePr>
        <p:xfrm>
          <a:off x="381000" y="914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E:\websites\free-power-point-templates\2012\logos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58200" y="6553200"/>
            <a:ext cx="503912" cy="18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4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762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This presentation was created by FPPT.com</a:t>
            </a:r>
          </a:p>
          <a:p>
            <a:r>
              <a:rPr lang="en-US" dirty="0" smtClean="0">
                <a:solidFill>
                  <a:schemeClr val="bg1"/>
                </a:solidFill>
                <a:hlinkClick r:id="rId2"/>
              </a:rPr>
              <a:t>Click here</a:t>
            </a:r>
            <a:r>
              <a:rPr lang="en-US" dirty="0" smtClean="0">
                <a:solidFill>
                  <a:schemeClr val="bg1"/>
                </a:solidFill>
              </a:rPr>
              <a:t> to get free presentation templates and slide designs.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38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010-market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20010-marketing</Template>
  <TotalTime>13</TotalTime>
  <Words>79</Words>
  <Application>Microsoft Office PowerPoint</Application>
  <PresentationFormat>On-screen Show (4:3)</PresentationFormat>
  <Paragraphs>29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Microsoft Himalaya</vt:lpstr>
      <vt:lpstr>Microsoft New Tai Lue</vt:lpstr>
      <vt:lpstr>20010-marketing</vt:lpstr>
      <vt:lpstr>Presentation Title</vt:lpstr>
      <vt:lpstr>Slide Title</vt:lpstr>
      <vt:lpstr>Slide Title</vt:lpstr>
      <vt:lpstr>Slide Title</vt:lpstr>
      <vt:lpstr>Slide Title</vt:lpstr>
      <vt:lpstr>Slide Title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Lemuel Conde</dc:creator>
  <cp:lastModifiedBy>Julian</cp:lastModifiedBy>
  <cp:revision>3</cp:revision>
  <dcterms:created xsi:type="dcterms:W3CDTF">2013-11-03T00:07:09Z</dcterms:created>
  <dcterms:modified xsi:type="dcterms:W3CDTF">2015-10-26T21:04:58Z</dcterms:modified>
</cp:coreProperties>
</file>