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17" name="Group 2516">
            <a:extLst>
              <a:ext uri="{FF2B5EF4-FFF2-40B4-BE49-F238E27FC236}">
                <a16:creationId xmlns:a16="http://schemas.microsoft.com/office/drawing/2014/main" id="{AC0FCE67-438F-4DEE-8D40-307B3273DB06}"/>
              </a:ext>
            </a:extLst>
          </p:cNvPr>
          <p:cNvGrpSpPr/>
          <p:nvPr/>
        </p:nvGrpSpPr>
        <p:grpSpPr>
          <a:xfrm>
            <a:off x="8364858" y="2051316"/>
            <a:ext cx="2892968" cy="914802"/>
            <a:chOff x="5165684" y="2588136"/>
            <a:chExt cx="2892968" cy="914802"/>
          </a:xfrm>
        </p:grpSpPr>
        <p:grpSp>
          <p:nvGrpSpPr>
            <p:cNvPr id="2518" name="Group 2517">
              <a:extLst>
                <a:ext uri="{FF2B5EF4-FFF2-40B4-BE49-F238E27FC236}">
                  <a16:creationId xmlns:a16="http://schemas.microsoft.com/office/drawing/2014/main" id="{8EF108DA-C2D2-4CEC-A4C6-2FA221F8AE8F}"/>
                </a:ext>
              </a:extLst>
            </p:cNvPr>
            <p:cNvGrpSpPr/>
            <p:nvPr/>
          </p:nvGrpSpPr>
          <p:grpSpPr>
            <a:xfrm>
              <a:off x="5165684" y="2588136"/>
              <a:ext cx="2892968" cy="914802"/>
              <a:chOff x="3557403" y="2614935"/>
              <a:chExt cx="2382749" cy="914802"/>
            </a:xfrm>
          </p:grpSpPr>
          <p:sp>
            <p:nvSpPr>
              <p:cNvPr id="2524" name="Rounded Rectangle 73">
                <a:extLst>
                  <a:ext uri="{FF2B5EF4-FFF2-40B4-BE49-F238E27FC236}">
                    <a16:creationId xmlns:a16="http://schemas.microsoft.com/office/drawing/2014/main" id="{8C786CAA-2916-4F83-9272-CE114D3511DC}"/>
                  </a:ext>
                </a:extLst>
              </p:cNvPr>
              <p:cNvSpPr/>
              <p:nvPr/>
            </p:nvSpPr>
            <p:spPr>
              <a:xfrm>
                <a:off x="3980071" y="2913012"/>
                <a:ext cx="1960081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25" name="Round Same Side Corner Rectangle 16">
                <a:extLst>
                  <a:ext uri="{FF2B5EF4-FFF2-40B4-BE49-F238E27FC236}">
                    <a16:creationId xmlns:a16="http://schemas.microsoft.com/office/drawing/2014/main" id="{0C0F5DDF-A925-4C0E-9082-F8853BF28A24}"/>
                  </a:ext>
                </a:extLst>
              </p:cNvPr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52000">
                    <a:schemeClr val="accent1">
                      <a:lumMod val="9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chemeClr val="bg1">
                    <a:lumMod val="65000"/>
                    <a:alpha val="81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2526" name="Rounded Rectangle 2">
                <a:extLst>
                  <a:ext uri="{FF2B5EF4-FFF2-40B4-BE49-F238E27FC236}">
                    <a16:creationId xmlns:a16="http://schemas.microsoft.com/office/drawing/2014/main" id="{81842F36-8C52-4C67-A189-298F250C73F5}"/>
                  </a:ext>
                </a:extLst>
              </p:cNvPr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91000">
                    <a:schemeClr val="accent1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2519" name="TextBox 2518">
              <a:extLst>
                <a:ext uri="{FF2B5EF4-FFF2-40B4-BE49-F238E27FC236}">
                  <a16:creationId xmlns:a16="http://schemas.microsoft.com/office/drawing/2014/main" id="{2CB11CAD-B8E8-4601-9202-49A5D21B8962}"/>
                </a:ext>
              </a:extLst>
            </p:cNvPr>
            <p:cNvSpPr txBox="1"/>
            <p:nvPr/>
          </p:nvSpPr>
          <p:spPr>
            <a:xfrm>
              <a:off x="5675301" y="2658932"/>
              <a:ext cx="5704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520" name="Group 2519">
              <a:extLst>
                <a:ext uri="{FF2B5EF4-FFF2-40B4-BE49-F238E27FC236}">
                  <a16:creationId xmlns:a16="http://schemas.microsoft.com/office/drawing/2014/main" id="{FA142F62-6B61-464D-88C7-F10B9533CCA4}"/>
                </a:ext>
              </a:extLst>
            </p:cNvPr>
            <p:cNvGrpSpPr/>
            <p:nvPr/>
          </p:nvGrpSpPr>
          <p:grpSpPr>
            <a:xfrm>
              <a:off x="6745376" y="2872041"/>
              <a:ext cx="1062036" cy="629102"/>
              <a:chOff x="6336939" y="2669727"/>
              <a:chExt cx="1853530" cy="729243"/>
            </a:xfrm>
          </p:grpSpPr>
          <p:sp>
            <p:nvSpPr>
              <p:cNvPr id="2522" name="TextBox 2521">
                <a:extLst>
                  <a:ext uri="{FF2B5EF4-FFF2-40B4-BE49-F238E27FC236}">
                    <a16:creationId xmlns:a16="http://schemas.microsoft.com/office/drawing/2014/main" id="{7D74867E-9476-4208-B3F3-10A9F2C06F6C}"/>
                  </a:ext>
                </a:extLst>
              </p:cNvPr>
              <p:cNvSpPr txBox="1"/>
              <p:nvPr/>
            </p:nvSpPr>
            <p:spPr>
              <a:xfrm>
                <a:off x="6344665" y="2669727"/>
                <a:ext cx="1845804" cy="321092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23" name="TextBox 2522">
                <a:extLst>
                  <a:ext uri="{FF2B5EF4-FFF2-40B4-BE49-F238E27FC236}">
                    <a16:creationId xmlns:a16="http://schemas.microsoft.com/office/drawing/2014/main" id="{CC983F20-F7E9-47B0-9DDC-278D708B59DE}"/>
                  </a:ext>
                </a:extLst>
              </p:cNvPr>
              <p:cNvSpPr txBox="1"/>
              <p:nvPr/>
            </p:nvSpPr>
            <p:spPr>
              <a:xfrm>
                <a:off x="6336939" y="2863816"/>
                <a:ext cx="1845805" cy="535154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Presentation</a:t>
                </a:r>
              </a:p>
            </p:txBody>
          </p:sp>
        </p:grpSp>
        <p:sp>
          <p:nvSpPr>
            <p:cNvPr id="2521" name="Round Same Side Corner Rectangle 11">
              <a:extLst>
                <a:ext uri="{FF2B5EF4-FFF2-40B4-BE49-F238E27FC236}">
                  <a16:creationId xmlns:a16="http://schemas.microsoft.com/office/drawing/2014/main" id="{6559C975-7C27-42A3-B80F-986DB3694896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5319623" y="2782352"/>
              <a:ext cx="292684" cy="248579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527" name="Group 2526">
            <a:extLst>
              <a:ext uri="{FF2B5EF4-FFF2-40B4-BE49-F238E27FC236}">
                <a16:creationId xmlns:a16="http://schemas.microsoft.com/office/drawing/2014/main" id="{AFD38A55-CCDF-4F10-921C-217674AC7C4C}"/>
              </a:ext>
            </a:extLst>
          </p:cNvPr>
          <p:cNvGrpSpPr/>
          <p:nvPr/>
        </p:nvGrpSpPr>
        <p:grpSpPr>
          <a:xfrm>
            <a:off x="8364858" y="3135548"/>
            <a:ext cx="2892968" cy="914802"/>
            <a:chOff x="5873492" y="3611280"/>
            <a:chExt cx="2892968" cy="914802"/>
          </a:xfrm>
        </p:grpSpPr>
        <p:grpSp>
          <p:nvGrpSpPr>
            <p:cNvPr id="2528" name="Group 2527">
              <a:extLst>
                <a:ext uri="{FF2B5EF4-FFF2-40B4-BE49-F238E27FC236}">
                  <a16:creationId xmlns:a16="http://schemas.microsoft.com/office/drawing/2014/main" id="{C44BD9BF-CA9B-4A51-AE99-4EE06A969C4F}"/>
                </a:ext>
              </a:extLst>
            </p:cNvPr>
            <p:cNvGrpSpPr/>
            <p:nvPr/>
          </p:nvGrpSpPr>
          <p:grpSpPr>
            <a:xfrm>
              <a:off x="5873492" y="3611280"/>
              <a:ext cx="2892968" cy="914802"/>
              <a:chOff x="4349491" y="3686436"/>
              <a:chExt cx="2382749" cy="914802"/>
            </a:xfrm>
          </p:grpSpPr>
          <p:sp>
            <p:nvSpPr>
              <p:cNvPr id="2534" name="Rounded Rectangle 84">
                <a:extLst>
                  <a:ext uri="{FF2B5EF4-FFF2-40B4-BE49-F238E27FC236}">
                    <a16:creationId xmlns:a16="http://schemas.microsoft.com/office/drawing/2014/main" id="{D8A7EC88-F4A2-4571-B7CB-61A914FF2B0A}"/>
                  </a:ext>
                </a:extLst>
              </p:cNvPr>
              <p:cNvSpPr/>
              <p:nvPr/>
            </p:nvSpPr>
            <p:spPr>
              <a:xfrm>
                <a:off x="4772159" y="3984513"/>
                <a:ext cx="1960081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35" name="Round Same Side Corner Rectangle 16">
                <a:extLst>
                  <a:ext uri="{FF2B5EF4-FFF2-40B4-BE49-F238E27FC236}">
                    <a16:creationId xmlns:a16="http://schemas.microsoft.com/office/drawing/2014/main" id="{87A79C59-3B9A-424D-B983-786E0FA6E849}"/>
                  </a:ext>
                </a:extLst>
              </p:cNvPr>
              <p:cNvSpPr/>
              <p:nvPr/>
            </p:nvSpPr>
            <p:spPr>
              <a:xfrm rot="5400000">
                <a:off x="5013873" y="4035038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50000"/>
                    </a:schemeClr>
                  </a:gs>
                  <a:gs pos="52000">
                    <a:schemeClr val="accent2">
                      <a:lumMod val="90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chemeClr val="bg1">
                    <a:lumMod val="65000"/>
                    <a:alpha val="81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2536" name="Rounded Rectangle 2">
                <a:extLst>
                  <a:ext uri="{FF2B5EF4-FFF2-40B4-BE49-F238E27FC236}">
                    <a16:creationId xmlns:a16="http://schemas.microsoft.com/office/drawing/2014/main" id="{D36D3A22-B68D-4273-AE33-9E56A565D1DC}"/>
                  </a:ext>
                </a:extLst>
              </p:cNvPr>
              <p:cNvSpPr/>
              <p:nvPr/>
            </p:nvSpPr>
            <p:spPr>
              <a:xfrm>
                <a:off x="4349491" y="3686436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91000">
                    <a:schemeClr val="accent2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2529" name="TextBox 2528">
              <a:extLst>
                <a:ext uri="{FF2B5EF4-FFF2-40B4-BE49-F238E27FC236}">
                  <a16:creationId xmlns:a16="http://schemas.microsoft.com/office/drawing/2014/main" id="{25C83B7F-1A9E-4C70-9D95-6025B2D092CE}"/>
                </a:ext>
              </a:extLst>
            </p:cNvPr>
            <p:cNvSpPr txBox="1"/>
            <p:nvPr/>
          </p:nvSpPr>
          <p:spPr>
            <a:xfrm>
              <a:off x="6383109" y="3675139"/>
              <a:ext cx="5704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530" name="Group 2529">
              <a:extLst>
                <a:ext uri="{FF2B5EF4-FFF2-40B4-BE49-F238E27FC236}">
                  <a16:creationId xmlns:a16="http://schemas.microsoft.com/office/drawing/2014/main" id="{CC48187B-A54C-4CB0-B127-2DCC27B48757}"/>
                </a:ext>
              </a:extLst>
            </p:cNvPr>
            <p:cNvGrpSpPr/>
            <p:nvPr/>
          </p:nvGrpSpPr>
          <p:grpSpPr>
            <a:xfrm>
              <a:off x="7448996" y="3888125"/>
              <a:ext cx="1062036" cy="629102"/>
              <a:chOff x="6336939" y="2669727"/>
              <a:chExt cx="1853530" cy="729243"/>
            </a:xfrm>
          </p:grpSpPr>
          <p:sp>
            <p:nvSpPr>
              <p:cNvPr id="2532" name="TextBox 2531">
                <a:extLst>
                  <a:ext uri="{FF2B5EF4-FFF2-40B4-BE49-F238E27FC236}">
                    <a16:creationId xmlns:a16="http://schemas.microsoft.com/office/drawing/2014/main" id="{FAC7656C-BB90-4D54-96A2-A47174C6645C}"/>
                  </a:ext>
                </a:extLst>
              </p:cNvPr>
              <p:cNvSpPr txBox="1"/>
              <p:nvPr/>
            </p:nvSpPr>
            <p:spPr>
              <a:xfrm>
                <a:off x="6344665" y="2669727"/>
                <a:ext cx="1845804" cy="321092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33" name="TextBox 2532">
                <a:extLst>
                  <a:ext uri="{FF2B5EF4-FFF2-40B4-BE49-F238E27FC236}">
                    <a16:creationId xmlns:a16="http://schemas.microsoft.com/office/drawing/2014/main" id="{53552D52-EF54-4552-9EF9-57C74D84585A}"/>
                  </a:ext>
                </a:extLst>
              </p:cNvPr>
              <p:cNvSpPr txBox="1"/>
              <p:nvPr/>
            </p:nvSpPr>
            <p:spPr>
              <a:xfrm>
                <a:off x="6336939" y="2863816"/>
                <a:ext cx="1845805" cy="535154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Presentation</a:t>
                </a:r>
              </a:p>
            </p:txBody>
          </p:sp>
        </p:grpSp>
        <p:sp>
          <p:nvSpPr>
            <p:cNvPr id="2531" name="Block Arc 10">
              <a:extLst>
                <a:ext uri="{FF2B5EF4-FFF2-40B4-BE49-F238E27FC236}">
                  <a16:creationId xmlns:a16="http://schemas.microsoft.com/office/drawing/2014/main" id="{A42DB39D-30F1-4830-A78F-76FEF86A0C09}"/>
                </a:ext>
              </a:extLst>
            </p:cNvPr>
            <p:cNvSpPr/>
            <p:nvPr/>
          </p:nvSpPr>
          <p:spPr>
            <a:xfrm>
              <a:off x="6019836" y="3797632"/>
              <a:ext cx="318928" cy="216025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537" name="Group 2536">
            <a:extLst>
              <a:ext uri="{FF2B5EF4-FFF2-40B4-BE49-F238E27FC236}">
                <a16:creationId xmlns:a16="http://schemas.microsoft.com/office/drawing/2014/main" id="{38675092-0107-4515-9DE7-66F7BB5BB419}"/>
              </a:ext>
            </a:extLst>
          </p:cNvPr>
          <p:cNvGrpSpPr/>
          <p:nvPr/>
        </p:nvGrpSpPr>
        <p:grpSpPr>
          <a:xfrm>
            <a:off x="8364858" y="4219780"/>
            <a:ext cx="2892968" cy="916537"/>
            <a:chOff x="7882846" y="2076563"/>
            <a:chExt cx="2892968" cy="916537"/>
          </a:xfrm>
        </p:grpSpPr>
        <p:grpSp>
          <p:nvGrpSpPr>
            <p:cNvPr id="2538" name="Group 2537">
              <a:extLst>
                <a:ext uri="{FF2B5EF4-FFF2-40B4-BE49-F238E27FC236}">
                  <a16:creationId xmlns:a16="http://schemas.microsoft.com/office/drawing/2014/main" id="{DEE78157-0104-4C66-BFEE-E74B33067526}"/>
                </a:ext>
              </a:extLst>
            </p:cNvPr>
            <p:cNvGrpSpPr/>
            <p:nvPr/>
          </p:nvGrpSpPr>
          <p:grpSpPr>
            <a:xfrm>
              <a:off x="7882846" y="2076563"/>
              <a:ext cx="2892968" cy="914802"/>
              <a:chOff x="5861659" y="1938134"/>
              <a:chExt cx="2382749" cy="914802"/>
            </a:xfrm>
          </p:grpSpPr>
          <p:sp>
            <p:nvSpPr>
              <p:cNvPr id="2544" name="Rounded Rectangle 51">
                <a:extLst>
                  <a:ext uri="{FF2B5EF4-FFF2-40B4-BE49-F238E27FC236}">
                    <a16:creationId xmlns:a16="http://schemas.microsoft.com/office/drawing/2014/main" id="{5BFB61E1-2DA0-48C2-967C-4C0E2D72D61F}"/>
                  </a:ext>
                </a:extLst>
              </p:cNvPr>
              <p:cNvSpPr/>
              <p:nvPr/>
            </p:nvSpPr>
            <p:spPr>
              <a:xfrm>
                <a:off x="6284327" y="2236211"/>
                <a:ext cx="1960081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45" name="Round Same Side Corner Rectangle 16">
                <a:extLst>
                  <a:ext uri="{FF2B5EF4-FFF2-40B4-BE49-F238E27FC236}">
                    <a16:creationId xmlns:a16="http://schemas.microsoft.com/office/drawing/2014/main" id="{455DCD9B-04C2-4592-A752-4FDDD7BC1898}"/>
                  </a:ext>
                </a:extLst>
              </p:cNvPr>
              <p:cNvSpPr/>
              <p:nvPr/>
            </p:nvSpPr>
            <p:spPr>
              <a:xfrm rot="5400000">
                <a:off x="6526041" y="2286736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50000">
                    <a:schemeClr val="accent3">
                      <a:lumMod val="90000"/>
                    </a:schemeClr>
                  </a:gs>
                  <a:gs pos="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chemeClr val="bg1">
                    <a:lumMod val="65000"/>
                    <a:alpha val="81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2546" name="Rounded Rectangle 2">
                <a:extLst>
                  <a:ext uri="{FF2B5EF4-FFF2-40B4-BE49-F238E27FC236}">
                    <a16:creationId xmlns:a16="http://schemas.microsoft.com/office/drawing/2014/main" id="{FE53D597-D5EF-47C6-A9AB-EE388CEE927B}"/>
                  </a:ext>
                </a:extLst>
              </p:cNvPr>
              <p:cNvSpPr/>
              <p:nvPr/>
            </p:nvSpPr>
            <p:spPr>
              <a:xfrm>
                <a:off x="5861659" y="1938134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/>
                  </a:gs>
                  <a:gs pos="91000">
                    <a:schemeClr val="accent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2539" name="TextBox 2538">
              <a:extLst>
                <a:ext uri="{FF2B5EF4-FFF2-40B4-BE49-F238E27FC236}">
                  <a16:creationId xmlns:a16="http://schemas.microsoft.com/office/drawing/2014/main" id="{828F5E5C-C274-4B79-BD21-EFE51CCAEB14}"/>
                </a:ext>
              </a:extLst>
            </p:cNvPr>
            <p:cNvSpPr txBox="1"/>
            <p:nvPr/>
          </p:nvSpPr>
          <p:spPr>
            <a:xfrm>
              <a:off x="8457986" y="2150829"/>
              <a:ext cx="5704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540" name="Group 2539">
              <a:extLst>
                <a:ext uri="{FF2B5EF4-FFF2-40B4-BE49-F238E27FC236}">
                  <a16:creationId xmlns:a16="http://schemas.microsoft.com/office/drawing/2014/main" id="{55FCF3CB-3636-410E-AB7F-F0658929867A}"/>
                </a:ext>
              </a:extLst>
            </p:cNvPr>
            <p:cNvGrpSpPr/>
            <p:nvPr/>
          </p:nvGrpSpPr>
          <p:grpSpPr>
            <a:xfrm>
              <a:off x="9479914" y="2363998"/>
              <a:ext cx="1062036" cy="629102"/>
              <a:chOff x="6336939" y="2669727"/>
              <a:chExt cx="1853530" cy="729243"/>
            </a:xfrm>
          </p:grpSpPr>
          <p:sp>
            <p:nvSpPr>
              <p:cNvPr id="2542" name="TextBox 2541">
                <a:extLst>
                  <a:ext uri="{FF2B5EF4-FFF2-40B4-BE49-F238E27FC236}">
                    <a16:creationId xmlns:a16="http://schemas.microsoft.com/office/drawing/2014/main" id="{CEE3BFBA-7A14-41A1-B3E4-243324E730B2}"/>
                  </a:ext>
                </a:extLst>
              </p:cNvPr>
              <p:cNvSpPr txBox="1"/>
              <p:nvPr/>
            </p:nvSpPr>
            <p:spPr>
              <a:xfrm>
                <a:off x="6344665" y="2669727"/>
                <a:ext cx="1845804" cy="321092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43" name="TextBox 2542">
                <a:extLst>
                  <a:ext uri="{FF2B5EF4-FFF2-40B4-BE49-F238E27FC236}">
                    <a16:creationId xmlns:a16="http://schemas.microsoft.com/office/drawing/2014/main" id="{FC65602A-6A0A-4F8C-86FA-EE20B4452BC1}"/>
                  </a:ext>
                </a:extLst>
              </p:cNvPr>
              <p:cNvSpPr txBox="1"/>
              <p:nvPr/>
            </p:nvSpPr>
            <p:spPr>
              <a:xfrm>
                <a:off x="6336939" y="2863816"/>
                <a:ext cx="1845805" cy="535154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Presentation</a:t>
                </a:r>
              </a:p>
            </p:txBody>
          </p:sp>
        </p:grpSp>
        <p:sp>
          <p:nvSpPr>
            <p:cNvPr id="2541" name="Rounded Rectangle 10">
              <a:extLst>
                <a:ext uri="{FF2B5EF4-FFF2-40B4-BE49-F238E27FC236}">
                  <a16:creationId xmlns:a16="http://schemas.microsoft.com/office/drawing/2014/main" id="{B58055B9-7C76-4A61-8C64-09F3D2D3FE25}"/>
                </a:ext>
              </a:extLst>
            </p:cNvPr>
            <p:cNvSpPr/>
            <p:nvPr/>
          </p:nvSpPr>
          <p:spPr>
            <a:xfrm>
              <a:off x="8115080" y="2250341"/>
              <a:ext cx="187850" cy="248598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547" name="Group 2546">
            <a:extLst>
              <a:ext uri="{FF2B5EF4-FFF2-40B4-BE49-F238E27FC236}">
                <a16:creationId xmlns:a16="http://schemas.microsoft.com/office/drawing/2014/main" id="{C0923D99-CA5E-4564-B4A7-EB8A56CC5094}"/>
              </a:ext>
            </a:extLst>
          </p:cNvPr>
          <p:cNvGrpSpPr/>
          <p:nvPr/>
        </p:nvGrpSpPr>
        <p:grpSpPr>
          <a:xfrm>
            <a:off x="8364858" y="5305746"/>
            <a:ext cx="2892968" cy="914802"/>
            <a:chOff x="8583670" y="3099707"/>
            <a:chExt cx="2892968" cy="914802"/>
          </a:xfrm>
        </p:grpSpPr>
        <p:grpSp>
          <p:nvGrpSpPr>
            <p:cNvPr id="2548" name="Group 2547">
              <a:extLst>
                <a:ext uri="{FF2B5EF4-FFF2-40B4-BE49-F238E27FC236}">
                  <a16:creationId xmlns:a16="http://schemas.microsoft.com/office/drawing/2014/main" id="{EA05F5FD-88E2-4FE0-9D10-BFB1A25BAEAE}"/>
                </a:ext>
              </a:extLst>
            </p:cNvPr>
            <p:cNvGrpSpPr/>
            <p:nvPr/>
          </p:nvGrpSpPr>
          <p:grpSpPr>
            <a:xfrm>
              <a:off x="8583670" y="3099707"/>
              <a:ext cx="2892968" cy="914802"/>
              <a:chOff x="6509731" y="3018254"/>
              <a:chExt cx="2382749" cy="914802"/>
            </a:xfrm>
          </p:grpSpPr>
          <p:sp>
            <p:nvSpPr>
              <p:cNvPr id="2554" name="Rounded Rectangle 62">
                <a:extLst>
                  <a:ext uri="{FF2B5EF4-FFF2-40B4-BE49-F238E27FC236}">
                    <a16:creationId xmlns:a16="http://schemas.microsoft.com/office/drawing/2014/main" id="{119B03CA-D846-47F2-84A9-FC6DCB55CBF6}"/>
                  </a:ext>
                </a:extLst>
              </p:cNvPr>
              <p:cNvSpPr/>
              <p:nvPr/>
            </p:nvSpPr>
            <p:spPr>
              <a:xfrm>
                <a:off x="6932399" y="3316331"/>
                <a:ext cx="1960081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55" name="Round Same Side Corner Rectangle 16">
                <a:extLst>
                  <a:ext uri="{FF2B5EF4-FFF2-40B4-BE49-F238E27FC236}">
                    <a16:creationId xmlns:a16="http://schemas.microsoft.com/office/drawing/2014/main" id="{42219578-BD80-4981-82FC-436C57DACB1A}"/>
                  </a:ext>
                </a:extLst>
              </p:cNvPr>
              <p:cNvSpPr/>
              <p:nvPr/>
            </p:nvSpPr>
            <p:spPr>
              <a:xfrm rot="5400000">
                <a:off x="7174113" y="3366856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0"/>
                    </a:schemeClr>
                  </a:gs>
                  <a:gs pos="5200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50000"/>
                    </a:scheme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chemeClr val="bg1">
                    <a:lumMod val="65000"/>
                    <a:alpha val="81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2556" name="Rounded Rectangle 2">
                <a:extLst>
                  <a:ext uri="{FF2B5EF4-FFF2-40B4-BE49-F238E27FC236}">
                    <a16:creationId xmlns:a16="http://schemas.microsoft.com/office/drawing/2014/main" id="{36DD398A-3748-4412-BDCA-B01C5D215B11}"/>
                  </a:ext>
                </a:extLst>
              </p:cNvPr>
              <p:cNvSpPr/>
              <p:nvPr/>
            </p:nvSpPr>
            <p:spPr>
              <a:xfrm>
                <a:off x="6509731" y="3018254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91000">
                    <a:schemeClr val="accent4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</p:grpSp>
        <p:sp>
          <p:nvSpPr>
            <p:cNvPr id="2549" name="TextBox 2548">
              <a:extLst>
                <a:ext uri="{FF2B5EF4-FFF2-40B4-BE49-F238E27FC236}">
                  <a16:creationId xmlns:a16="http://schemas.microsoft.com/office/drawing/2014/main" id="{0B9D0933-C4B3-400A-A9A8-35018652DA39}"/>
                </a:ext>
              </a:extLst>
            </p:cNvPr>
            <p:cNvSpPr txBox="1"/>
            <p:nvPr/>
          </p:nvSpPr>
          <p:spPr>
            <a:xfrm>
              <a:off x="9158812" y="3167035"/>
              <a:ext cx="570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550" name="Group 2549">
              <a:extLst>
                <a:ext uri="{FF2B5EF4-FFF2-40B4-BE49-F238E27FC236}">
                  <a16:creationId xmlns:a16="http://schemas.microsoft.com/office/drawing/2014/main" id="{2D5A8E11-6FD5-4BDA-9527-438B05C93533}"/>
                </a:ext>
              </a:extLst>
            </p:cNvPr>
            <p:cNvGrpSpPr/>
            <p:nvPr/>
          </p:nvGrpSpPr>
          <p:grpSpPr>
            <a:xfrm>
              <a:off x="10180738" y="3380082"/>
              <a:ext cx="1062036" cy="629102"/>
              <a:chOff x="6336939" y="2669727"/>
              <a:chExt cx="1853530" cy="729243"/>
            </a:xfrm>
          </p:grpSpPr>
          <p:sp>
            <p:nvSpPr>
              <p:cNvPr id="2552" name="TextBox 2551">
                <a:extLst>
                  <a:ext uri="{FF2B5EF4-FFF2-40B4-BE49-F238E27FC236}">
                    <a16:creationId xmlns:a16="http://schemas.microsoft.com/office/drawing/2014/main" id="{8EDC81EE-0E3F-426C-A74D-8DC4D87BFEB3}"/>
                  </a:ext>
                </a:extLst>
              </p:cNvPr>
              <p:cNvSpPr txBox="1"/>
              <p:nvPr/>
            </p:nvSpPr>
            <p:spPr>
              <a:xfrm>
                <a:off x="6344665" y="2669727"/>
                <a:ext cx="1845804" cy="321092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53" name="TextBox 2552">
                <a:extLst>
                  <a:ext uri="{FF2B5EF4-FFF2-40B4-BE49-F238E27FC236}">
                    <a16:creationId xmlns:a16="http://schemas.microsoft.com/office/drawing/2014/main" id="{169BD03D-3B39-4D93-8FCC-D6CB76CBEC53}"/>
                  </a:ext>
                </a:extLst>
              </p:cNvPr>
              <p:cNvSpPr txBox="1"/>
              <p:nvPr/>
            </p:nvSpPr>
            <p:spPr>
              <a:xfrm>
                <a:off x="6336939" y="2863816"/>
                <a:ext cx="1845805" cy="535154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Presentation</a:t>
                </a:r>
              </a:p>
            </p:txBody>
          </p:sp>
        </p:grpSp>
        <p:sp>
          <p:nvSpPr>
            <p:cNvPr id="2551" name="Rectangle 7">
              <a:extLst>
                <a:ext uri="{FF2B5EF4-FFF2-40B4-BE49-F238E27FC236}">
                  <a16:creationId xmlns:a16="http://schemas.microsoft.com/office/drawing/2014/main" id="{AAD4B12A-7E78-4B84-923A-D9E76E902E4D}"/>
                </a:ext>
              </a:extLst>
            </p:cNvPr>
            <p:cNvSpPr/>
            <p:nvPr/>
          </p:nvSpPr>
          <p:spPr>
            <a:xfrm>
              <a:off x="8788253" y="3270310"/>
              <a:ext cx="238020" cy="23802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557" name="Group 2556">
            <a:extLst>
              <a:ext uri="{FF2B5EF4-FFF2-40B4-BE49-F238E27FC236}">
                <a16:creationId xmlns:a16="http://schemas.microsoft.com/office/drawing/2014/main" id="{D995FD36-3A38-420D-AFE7-0A52A298FB7E}"/>
              </a:ext>
            </a:extLst>
          </p:cNvPr>
          <p:cNvGrpSpPr/>
          <p:nvPr/>
        </p:nvGrpSpPr>
        <p:grpSpPr>
          <a:xfrm>
            <a:off x="2652350" y="2037144"/>
            <a:ext cx="5535271" cy="596153"/>
            <a:chOff x="2294545" y="2037144"/>
            <a:chExt cx="5535271" cy="596153"/>
          </a:xfrm>
        </p:grpSpPr>
        <p:sp>
          <p:nvSpPr>
            <p:cNvPr id="2558" name="Rectangle: Rounded Corners 2557">
              <a:extLst>
                <a:ext uri="{FF2B5EF4-FFF2-40B4-BE49-F238E27FC236}">
                  <a16:creationId xmlns:a16="http://schemas.microsoft.com/office/drawing/2014/main" id="{3699EAC3-6A64-4C99-9692-5740AB885CB4}"/>
                </a:ext>
              </a:extLst>
            </p:cNvPr>
            <p:cNvSpPr/>
            <p:nvPr/>
          </p:nvSpPr>
          <p:spPr>
            <a:xfrm>
              <a:off x="7601216" y="2037144"/>
              <a:ext cx="228600" cy="596153"/>
            </a:xfrm>
            <a:prstGeom prst="roundRect">
              <a:avLst/>
            </a:pr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59" name="Rectangle: Rounded Corners 2558">
              <a:extLst>
                <a:ext uri="{FF2B5EF4-FFF2-40B4-BE49-F238E27FC236}">
                  <a16:creationId xmlns:a16="http://schemas.microsoft.com/office/drawing/2014/main" id="{713EDD29-E2DC-401A-938F-6ED9D5440BEC}"/>
                </a:ext>
              </a:extLst>
            </p:cNvPr>
            <p:cNvSpPr/>
            <p:nvPr/>
          </p:nvSpPr>
          <p:spPr>
            <a:xfrm>
              <a:off x="7042611" y="2037144"/>
              <a:ext cx="228600" cy="596153"/>
            </a:xfrm>
            <a:prstGeom prst="roundRect">
              <a:avLst/>
            </a:pr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60" name="Rectangle: Rounded Corners 2559">
              <a:extLst>
                <a:ext uri="{FF2B5EF4-FFF2-40B4-BE49-F238E27FC236}">
                  <a16:creationId xmlns:a16="http://schemas.microsoft.com/office/drawing/2014/main" id="{B292EA7A-E16A-4628-9DE3-DF9438F1F261}"/>
                </a:ext>
              </a:extLst>
            </p:cNvPr>
            <p:cNvSpPr/>
            <p:nvPr/>
          </p:nvSpPr>
          <p:spPr>
            <a:xfrm>
              <a:off x="6484015" y="2037144"/>
              <a:ext cx="228600" cy="596153"/>
            </a:xfrm>
            <a:prstGeom prst="roundRect">
              <a:avLst/>
            </a:pr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61" name="Rectangle: Rounded Corners 2560">
              <a:extLst>
                <a:ext uri="{FF2B5EF4-FFF2-40B4-BE49-F238E27FC236}">
                  <a16:creationId xmlns:a16="http://schemas.microsoft.com/office/drawing/2014/main" id="{C327E9DB-7404-4941-AB4F-A2C3D206C9A9}"/>
                </a:ext>
              </a:extLst>
            </p:cNvPr>
            <p:cNvSpPr/>
            <p:nvPr/>
          </p:nvSpPr>
          <p:spPr>
            <a:xfrm>
              <a:off x="5925419" y="2037144"/>
              <a:ext cx="228600" cy="596153"/>
            </a:xfrm>
            <a:prstGeom prst="roundRect">
              <a:avLst/>
            </a:pr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62" name="Rectangle: Rounded Corners 2561">
              <a:extLst>
                <a:ext uri="{FF2B5EF4-FFF2-40B4-BE49-F238E27FC236}">
                  <a16:creationId xmlns:a16="http://schemas.microsoft.com/office/drawing/2014/main" id="{B5755498-4E2A-4E52-BB9D-7F73D618E69F}"/>
                </a:ext>
              </a:extLst>
            </p:cNvPr>
            <p:cNvSpPr/>
            <p:nvPr/>
          </p:nvSpPr>
          <p:spPr>
            <a:xfrm>
              <a:off x="5366823" y="2037144"/>
              <a:ext cx="228600" cy="596153"/>
            </a:xfrm>
            <a:prstGeom prst="roundRect">
              <a:avLst/>
            </a:pr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63" name="Rectangle: Rounded Corners 2562">
              <a:extLst>
                <a:ext uri="{FF2B5EF4-FFF2-40B4-BE49-F238E27FC236}">
                  <a16:creationId xmlns:a16="http://schemas.microsoft.com/office/drawing/2014/main" id="{990A1FA2-480E-4DF0-91F0-981B39F287A2}"/>
                </a:ext>
              </a:extLst>
            </p:cNvPr>
            <p:cNvSpPr/>
            <p:nvPr/>
          </p:nvSpPr>
          <p:spPr>
            <a:xfrm>
              <a:off x="4808227" y="2037144"/>
              <a:ext cx="228600" cy="596153"/>
            </a:xfrm>
            <a:prstGeom prst="roundRect">
              <a:avLst/>
            </a:pr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64" name="Rectangle: Rounded Corners 2563">
              <a:extLst>
                <a:ext uri="{FF2B5EF4-FFF2-40B4-BE49-F238E27FC236}">
                  <a16:creationId xmlns:a16="http://schemas.microsoft.com/office/drawing/2014/main" id="{74742A36-1F7A-4041-BC12-C968514E4DF0}"/>
                </a:ext>
              </a:extLst>
            </p:cNvPr>
            <p:cNvSpPr/>
            <p:nvPr/>
          </p:nvSpPr>
          <p:spPr>
            <a:xfrm>
              <a:off x="4249631" y="2037144"/>
              <a:ext cx="228600" cy="596153"/>
            </a:xfrm>
            <a:prstGeom prst="roundRect">
              <a:avLst/>
            </a:pr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65" name="Rectangle: Rounded Corners 2564">
              <a:extLst>
                <a:ext uri="{FF2B5EF4-FFF2-40B4-BE49-F238E27FC236}">
                  <a16:creationId xmlns:a16="http://schemas.microsoft.com/office/drawing/2014/main" id="{FE048F52-3F5F-48F2-9472-B889B00C0065}"/>
                </a:ext>
              </a:extLst>
            </p:cNvPr>
            <p:cNvSpPr/>
            <p:nvPr/>
          </p:nvSpPr>
          <p:spPr>
            <a:xfrm>
              <a:off x="3691035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66" name="Rectangle: Rounded Corners 2565">
              <a:extLst>
                <a:ext uri="{FF2B5EF4-FFF2-40B4-BE49-F238E27FC236}">
                  <a16:creationId xmlns:a16="http://schemas.microsoft.com/office/drawing/2014/main" id="{75086ADF-4B67-405D-A2C1-5C6745C3CBEF}"/>
                </a:ext>
              </a:extLst>
            </p:cNvPr>
            <p:cNvSpPr/>
            <p:nvPr/>
          </p:nvSpPr>
          <p:spPr>
            <a:xfrm>
              <a:off x="3132439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67" name="Rectangle: Rounded Corners 2566">
              <a:extLst>
                <a:ext uri="{FF2B5EF4-FFF2-40B4-BE49-F238E27FC236}">
                  <a16:creationId xmlns:a16="http://schemas.microsoft.com/office/drawing/2014/main" id="{C27E368D-7EA1-46A2-B15C-6F9B0AD5EBD0}"/>
                </a:ext>
              </a:extLst>
            </p:cNvPr>
            <p:cNvSpPr/>
            <p:nvPr/>
          </p:nvSpPr>
          <p:spPr>
            <a:xfrm>
              <a:off x="2573843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68" name="Rectangle: Rounded Corners 2567">
              <a:extLst>
                <a:ext uri="{FF2B5EF4-FFF2-40B4-BE49-F238E27FC236}">
                  <a16:creationId xmlns:a16="http://schemas.microsoft.com/office/drawing/2014/main" id="{4ACCFDAC-4FB2-4675-A373-450F9852CD28}"/>
                </a:ext>
              </a:extLst>
            </p:cNvPr>
            <p:cNvSpPr/>
            <p:nvPr/>
          </p:nvSpPr>
          <p:spPr>
            <a:xfrm>
              <a:off x="7321909" y="2037144"/>
              <a:ext cx="228600" cy="596153"/>
            </a:xfrm>
            <a:prstGeom prst="roundRect">
              <a:avLst/>
            </a:pr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69" name="Rectangle: Rounded Corners 2568">
              <a:extLst>
                <a:ext uri="{FF2B5EF4-FFF2-40B4-BE49-F238E27FC236}">
                  <a16:creationId xmlns:a16="http://schemas.microsoft.com/office/drawing/2014/main" id="{9A3083A2-A58F-4946-A612-26A0F6B063E8}"/>
                </a:ext>
              </a:extLst>
            </p:cNvPr>
            <p:cNvSpPr/>
            <p:nvPr/>
          </p:nvSpPr>
          <p:spPr>
            <a:xfrm>
              <a:off x="6763313" y="2037144"/>
              <a:ext cx="228600" cy="596153"/>
            </a:xfrm>
            <a:prstGeom prst="roundRect">
              <a:avLst/>
            </a:pr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70" name="Rectangle: Rounded Corners 2569">
              <a:extLst>
                <a:ext uri="{FF2B5EF4-FFF2-40B4-BE49-F238E27FC236}">
                  <a16:creationId xmlns:a16="http://schemas.microsoft.com/office/drawing/2014/main" id="{5E29E341-9E18-4645-A0D4-FD6990027AA5}"/>
                </a:ext>
              </a:extLst>
            </p:cNvPr>
            <p:cNvSpPr/>
            <p:nvPr/>
          </p:nvSpPr>
          <p:spPr>
            <a:xfrm>
              <a:off x="6204717" y="2037144"/>
              <a:ext cx="228600" cy="596153"/>
            </a:xfrm>
            <a:prstGeom prst="roundRect">
              <a:avLst/>
            </a:pr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71" name="Rectangle: Rounded Corners 2570">
              <a:extLst>
                <a:ext uri="{FF2B5EF4-FFF2-40B4-BE49-F238E27FC236}">
                  <a16:creationId xmlns:a16="http://schemas.microsoft.com/office/drawing/2014/main" id="{72A428F6-1670-4D24-B4E1-00DF8F61FF14}"/>
                </a:ext>
              </a:extLst>
            </p:cNvPr>
            <p:cNvSpPr/>
            <p:nvPr/>
          </p:nvSpPr>
          <p:spPr>
            <a:xfrm>
              <a:off x="5646121" y="2037144"/>
              <a:ext cx="228600" cy="596153"/>
            </a:xfrm>
            <a:prstGeom prst="roundRect">
              <a:avLst/>
            </a:pr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72" name="Rectangle: Rounded Corners 2571">
              <a:extLst>
                <a:ext uri="{FF2B5EF4-FFF2-40B4-BE49-F238E27FC236}">
                  <a16:creationId xmlns:a16="http://schemas.microsoft.com/office/drawing/2014/main" id="{86E1E3F7-A11B-4222-A8B8-C259FD422210}"/>
                </a:ext>
              </a:extLst>
            </p:cNvPr>
            <p:cNvSpPr/>
            <p:nvPr/>
          </p:nvSpPr>
          <p:spPr>
            <a:xfrm>
              <a:off x="5087525" y="2037144"/>
              <a:ext cx="228600" cy="596153"/>
            </a:xfrm>
            <a:prstGeom prst="roundRect">
              <a:avLst/>
            </a:pr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73" name="Rectangle: Rounded Corners 2572">
              <a:extLst>
                <a:ext uri="{FF2B5EF4-FFF2-40B4-BE49-F238E27FC236}">
                  <a16:creationId xmlns:a16="http://schemas.microsoft.com/office/drawing/2014/main" id="{01E9D5B6-808C-4756-98A9-477101D32FA2}"/>
                </a:ext>
              </a:extLst>
            </p:cNvPr>
            <p:cNvSpPr/>
            <p:nvPr/>
          </p:nvSpPr>
          <p:spPr>
            <a:xfrm>
              <a:off x="4528929" y="2037144"/>
              <a:ext cx="228600" cy="596153"/>
            </a:xfrm>
            <a:prstGeom prst="roundRect">
              <a:avLst/>
            </a:pr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74" name="Rectangle: Rounded Corners 2573">
              <a:extLst>
                <a:ext uri="{FF2B5EF4-FFF2-40B4-BE49-F238E27FC236}">
                  <a16:creationId xmlns:a16="http://schemas.microsoft.com/office/drawing/2014/main" id="{42572DAB-BC2A-4126-8C99-8ADD1DDB424F}"/>
                </a:ext>
              </a:extLst>
            </p:cNvPr>
            <p:cNvSpPr/>
            <p:nvPr/>
          </p:nvSpPr>
          <p:spPr>
            <a:xfrm>
              <a:off x="3970333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75" name="Rectangle: Rounded Corners 2574">
              <a:extLst>
                <a:ext uri="{FF2B5EF4-FFF2-40B4-BE49-F238E27FC236}">
                  <a16:creationId xmlns:a16="http://schemas.microsoft.com/office/drawing/2014/main" id="{C28B6221-8186-45AB-A534-F4B5F81E38E1}"/>
                </a:ext>
              </a:extLst>
            </p:cNvPr>
            <p:cNvSpPr/>
            <p:nvPr/>
          </p:nvSpPr>
          <p:spPr>
            <a:xfrm>
              <a:off x="3411737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76" name="Rectangle: Rounded Corners 2575">
              <a:extLst>
                <a:ext uri="{FF2B5EF4-FFF2-40B4-BE49-F238E27FC236}">
                  <a16:creationId xmlns:a16="http://schemas.microsoft.com/office/drawing/2014/main" id="{59B642E8-03B6-4A9C-AAE6-8B86DC31ABF3}"/>
                </a:ext>
              </a:extLst>
            </p:cNvPr>
            <p:cNvSpPr/>
            <p:nvPr/>
          </p:nvSpPr>
          <p:spPr>
            <a:xfrm>
              <a:off x="2853141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77" name="Rectangle: Rounded Corners 2576">
              <a:extLst>
                <a:ext uri="{FF2B5EF4-FFF2-40B4-BE49-F238E27FC236}">
                  <a16:creationId xmlns:a16="http://schemas.microsoft.com/office/drawing/2014/main" id="{617AD61F-2B8B-46CD-97FF-878E5618C749}"/>
                </a:ext>
              </a:extLst>
            </p:cNvPr>
            <p:cNvSpPr/>
            <p:nvPr/>
          </p:nvSpPr>
          <p:spPr>
            <a:xfrm>
              <a:off x="2294545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578" name="Group 2577">
            <a:extLst>
              <a:ext uri="{FF2B5EF4-FFF2-40B4-BE49-F238E27FC236}">
                <a16:creationId xmlns:a16="http://schemas.microsoft.com/office/drawing/2014/main" id="{5D8F1476-94F5-4A5A-BB07-E63DB1759455}"/>
              </a:ext>
            </a:extLst>
          </p:cNvPr>
          <p:cNvGrpSpPr/>
          <p:nvPr/>
        </p:nvGrpSpPr>
        <p:grpSpPr>
          <a:xfrm>
            <a:off x="2652894" y="3135548"/>
            <a:ext cx="5535271" cy="596153"/>
            <a:chOff x="2294545" y="2037144"/>
            <a:chExt cx="5535271" cy="596153"/>
          </a:xfrm>
          <a:solidFill>
            <a:schemeClr val="accent2"/>
          </a:solidFill>
        </p:grpSpPr>
        <p:sp>
          <p:nvSpPr>
            <p:cNvPr id="2579" name="Rectangle: Rounded Corners 2578">
              <a:extLst>
                <a:ext uri="{FF2B5EF4-FFF2-40B4-BE49-F238E27FC236}">
                  <a16:creationId xmlns:a16="http://schemas.microsoft.com/office/drawing/2014/main" id="{89102257-8EA1-4983-BA36-40899788E0E5}"/>
                </a:ext>
              </a:extLst>
            </p:cNvPr>
            <p:cNvSpPr/>
            <p:nvPr/>
          </p:nvSpPr>
          <p:spPr>
            <a:xfrm>
              <a:off x="7601216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80" name="Rectangle: Rounded Corners 2579">
              <a:extLst>
                <a:ext uri="{FF2B5EF4-FFF2-40B4-BE49-F238E27FC236}">
                  <a16:creationId xmlns:a16="http://schemas.microsoft.com/office/drawing/2014/main" id="{82A0B203-6CC6-4ADA-936C-F3EFFD46AFF0}"/>
                </a:ext>
              </a:extLst>
            </p:cNvPr>
            <p:cNvSpPr/>
            <p:nvPr/>
          </p:nvSpPr>
          <p:spPr>
            <a:xfrm>
              <a:off x="7042611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81" name="Rectangle: Rounded Corners 2580">
              <a:extLst>
                <a:ext uri="{FF2B5EF4-FFF2-40B4-BE49-F238E27FC236}">
                  <a16:creationId xmlns:a16="http://schemas.microsoft.com/office/drawing/2014/main" id="{8238F31F-E3A5-445B-9B88-A943F4D841D5}"/>
                </a:ext>
              </a:extLst>
            </p:cNvPr>
            <p:cNvSpPr/>
            <p:nvPr/>
          </p:nvSpPr>
          <p:spPr>
            <a:xfrm>
              <a:off x="6484015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82" name="Rectangle: Rounded Corners 2581">
              <a:extLst>
                <a:ext uri="{FF2B5EF4-FFF2-40B4-BE49-F238E27FC236}">
                  <a16:creationId xmlns:a16="http://schemas.microsoft.com/office/drawing/2014/main" id="{14E721AC-828B-4A3A-BF09-290B05CAD773}"/>
                </a:ext>
              </a:extLst>
            </p:cNvPr>
            <p:cNvSpPr/>
            <p:nvPr/>
          </p:nvSpPr>
          <p:spPr>
            <a:xfrm>
              <a:off x="5925419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83" name="Rectangle: Rounded Corners 2582">
              <a:extLst>
                <a:ext uri="{FF2B5EF4-FFF2-40B4-BE49-F238E27FC236}">
                  <a16:creationId xmlns:a16="http://schemas.microsoft.com/office/drawing/2014/main" id="{00F42A16-DDD4-4353-A8DF-AAE08E1046CB}"/>
                </a:ext>
              </a:extLst>
            </p:cNvPr>
            <p:cNvSpPr/>
            <p:nvPr/>
          </p:nvSpPr>
          <p:spPr>
            <a:xfrm>
              <a:off x="5366823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84" name="Rectangle: Rounded Corners 2583">
              <a:extLst>
                <a:ext uri="{FF2B5EF4-FFF2-40B4-BE49-F238E27FC236}">
                  <a16:creationId xmlns:a16="http://schemas.microsoft.com/office/drawing/2014/main" id="{8541E72F-342F-4F22-99D3-AF05002E2E83}"/>
                </a:ext>
              </a:extLst>
            </p:cNvPr>
            <p:cNvSpPr/>
            <p:nvPr/>
          </p:nvSpPr>
          <p:spPr>
            <a:xfrm>
              <a:off x="4808227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85" name="Rectangle: Rounded Corners 2584">
              <a:extLst>
                <a:ext uri="{FF2B5EF4-FFF2-40B4-BE49-F238E27FC236}">
                  <a16:creationId xmlns:a16="http://schemas.microsoft.com/office/drawing/2014/main" id="{85D5218C-FEF1-4B77-9798-EB42BCB3B2FA}"/>
                </a:ext>
              </a:extLst>
            </p:cNvPr>
            <p:cNvSpPr/>
            <p:nvPr/>
          </p:nvSpPr>
          <p:spPr>
            <a:xfrm>
              <a:off x="4249631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86" name="Rectangle: Rounded Corners 2585">
              <a:extLst>
                <a:ext uri="{FF2B5EF4-FFF2-40B4-BE49-F238E27FC236}">
                  <a16:creationId xmlns:a16="http://schemas.microsoft.com/office/drawing/2014/main" id="{34C6570D-AF00-4CF7-809A-64256264C678}"/>
                </a:ext>
              </a:extLst>
            </p:cNvPr>
            <p:cNvSpPr/>
            <p:nvPr/>
          </p:nvSpPr>
          <p:spPr>
            <a:xfrm>
              <a:off x="3691035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87" name="Rectangle: Rounded Corners 2586">
              <a:extLst>
                <a:ext uri="{FF2B5EF4-FFF2-40B4-BE49-F238E27FC236}">
                  <a16:creationId xmlns:a16="http://schemas.microsoft.com/office/drawing/2014/main" id="{7D22EB0E-2C01-4981-83DE-2761F5C2FF36}"/>
                </a:ext>
              </a:extLst>
            </p:cNvPr>
            <p:cNvSpPr/>
            <p:nvPr/>
          </p:nvSpPr>
          <p:spPr>
            <a:xfrm>
              <a:off x="3132439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88" name="Rectangle: Rounded Corners 2587">
              <a:extLst>
                <a:ext uri="{FF2B5EF4-FFF2-40B4-BE49-F238E27FC236}">
                  <a16:creationId xmlns:a16="http://schemas.microsoft.com/office/drawing/2014/main" id="{FF871F13-6B67-48CC-848F-6F25C4A59D79}"/>
                </a:ext>
              </a:extLst>
            </p:cNvPr>
            <p:cNvSpPr/>
            <p:nvPr/>
          </p:nvSpPr>
          <p:spPr>
            <a:xfrm>
              <a:off x="2573843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89" name="Rectangle: Rounded Corners 2588">
              <a:extLst>
                <a:ext uri="{FF2B5EF4-FFF2-40B4-BE49-F238E27FC236}">
                  <a16:creationId xmlns:a16="http://schemas.microsoft.com/office/drawing/2014/main" id="{DCAF0F28-95BC-480B-AD57-E9BE8F205ADE}"/>
                </a:ext>
              </a:extLst>
            </p:cNvPr>
            <p:cNvSpPr/>
            <p:nvPr/>
          </p:nvSpPr>
          <p:spPr>
            <a:xfrm>
              <a:off x="7321909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90" name="Rectangle: Rounded Corners 2589">
              <a:extLst>
                <a:ext uri="{FF2B5EF4-FFF2-40B4-BE49-F238E27FC236}">
                  <a16:creationId xmlns:a16="http://schemas.microsoft.com/office/drawing/2014/main" id="{1D4D21EA-4AF3-4223-A3BF-AF066527035A}"/>
                </a:ext>
              </a:extLst>
            </p:cNvPr>
            <p:cNvSpPr/>
            <p:nvPr/>
          </p:nvSpPr>
          <p:spPr>
            <a:xfrm>
              <a:off x="6763313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91" name="Rectangle: Rounded Corners 2590">
              <a:extLst>
                <a:ext uri="{FF2B5EF4-FFF2-40B4-BE49-F238E27FC236}">
                  <a16:creationId xmlns:a16="http://schemas.microsoft.com/office/drawing/2014/main" id="{995FC622-9526-4375-B9A8-2CC48DC87F3C}"/>
                </a:ext>
              </a:extLst>
            </p:cNvPr>
            <p:cNvSpPr/>
            <p:nvPr/>
          </p:nvSpPr>
          <p:spPr>
            <a:xfrm>
              <a:off x="6204717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92" name="Rectangle: Rounded Corners 2591">
              <a:extLst>
                <a:ext uri="{FF2B5EF4-FFF2-40B4-BE49-F238E27FC236}">
                  <a16:creationId xmlns:a16="http://schemas.microsoft.com/office/drawing/2014/main" id="{C69BFDB8-BFDA-4F2F-9224-18A712951B7C}"/>
                </a:ext>
              </a:extLst>
            </p:cNvPr>
            <p:cNvSpPr/>
            <p:nvPr/>
          </p:nvSpPr>
          <p:spPr>
            <a:xfrm>
              <a:off x="5646121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93" name="Rectangle: Rounded Corners 2592">
              <a:extLst>
                <a:ext uri="{FF2B5EF4-FFF2-40B4-BE49-F238E27FC236}">
                  <a16:creationId xmlns:a16="http://schemas.microsoft.com/office/drawing/2014/main" id="{57AA53F2-0F07-4622-8231-04184358A1E9}"/>
                </a:ext>
              </a:extLst>
            </p:cNvPr>
            <p:cNvSpPr/>
            <p:nvPr/>
          </p:nvSpPr>
          <p:spPr>
            <a:xfrm>
              <a:off x="5087525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94" name="Rectangle: Rounded Corners 2593">
              <a:extLst>
                <a:ext uri="{FF2B5EF4-FFF2-40B4-BE49-F238E27FC236}">
                  <a16:creationId xmlns:a16="http://schemas.microsoft.com/office/drawing/2014/main" id="{B32027C0-C49C-482C-B791-0D3AFE9E5B0D}"/>
                </a:ext>
              </a:extLst>
            </p:cNvPr>
            <p:cNvSpPr/>
            <p:nvPr/>
          </p:nvSpPr>
          <p:spPr>
            <a:xfrm>
              <a:off x="4528929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95" name="Rectangle: Rounded Corners 2594">
              <a:extLst>
                <a:ext uri="{FF2B5EF4-FFF2-40B4-BE49-F238E27FC236}">
                  <a16:creationId xmlns:a16="http://schemas.microsoft.com/office/drawing/2014/main" id="{3CFFDBCE-0727-4729-80B8-A6F559A594CB}"/>
                </a:ext>
              </a:extLst>
            </p:cNvPr>
            <p:cNvSpPr/>
            <p:nvPr/>
          </p:nvSpPr>
          <p:spPr>
            <a:xfrm>
              <a:off x="3970333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96" name="Rectangle: Rounded Corners 2595">
              <a:extLst>
                <a:ext uri="{FF2B5EF4-FFF2-40B4-BE49-F238E27FC236}">
                  <a16:creationId xmlns:a16="http://schemas.microsoft.com/office/drawing/2014/main" id="{225BFE6C-729A-40DE-A751-9410C0DFD1D6}"/>
                </a:ext>
              </a:extLst>
            </p:cNvPr>
            <p:cNvSpPr/>
            <p:nvPr/>
          </p:nvSpPr>
          <p:spPr>
            <a:xfrm>
              <a:off x="3411737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97" name="Rectangle: Rounded Corners 2596">
              <a:extLst>
                <a:ext uri="{FF2B5EF4-FFF2-40B4-BE49-F238E27FC236}">
                  <a16:creationId xmlns:a16="http://schemas.microsoft.com/office/drawing/2014/main" id="{5A420572-B5C6-4414-942F-8D93DC99124C}"/>
                </a:ext>
              </a:extLst>
            </p:cNvPr>
            <p:cNvSpPr/>
            <p:nvPr/>
          </p:nvSpPr>
          <p:spPr>
            <a:xfrm>
              <a:off x="2853141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98" name="Rectangle: Rounded Corners 2597">
              <a:extLst>
                <a:ext uri="{FF2B5EF4-FFF2-40B4-BE49-F238E27FC236}">
                  <a16:creationId xmlns:a16="http://schemas.microsoft.com/office/drawing/2014/main" id="{8F0D5B41-1AC5-4D7F-BAC4-CA7AC8D5BC92}"/>
                </a:ext>
              </a:extLst>
            </p:cNvPr>
            <p:cNvSpPr/>
            <p:nvPr/>
          </p:nvSpPr>
          <p:spPr>
            <a:xfrm>
              <a:off x="2294545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599" name="Group 2598">
            <a:extLst>
              <a:ext uri="{FF2B5EF4-FFF2-40B4-BE49-F238E27FC236}">
                <a16:creationId xmlns:a16="http://schemas.microsoft.com/office/drawing/2014/main" id="{817267B7-768B-4F6A-A852-7BAB23626DBA}"/>
              </a:ext>
            </a:extLst>
          </p:cNvPr>
          <p:cNvGrpSpPr/>
          <p:nvPr/>
        </p:nvGrpSpPr>
        <p:grpSpPr>
          <a:xfrm>
            <a:off x="2653438" y="4233952"/>
            <a:ext cx="5535271" cy="596153"/>
            <a:chOff x="2294545" y="2037144"/>
            <a:chExt cx="5535271" cy="596153"/>
          </a:xfrm>
          <a:solidFill>
            <a:schemeClr val="accent3"/>
          </a:solidFill>
        </p:grpSpPr>
        <p:sp>
          <p:nvSpPr>
            <p:cNvPr id="2600" name="Rectangle: Rounded Corners 2599">
              <a:extLst>
                <a:ext uri="{FF2B5EF4-FFF2-40B4-BE49-F238E27FC236}">
                  <a16:creationId xmlns:a16="http://schemas.microsoft.com/office/drawing/2014/main" id="{D38051EC-558F-4612-92F0-3ED6B2919A5D}"/>
                </a:ext>
              </a:extLst>
            </p:cNvPr>
            <p:cNvSpPr/>
            <p:nvPr/>
          </p:nvSpPr>
          <p:spPr>
            <a:xfrm>
              <a:off x="7601216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01" name="Rectangle: Rounded Corners 2600">
              <a:extLst>
                <a:ext uri="{FF2B5EF4-FFF2-40B4-BE49-F238E27FC236}">
                  <a16:creationId xmlns:a16="http://schemas.microsoft.com/office/drawing/2014/main" id="{5398AD07-C0AE-40D3-80FA-AA772C5EC5F6}"/>
                </a:ext>
              </a:extLst>
            </p:cNvPr>
            <p:cNvSpPr/>
            <p:nvPr/>
          </p:nvSpPr>
          <p:spPr>
            <a:xfrm>
              <a:off x="7042611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02" name="Rectangle: Rounded Corners 2601">
              <a:extLst>
                <a:ext uri="{FF2B5EF4-FFF2-40B4-BE49-F238E27FC236}">
                  <a16:creationId xmlns:a16="http://schemas.microsoft.com/office/drawing/2014/main" id="{165332B9-E421-4011-A83E-84A9190C9A0C}"/>
                </a:ext>
              </a:extLst>
            </p:cNvPr>
            <p:cNvSpPr/>
            <p:nvPr/>
          </p:nvSpPr>
          <p:spPr>
            <a:xfrm>
              <a:off x="6484015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03" name="Rectangle: Rounded Corners 2602">
              <a:extLst>
                <a:ext uri="{FF2B5EF4-FFF2-40B4-BE49-F238E27FC236}">
                  <a16:creationId xmlns:a16="http://schemas.microsoft.com/office/drawing/2014/main" id="{6098F3E7-CBF1-4425-8AEF-37D6B7D5E92E}"/>
                </a:ext>
              </a:extLst>
            </p:cNvPr>
            <p:cNvSpPr/>
            <p:nvPr/>
          </p:nvSpPr>
          <p:spPr>
            <a:xfrm>
              <a:off x="5925419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04" name="Rectangle: Rounded Corners 2603">
              <a:extLst>
                <a:ext uri="{FF2B5EF4-FFF2-40B4-BE49-F238E27FC236}">
                  <a16:creationId xmlns:a16="http://schemas.microsoft.com/office/drawing/2014/main" id="{BEF701ED-4C50-4D72-BFF5-34DD6A5DDD32}"/>
                </a:ext>
              </a:extLst>
            </p:cNvPr>
            <p:cNvSpPr/>
            <p:nvPr/>
          </p:nvSpPr>
          <p:spPr>
            <a:xfrm>
              <a:off x="5366823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05" name="Rectangle: Rounded Corners 2604">
              <a:extLst>
                <a:ext uri="{FF2B5EF4-FFF2-40B4-BE49-F238E27FC236}">
                  <a16:creationId xmlns:a16="http://schemas.microsoft.com/office/drawing/2014/main" id="{408139B6-0325-4D6D-825B-4E6FAEB6DB71}"/>
                </a:ext>
              </a:extLst>
            </p:cNvPr>
            <p:cNvSpPr/>
            <p:nvPr/>
          </p:nvSpPr>
          <p:spPr>
            <a:xfrm>
              <a:off x="4808227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06" name="Rectangle: Rounded Corners 2605">
              <a:extLst>
                <a:ext uri="{FF2B5EF4-FFF2-40B4-BE49-F238E27FC236}">
                  <a16:creationId xmlns:a16="http://schemas.microsoft.com/office/drawing/2014/main" id="{BCBC4D2B-7AB6-4CA7-BEAB-917A9259E554}"/>
                </a:ext>
              </a:extLst>
            </p:cNvPr>
            <p:cNvSpPr/>
            <p:nvPr/>
          </p:nvSpPr>
          <p:spPr>
            <a:xfrm>
              <a:off x="4249631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07" name="Rectangle: Rounded Corners 2606">
              <a:extLst>
                <a:ext uri="{FF2B5EF4-FFF2-40B4-BE49-F238E27FC236}">
                  <a16:creationId xmlns:a16="http://schemas.microsoft.com/office/drawing/2014/main" id="{0BDA53E8-2432-4AFB-9868-69AB3F1BB26A}"/>
                </a:ext>
              </a:extLst>
            </p:cNvPr>
            <p:cNvSpPr/>
            <p:nvPr/>
          </p:nvSpPr>
          <p:spPr>
            <a:xfrm>
              <a:off x="3691035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08" name="Rectangle: Rounded Corners 2607">
              <a:extLst>
                <a:ext uri="{FF2B5EF4-FFF2-40B4-BE49-F238E27FC236}">
                  <a16:creationId xmlns:a16="http://schemas.microsoft.com/office/drawing/2014/main" id="{499893F7-A821-4366-936F-27A12E4EF10F}"/>
                </a:ext>
              </a:extLst>
            </p:cNvPr>
            <p:cNvSpPr/>
            <p:nvPr/>
          </p:nvSpPr>
          <p:spPr>
            <a:xfrm>
              <a:off x="3132439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09" name="Rectangle: Rounded Corners 2608">
              <a:extLst>
                <a:ext uri="{FF2B5EF4-FFF2-40B4-BE49-F238E27FC236}">
                  <a16:creationId xmlns:a16="http://schemas.microsoft.com/office/drawing/2014/main" id="{0E5F3853-E96C-4477-BC9F-EE8036062D34}"/>
                </a:ext>
              </a:extLst>
            </p:cNvPr>
            <p:cNvSpPr/>
            <p:nvPr/>
          </p:nvSpPr>
          <p:spPr>
            <a:xfrm>
              <a:off x="2573843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10" name="Rectangle: Rounded Corners 2609">
              <a:extLst>
                <a:ext uri="{FF2B5EF4-FFF2-40B4-BE49-F238E27FC236}">
                  <a16:creationId xmlns:a16="http://schemas.microsoft.com/office/drawing/2014/main" id="{EF2FE485-3FA8-4479-8959-D20893AB5489}"/>
                </a:ext>
              </a:extLst>
            </p:cNvPr>
            <p:cNvSpPr/>
            <p:nvPr/>
          </p:nvSpPr>
          <p:spPr>
            <a:xfrm>
              <a:off x="7321909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11" name="Rectangle: Rounded Corners 2610">
              <a:extLst>
                <a:ext uri="{FF2B5EF4-FFF2-40B4-BE49-F238E27FC236}">
                  <a16:creationId xmlns:a16="http://schemas.microsoft.com/office/drawing/2014/main" id="{1D519B77-87D7-409F-B8CD-3A4A6E8095F4}"/>
                </a:ext>
              </a:extLst>
            </p:cNvPr>
            <p:cNvSpPr/>
            <p:nvPr/>
          </p:nvSpPr>
          <p:spPr>
            <a:xfrm>
              <a:off x="6763313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12" name="Rectangle: Rounded Corners 2611">
              <a:extLst>
                <a:ext uri="{FF2B5EF4-FFF2-40B4-BE49-F238E27FC236}">
                  <a16:creationId xmlns:a16="http://schemas.microsoft.com/office/drawing/2014/main" id="{82DC9116-C8FB-4051-84E7-8648A8216088}"/>
                </a:ext>
              </a:extLst>
            </p:cNvPr>
            <p:cNvSpPr/>
            <p:nvPr/>
          </p:nvSpPr>
          <p:spPr>
            <a:xfrm>
              <a:off x="6204717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13" name="Rectangle: Rounded Corners 2612">
              <a:extLst>
                <a:ext uri="{FF2B5EF4-FFF2-40B4-BE49-F238E27FC236}">
                  <a16:creationId xmlns:a16="http://schemas.microsoft.com/office/drawing/2014/main" id="{335FC8F0-0E6B-43C2-9080-071265EBDD43}"/>
                </a:ext>
              </a:extLst>
            </p:cNvPr>
            <p:cNvSpPr/>
            <p:nvPr/>
          </p:nvSpPr>
          <p:spPr>
            <a:xfrm>
              <a:off x="5646121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14" name="Rectangle: Rounded Corners 2613">
              <a:extLst>
                <a:ext uri="{FF2B5EF4-FFF2-40B4-BE49-F238E27FC236}">
                  <a16:creationId xmlns:a16="http://schemas.microsoft.com/office/drawing/2014/main" id="{689ECBE6-192F-41ED-A144-DD05A69D7129}"/>
                </a:ext>
              </a:extLst>
            </p:cNvPr>
            <p:cNvSpPr/>
            <p:nvPr/>
          </p:nvSpPr>
          <p:spPr>
            <a:xfrm>
              <a:off x="5087525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15" name="Rectangle: Rounded Corners 2614">
              <a:extLst>
                <a:ext uri="{FF2B5EF4-FFF2-40B4-BE49-F238E27FC236}">
                  <a16:creationId xmlns:a16="http://schemas.microsoft.com/office/drawing/2014/main" id="{262148BD-CCA9-4741-9E00-C76AEFA62D5B}"/>
                </a:ext>
              </a:extLst>
            </p:cNvPr>
            <p:cNvSpPr/>
            <p:nvPr/>
          </p:nvSpPr>
          <p:spPr>
            <a:xfrm>
              <a:off x="4528929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16" name="Rectangle: Rounded Corners 2615">
              <a:extLst>
                <a:ext uri="{FF2B5EF4-FFF2-40B4-BE49-F238E27FC236}">
                  <a16:creationId xmlns:a16="http://schemas.microsoft.com/office/drawing/2014/main" id="{D7004C20-D77D-4903-9AC7-F16D6EF5D2E2}"/>
                </a:ext>
              </a:extLst>
            </p:cNvPr>
            <p:cNvSpPr/>
            <p:nvPr/>
          </p:nvSpPr>
          <p:spPr>
            <a:xfrm>
              <a:off x="3970333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17" name="Rectangle: Rounded Corners 2616">
              <a:extLst>
                <a:ext uri="{FF2B5EF4-FFF2-40B4-BE49-F238E27FC236}">
                  <a16:creationId xmlns:a16="http://schemas.microsoft.com/office/drawing/2014/main" id="{0A624DCD-CC8F-4ADA-AF52-C7A2E9A9B6DE}"/>
                </a:ext>
              </a:extLst>
            </p:cNvPr>
            <p:cNvSpPr/>
            <p:nvPr/>
          </p:nvSpPr>
          <p:spPr>
            <a:xfrm>
              <a:off x="3411737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18" name="Rectangle: Rounded Corners 2617">
              <a:extLst>
                <a:ext uri="{FF2B5EF4-FFF2-40B4-BE49-F238E27FC236}">
                  <a16:creationId xmlns:a16="http://schemas.microsoft.com/office/drawing/2014/main" id="{6B568A5D-2938-48F0-922C-4176DB422787}"/>
                </a:ext>
              </a:extLst>
            </p:cNvPr>
            <p:cNvSpPr/>
            <p:nvPr/>
          </p:nvSpPr>
          <p:spPr>
            <a:xfrm>
              <a:off x="2853141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19" name="Rectangle: Rounded Corners 2618">
              <a:extLst>
                <a:ext uri="{FF2B5EF4-FFF2-40B4-BE49-F238E27FC236}">
                  <a16:creationId xmlns:a16="http://schemas.microsoft.com/office/drawing/2014/main" id="{86C39242-7553-48A0-8097-AA722860B308}"/>
                </a:ext>
              </a:extLst>
            </p:cNvPr>
            <p:cNvSpPr/>
            <p:nvPr/>
          </p:nvSpPr>
          <p:spPr>
            <a:xfrm>
              <a:off x="2294545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20" name="Group 2619">
            <a:extLst>
              <a:ext uri="{FF2B5EF4-FFF2-40B4-BE49-F238E27FC236}">
                <a16:creationId xmlns:a16="http://schemas.microsoft.com/office/drawing/2014/main" id="{C64E24D8-DC01-416C-8185-535C7F7BC68A}"/>
              </a:ext>
            </a:extLst>
          </p:cNvPr>
          <p:cNvGrpSpPr/>
          <p:nvPr/>
        </p:nvGrpSpPr>
        <p:grpSpPr>
          <a:xfrm>
            <a:off x="2653982" y="5332356"/>
            <a:ext cx="5535271" cy="596153"/>
            <a:chOff x="2294545" y="2037144"/>
            <a:chExt cx="5535271" cy="596153"/>
          </a:xfrm>
          <a:solidFill>
            <a:schemeClr val="accent4"/>
          </a:solidFill>
        </p:grpSpPr>
        <p:sp>
          <p:nvSpPr>
            <p:cNvPr id="2621" name="Rectangle: Rounded Corners 2620">
              <a:extLst>
                <a:ext uri="{FF2B5EF4-FFF2-40B4-BE49-F238E27FC236}">
                  <a16:creationId xmlns:a16="http://schemas.microsoft.com/office/drawing/2014/main" id="{8391C4D8-07F9-47F8-A48A-82F7B778C3C7}"/>
                </a:ext>
              </a:extLst>
            </p:cNvPr>
            <p:cNvSpPr/>
            <p:nvPr/>
          </p:nvSpPr>
          <p:spPr>
            <a:xfrm>
              <a:off x="7601216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22" name="Rectangle: Rounded Corners 2621">
              <a:extLst>
                <a:ext uri="{FF2B5EF4-FFF2-40B4-BE49-F238E27FC236}">
                  <a16:creationId xmlns:a16="http://schemas.microsoft.com/office/drawing/2014/main" id="{40BFD1E4-6EC6-47FD-ADB0-2A31C2BACC11}"/>
                </a:ext>
              </a:extLst>
            </p:cNvPr>
            <p:cNvSpPr/>
            <p:nvPr/>
          </p:nvSpPr>
          <p:spPr>
            <a:xfrm>
              <a:off x="7042611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23" name="Rectangle: Rounded Corners 2622">
              <a:extLst>
                <a:ext uri="{FF2B5EF4-FFF2-40B4-BE49-F238E27FC236}">
                  <a16:creationId xmlns:a16="http://schemas.microsoft.com/office/drawing/2014/main" id="{E5C1BEBA-A769-495E-AE6A-B2A21CB45D4A}"/>
                </a:ext>
              </a:extLst>
            </p:cNvPr>
            <p:cNvSpPr/>
            <p:nvPr/>
          </p:nvSpPr>
          <p:spPr>
            <a:xfrm>
              <a:off x="6484015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24" name="Rectangle: Rounded Corners 2623">
              <a:extLst>
                <a:ext uri="{FF2B5EF4-FFF2-40B4-BE49-F238E27FC236}">
                  <a16:creationId xmlns:a16="http://schemas.microsoft.com/office/drawing/2014/main" id="{8DDDA59C-2773-4360-B1E6-37525172CCE8}"/>
                </a:ext>
              </a:extLst>
            </p:cNvPr>
            <p:cNvSpPr/>
            <p:nvPr/>
          </p:nvSpPr>
          <p:spPr>
            <a:xfrm>
              <a:off x="5925419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25" name="Rectangle: Rounded Corners 2624">
              <a:extLst>
                <a:ext uri="{FF2B5EF4-FFF2-40B4-BE49-F238E27FC236}">
                  <a16:creationId xmlns:a16="http://schemas.microsoft.com/office/drawing/2014/main" id="{12CB96FD-643E-45D1-84B3-7E0B5972618F}"/>
                </a:ext>
              </a:extLst>
            </p:cNvPr>
            <p:cNvSpPr/>
            <p:nvPr/>
          </p:nvSpPr>
          <p:spPr>
            <a:xfrm>
              <a:off x="5366823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26" name="Rectangle: Rounded Corners 2625">
              <a:extLst>
                <a:ext uri="{FF2B5EF4-FFF2-40B4-BE49-F238E27FC236}">
                  <a16:creationId xmlns:a16="http://schemas.microsoft.com/office/drawing/2014/main" id="{2772529B-8308-4784-B325-70138517E94E}"/>
                </a:ext>
              </a:extLst>
            </p:cNvPr>
            <p:cNvSpPr/>
            <p:nvPr/>
          </p:nvSpPr>
          <p:spPr>
            <a:xfrm>
              <a:off x="4808227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27" name="Rectangle: Rounded Corners 2626">
              <a:extLst>
                <a:ext uri="{FF2B5EF4-FFF2-40B4-BE49-F238E27FC236}">
                  <a16:creationId xmlns:a16="http://schemas.microsoft.com/office/drawing/2014/main" id="{F3666C85-40B3-4E2D-B562-8228BAA52660}"/>
                </a:ext>
              </a:extLst>
            </p:cNvPr>
            <p:cNvSpPr/>
            <p:nvPr/>
          </p:nvSpPr>
          <p:spPr>
            <a:xfrm>
              <a:off x="4249631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28" name="Rectangle: Rounded Corners 2627">
              <a:extLst>
                <a:ext uri="{FF2B5EF4-FFF2-40B4-BE49-F238E27FC236}">
                  <a16:creationId xmlns:a16="http://schemas.microsoft.com/office/drawing/2014/main" id="{EF2BF050-6D88-4B30-9ADE-1C14F000553A}"/>
                </a:ext>
              </a:extLst>
            </p:cNvPr>
            <p:cNvSpPr/>
            <p:nvPr/>
          </p:nvSpPr>
          <p:spPr>
            <a:xfrm>
              <a:off x="3691035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29" name="Rectangle: Rounded Corners 2628">
              <a:extLst>
                <a:ext uri="{FF2B5EF4-FFF2-40B4-BE49-F238E27FC236}">
                  <a16:creationId xmlns:a16="http://schemas.microsoft.com/office/drawing/2014/main" id="{ADB63454-CD61-4691-9864-F1E8FD5E1BB3}"/>
                </a:ext>
              </a:extLst>
            </p:cNvPr>
            <p:cNvSpPr/>
            <p:nvPr/>
          </p:nvSpPr>
          <p:spPr>
            <a:xfrm>
              <a:off x="3132439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30" name="Rectangle: Rounded Corners 2629">
              <a:extLst>
                <a:ext uri="{FF2B5EF4-FFF2-40B4-BE49-F238E27FC236}">
                  <a16:creationId xmlns:a16="http://schemas.microsoft.com/office/drawing/2014/main" id="{02FC8848-2797-43A5-8426-2255AC523E4D}"/>
                </a:ext>
              </a:extLst>
            </p:cNvPr>
            <p:cNvSpPr/>
            <p:nvPr/>
          </p:nvSpPr>
          <p:spPr>
            <a:xfrm>
              <a:off x="2573843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31" name="Rectangle: Rounded Corners 2630">
              <a:extLst>
                <a:ext uri="{FF2B5EF4-FFF2-40B4-BE49-F238E27FC236}">
                  <a16:creationId xmlns:a16="http://schemas.microsoft.com/office/drawing/2014/main" id="{206D848C-E781-427C-9799-9CA9E48A5518}"/>
                </a:ext>
              </a:extLst>
            </p:cNvPr>
            <p:cNvSpPr/>
            <p:nvPr/>
          </p:nvSpPr>
          <p:spPr>
            <a:xfrm>
              <a:off x="7321909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32" name="Rectangle: Rounded Corners 2631">
              <a:extLst>
                <a:ext uri="{FF2B5EF4-FFF2-40B4-BE49-F238E27FC236}">
                  <a16:creationId xmlns:a16="http://schemas.microsoft.com/office/drawing/2014/main" id="{2246F49B-DA6B-4B03-8312-99607CDD19E5}"/>
                </a:ext>
              </a:extLst>
            </p:cNvPr>
            <p:cNvSpPr/>
            <p:nvPr/>
          </p:nvSpPr>
          <p:spPr>
            <a:xfrm>
              <a:off x="6763313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33" name="Rectangle: Rounded Corners 2632">
              <a:extLst>
                <a:ext uri="{FF2B5EF4-FFF2-40B4-BE49-F238E27FC236}">
                  <a16:creationId xmlns:a16="http://schemas.microsoft.com/office/drawing/2014/main" id="{A602DF4D-97A7-491B-8CFE-44D7F9D01C59}"/>
                </a:ext>
              </a:extLst>
            </p:cNvPr>
            <p:cNvSpPr/>
            <p:nvPr/>
          </p:nvSpPr>
          <p:spPr>
            <a:xfrm>
              <a:off x="6204717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34" name="Rectangle: Rounded Corners 2633">
              <a:extLst>
                <a:ext uri="{FF2B5EF4-FFF2-40B4-BE49-F238E27FC236}">
                  <a16:creationId xmlns:a16="http://schemas.microsoft.com/office/drawing/2014/main" id="{5C0D9AC5-2E6C-43E2-9B3C-DEBFA4762DE0}"/>
                </a:ext>
              </a:extLst>
            </p:cNvPr>
            <p:cNvSpPr/>
            <p:nvPr/>
          </p:nvSpPr>
          <p:spPr>
            <a:xfrm>
              <a:off x="5646121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35" name="Rectangle: Rounded Corners 2634">
              <a:extLst>
                <a:ext uri="{FF2B5EF4-FFF2-40B4-BE49-F238E27FC236}">
                  <a16:creationId xmlns:a16="http://schemas.microsoft.com/office/drawing/2014/main" id="{2CC6F850-478E-4228-AC9D-4F0C68B1D041}"/>
                </a:ext>
              </a:extLst>
            </p:cNvPr>
            <p:cNvSpPr/>
            <p:nvPr/>
          </p:nvSpPr>
          <p:spPr>
            <a:xfrm>
              <a:off x="5087525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36" name="Rectangle: Rounded Corners 2635">
              <a:extLst>
                <a:ext uri="{FF2B5EF4-FFF2-40B4-BE49-F238E27FC236}">
                  <a16:creationId xmlns:a16="http://schemas.microsoft.com/office/drawing/2014/main" id="{D20368EE-440E-417A-942B-49A76CCF13D2}"/>
                </a:ext>
              </a:extLst>
            </p:cNvPr>
            <p:cNvSpPr/>
            <p:nvPr/>
          </p:nvSpPr>
          <p:spPr>
            <a:xfrm>
              <a:off x="4528929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37" name="Rectangle: Rounded Corners 2636">
              <a:extLst>
                <a:ext uri="{FF2B5EF4-FFF2-40B4-BE49-F238E27FC236}">
                  <a16:creationId xmlns:a16="http://schemas.microsoft.com/office/drawing/2014/main" id="{9B5A2171-1EF2-474F-9438-FF9CFA6769F4}"/>
                </a:ext>
              </a:extLst>
            </p:cNvPr>
            <p:cNvSpPr/>
            <p:nvPr/>
          </p:nvSpPr>
          <p:spPr>
            <a:xfrm>
              <a:off x="3970333" y="2037144"/>
              <a:ext cx="228600" cy="596153"/>
            </a:xfrm>
            <a:prstGeom prst="roundRect">
              <a:avLst/>
            </a:prstGeom>
            <a:grpFill/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38" name="Rectangle: Rounded Corners 2637">
              <a:extLst>
                <a:ext uri="{FF2B5EF4-FFF2-40B4-BE49-F238E27FC236}">
                  <a16:creationId xmlns:a16="http://schemas.microsoft.com/office/drawing/2014/main" id="{DCE817A7-4E3A-4D2D-B9A0-A666D0C13D3D}"/>
                </a:ext>
              </a:extLst>
            </p:cNvPr>
            <p:cNvSpPr/>
            <p:nvPr/>
          </p:nvSpPr>
          <p:spPr>
            <a:xfrm>
              <a:off x="3411737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39" name="Rectangle: Rounded Corners 2638">
              <a:extLst>
                <a:ext uri="{FF2B5EF4-FFF2-40B4-BE49-F238E27FC236}">
                  <a16:creationId xmlns:a16="http://schemas.microsoft.com/office/drawing/2014/main" id="{6ADF0D56-4579-4946-8F61-EA2B253A98F0}"/>
                </a:ext>
              </a:extLst>
            </p:cNvPr>
            <p:cNvSpPr/>
            <p:nvPr/>
          </p:nvSpPr>
          <p:spPr>
            <a:xfrm>
              <a:off x="2853141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40" name="Rectangle: Rounded Corners 2639">
              <a:extLst>
                <a:ext uri="{FF2B5EF4-FFF2-40B4-BE49-F238E27FC236}">
                  <a16:creationId xmlns:a16="http://schemas.microsoft.com/office/drawing/2014/main" id="{3F98B96C-451B-476B-A1DC-3DBD19FE350F}"/>
                </a:ext>
              </a:extLst>
            </p:cNvPr>
            <p:cNvSpPr/>
            <p:nvPr/>
          </p:nvSpPr>
          <p:spPr>
            <a:xfrm>
              <a:off x="2294545" y="2037144"/>
              <a:ext cx="228600" cy="5961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641" name="TextBox 2640">
            <a:extLst>
              <a:ext uri="{FF2B5EF4-FFF2-40B4-BE49-F238E27FC236}">
                <a16:creationId xmlns:a16="http://schemas.microsoft.com/office/drawing/2014/main" id="{75B3B370-673D-48AE-9BAC-FC6E02AD5AAC}"/>
              </a:ext>
            </a:extLst>
          </p:cNvPr>
          <p:cNvSpPr txBox="1"/>
          <p:nvPr/>
        </p:nvSpPr>
        <p:spPr>
          <a:xfrm>
            <a:off x="611314" y="2073610"/>
            <a:ext cx="1958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42" name="TextBox 2641">
            <a:extLst>
              <a:ext uri="{FF2B5EF4-FFF2-40B4-BE49-F238E27FC236}">
                <a16:creationId xmlns:a16="http://schemas.microsoft.com/office/drawing/2014/main" id="{F15E6125-3AB1-4FD7-A5A5-6D9C8F161D2A}"/>
              </a:ext>
            </a:extLst>
          </p:cNvPr>
          <p:cNvSpPr txBox="1"/>
          <p:nvPr/>
        </p:nvSpPr>
        <p:spPr>
          <a:xfrm>
            <a:off x="611314" y="3172014"/>
            <a:ext cx="1958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43" name="TextBox 2642">
            <a:extLst>
              <a:ext uri="{FF2B5EF4-FFF2-40B4-BE49-F238E27FC236}">
                <a16:creationId xmlns:a16="http://schemas.microsoft.com/office/drawing/2014/main" id="{A7E3D840-D5D1-47A6-9E60-A0E3CCF53468}"/>
              </a:ext>
            </a:extLst>
          </p:cNvPr>
          <p:cNvSpPr txBox="1"/>
          <p:nvPr/>
        </p:nvSpPr>
        <p:spPr>
          <a:xfrm>
            <a:off x="611314" y="4270418"/>
            <a:ext cx="1958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44" name="TextBox 2643">
            <a:extLst>
              <a:ext uri="{FF2B5EF4-FFF2-40B4-BE49-F238E27FC236}">
                <a16:creationId xmlns:a16="http://schemas.microsoft.com/office/drawing/2014/main" id="{04C7EE77-A543-4AD7-8FB0-024EA0768687}"/>
              </a:ext>
            </a:extLst>
          </p:cNvPr>
          <p:cNvSpPr txBox="1"/>
          <p:nvPr/>
        </p:nvSpPr>
        <p:spPr>
          <a:xfrm>
            <a:off x="611314" y="5368822"/>
            <a:ext cx="1958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12704</TotalTime>
  <Words>60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68</cp:revision>
  <dcterms:created xsi:type="dcterms:W3CDTF">2018-02-18T19:39:47Z</dcterms:created>
  <dcterms:modified xsi:type="dcterms:W3CDTF">2020-09-03T02:46:39Z</dcterms:modified>
</cp:coreProperties>
</file>