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8" d="100"/>
          <a:sy n="98" d="100"/>
        </p:scale>
        <p:origin x="198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6" name="그룹 285">
            <a:extLst>
              <a:ext uri="{FF2B5EF4-FFF2-40B4-BE49-F238E27FC236}">
                <a16:creationId xmlns:a16="http://schemas.microsoft.com/office/drawing/2014/main" id="{8F938E53-97FC-4019-A9CC-EC71F784B3ED}"/>
              </a:ext>
            </a:extLst>
          </p:cNvPr>
          <p:cNvGrpSpPr/>
          <p:nvPr/>
        </p:nvGrpSpPr>
        <p:grpSpPr>
          <a:xfrm>
            <a:off x="5232665" y="2443041"/>
            <a:ext cx="4277724" cy="1226018"/>
            <a:chOff x="3955037" y="2458241"/>
            <a:chExt cx="4277724" cy="1226018"/>
          </a:xfrm>
        </p:grpSpPr>
        <p:sp>
          <p:nvSpPr>
            <p:cNvPr id="287" name="사각형: 둥근 모서리 286">
              <a:extLst>
                <a:ext uri="{FF2B5EF4-FFF2-40B4-BE49-F238E27FC236}">
                  <a16:creationId xmlns:a16="http://schemas.microsoft.com/office/drawing/2014/main" id="{10901052-A5BA-4D55-A089-588BE82E9F26}"/>
                </a:ext>
              </a:extLst>
            </p:cNvPr>
            <p:cNvSpPr/>
            <p:nvPr/>
          </p:nvSpPr>
          <p:spPr>
            <a:xfrm>
              <a:off x="3955037" y="2458241"/>
              <a:ext cx="4277724" cy="1226018"/>
            </a:xfrm>
            <a:prstGeom prst="roundRect">
              <a:avLst>
                <a:gd name="adj" fmla="val 2806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88" name="그룹 3">
              <a:extLst>
                <a:ext uri="{FF2B5EF4-FFF2-40B4-BE49-F238E27FC236}">
                  <a16:creationId xmlns:a16="http://schemas.microsoft.com/office/drawing/2014/main" id="{503D9571-0DC8-43D6-B420-0632F0F171E1}"/>
                </a:ext>
              </a:extLst>
            </p:cNvPr>
            <p:cNvGrpSpPr/>
            <p:nvPr/>
          </p:nvGrpSpPr>
          <p:grpSpPr>
            <a:xfrm>
              <a:off x="4209290" y="2710198"/>
              <a:ext cx="3736361" cy="722105"/>
              <a:chOff x="2104636" y="2420889"/>
              <a:chExt cx="3736361" cy="722105"/>
            </a:xfrm>
          </p:grpSpPr>
          <p:sp>
            <p:nvSpPr>
              <p:cNvPr id="289" name="Round Same Side Corner Rectangle 8">
                <a:extLst>
                  <a:ext uri="{FF2B5EF4-FFF2-40B4-BE49-F238E27FC236}">
                    <a16:creationId xmlns:a16="http://schemas.microsoft.com/office/drawing/2014/main" id="{DB19203F-446D-419C-BE6A-3A4C2812043A}"/>
                  </a:ext>
                </a:extLst>
              </p:cNvPr>
              <p:cNvSpPr/>
              <p:nvPr/>
            </p:nvSpPr>
            <p:spPr>
              <a:xfrm flipH="1">
                <a:off x="2489324" y="2420889"/>
                <a:ext cx="274173" cy="72210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0" name="Round Same Side Corner Rectangle 8">
                <a:extLst>
                  <a:ext uri="{FF2B5EF4-FFF2-40B4-BE49-F238E27FC236}">
                    <a16:creationId xmlns:a16="http://schemas.microsoft.com/office/drawing/2014/main" id="{47EE4489-B1A2-4EAF-A8B7-657E15D8C3E9}"/>
                  </a:ext>
                </a:extLst>
              </p:cNvPr>
              <p:cNvSpPr/>
              <p:nvPr/>
            </p:nvSpPr>
            <p:spPr>
              <a:xfrm flipH="1">
                <a:off x="2104636" y="2420889"/>
                <a:ext cx="274173" cy="72210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1" name="Round Same Side Corner Rectangle 8">
                <a:extLst>
                  <a:ext uri="{FF2B5EF4-FFF2-40B4-BE49-F238E27FC236}">
                    <a16:creationId xmlns:a16="http://schemas.microsoft.com/office/drawing/2014/main" id="{358B74A8-E9A9-4ACA-A33F-F19E6AB398A8}"/>
                  </a:ext>
                </a:extLst>
              </p:cNvPr>
              <p:cNvSpPr/>
              <p:nvPr/>
            </p:nvSpPr>
            <p:spPr>
              <a:xfrm flipH="1">
                <a:off x="2874012" y="2420889"/>
                <a:ext cx="274173" cy="72210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2" name="Round Same Side Corner Rectangle 8">
                <a:extLst>
                  <a:ext uri="{FF2B5EF4-FFF2-40B4-BE49-F238E27FC236}">
                    <a16:creationId xmlns:a16="http://schemas.microsoft.com/office/drawing/2014/main" id="{AA90699D-1F57-4C1F-9C21-F138767B29F4}"/>
                  </a:ext>
                </a:extLst>
              </p:cNvPr>
              <p:cNvSpPr/>
              <p:nvPr/>
            </p:nvSpPr>
            <p:spPr>
              <a:xfrm flipH="1">
                <a:off x="3258700" y="2420889"/>
                <a:ext cx="274173" cy="72210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3" name="Round Same Side Corner Rectangle 8">
                <a:extLst>
                  <a:ext uri="{FF2B5EF4-FFF2-40B4-BE49-F238E27FC236}">
                    <a16:creationId xmlns:a16="http://schemas.microsoft.com/office/drawing/2014/main" id="{CDD81CD6-1071-4624-88B4-E8CBC6E04A32}"/>
                  </a:ext>
                </a:extLst>
              </p:cNvPr>
              <p:cNvSpPr/>
              <p:nvPr/>
            </p:nvSpPr>
            <p:spPr>
              <a:xfrm flipH="1">
                <a:off x="3643388" y="2420889"/>
                <a:ext cx="274173" cy="72210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4" name="Round Same Side Corner Rectangle 8">
                <a:extLst>
                  <a:ext uri="{FF2B5EF4-FFF2-40B4-BE49-F238E27FC236}">
                    <a16:creationId xmlns:a16="http://schemas.microsoft.com/office/drawing/2014/main" id="{2596CDEB-671E-45EB-AB62-AD14AEB1AC5B}"/>
                  </a:ext>
                </a:extLst>
              </p:cNvPr>
              <p:cNvSpPr/>
              <p:nvPr/>
            </p:nvSpPr>
            <p:spPr>
              <a:xfrm flipH="1">
                <a:off x="4028076" y="2420889"/>
                <a:ext cx="274173" cy="72210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5" name="Round Same Side Corner Rectangle 8">
                <a:extLst>
                  <a:ext uri="{FF2B5EF4-FFF2-40B4-BE49-F238E27FC236}">
                    <a16:creationId xmlns:a16="http://schemas.microsoft.com/office/drawing/2014/main" id="{C9122C21-9532-46A8-B468-3ABEA73BFDF8}"/>
                  </a:ext>
                </a:extLst>
              </p:cNvPr>
              <p:cNvSpPr/>
              <p:nvPr/>
            </p:nvSpPr>
            <p:spPr>
              <a:xfrm flipH="1">
                <a:off x="4412764" y="2420889"/>
                <a:ext cx="274173" cy="72210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6" name="Round Same Side Corner Rectangle 8">
                <a:extLst>
                  <a:ext uri="{FF2B5EF4-FFF2-40B4-BE49-F238E27FC236}">
                    <a16:creationId xmlns:a16="http://schemas.microsoft.com/office/drawing/2014/main" id="{3675A19A-9DA3-440B-BB44-764636BF7537}"/>
                  </a:ext>
                </a:extLst>
              </p:cNvPr>
              <p:cNvSpPr/>
              <p:nvPr/>
            </p:nvSpPr>
            <p:spPr>
              <a:xfrm flipH="1">
                <a:off x="4797452" y="2420889"/>
                <a:ext cx="274173" cy="72210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7" name="Round Same Side Corner Rectangle 8">
                <a:extLst>
                  <a:ext uri="{FF2B5EF4-FFF2-40B4-BE49-F238E27FC236}">
                    <a16:creationId xmlns:a16="http://schemas.microsoft.com/office/drawing/2014/main" id="{26839A61-4D48-44A2-BF16-68A89291A2D5}"/>
                  </a:ext>
                </a:extLst>
              </p:cNvPr>
              <p:cNvSpPr/>
              <p:nvPr/>
            </p:nvSpPr>
            <p:spPr>
              <a:xfrm flipH="1">
                <a:off x="5182140" y="2420889"/>
                <a:ext cx="274173" cy="72210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8" name="Round Same Side Corner Rectangle 8">
                <a:extLst>
                  <a:ext uri="{FF2B5EF4-FFF2-40B4-BE49-F238E27FC236}">
                    <a16:creationId xmlns:a16="http://schemas.microsoft.com/office/drawing/2014/main" id="{9F4D1A18-940B-4000-9902-A949DCB19835}"/>
                  </a:ext>
                </a:extLst>
              </p:cNvPr>
              <p:cNvSpPr/>
              <p:nvPr/>
            </p:nvSpPr>
            <p:spPr>
              <a:xfrm flipH="1">
                <a:off x="5566824" y="2420889"/>
                <a:ext cx="274173" cy="722105"/>
              </a:xfrm>
              <a:custGeom>
                <a:avLst/>
                <a:gdLst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8887 w 1489775"/>
                  <a:gd name="connsiteY10" fmla="*/ 2305078 h 3923699"/>
                  <a:gd name="connsiteX11" fmla="*/ 1151853 w 1489775"/>
                  <a:gd name="connsiteY11" fmla="*/ 3743699 h 3923699"/>
                  <a:gd name="connsiteX12" fmla="*/ 971853 w 1489775"/>
                  <a:gd name="connsiteY12" fmla="*/ 3923699 h 3923699"/>
                  <a:gd name="connsiteX13" fmla="*/ 791853 w 1489775"/>
                  <a:gd name="connsiteY13" fmla="*/ 3743699 h 3923699"/>
                  <a:gd name="connsiteX14" fmla="*/ 791853 w 1489775"/>
                  <a:gd name="connsiteY14" fmla="*/ 2305078 h 3923699"/>
                  <a:gd name="connsiteX15" fmla="*/ 683854 w 1489775"/>
                  <a:gd name="connsiteY15" fmla="*/ 2305078 h 3923699"/>
                  <a:gd name="connsiteX16" fmla="*/ 683854 w 1489775"/>
                  <a:gd name="connsiteY16" fmla="*/ 3743698 h 3923699"/>
                  <a:gd name="connsiteX17" fmla="*/ 503854 w 1489775"/>
                  <a:gd name="connsiteY17" fmla="*/ 3923698 h 3923699"/>
                  <a:gd name="connsiteX18" fmla="*/ 323854 w 1489775"/>
                  <a:gd name="connsiteY18" fmla="*/ 3743698 h 3923699"/>
                  <a:gd name="connsiteX19" fmla="*/ 323854 w 1489775"/>
                  <a:gd name="connsiteY19" fmla="*/ 2238914 h 3923699"/>
                  <a:gd name="connsiteX20" fmla="*/ 330887 w 1489775"/>
                  <a:gd name="connsiteY20" fmla="*/ 2238914 h 3923699"/>
                  <a:gd name="connsiteX21" fmla="*/ 330887 w 1489775"/>
                  <a:gd name="connsiteY21" fmla="*/ 1390678 h 3923699"/>
                  <a:gd name="connsiteX22" fmla="*/ 288033 w 1489775"/>
                  <a:gd name="connsiteY22" fmla="*/ 1390678 h 3923699"/>
                  <a:gd name="connsiteX23" fmla="*/ 288033 w 1489775"/>
                  <a:gd name="connsiteY23" fmla="*/ 2063902 h 3923699"/>
                  <a:gd name="connsiteX24" fmla="*/ 144017 w 1489775"/>
                  <a:gd name="connsiteY24" fmla="*/ 2207918 h 3923699"/>
                  <a:gd name="connsiteX25" fmla="*/ 1 w 1489775"/>
                  <a:gd name="connsiteY25" fmla="*/ 2063902 h 3923699"/>
                  <a:gd name="connsiteX26" fmla="*/ 1 w 1489775"/>
                  <a:gd name="connsiteY26" fmla="*/ 1390678 h 3923699"/>
                  <a:gd name="connsiteX27" fmla="*/ 0 w 1489775"/>
                  <a:gd name="connsiteY27" fmla="*/ 1390678 h 3923699"/>
                  <a:gd name="connsiteX28" fmla="*/ 0 w 1489775"/>
                  <a:gd name="connsiteY28" fmla="*/ 1030958 h 3923699"/>
                  <a:gd name="connsiteX29" fmla="*/ 280204 w 1489775"/>
                  <a:gd name="connsiteY29" fmla="*/ 750754 h 3923699"/>
                  <a:gd name="connsiteX30" fmla="*/ 744888 w 1489775"/>
                  <a:gd name="connsiteY30" fmla="*/ 0 h 3923699"/>
                  <a:gd name="connsiteX31" fmla="*/ 1082199 w 1489775"/>
                  <a:gd name="connsiteY31" fmla="*/ 337311 h 3923699"/>
                  <a:gd name="connsiteX32" fmla="*/ 744888 w 1489775"/>
                  <a:gd name="connsiteY32" fmla="*/ 674622 h 3923699"/>
                  <a:gd name="connsiteX33" fmla="*/ 407577 w 1489775"/>
                  <a:gd name="connsiteY33" fmla="*/ 337311 h 3923699"/>
                  <a:gd name="connsiteX34" fmla="*/ 744888 w 1489775"/>
                  <a:gd name="connsiteY34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2238914 h 3923699"/>
                  <a:gd name="connsiteX20" fmla="*/ 330887 w 1489775"/>
                  <a:gd name="connsiteY20" fmla="*/ 1390678 h 3923699"/>
                  <a:gd name="connsiteX21" fmla="*/ 288033 w 1489775"/>
                  <a:gd name="connsiteY21" fmla="*/ 1390678 h 3923699"/>
                  <a:gd name="connsiteX22" fmla="*/ 288033 w 1489775"/>
                  <a:gd name="connsiteY22" fmla="*/ 2063902 h 3923699"/>
                  <a:gd name="connsiteX23" fmla="*/ 144017 w 1489775"/>
                  <a:gd name="connsiteY23" fmla="*/ 2207918 h 3923699"/>
                  <a:gd name="connsiteX24" fmla="*/ 1 w 1489775"/>
                  <a:gd name="connsiteY24" fmla="*/ 2063902 h 3923699"/>
                  <a:gd name="connsiteX25" fmla="*/ 1 w 1489775"/>
                  <a:gd name="connsiteY25" fmla="*/ 1390678 h 3923699"/>
                  <a:gd name="connsiteX26" fmla="*/ 0 w 1489775"/>
                  <a:gd name="connsiteY26" fmla="*/ 1390678 h 3923699"/>
                  <a:gd name="connsiteX27" fmla="*/ 0 w 1489775"/>
                  <a:gd name="connsiteY27" fmla="*/ 1030958 h 3923699"/>
                  <a:gd name="connsiteX28" fmla="*/ 280204 w 1489775"/>
                  <a:gd name="connsiteY28" fmla="*/ 750754 h 3923699"/>
                  <a:gd name="connsiteX29" fmla="*/ 744888 w 1489775"/>
                  <a:gd name="connsiteY29" fmla="*/ 0 h 3923699"/>
                  <a:gd name="connsiteX30" fmla="*/ 1082199 w 1489775"/>
                  <a:gd name="connsiteY30" fmla="*/ 337311 h 3923699"/>
                  <a:gd name="connsiteX31" fmla="*/ 744888 w 1489775"/>
                  <a:gd name="connsiteY31" fmla="*/ 674622 h 3923699"/>
                  <a:gd name="connsiteX32" fmla="*/ 407577 w 1489775"/>
                  <a:gd name="connsiteY32" fmla="*/ 337311 h 3923699"/>
                  <a:gd name="connsiteX33" fmla="*/ 744888 w 1489775"/>
                  <a:gd name="connsiteY33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23854 w 1489775"/>
                  <a:gd name="connsiteY18" fmla="*/ 2238914 h 3923699"/>
                  <a:gd name="connsiteX19" fmla="*/ 330887 w 1489775"/>
                  <a:gd name="connsiteY19" fmla="*/ 1390678 h 3923699"/>
                  <a:gd name="connsiteX20" fmla="*/ 288033 w 1489775"/>
                  <a:gd name="connsiteY20" fmla="*/ 1390678 h 3923699"/>
                  <a:gd name="connsiteX21" fmla="*/ 288033 w 1489775"/>
                  <a:gd name="connsiteY21" fmla="*/ 2063902 h 3923699"/>
                  <a:gd name="connsiteX22" fmla="*/ 144017 w 1489775"/>
                  <a:gd name="connsiteY22" fmla="*/ 2207918 h 3923699"/>
                  <a:gd name="connsiteX23" fmla="*/ 1 w 1489775"/>
                  <a:gd name="connsiteY23" fmla="*/ 2063902 h 3923699"/>
                  <a:gd name="connsiteX24" fmla="*/ 1 w 1489775"/>
                  <a:gd name="connsiteY24" fmla="*/ 1390678 h 3923699"/>
                  <a:gd name="connsiteX25" fmla="*/ 0 w 1489775"/>
                  <a:gd name="connsiteY25" fmla="*/ 1390678 h 3923699"/>
                  <a:gd name="connsiteX26" fmla="*/ 0 w 1489775"/>
                  <a:gd name="connsiteY26" fmla="*/ 1030958 h 3923699"/>
                  <a:gd name="connsiteX27" fmla="*/ 280204 w 1489775"/>
                  <a:gd name="connsiteY27" fmla="*/ 750754 h 3923699"/>
                  <a:gd name="connsiteX28" fmla="*/ 744888 w 1489775"/>
                  <a:gd name="connsiteY28" fmla="*/ 0 h 3923699"/>
                  <a:gd name="connsiteX29" fmla="*/ 1082199 w 1489775"/>
                  <a:gd name="connsiteY29" fmla="*/ 337311 h 3923699"/>
                  <a:gd name="connsiteX30" fmla="*/ 744888 w 1489775"/>
                  <a:gd name="connsiteY30" fmla="*/ 674622 h 3923699"/>
                  <a:gd name="connsiteX31" fmla="*/ 407577 w 1489775"/>
                  <a:gd name="connsiteY31" fmla="*/ 337311 h 3923699"/>
                  <a:gd name="connsiteX32" fmla="*/ 744888 w 1489775"/>
                  <a:gd name="connsiteY32" fmla="*/ 0 h 3923699"/>
                  <a:gd name="connsiteX0" fmla="*/ 280204 w 1489775"/>
                  <a:gd name="connsiteY0" fmla="*/ 750754 h 3923699"/>
                  <a:gd name="connsiteX1" fmla="*/ 1209570 w 1489775"/>
                  <a:gd name="connsiteY1" fmla="*/ 750754 h 3923699"/>
                  <a:gd name="connsiteX2" fmla="*/ 1489774 w 1489775"/>
                  <a:gd name="connsiteY2" fmla="*/ 1030958 h 3923699"/>
                  <a:gd name="connsiteX3" fmla="*/ 1489774 w 1489775"/>
                  <a:gd name="connsiteY3" fmla="*/ 1293518 h 3923699"/>
                  <a:gd name="connsiteX4" fmla="*/ 1489775 w 1489775"/>
                  <a:gd name="connsiteY4" fmla="*/ 1293518 h 3923699"/>
                  <a:gd name="connsiteX5" fmla="*/ 1489775 w 1489775"/>
                  <a:gd name="connsiteY5" fmla="*/ 2063902 h 3923699"/>
                  <a:gd name="connsiteX6" fmla="*/ 1345759 w 1489775"/>
                  <a:gd name="connsiteY6" fmla="*/ 2207918 h 3923699"/>
                  <a:gd name="connsiteX7" fmla="*/ 1201743 w 1489775"/>
                  <a:gd name="connsiteY7" fmla="*/ 2063902 h 3923699"/>
                  <a:gd name="connsiteX8" fmla="*/ 1201743 w 1489775"/>
                  <a:gd name="connsiteY8" fmla="*/ 1390678 h 3923699"/>
                  <a:gd name="connsiteX9" fmla="*/ 1158887 w 1489775"/>
                  <a:gd name="connsiteY9" fmla="*/ 1390678 h 3923699"/>
                  <a:gd name="connsiteX10" fmla="*/ 1151853 w 1489775"/>
                  <a:gd name="connsiteY10" fmla="*/ 3743699 h 3923699"/>
                  <a:gd name="connsiteX11" fmla="*/ 971853 w 1489775"/>
                  <a:gd name="connsiteY11" fmla="*/ 3923699 h 3923699"/>
                  <a:gd name="connsiteX12" fmla="*/ 791853 w 1489775"/>
                  <a:gd name="connsiteY12" fmla="*/ 3743699 h 3923699"/>
                  <a:gd name="connsiteX13" fmla="*/ 791853 w 1489775"/>
                  <a:gd name="connsiteY13" fmla="*/ 2305078 h 3923699"/>
                  <a:gd name="connsiteX14" fmla="*/ 683854 w 1489775"/>
                  <a:gd name="connsiteY14" fmla="*/ 2305078 h 3923699"/>
                  <a:gd name="connsiteX15" fmla="*/ 683854 w 1489775"/>
                  <a:gd name="connsiteY15" fmla="*/ 3743698 h 3923699"/>
                  <a:gd name="connsiteX16" fmla="*/ 503854 w 1489775"/>
                  <a:gd name="connsiteY16" fmla="*/ 3923698 h 3923699"/>
                  <a:gd name="connsiteX17" fmla="*/ 323854 w 1489775"/>
                  <a:gd name="connsiteY17" fmla="*/ 3743698 h 3923699"/>
                  <a:gd name="connsiteX18" fmla="*/ 330887 w 1489775"/>
                  <a:gd name="connsiteY18" fmla="*/ 1390678 h 3923699"/>
                  <a:gd name="connsiteX19" fmla="*/ 288033 w 1489775"/>
                  <a:gd name="connsiteY19" fmla="*/ 1390678 h 3923699"/>
                  <a:gd name="connsiteX20" fmla="*/ 288033 w 1489775"/>
                  <a:gd name="connsiteY20" fmla="*/ 2063902 h 3923699"/>
                  <a:gd name="connsiteX21" fmla="*/ 144017 w 1489775"/>
                  <a:gd name="connsiteY21" fmla="*/ 2207918 h 3923699"/>
                  <a:gd name="connsiteX22" fmla="*/ 1 w 1489775"/>
                  <a:gd name="connsiteY22" fmla="*/ 2063902 h 3923699"/>
                  <a:gd name="connsiteX23" fmla="*/ 1 w 1489775"/>
                  <a:gd name="connsiteY23" fmla="*/ 1390678 h 3923699"/>
                  <a:gd name="connsiteX24" fmla="*/ 0 w 1489775"/>
                  <a:gd name="connsiteY24" fmla="*/ 1390678 h 3923699"/>
                  <a:gd name="connsiteX25" fmla="*/ 0 w 1489775"/>
                  <a:gd name="connsiteY25" fmla="*/ 1030958 h 3923699"/>
                  <a:gd name="connsiteX26" fmla="*/ 280204 w 1489775"/>
                  <a:gd name="connsiteY26" fmla="*/ 750754 h 3923699"/>
                  <a:gd name="connsiteX27" fmla="*/ 744888 w 1489775"/>
                  <a:gd name="connsiteY27" fmla="*/ 0 h 3923699"/>
                  <a:gd name="connsiteX28" fmla="*/ 1082199 w 1489775"/>
                  <a:gd name="connsiteY28" fmla="*/ 337311 h 3923699"/>
                  <a:gd name="connsiteX29" fmla="*/ 744888 w 1489775"/>
                  <a:gd name="connsiteY29" fmla="*/ 674622 h 3923699"/>
                  <a:gd name="connsiteX30" fmla="*/ 407577 w 1489775"/>
                  <a:gd name="connsiteY30" fmla="*/ 337311 h 3923699"/>
                  <a:gd name="connsiteX31" fmla="*/ 744888 w 1489775"/>
                  <a:gd name="connsiteY31" fmla="*/ 0 h 392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489775" h="3923699">
                    <a:moveTo>
                      <a:pt x="280204" y="750754"/>
                    </a:moveTo>
                    <a:lnTo>
                      <a:pt x="1209570" y="750754"/>
                    </a:lnTo>
                    <a:cubicBezTo>
                      <a:pt x="1364322" y="750754"/>
                      <a:pt x="1489774" y="876206"/>
                      <a:pt x="1489774" y="1030958"/>
                    </a:cubicBezTo>
                    <a:lnTo>
                      <a:pt x="1489774" y="1293518"/>
                    </a:lnTo>
                    <a:lnTo>
                      <a:pt x="1489775" y="1293518"/>
                    </a:lnTo>
                    <a:lnTo>
                      <a:pt x="1489775" y="2063902"/>
                    </a:lnTo>
                    <a:cubicBezTo>
                      <a:pt x="1489775" y="2143440"/>
                      <a:pt x="1425297" y="2207918"/>
                      <a:pt x="1345759" y="2207918"/>
                    </a:cubicBezTo>
                    <a:cubicBezTo>
                      <a:pt x="1266221" y="2207918"/>
                      <a:pt x="1201743" y="2143440"/>
                      <a:pt x="1201743" y="2063902"/>
                    </a:cubicBezTo>
                    <a:lnTo>
                      <a:pt x="1201743" y="1390678"/>
                    </a:lnTo>
                    <a:lnTo>
                      <a:pt x="1158887" y="1390678"/>
                    </a:lnTo>
                    <a:cubicBezTo>
                      <a:pt x="1156542" y="2175018"/>
                      <a:pt x="1154198" y="2959359"/>
                      <a:pt x="1151853" y="3743699"/>
                    </a:cubicBezTo>
                    <a:cubicBezTo>
                      <a:pt x="1151853" y="3843110"/>
                      <a:pt x="1071264" y="3923699"/>
                      <a:pt x="971853" y="3923699"/>
                    </a:cubicBezTo>
                    <a:cubicBezTo>
                      <a:pt x="872442" y="3923699"/>
                      <a:pt x="791853" y="3843110"/>
                      <a:pt x="791853" y="3743699"/>
                    </a:cubicBezTo>
                    <a:lnTo>
                      <a:pt x="791853" y="2305078"/>
                    </a:lnTo>
                    <a:lnTo>
                      <a:pt x="683854" y="2305078"/>
                    </a:lnTo>
                    <a:lnTo>
                      <a:pt x="683854" y="3743698"/>
                    </a:lnTo>
                    <a:cubicBezTo>
                      <a:pt x="683854" y="3843109"/>
                      <a:pt x="603265" y="3923698"/>
                      <a:pt x="503854" y="3923698"/>
                    </a:cubicBezTo>
                    <a:cubicBezTo>
                      <a:pt x="404443" y="3923698"/>
                      <a:pt x="323854" y="3843109"/>
                      <a:pt x="323854" y="3743698"/>
                    </a:cubicBezTo>
                    <a:cubicBezTo>
                      <a:pt x="326198" y="2959358"/>
                      <a:pt x="328543" y="2175018"/>
                      <a:pt x="330887" y="1390678"/>
                    </a:cubicBezTo>
                    <a:lnTo>
                      <a:pt x="288033" y="1390678"/>
                    </a:lnTo>
                    <a:lnTo>
                      <a:pt x="288033" y="2063902"/>
                    </a:lnTo>
                    <a:cubicBezTo>
                      <a:pt x="288033" y="2143440"/>
                      <a:pt x="223555" y="2207918"/>
                      <a:pt x="144017" y="2207918"/>
                    </a:cubicBezTo>
                    <a:cubicBezTo>
                      <a:pt x="64479" y="2207918"/>
                      <a:pt x="1" y="2143440"/>
                      <a:pt x="1" y="2063902"/>
                    </a:cubicBezTo>
                    <a:lnTo>
                      <a:pt x="1" y="1390678"/>
                    </a:lnTo>
                    <a:lnTo>
                      <a:pt x="0" y="1390678"/>
                    </a:lnTo>
                    <a:lnTo>
                      <a:pt x="0" y="1030958"/>
                    </a:lnTo>
                    <a:cubicBezTo>
                      <a:pt x="0" y="876206"/>
                      <a:pt x="125452" y="750754"/>
                      <a:pt x="280204" y="750754"/>
                    </a:cubicBezTo>
                    <a:close/>
                    <a:moveTo>
                      <a:pt x="744888" y="0"/>
                    </a:moveTo>
                    <a:cubicBezTo>
                      <a:pt x="931180" y="0"/>
                      <a:pt x="1082199" y="151019"/>
                      <a:pt x="1082199" y="337311"/>
                    </a:cubicBezTo>
                    <a:cubicBezTo>
                      <a:pt x="1082199" y="523603"/>
                      <a:pt x="931180" y="674622"/>
                      <a:pt x="744888" y="674622"/>
                    </a:cubicBezTo>
                    <a:cubicBezTo>
                      <a:pt x="558596" y="674622"/>
                      <a:pt x="407577" y="523603"/>
                      <a:pt x="407577" y="337311"/>
                    </a:cubicBezTo>
                    <a:cubicBezTo>
                      <a:pt x="407577" y="151019"/>
                      <a:pt x="558596" y="0"/>
                      <a:pt x="744888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299" name="그룹 298">
            <a:extLst>
              <a:ext uri="{FF2B5EF4-FFF2-40B4-BE49-F238E27FC236}">
                <a16:creationId xmlns:a16="http://schemas.microsoft.com/office/drawing/2014/main" id="{13D619E3-CE1B-4C7B-BD3C-F44734F8DCDE}"/>
              </a:ext>
            </a:extLst>
          </p:cNvPr>
          <p:cNvGrpSpPr/>
          <p:nvPr/>
        </p:nvGrpSpPr>
        <p:grpSpPr>
          <a:xfrm>
            <a:off x="2681611" y="4314355"/>
            <a:ext cx="4277724" cy="1226018"/>
            <a:chOff x="3959240" y="4314355"/>
            <a:chExt cx="4277724" cy="1226018"/>
          </a:xfrm>
        </p:grpSpPr>
        <p:sp>
          <p:nvSpPr>
            <p:cNvPr id="300" name="사각형: 둥근 모서리 299">
              <a:extLst>
                <a:ext uri="{FF2B5EF4-FFF2-40B4-BE49-F238E27FC236}">
                  <a16:creationId xmlns:a16="http://schemas.microsoft.com/office/drawing/2014/main" id="{E845E759-F359-44C6-BE88-7C43607A0768}"/>
                </a:ext>
              </a:extLst>
            </p:cNvPr>
            <p:cNvSpPr/>
            <p:nvPr/>
          </p:nvSpPr>
          <p:spPr>
            <a:xfrm>
              <a:off x="3959240" y="4314355"/>
              <a:ext cx="4277724" cy="1226018"/>
            </a:xfrm>
            <a:prstGeom prst="roundRect">
              <a:avLst>
                <a:gd name="adj" fmla="val 2806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01" name="그룹 281">
              <a:extLst>
                <a:ext uri="{FF2B5EF4-FFF2-40B4-BE49-F238E27FC236}">
                  <a16:creationId xmlns:a16="http://schemas.microsoft.com/office/drawing/2014/main" id="{6A7A8502-5FC3-4800-8FDA-990CD926BAA7}"/>
                </a:ext>
              </a:extLst>
            </p:cNvPr>
            <p:cNvGrpSpPr/>
            <p:nvPr/>
          </p:nvGrpSpPr>
          <p:grpSpPr>
            <a:xfrm>
              <a:off x="4193505" y="4557247"/>
              <a:ext cx="3809195" cy="740235"/>
              <a:chOff x="6656228" y="2402759"/>
              <a:chExt cx="3809195" cy="740235"/>
            </a:xfrm>
          </p:grpSpPr>
          <p:sp>
            <p:nvSpPr>
              <p:cNvPr id="302" name="Round Same Side Corner Rectangle 20">
                <a:extLst>
                  <a:ext uri="{FF2B5EF4-FFF2-40B4-BE49-F238E27FC236}">
                    <a16:creationId xmlns:a16="http://schemas.microsoft.com/office/drawing/2014/main" id="{760BEB13-5885-4CE9-856E-B52744BD4A24}"/>
                  </a:ext>
                </a:extLst>
              </p:cNvPr>
              <p:cNvSpPr/>
              <p:nvPr/>
            </p:nvSpPr>
            <p:spPr>
              <a:xfrm rot="10800000">
                <a:off x="6656228" y="2402759"/>
                <a:ext cx="347007" cy="740235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3" name="Round Same Side Corner Rectangle 20">
                <a:extLst>
                  <a:ext uri="{FF2B5EF4-FFF2-40B4-BE49-F238E27FC236}">
                    <a16:creationId xmlns:a16="http://schemas.microsoft.com/office/drawing/2014/main" id="{B2C71A09-78D5-4E4F-8284-78418584A7D6}"/>
                  </a:ext>
                </a:extLst>
              </p:cNvPr>
              <p:cNvSpPr/>
              <p:nvPr/>
            </p:nvSpPr>
            <p:spPr>
              <a:xfrm rot="10800000">
                <a:off x="7040916" y="2402759"/>
                <a:ext cx="347007" cy="740235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4" name="Round Same Side Corner Rectangle 20">
                <a:extLst>
                  <a:ext uri="{FF2B5EF4-FFF2-40B4-BE49-F238E27FC236}">
                    <a16:creationId xmlns:a16="http://schemas.microsoft.com/office/drawing/2014/main" id="{030F07F5-1C4D-40A2-AAA4-9C7475AC65B4}"/>
                  </a:ext>
                </a:extLst>
              </p:cNvPr>
              <p:cNvSpPr/>
              <p:nvPr/>
            </p:nvSpPr>
            <p:spPr>
              <a:xfrm rot="10800000">
                <a:off x="7425604" y="2402759"/>
                <a:ext cx="347007" cy="740235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5" name="Round Same Side Corner Rectangle 20">
                <a:extLst>
                  <a:ext uri="{FF2B5EF4-FFF2-40B4-BE49-F238E27FC236}">
                    <a16:creationId xmlns:a16="http://schemas.microsoft.com/office/drawing/2014/main" id="{645D1E60-4BE3-4726-8C20-1B2F4B2D50B8}"/>
                  </a:ext>
                </a:extLst>
              </p:cNvPr>
              <p:cNvSpPr/>
              <p:nvPr/>
            </p:nvSpPr>
            <p:spPr>
              <a:xfrm rot="10800000">
                <a:off x="7810292" y="2402759"/>
                <a:ext cx="347007" cy="740235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6" name="Round Same Side Corner Rectangle 20">
                <a:extLst>
                  <a:ext uri="{FF2B5EF4-FFF2-40B4-BE49-F238E27FC236}">
                    <a16:creationId xmlns:a16="http://schemas.microsoft.com/office/drawing/2014/main" id="{816A5EE2-F979-4D16-9D36-8929BD269F33}"/>
                  </a:ext>
                </a:extLst>
              </p:cNvPr>
              <p:cNvSpPr/>
              <p:nvPr/>
            </p:nvSpPr>
            <p:spPr>
              <a:xfrm rot="10800000">
                <a:off x="8194980" y="2402759"/>
                <a:ext cx="347007" cy="740235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7" name="Round Same Side Corner Rectangle 20">
                <a:extLst>
                  <a:ext uri="{FF2B5EF4-FFF2-40B4-BE49-F238E27FC236}">
                    <a16:creationId xmlns:a16="http://schemas.microsoft.com/office/drawing/2014/main" id="{03AEE5AD-36DB-4DB7-BB7F-5D5CEE3ED207}"/>
                  </a:ext>
                </a:extLst>
              </p:cNvPr>
              <p:cNvSpPr/>
              <p:nvPr/>
            </p:nvSpPr>
            <p:spPr>
              <a:xfrm rot="10800000">
                <a:off x="8579668" y="2402759"/>
                <a:ext cx="347007" cy="740235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8" name="Round Same Side Corner Rectangle 20">
                <a:extLst>
                  <a:ext uri="{FF2B5EF4-FFF2-40B4-BE49-F238E27FC236}">
                    <a16:creationId xmlns:a16="http://schemas.microsoft.com/office/drawing/2014/main" id="{11AD1C37-9A55-454C-9A65-D294E5BB2EA2}"/>
                  </a:ext>
                </a:extLst>
              </p:cNvPr>
              <p:cNvSpPr/>
              <p:nvPr/>
            </p:nvSpPr>
            <p:spPr>
              <a:xfrm rot="10800000">
                <a:off x="8964356" y="2402759"/>
                <a:ext cx="347007" cy="740235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9" name="Round Same Side Corner Rectangle 20">
                <a:extLst>
                  <a:ext uri="{FF2B5EF4-FFF2-40B4-BE49-F238E27FC236}">
                    <a16:creationId xmlns:a16="http://schemas.microsoft.com/office/drawing/2014/main" id="{7B9E342B-C9A2-4488-987A-AF102BD31DBD}"/>
                  </a:ext>
                </a:extLst>
              </p:cNvPr>
              <p:cNvSpPr/>
              <p:nvPr/>
            </p:nvSpPr>
            <p:spPr>
              <a:xfrm rot="10800000">
                <a:off x="9349044" y="2402759"/>
                <a:ext cx="347007" cy="740235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0" name="Round Same Side Corner Rectangle 20">
                <a:extLst>
                  <a:ext uri="{FF2B5EF4-FFF2-40B4-BE49-F238E27FC236}">
                    <a16:creationId xmlns:a16="http://schemas.microsoft.com/office/drawing/2014/main" id="{DB8FDD30-EA68-448F-BFAF-5834725291BF}"/>
                  </a:ext>
                </a:extLst>
              </p:cNvPr>
              <p:cNvSpPr/>
              <p:nvPr/>
            </p:nvSpPr>
            <p:spPr>
              <a:xfrm rot="10800000">
                <a:off x="9733732" y="2402759"/>
                <a:ext cx="347007" cy="740235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11" name="Round Same Side Corner Rectangle 20">
                <a:extLst>
                  <a:ext uri="{FF2B5EF4-FFF2-40B4-BE49-F238E27FC236}">
                    <a16:creationId xmlns:a16="http://schemas.microsoft.com/office/drawing/2014/main" id="{1D3D0EDE-1B9D-4691-9FD9-3F2BBD558887}"/>
                  </a:ext>
                </a:extLst>
              </p:cNvPr>
              <p:cNvSpPr/>
              <p:nvPr/>
            </p:nvSpPr>
            <p:spPr>
              <a:xfrm rot="10800000">
                <a:off x="10118416" y="2402759"/>
                <a:ext cx="347007" cy="740235"/>
              </a:xfrm>
              <a:custGeom>
                <a:avLst/>
                <a:gdLst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521281 w 1856332"/>
                  <a:gd name="connsiteY2" fmla="*/ 3174669 h 3959924"/>
                  <a:gd name="connsiteX3" fmla="*/ 466697 w 1856332"/>
                  <a:gd name="connsiteY3" fmla="*/ 3144149 h 3959924"/>
                  <a:gd name="connsiteX4" fmla="*/ 8303 w 1856332"/>
                  <a:gd name="connsiteY4" fmla="*/ 1942070 h 3959924"/>
                  <a:gd name="connsiteX5" fmla="*/ 81139 w 1856332"/>
                  <a:gd name="connsiteY5" fmla="*/ 1779444 h 3959924"/>
                  <a:gd name="connsiteX6" fmla="*/ 243764 w 1856332"/>
                  <a:gd name="connsiteY6" fmla="*/ 1852280 h 3959924"/>
                  <a:gd name="connsiteX7" fmla="*/ 504770 w 1856332"/>
                  <a:gd name="connsiteY7" fmla="*/ 2536736 h 3959924"/>
                  <a:gd name="connsiteX8" fmla="*/ 555637 w 1856332"/>
                  <a:gd name="connsiteY8" fmla="*/ 2536736 h 3959924"/>
                  <a:gd name="connsiteX9" fmla="*/ 226299 w 1856332"/>
                  <a:gd name="connsiteY9" fmla="*/ 1210417 h 3959924"/>
                  <a:gd name="connsiteX10" fmla="*/ 551784 w 1856332"/>
                  <a:gd name="connsiteY10" fmla="*/ 1210417 h 3959924"/>
                  <a:gd name="connsiteX11" fmla="*/ 551784 w 1856332"/>
                  <a:gd name="connsiteY11" fmla="*/ 168335 h 3959924"/>
                  <a:gd name="connsiteX12" fmla="*/ 720119 w 1856332"/>
                  <a:gd name="connsiteY12" fmla="*/ 0 h 3959924"/>
                  <a:gd name="connsiteX13" fmla="*/ 888454 w 1856332"/>
                  <a:gd name="connsiteY13" fmla="*/ 168335 h 3959924"/>
                  <a:gd name="connsiteX14" fmla="*/ 888454 w 1856332"/>
                  <a:gd name="connsiteY14" fmla="*/ 1210417 h 3959924"/>
                  <a:gd name="connsiteX15" fmla="*/ 968040 w 1856332"/>
                  <a:gd name="connsiteY15" fmla="*/ 1210417 h 3959924"/>
                  <a:gd name="connsiteX16" fmla="*/ 968040 w 1856332"/>
                  <a:gd name="connsiteY16" fmla="*/ 168335 h 3959924"/>
                  <a:gd name="connsiteX17" fmla="*/ 1136375 w 1856332"/>
                  <a:gd name="connsiteY17" fmla="*/ 0 h 3959924"/>
                  <a:gd name="connsiteX18" fmla="*/ 1304710 w 1856332"/>
                  <a:gd name="connsiteY18" fmla="*/ 168335 h 3959924"/>
                  <a:gd name="connsiteX19" fmla="*/ 1304710 w 1856332"/>
                  <a:gd name="connsiteY19" fmla="*/ 1210417 h 3959924"/>
                  <a:gd name="connsiteX20" fmla="*/ 1631589 w 1856332"/>
                  <a:gd name="connsiteY20" fmla="*/ 1210417 h 3959924"/>
                  <a:gd name="connsiteX21" fmla="*/ 1302251 w 1856332"/>
                  <a:gd name="connsiteY21" fmla="*/ 2536736 h 3959924"/>
                  <a:gd name="connsiteX22" fmla="*/ 1351562 w 1856332"/>
                  <a:gd name="connsiteY22" fmla="*/ 2536736 h 3959924"/>
                  <a:gd name="connsiteX23" fmla="*/ 1612568 w 1856332"/>
                  <a:gd name="connsiteY23" fmla="*/ 1852280 h 3959924"/>
                  <a:gd name="connsiteX24" fmla="*/ 1775193 w 1856332"/>
                  <a:gd name="connsiteY24" fmla="*/ 1779444 h 3959924"/>
                  <a:gd name="connsiteX25" fmla="*/ 1848029 w 1856332"/>
                  <a:gd name="connsiteY25" fmla="*/ 1942070 h 3959924"/>
                  <a:gd name="connsiteX26" fmla="*/ 1389635 w 1856332"/>
                  <a:gd name="connsiteY26" fmla="*/ 3144149 h 3959924"/>
                  <a:gd name="connsiteX27" fmla="*/ 1344732 w 1856332"/>
                  <a:gd name="connsiteY27" fmla="*/ 3176282 h 3959924"/>
                  <a:gd name="connsiteX28" fmla="*/ 1228565 w 1856332"/>
                  <a:gd name="connsiteY28" fmla="*/ 3214674 h 3959924"/>
                  <a:gd name="connsiteX29" fmla="*/ 925623 w 1856332"/>
                  <a:gd name="connsiteY29" fmla="*/ 3959924 h 3959924"/>
                  <a:gd name="connsiteX30" fmla="*/ 601623 w 1856332"/>
                  <a:gd name="connsiteY30" fmla="*/ 3635924 h 3959924"/>
                  <a:gd name="connsiteX31" fmla="*/ 925623 w 1856332"/>
                  <a:gd name="connsiteY31" fmla="*/ 3311924 h 3959924"/>
                  <a:gd name="connsiteX32" fmla="*/ 1249623 w 1856332"/>
                  <a:gd name="connsiteY32" fmla="*/ 3635924 h 3959924"/>
                  <a:gd name="connsiteX33" fmla="*/ 925623 w 1856332"/>
                  <a:gd name="connsiteY33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344732 w 1856332"/>
                  <a:gd name="connsiteY26" fmla="*/ 3176282 h 3959924"/>
                  <a:gd name="connsiteX27" fmla="*/ 1228565 w 1856332"/>
                  <a:gd name="connsiteY27" fmla="*/ 3214674 h 3959924"/>
                  <a:gd name="connsiteX28" fmla="*/ 925623 w 1856332"/>
                  <a:gd name="connsiteY28" fmla="*/ 3959924 h 3959924"/>
                  <a:gd name="connsiteX29" fmla="*/ 601623 w 1856332"/>
                  <a:gd name="connsiteY29" fmla="*/ 3635924 h 3959924"/>
                  <a:gd name="connsiteX30" fmla="*/ 925623 w 1856332"/>
                  <a:gd name="connsiteY30" fmla="*/ 3311924 h 3959924"/>
                  <a:gd name="connsiteX31" fmla="*/ 1249623 w 1856332"/>
                  <a:gd name="connsiteY31" fmla="*/ 3635924 h 3959924"/>
                  <a:gd name="connsiteX32" fmla="*/ 925623 w 1856332"/>
                  <a:gd name="connsiteY32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  <a:gd name="connsiteX0" fmla="*/ 1228565 w 1856332"/>
                  <a:gd name="connsiteY0" fmla="*/ 3214674 h 3959924"/>
                  <a:gd name="connsiteX1" fmla="*/ 622681 w 1856332"/>
                  <a:gd name="connsiteY1" fmla="*/ 3214674 h 3959924"/>
                  <a:gd name="connsiteX2" fmla="*/ 466697 w 1856332"/>
                  <a:gd name="connsiteY2" fmla="*/ 3144149 h 3959924"/>
                  <a:gd name="connsiteX3" fmla="*/ 8303 w 1856332"/>
                  <a:gd name="connsiteY3" fmla="*/ 1942070 h 3959924"/>
                  <a:gd name="connsiteX4" fmla="*/ 81139 w 1856332"/>
                  <a:gd name="connsiteY4" fmla="*/ 1779444 h 3959924"/>
                  <a:gd name="connsiteX5" fmla="*/ 243764 w 1856332"/>
                  <a:gd name="connsiteY5" fmla="*/ 1852280 h 3959924"/>
                  <a:gd name="connsiteX6" fmla="*/ 504770 w 1856332"/>
                  <a:gd name="connsiteY6" fmla="*/ 2536736 h 3959924"/>
                  <a:gd name="connsiteX7" fmla="*/ 555637 w 1856332"/>
                  <a:gd name="connsiteY7" fmla="*/ 2536736 h 3959924"/>
                  <a:gd name="connsiteX8" fmla="*/ 226299 w 1856332"/>
                  <a:gd name="connsiteY8" fmla="*/ 1210417 h 3959924"/>
                  <a:gd name="connsiteX9" fmla="*/ 551784 w 1856332"/>
                  <a:gd name="connsiteY9" fmla="*/ 1210417 h 3959924"/>
                  <a:gd name="connsiteX10" fmla="*/ 551784 w 1856332"/>
                  <a:gd name="connsiteY10" fmla="*/ 168335 h 3959924"/>
                  <a:gd name="connsiteX11" fmla="*/ 720119 w 1856332"/>
                  <a:gd name="connsiteY11" fmla="*/ 0 h 3959924"/>
                  <a:gd name="connsiteX12" fmla="*/ 888454 w 1856332"/>
                  <a:gd name="connsiteY12" fmla="*/ 168335 h 3959924"/>
                  <a:gd name="connsiteX13" fmla="*/ 888454 w 1856332"/>
                  <a:gd name="connsiteY13" fmla="*/ 1210417 h 3959924"/>
                  <a:gd name="connsiteX14" fmla="*/ 968040 w 1856332"/>
                  <a:gd name="connsiteY14" fmla="*/ 1210417 h 3959924"/>
                  <a:gd name="connsiteX15" fmla="*/ 968040 w 1856332"/>
                  <a:gd name="connsiteY15" fmla="*/ 168335 h 3959924"/>
                  <a:gd name="connsiteX16" fmla="*/ 1136375 w 1856332"/>
                  <a:gd name="connsiteY16" fmla="*/ 0 h 3959924"/>
                  <a:gd name="connsiteX17" fmla="*/ 1304710 w 1856332"/>
                  <a:gd name="connsiteY17" fmla="*/ 168335 h 3959924"/>
                  <a:gd name="connsiteX18" fmla="*/ 1304710 w 1856332"/>
                  <a:gd name="connsiteY18" fmla="*/ 1210417 h 3959924"/>
                  <a:gd name="connsiteX19" fmla="*/ 1631589 w 1856332"/>
                  <a:gd name="connsiteY19" fmla="*/ 1210417 h 3959924"/>
                  <a:gd name="connsiteX20" fmla="*/ 1302251 w 1856332"/>
                  <a:gd name="connsiteY20" fmla="*/ 2536736 h 3959924"/>
                  <a:gd name="connsiteX21" fmla="*/ 1351562 w 1856332"/>
                  <a:gd name="connsiteY21" fmla="*/ 2536736 h 3959924"/>
                  <a:gd name="connsiteX22" fmla="*/ 1612568 w 1856332"/>
                  <a:gd name="connsiteY22" fmla="*/ 1852280 h 3959924"/>
                  <a:gd name="connsiteX23" fmla="*/ 1775193 w 1856332"/>
                  <a:gd name="connsiteY23" fmla="*/ 1779444 h 3959924"/>
                  <a:gd name="connsiteX24" fmla="*/ 1848029 w 1856332"/>
                  <a:gd name="connsiteY24" fmla="*/ 1942070 h 3959924"/>
                  <a:gd name="connsiteX25" fmla="*/ 1389635 w 1856332"/>
                  <a:gd name="connsiteY25" fmla="*/ 3144149 h 3959924"/>
                  <a:gd name="connsiteX26" fmla="*/ 1228565 w 1856332"/>
                  <a:gd name="connsiteY26" fmla="*/ 3214674 h 3959924"/>
                  <a:gd name="connsiteX27" fmla="*/ 925623 w 1856332"/>
                  <a:gd name="connsiteY27" fmla="*/ 3959924 h 3959924"/>
                  <a:gd name="connsiteX28" fmla="*/ 601623 w 1856332"/>
                  <a:gd name="connsiteY28" fmla="*/ 3635924 h 3959924"/>
                  <a:gd name="connsiteX29" fmla="*/ 925623 w 1856332"/>
                  <a:gd name="connsiteY29" fmla="*/ 3311924 h 3959924"/>
                  <a:gd name="connsiteX30" fmla="*/ 1249623 w 1856332"/>
                  <a:gd name="connsiteY30" fmla="*/ 3635924 h 3959924"/>
                  <a:gd name="connsiteX31" fmla="*/ 925623 w 1856332"/>
                  <a:gd name="connsiteY31" fmla="*/ 3959924 h 3959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56332" h="3959924">
                    <a:moveTo>
                      <a:pt x="1228565" y="3214674"/>
                    </a:moveTo>
                    <a:lnTo>
                      <a:pt x="622681" y="3214674"/>
                    </a:lnTo>
                    <a:cubicBezTo>
                      <a:pt x="495703" y="3202920"/>
                      <a:pt x="501057" y="3225622"/>
                      <a:pt x="466697" y="3144149"/>
                    </a:cubicBezTo>
                    <a:lnTo>
                      <a:pt x="8303" y="1942070"/>
                    </a:lnTo>
                    <a:cubicBezTo>
                      <a:pt x="-16491" y="1877049"/>
                      <a:pt x="16118" y="1804239"/>
                      <a:pt x="81139" y="1779444"/>
                    </a:cubicBezTo>
                    <a:cubicBezTo>
                      <a:pt x="146160" y="1754650"/>
                      <a:pt x="218970" y="1787259"/>
                      <a:pt x="243764" y="1852280"/>
                    </a:cubicBezTo>
                    <a:lnTo>
                      <a:pt x="504770" y="2536736"/>
                    </a:lnTo>
                    <a:lnTo>
                      <a:pt x="555637" y="2536736"/>
                    </a:lnTo>
                    <a:lnTo>
                      <a:pt x="226299" y="1210417"/>
                    </a:lnTo>
                    <a:lnTo>
                      <a:pt x="551784" y="1210417"/>
                    </a:lnTo>
                    <a:lnTo>
                      <a:pt x="551784" y="168335"/>
                    </a:lnTo>
                    <a:cubicBezTo>
                      <a:pt x="551784" y="75366"/>
                      <a:pt x="627150" y="0"/>
                      <a:pt x="720119" y="0"/>
                    </a:cubicBezTo>
                    <a:cubicBezTo>
                      <a:pt x="813088" y="0"/>
                      <a:pt x="888454" y="75366"/>
                      <a:pt x="888454" y="168335"/>
                    </a:cubicBezTo>
                    <a:lnTo>
                      <a:pt x="888454" y="1210417"/>
                    </a:lnTo>
                    <a:lnTo>
                      <a:pt x="968040" y="1210417"/>
                    </a:lnTo>
                    <a:lnTo>
                      <a:pt x="968040" y="168335"/>
                    </a:lnTo>
                    <a:cubicBezTo>
                      <a:pt x="968040" y="75366"/>
                      <a:pt x="1043406" y="0"/>
                      <a:pt x="1136375" y="0"/>
                    </a:cubicBezTo>
                    <a:cubicBezTo>
                      <a:pt x="1229344" y="0"/>
                      <a:pt x="1304710" y="75366"/>
                      <a:pt x="1304710" y="168335"/>
                    </a:cubicBezTo>
                    <a:lnTo>
                      <a:pt x="1304710" y="1210417"/>
                    </a:lnTo>
                    <a:lnTo>
                      <a:pt x="1631589" y="1210417"/>
                    </a:lnTo>
                    <a:lnTo>
                      <a:pt x="1302251" y="2536736"/>
                    </a:lnTo>
                    <a:lnTo>
                      <a:pt x="1351562" y="2536736"/>
                    </a:lnTo>
                    <a:lnTo>
                      <a:pt x="1612568" y="1852280"/>
                    </a:lnTo>
                    <a:cubicBezTo>
                      <a:pt x="1637362" y="1787259"/>
                      <a:pt x="1710172" y="1754650"/>
                      <a:pt x="1775193" y="1779444"/>
                    </a:cubicBezTo>
                    <a:cubicBezTo>
                      <a:pt x="1840214" y="1804239"/>
                      <a:pt x="1872823" y="1877049"/>
                      <a:pt x="1848029" y="1942070"/>
                    </a:cubicBezTo>
                    <a:lnTo>
                      <a:pt x="1389635" y="3144149"/>
                    </a:lnTo>
                    <a:cubicBezTo>
                      <a:pt x="1348984" y="3225622"/>
                      <a:pt x="1356391" y="3202920"/>
                      <a:pt x="1228565" y="3214674"/>
                    </a:cubicBezTo>
                    <a:close/>
                    <a:moveTo>
                      <a:pt x="925623" y="3959924"/>
                    </a:moveTo>
                    <a:cubicBezTo>
                      <a:pt x="746683" y="3959924"/>
                      <a:pt x="601623" y="3814864"/>
                      <a:pt x="601623" y="3635924"/>
                    </a:cubicBezTo>
                    <a:cubicBezTo>
                      <a:pt x="601623" y="3456984"/>
                      <a:pt x="746683" y="3311924"/>
                      <a:pt x="925623" y="3311924"/>
                    </a:cubicBezTo>
                    <a:cubicBezTo>
                      <a:pt x="1104563" y="3311924"/>
                      <a:pt x="1249623" y="3456984"/>
                      <a:pt x="1249623" y="3635924"/>
                    </a:cubicBezTo>
                    <a:cubicBezTo>
                      <a:pt x="1249623" y="3814864"/>
                      <a:pt x="1104563" y="3959924"/>
                      <a:pt x="925623" y="395992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F1E963FC-EF9D-4E87-BEC2-C67DAED394FA}"/>
              </a:ext>
            </a:extLst>
          </p:cNvPr>
          <p:cNvGrpSpPr/>
          <p:nvPr/>
        </p:nvGrpSpPr>
        <p:grpSpPr>
          <a:xfrm>
            <a:off x="2681611" y="2327966"/>
            <a:ext cx="2060332" cy="1456169"/>
            <a:chOff x="5204920" y="2065323"/>
            <a:chExt cx="2060332" cy="1456169"/>
          </a:xfrm>
        </p:grpSpPr>
        <p:grpSp>
          <p:nvGrpSpPr>
            <p:cNvPr id="313" name="그룹 312">
              <a:extLst>
                <a:ext uri="{FF2B5EF4-FFF2-40B4-BE49-F238E27FC236}">
                  <a16:creationId xmlns:a16="http://schemas.microsoft.com/office/drawing/2014/main" id="{50E2A80C-C2B4-4266-BE18-7E0AB3D5F318}"/>
                </a:ext>
              </a:extLst>
            </p:cNvPr>
            <p:cNvGrpSpPr/>
            <p:nvPr/>
          </p:nvGrpSpPr>
          <p:grpSpPr>
            <a:xfrm>
              <a:off x="5204920" y="2690495"/>
              <a:ext cx="2060332" cy="830997"/>
              <a:chOff x="5237288" y="2836152"/>
              <a:chExt cx="2060332" cy="830997"/>
            </a:xfrm>
          </p:grpSpPr>
          <p:sp>
            <p:nvSpPr>
              <p:cNvPr id="315" name="TextBox 314">
                <a:extLst>
                  <a:ext uri="{FF2B5EF4-FFF2-40B4-BE49-F238E27FC236}">
                    <a16:creationId xmlns:a16="http://schemas.microsoft.com/office/drawing/2014/main" id="{61E14DE4-F74A-4CDF-9589-B2FCA6368879}"/>
                  </a:ext>
                </a:extLst>
              </p:cNvPr>
              <p:cNvSpPr txBox="1"/>
              <p:nvPr/>
            </p:nvSpPr>
            <p:spPr>
              <a:xfrm>
                <a:off x="5237288" y="2836152"/>
                <a:ext cx="206033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16" name="TextBox 315">
                <a:extLst>
                  <a:ext uri="{FF2B5EF4-FFF2-40B4-BE49-F238E27FC236}">
                    <a16:creationId xmlns:a16="http://schemas.microsoft.com/office/drawing/2014/main" id="{213221E2-A730-46EE-B5AB-82A67C4C3BB8}"/>
                  </a:ext>
                </a:extLst>
              </p:cNvPr>
              <p:cNvSpPr txBox="1"/>
              <p:nvPr/>
            </p:nvSpPr>
            <p:spPr>
              <a:xfrm>
                <a:off x="5237289" y="3205484"/>
                <a:ext cx="206033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FECAD84D-FDC0-48C5-83C3-504B4F29B72A}"/>
                </a:ext>
              </a:extLst>
            </p:cNvPr>
            <p:cNvSpPr txBox="1"/>
            <p:nvPr/>
          </p:nvSpPr>
          <p:spPr>
            <a:xfrm>
              <a:off x="5521258" y="2065323"/>
              <a:ext cx="142765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1"/>
                  </a:solidFill>
                  <a:cs typeface="Arial" pitchFamily="34" charset="0"/>
                </a:rPr>
                <a:t>80</a:t>
              </a:r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7" name="그룹 316">
            <a:extLst>
              <a:ext uri="{FF2B5EF4-FFF2-40B4-BE49-F238E27FC236}">
                <a16:creationId xmlns:a16="http://schemas.microsoft.com/office/drawing/2014/main" id="{B33FBC4A-7382-4B47-B431-7320A8E5413E}"/>
              </a:ext>
            </a:extLst>
          </p:cNvPr>
          <p:cNvGrpSpPr/>
          <p:nvPr/>
        </p:nvGrpSpPr>
        <p:grpSpPr>
          <a:xfrm>
            <a:off x="7450057" y="4199279"/>
            <a:ext cx="2060332" cy="1456169"/>
            <a:chOff x="5204920" y="2065323"/>
            <a:chExt cx="2060332" cy="1456169"/>
          </a:xfrm>
        </p:grpSpPr>
        <p:grpSp>
          <p:nvGrpSpPr>
            <p:cNvPr id="318" name="그룹 317">
              <a:extLst>
                <a:ext uri="{FF2B5EF4-FFF2-40B4-BE49-F238E27FC236}">
                  <a16:creationId xmlns:a16="http://schemas.microsoft.com/office/drawing/2014/main" id="{7BBA5D0D-68B7-42EE-A617-6B6F68B41FC9}"/>
                </a:ext>
              </a:extLst>
            </p:cNvPr>
            <p:cNvGrpSpPr/>
            <p:nvPr/>
          </p:nvGrpSpPr>
          <p:grpSpPr>
            <a:xfrm>
              <a:off x="5204920" y="2690495"/>
              <a:ext cx="2060332" cy="830997"/>
              <a:chOff x="5237288" y="2836152"/>
              <a:chExt cx="2060332" cy="830997"/>
            </a:xfrm>
          </p:grpSpPr>
          <p:sp>
            <p:nvSpPr>
              <p:cNvPr id="320" name="TextBox 319">
                <a:extLst>
                  <a:ext uri="{FF2B5EF4-FFF2-40B4-BE49-F238E27FC236}">
                    <a16:creationId xmlns:a16="http://schemas.microsoft.com/office/drawing/2014/main" id="{8F84F728-D616-4497-99A9-933B9C4FD93B}"/>
                  </a:ext>
                </a:extLst>
              </p:cNvPr>
              <p:cNvSpPr txBox="1"/>
              <p:nvPr/>
            </p:nvSpPr>
            <p:spPr>
              <a:xfrm>
                <a:off x="5237288" y="2836152"/>
                <a:ext cx="2060332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Title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1" name="TextBox 320">
                <a:extLst>
                  <a:ext uri="{FF2B5EF4-FFF2-40B4-BE49-F238E27FC236}">
                    <a16:creationId xmlns:a16="http://schemas.microsoft.com/office/drawing/2014/main" id="{E7D0C287-48E3-4B4D-9A4A-B54DCAD15A88}"/>
                  </a:ext>
                </a:extLst>
              </p:cNvPr>
              <p:cNvSpPr txBox="1"/>
              <p:nvPr/>
            </p:nvSpPr>
            <p:spPr>
              <a:xfrm>
                <a:off x="5237289" y="3205484"/>
                <a:ext cx="2060331" cy="46166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5A68662A-CE8A-41AF-8946-4049F4F6915B}"/>
                </a:ext>
              </a:extLst>
            </p:cNvPr>
            <p:cNvSpPr txBox="1"/>
            <p:nvPr/>
          </p:nvSpPr>
          <p:spPr>
            <a:xfrm>
              <a:off x="5521258" y="2065323"/>
              <a:ext cx="1427657" cy="70788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000" b="1" dirty="0">
                  <a:solidFill>
                    <a:schemeClr val="accent4"/>
                  </a:solidFill>
                  <a:cs typeface="Arial" pitchFamily="34" charset="0"/>
                </a:rPr>
                <a:t>70</a:t>
              </a:r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22" name="그룹 321">
            <a:extLst>
              <a:ext uri="{FF2B5EF4-FFF2-40B4-BE49-F238E27FC236}">
                <a16:creationId xmlns:a16="http://schemas.microsoft.com/office/drawing/2014/main" id="{265FC258-06B4-46E5-97D8-599058ABCFC9}"/>
              </a:ext>
            </a:extLst>
          </p:cNvPr>
          <p:cNvGrpSpPr/>
          <p:nvPr/>
        </p:nvGrpSpPr>
        <p:grpSpPr>
          <a:xfrm flipH="1">
            <a:off x="650465" y="1792908"/>
            <a:ext cx="1520116" cy="2526283"/>
            <a:chOff x="7452214" y="2952382"/>
            <a:chExt cx="1520116" cy="2526283"/>
          </a:xfrm>
        </p:grpSpPr>
        <p:sp>
          <p:nvSpPr>
            <p:cNvPr id="323" name="Freeform: Shape 153">
              <a:extLst>
                <a:ext uri="{FF2B5EF4-FFF2-40B4-BE49-F238E27FC236}">
                  <a16:creationId xmlns:a16="http://schemas.microsoft.com/office/drawing/2014/main" id="{AF6A7A20-CD39-4A70-A158-40A55D53E73E}"/>
                </a:ext>
              </a:extLst>
            </p:cNvPr>
            <p:cNvSpPr/>
            <p:nvPr/>
          </p:nvSpPr>
          <p:spPr>
            <a:xfrm>
              <a:off x="7522578" y="4100333"/>
              <a:ext cx="714334" cy="741290"/>
            </a:xfrm>
            <a:custGeom>
              <a:avLst/>
              <a:gdLst>
                <a:gd name="connsiteX0" fmla="*/ 810289 w 807883"/>
                <a:gd name="connsiteY0" fmla="*/ 183404 h 838369"/>
                <a:gd name="connsiteX1" fmla="*/ 810289 w 807883"/>
                <a:gd name="connsiteY1" fmla="*/ 822090 h 838369"/>
                <a:gd name="connsiteX2" fmla="*/ 792252 w 807883"/>
                <a:gd name="connsiteY2" fmla="*/ 839619 h 838369"/>
                <a:gd name="connsiteX3" fmla="*/ 713496 w 807883"/>
                <a:gd name="connsiteY3" fmla="*/ 839619 h 838369"/>
                <a:gd name="connsiteX4" fmla="*/ 649983 w 807883"/>
                <a:gd name="connsiteY4" fmla="*/ 829711 h 838369"/>
                <a:gd name="connsiteX5" fmla="*/ 621529 w 807883"/>
                <a:gd name="connsiteY5" fmla="*/ 773312 h 838369"/>
                <a:gd name="connsiteX6" fmla="*/ 622291 w 807883"/>
                <a:gd name="connsiteY6" fmla="*/ 449650 h 838369"/>
                <a:gd name="connsiteX7" fmla="*/ 610097 w 807883"/>
                <a:gd name="connsiteY7" fmla="*/ 437964 h 838369"/>
                <a:gd name="connsiteX8" fmla="*/ 405331 w 807883"/>
                <a:gd name="connsiteY8" fmla="*/ 417132 h 838369"/>
                <a:gd name="connsiteX9" fmla="*/ 211490 w 807883"/>
                <a:gd name="connsiteY9" fmla="*/ 324149 h 838369"/>
                <a:gd name="connsiteX10" fmla="*/ 3422 w 807883"/>
                <a:gd name="connsiteY10" fmla="*/ 70351 h 838369"/>
                <a:gd name="connsiteX11" fmla="*/ 4946 w 807883"/>
                <a:gd name="connsiteY11" fmla="*/ 56887 h 838369"/>
                <a:gd name="connsiteX12" fmla="*/ 22476 w 807883"/>
                <a:gd name="connsiteY12" fmla="*/ 44946 h 838369"/>
                <a:gd name="connsiteX13" fmla="*/ 104789 w 807883"/>
                <a:gd name="connsiteY13" fmla="*/ 6076 h 838369"/>
                <a:gd name="connsiteX14" fmla="*/ 116983 w 807883"/>
                <a:gd name="connsiteY14" fmla="*/ 3028 h 838369"/>
                <a:gd name="connsiteX15" fmla="*/ 134767 w 807883"/>
                <a:gd name="connsiteY15" fmla="*/ 9125 h 838369"/>
                <a:gd name="connsiteX16" fmla="*/ 317176 w 807883"/>
                <a:gd name="connsiteY16" fmla="*/ 221258 h 838369"/>
                <a:gd name="connsiteX17" fmla="*/ 585200 w 807883"/>
                <a:gd name="connsiteY17" fmla="*/ 293155 h 838369"/>
                <a:gd name="connsiteX18" fmla="*/ 589011 w 807883"/>
                <a:gd name="connsiteY18" fmla="*/ 292901 h 838369"/>
                <a:gd name="connsiteX19" fmla="*/ 620005 w 807883"/>
                <a:gd name="connsiteY19" fmla="*/ 287311 h 838369"/>
                <a:gd name="connsiteX20" fmla="*/ 629659 w 807883"/>
                <a:gd name="connsiteY20" fmla="*/ 260382 h 838369"/>
                <a:gd name="connsiteX21" fmla="*/ 752620 w 807883"/>
                <a:gd name="connsiteY21" fmla="*/ 144280 h 838369"/>
                <a:gd name="connsiteX22" fmla="*/ 763798 w 807883"/>
                <a:gd name="connsiteY22" fmla="*/ 143010 h 838369"/>
                <a:gd name="connsiteX23" fmla="*/ 779549 w 807883"/>
                <a:gd name="connsiteY23" fmla="*/ 144789 h 838369"/>
                <a:gd name="connsiteX24" fmla="*/ 810289 w 807883"/>
                <a:gd name="connsiteY24" fmla="*/ 183404 h 8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07883" h="838369">
                  <a:moveTo>
                    <a:pt x="810289" y="183404"/>
                  </a:moveTo>
                  <a:cubicBezTo>
                    <a:pt x="810289" y="396299"/>
                    <a:pt x="810289" y="609194"/>
                    <a:pt x="810289" y="822090"/>
                  </a:cubicBezTo>
                  <a:cubicBezTo>
                    <a:pt x="810289" y="839619"/>
                    <a:pt x="810289" y="839619"/>
                    <a:pt x="792252" y="839619"/>
                  </a:cubicBezTo>
                  <a:cubicBezTo>
                    <a:pt x="766084" y="839619"/>
                    <a:pt x="739663" y="839365"/>
                    <a:pt x="713496" y="839619"/>
                  </a:cubicBezTo>
                  <a:cubicBezTo>
                    <a:pt x="691647" y="839873"/>
                    <a:pt x="670815" y="836316"/>
                    <a:pt x="649983" y="829711"/>
                  </a:cubicBezTo>
                  <a:cubicBezTo>
                    <a:pt x="626864" y="817771"/>
                    <a:pt x="621275" y="798717"/>
                    <a:pt x="621529" y="773312"/>
                  </a:cubicBezTo>
                  <a:cubicBezTo>
                    <a:pt x="622799" y="665340"/>
                    <a:pt x="622037" y="557622"/>
                    <a:pt x="622291" y="449650"/>
                  </a:cubicBezTo>
                  <a:cubicBezTo>
                    <a:pt x="622291" y="439742"/>
                    <a:pt x="619243" y="437710"/>
                    <a:pt x="610097" y="437964"/>
                  </a:cubicBezTo>
                  <a:cubicBezTo>
                    <a:pt x="540995" y="440758"/>
                    <a:pt x="472401" y="434915"/>
                    <a:pt x="405331" y="417132"/>
                  </a:cubicBezTo>
                  <a:cubicBezTo>
                    <a:pt x="334959" y="398332"/>
                    <a:pt x="270430" y="367084"/>
                    <a:pt x="211490" y="324149"/>
                  </a:cubicBezTo>
                  <a:cubicBezTo>
                    <a:pt x="120286" y="257587"/>
                    <a:pt x="53470" y="170702"/>
                    <a:pt x="3422" y="70351"/>
                  </a:cubicBezTo>
                  <a:cubicBezTo>
                    <a:pt x="1136" y="65779"/>
                    <a:pt x="-3691" y="60444"/>
                    <a:pt x="4946" y="56887"/>
                  </a:cubicBezTo>
                  <a:cubicBezTo>
                    <a:pt x="9265" y="50535"/>
                    <a:pt x="16125" y="47741"/>
                    <a:pt x="22476" y="44946"/>
                  </a:cubicBezTo>
                  <a:cubicBezTo>
                    <a:pt x="50168" y="32244"/>
                    <a:pt x="77097" y="18271"/>
                    <a:pt x="104789" y="6076"/>
                  </a:cubicBezTo>
                  <a:cubicBezTo>
                    <a:pt x="108599" y="4298"/>
                    <a:pt x="112664" y="3028"/>
                    <a:pt x="116983" y="3028"/>
                  </a:cubicBezTo>
                  <a:cubicBezTo>
                    <a:pt x="125367" y="-2307"/>
                    <a:pt x="129940" y="-783"/>
                    <a:pt x="134767" y="9125"/>
                  </a:cubicBezTo>
                  <a:cubicBezTo>
                    <a:pt x="177701" y="95249"/>
                    <a:pt x="235371" y="168669"/>
                    <a:pt x="317176" y="221258"/>
                  </a:cubicBezTo>
                  <a:cubicBezTo>
                    <a:pt x="398726" y="273847"/>
                    <a:pt x="488152" y="297981"/>
                    <a:pt x="585200" y="293155"/>
                  </a:cubicBezTo>
                  <a:cubicBezTo>
                    <a:pt x="586470" y="293155"/>
                    <a:pt x="587740" y="293155"/>
                    <a:pt x="589011" y="292901"/>
                  </a:cubicBezTo>
                  <a:cubicBezTo>
                    <a:pt x="599427" y="291122"/>
                    <a:pt x="610605" y="291122"/>
                    <a:pt x="620005" y="287311"/>
                  </a:cubicBezTo>
                  <a:cubicBezTo>
                    <a:pt x="631183" y="282738"/>
                    <a:pt x="627118" y="269528"/>
                    <a:pt x="629659" y="260382"/>
                  </a:cubicBezTo>
                  <a:cubicBezTo>
                    <a:pt x="647442" y="196869"/>
                    <a:pt x="690123" y="160032"/>
                    <a:pt x="752620" y="144280"/>
                  </a:cubicBezTo>
                  <a:cubicBezTo>
                    <a:pt x="756176" y="143264"/>
                    <a:pt x="760241" y="143264"/>
                    <a:pt x="763798" y="143010"/>
                  </a:cubicBezTo>
                  <a:cubicBezTo>
                    <a:pt x="769387" y="140978"/>
                    <a:pt x="774722" y="142248"/>
                    <a:pt x="779549" y="144789"/>
                  </a:cubicBezTo>
                  <a:cubicBezTo>
                    <a:pt x="795809" y="153172"/>
                    <a:pt x="803938" y="167653"/>
                    <a:pt x="810289" y="183404"/>
                  </a:cubicBezTo>
                  <a:close/>
                </a:path>
              </a:pathLst>
            </a:custGeom>
            <a:solidFill>
              <a:schemeClr val="accent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154">
              <a:extLst>
                <a:ext uri="{FF2B5EF4-FFF2-40B4-BE49-F238E27FC236}">
                  <a16:creationId xmlns:a16="http://schemas.microsoft.com/office/drawing/2014/main" id="{AA9D33AB-3E6B-4044-8DF4-B4315AF6B967}"/>
                </a:ext>
              </a:extLst>
            </p:cNvPr>
            <p:cNvSpPr/>
            <p:nvPr/>
          </p:nvSpPr>
          <p:spPr>
            <a:xfrm>
              <a:off x="8430413" y="4227458"/>
              <a:ext cx="442527" cy="680639"/>
            </a:xfrm>
            <a:custGeom>
              <a:avLst/>
              <a:gdLst>
                <a:gd name="connsiteX0" fmla="*/ 88680 w 500481"/>
                <a:gd name="connsiteY0" fmla="*/ 695847 h 769775"/>
                <a:gd name="connsiteX1" fmla="*/ 11448 w 500481"/>
                <a:gd name="connsiteY1" fmla="*/ 695847 h 769775"/>
                <a:gd name="connsiteX2" fmla="*/ 16 w 500481"/>
                <a:gd name="connsiteY2" fmla="*/ 684415 h 769775"/>
                <a:gd name="connsiteX3" fmla="*/ 270 w 500481"/>
                <a:gd name="connsiteY3" fmla="*/ 544940 h 769775"/>
                <a:gd name="connsiteX4" fmla="*/ 270 w 500481"/>
                <a:gd name="connsiteY4" fmla="*/ 40140 h 769775"/>
                <a:gd name="connsiteX5" fmla="*/ 33042 w 500481"/>
                <a:gd name="connsiteY5" fmla="*/ 0 h 769775"/>
                <a:gd name="connsiteX6" fmla="*/ 164387 w 500481"/>
                <a:gd name="connsiteY6" fmla="*/ 123723 h 769775"/>
                <a:gd name="connsiteX7" fmla="*/ 176327 w 500481"/>
                <a:gd name="connsiteY7" fmla="*/ 137442 h 769775"/>
                <a:gd name="connsiteX8" fmla="*/ 403449 w 500481"/>
                <a:gd name="connsiteY8" fmla="*/ 244143 h 769775"/>
                <a:gd name="connsiteX9" fmla="*/ 490843 w 500481"/>
                <a:gd name="connsiteY9" fmla="*/ 351607 h 769775"/>
                <a:gd name="connsiteX10" fmla="*/ 482713 w 500481"/>
                <a:gd name="connsiteY10" fmla="*/ 481935 h 769775"/>
                <a:gd name="connsiteX11" fmla="*/ 347812 w 500481"/>
                <a:gd name="connsiteY11" fmla="*/ 759614 h 769775"/>
                <a:gd name="connsiteX12" fmla="*/ 325202 w 500481"/>
                <a:gd name="connsiteY12" fmla="*/ 766981 h 769775"/>
                <a:gd name="connsiteX13" fmla="*/ 320375 w 500481"/>
                <a:gd name="connsiteY13" fmla="*/ 765965 h 769775"/>
                <a:gd name="connsiteX14" fmla="*/ 216467 w 500481"/>
                <a:gd name="connsiteY14" fmla="*/ 709057 h 769775"/>
                <a:gd name="connsiteX15" fmla="*/ 203511 w 500481"/>
                <a:gd name="connsiteY15" fmla="*/ 695339 h 769775"/>
                <a:gd name="connsiteX16" fmla="*/ 212403 w 500481"/>
                <a:gd name="connsiteY16" fmla="*/ 677301 h 769775"/>
                <a:gd name="connsiteX17" fmla="*/ 340445 w 500481"/>
                <a:gd name="connsiteY17" fmla="*/ 414612 h 769775"/>
                <a:gd name="connsiteX18" fmla="*/ 338920 w 500481"/>
                <a:gd name="connsiteY18" fmla="*/ 398353 h 769775"/>
                <a:gd name="connsiteX19" fmla="*/ 289634 w 500481"/>
                <a:gd name="connsiteY19" fmla="*/ 357196 h 769775"/>
                <a:gd name="connsiteX20" fmla="*/ 181154 w 500481"/>
                <a:gd name="connsiteY20" fmla="*/ 305624 h 769775"/>
                <a:gd name="connsiteX21" fmla="*/ 170738 w 500481"/>
                <a:gd name="connsiteY21" fmla="*/ 312737 h 769775"/>
                <a:gd name="connsiteX22" fmla="*/ 172008 w 500481"/>
                <a:gd name="connsiteY22" fmla="*/ 642750 h 769775"/>
                <a:gd name="connsiteX23" fmla="*/ 128058 w 500481"/>
                <a:gd name="connsiteY23" fmla="*/ 690766 h 769775"/>
                <a:gd name="connsiteX24" fmla="*/ 88680 w 500481"/>
                <a:gd name="connsiteY24" fmla="*/ 695847 h 76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481" h="769775">
                  <a:moveTo>
                    <a:pt x="88680" y="695847"/>
                  </a:moveTo>
                  <a:cubicBezTo>
                    <a:pt x="62766" y="695847"/>
                    <a:pt x="37107" y="695339"/>
                    <a:pt x="11448" y="695847"/>
                  </a:cubicBezTo>
                  <a:cubicBezTo>
                    <a:pt x="2556" y="696101"/>
                    <a:pt x="-238" y="693306"/>
                    <a:pt x="16" y="684415"/>
                  </a:cubicBezTo>
                  <a:cubicBezTo>
                    <a:pt x="270" y="637923"/>
                    <a:pt x="270" y="591432"/>
                    <a:pt x="270" y="544940"/>
                  </a:cubicBezTo>
                  <a:cubicBezTo>
                    <a:pt x="270" y="376758"/>
                    <a:pt x="270" y="208322"/>
                    <a:pt x="270" y="40140"/>
                  </a:cubicBezTo>
                  <a:cubicBezTo>
                    <a:pt x="4589" y="21340"/>
                    <a:pt x="19070" y="10924"/>
                    <a:pt x="33042" y="0"/>
                  </a:cubicBezTo>
                  <a:cubicBezTo>
                    <a:pt x="99604" y="11686"/>
                    <a:pt x="148636" y="53859"/>
                    <a:pt x="164387" y="123723"/>
                  </a:cubicBezTo>
                  <a:cubicBezTo>
                    <a:pt x="166165" y="131345"/>
                    <a:pt x="168706" y="134901"/>
                    <a:pt x="176327" y="137442"/>
                  </a:cubicBezTo>
                  <a:cubicBezTo>
                    <a:pt x="256353" y="163863"/>
                    <a:pt x="334855" y="193841"/>
                    <a:pt x="403449" y="244143"/>
                  </a:cubicBezTo>
                  <a:cubicBezTo>
                    <a:pt x="441811" y="272089"/>
                    <a:pt x="474076" y="305370"/>
                    <a:pt x="490843" y="351607"/>
                  </a:cubicBezTo>
                  <a:cubicBezTo>
                    <a:pt x="507102" y="396320"/>
                    <a:pt x="502275" y="439255"/>
                    <a:pt x="482713" y="481935"/>
                  </a:cubicBezTo>
                  <a:cubicBezTo>
                    <a:pt x="439779" y="575426"/>
                    <a:pt x="394303" y="667901"/>
                    <a:pt x="347812" y="759614"/>
                  </a:cubicBezTo>
                  <a:cubicBezTo>
                    <a:pt x="341715" y="771808"/>
                    <a:pt x="335109" y="772316"/>
                    <a:pt x="325202" y="766981"/>
                  </a:cubicBezTo>
                  <a:cubicBezTo>
                    <a:pt x="323423" y="766981"/>
                    <a:pt x="321899" y="766727"/>
                    <a:pt x="320375" y="765965"/>
                  </a:cubicBezTo>
                  <a:cubicBezTo>
                    <a:pt x="285824" y="746911"/>
                    <a:pt x="250510" y="729381"/>
                    <a:pt x="216467" y="709057"/>
                  </a:cubicBezTo>
                  <a:cubicBezTo>
                    <a:pt x="214689" y="701690"/>
                    <a:pt x="201478" y="704485"/>
                    <a:pt x="203511" y="695339"/>
                  </a:cubicBezTo>
                  <a:cubicBezTo>
                    <a:pt x="204781" y="688987"/>
                    <a:pt x="209354" y="683144"/>
                    <a:pt x="212403" y="677301"/>
                  </a:cubicBezTo>
                  <a:cubicBezTo>
                    <a:pt x="257370" y="590923"/>
                    <a:pt x="299796" y="503276"/>
                    <a:pt x="340445" y="414612"/>
                  </a:cubicBezTo>
                  <a:cubicBezTo>
                    <a:pt x="343239" y="408260"/>
                    <a:pt x="342985" y="403942"/>
                    <a:pt x="338920" y="398353"/>
                  </a:cubicBezTo>
                  <a:cubicBezTo>
                    <a:pt x="325964" y="380315"/>
                    <a:pt x="307926" y="368629"/>
                    <a:pt x="289634" y="357196"/>
                  </a:cubicBezTo>
                  <a:cubicBezTo>
                    <a:pt x="255337" y="336110"/>
                    <a:pt x="218500" y="320613"/>
                    <a:pt x="181154" y="305624"/>
                  </a:cubicBezTo>
                  <a:cubicBezTo>
                    <a:pt x="174041" y="302829"/>
                    <a:pt x="170484" y="303591"/>
                    <a:pt x="170738" y="312737"/>
                  </a:cubicBezTo>
                  <a:cubicBezTo>
                    <a:pt x="171500" y="422742"/>
                    <a:pt x="169468" y="532746"/>
                    <a:pt x="172008" y="642750"/>
                  </a:cubicBezTo>
                  <a:cubicBezTo>
                    <a:pt x="172517" y="665869"/>
                    <a:pt x="155749" y="684922"/>
                    <a:pt x="128058" y="690766"/>
                  </a:cubicBezTo>
                  <a:cubicBezTo>
                    <a:pt x="114593" y="693052"/>
                    <a:pt x="101636" y="694068"/>
                    <a:pt x="88680" y="695847"/>
                  </a:cubicBezTo>
                  <a:close/>
                </a:path>
              </a:pathLst>
            </a:custGeom>
            <a:solidFill>
              <a:schemeClr val="accent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155">
              <a:extLst>
                <a:ext uri="{FF2B5EF4-FFF2-40B4-BE49-F238E27FC236}">
                  <a16:creationId xmlns:a16="http://schemas.microsoft.com/office/drawing/2014/main" id="{35882C01-97B2-4ADF-B150-ECBB144539E6}"/>
                </a:ext>
              </a:extLst>
            </p:cNvPr>
            <p:cNvSpPr/>
            <p:nvPr/>
          </p:nvSpPr>
          <p:spPr>
            <a:xfrm>
              <a:off x="8097296" y="4233394"/>
              <a:ext cx="447020" cy="1067008"/>
            </a:xfrm>
            <a:custGeom>
              <a:avLst/>
              <a:gdLst>
                <a:gd name="connsiteX0" fmla="*/ 504038 w 505562"/>
                <a:gd name="connsiteY0" fmla="*/ 1035913 h 1206744"/>
                <a:gd name="connsiteX1" fmla="*/ 485492 w 505562"/>
                <a:gd name="connsiteY1" fmla="*/ 984848 h 1206744"/>
                <a:gd name="connsiteX2" fmla="*/ 456784 w 505562"/>
                <a:gd name="connsiteY2" fmla="*/ 890595 h 1206744"/>
                <a:gd name="connsiteX3" fmla="*/ 414612 w 505562"/>
                <a:gd name="connsiteY3" fmla="*/ 754170 h 1206744"/>
                <a:gd name="connsiteX4" fmla="*/ 418169 w 505562"/>
                <a:gd name="connsiteY4" fmla="*/ 741467 h 1206744"/>
                <a:gd name="connsiteX5" fmla="*/ 465422 w 505562"/>
                <a:gd name="connsiteY5" fmla="*/ 688624 h 1206744"/>
                <a:gd name="connsiteX6" fmla="*/ 448655 w 505562"/>
                <a:gd name="connsiteY6" fmla="*/ 684305 h 1206744"/>
                <a:gd name="connsiteX7" fmla="*/ 404196 w 505562"/>
                <a:gd name="connsiteY7" fmla="*/ 684305 h 1206744"/>
                <a:gd name="connsiteX8" fmla="*/ 380569 w 505562"/>
                <a:gd name="connsiteY8" fmla="*/ 660425 h 1206744"/>
                <a:gd name="connsiteX9" fmla="*/ 380569 w 505562"/>
                <a:gd name="connsiteY9" fmla="*/ 62642 h 1206744"/>
                <a:gd name="connsiteX10" fmla="*/ 379807 w 505562"/>
                <a:gd name="connsiteY10" fmla="*/ 8021 h 1206744"/>
                <a:gd name="connsiteX11" fmla="*/ 157004 w 505562"/>
                <a:gd name="connsiteY11" fmla="*/ 8021 h 1206744"/>
                <a:gd name="connsiteX12" fmla="*/ 156242 w 505562"/>
                <a:gd name="connsiteY12" fmla="*/ 61371 h 1206744"/>
                <a:gd name="connsiteX13" fmla="*/ 156242 w 505562"/>
                <a:gd name="connsiteY13" fmla="*/ 658138 h 1206744"/>
                <a:gd name="connsiteX14" fmla="*/ 155988 w 505562"/>
                <a:gd name="connsiteY14" fmla="*/ 673381 h 1206744"/>
                <a:gd name="connsiteX15" fmla="*/ 145063 w 505562"/>
                <a:gd name="connsiteY15" fmla="*/ 684051 h 1206744"/>
                <a:gd name="connsiteX16" fmla="*/ 14735 w 505562"/>
                <a:gd name="connsiteY16" fmla="*/ 678716 h 1206744"/>
                <a:gd name="connsiteX17" fmla="*/ 0 w 505562"/>
                <a:gd name="connsiteY17" fmla="*/ 678716 h 1206744"/>
                <a:gd name="connsiteX18" fmla="*/ 762 w 505562"/>
                <a:gd name="connsiteY18" fmla="*/ 683798 h 1206744"/>
                <a:gd name="connsiteX19" fmla="*/ 85107 w 505562"/>
                <a:gd name="connsiteY19" fmla="*/ 754678 h 1206744"/>
                <a:gd name="connsiteX20" fmla="*/ 109242 w 505562"/>
                <a:gd name="connsiteY20" fmla="*/ 784148 h 1206744"/>
                <a:gd name="connsiteX21" fmla="*/ 109242 w 505562"/>
                <a:gd name="connsiteY21" fmla="*/ 787959 h 1206744"/>
                <a:gd name="connsiteX22" fmla="*/ 109242 w 505562"/>
                <a:gd name="connsiteY22" fmla="*/ 1160652 h 1206744"/>
                <a:gd name="connsiteX23" fmla="*/ 107464 w 505562"/>
                <a:gd name="connsiteY23" fmla="*/ 1188344 h 1206744"/>
                <a:gd name="connsiteX24" fmla="*/ 111274 w 505562"/>
                <a:gd name="connsiteY24" fmla="*/ 1194187 h 1206744"/>
                <a:gd name="connsiteX25" fmla="*/ 149890 w 505562"/>
                <a:gd name="connsiteY25" fmla="*/ 1199268 h 1206744"/>
                <a:gd name="connsiteX26" fmla="*/ 234998 w 505562"/>
                <a:gd name="connsiteY26" fmla="*/ 1207651 h 1206744"/>
                <a:gd name="connsiteX27" fmla="*/ 244397 w 505562"/>
                <a:gd name="connsiteY27" fmla="*/ 1109842 h 1206744"/>
                <a:gd name="connsiteX28" fmla="*/ 244143 w 505562"/>
                <a:gd name="connsiteY28" fmla="*/ 773731 h 1206744"/>
                <a:gd name="connsiteX29" fmla="*/ 256592 w 505562"/>
                <a:gd name="connsiteY29" fmla="*/ 761791 h 1206744"/>
                <a:gd name="connsiteX30" fmla="*/ 285046 w 505562"/>
                <a:gd name="connsiteY30" fmla="*/ 782369 h 1206744"/>
                <a:gd name="connsiteX31" fmla="*/ 354148 w 505562"/>
                <a:gd name="connsiteY31" fmla="*/ 1009491 h 1206744"/>
                <a:gd name="connsiteX32" fmla="*/ 365072 w 505562"/>
                <a:gd name="connsiteY32" fmla="*/ 1043026 h 1206744"/>
                <a:gd name="connsiteX33" fmla="*/ 358466 w 505562"/>
                <a:gd name="connsiteY33" fmla="*/ 1058015 h 1206744"/>
                <a:gd name="connsiteX34" fmla="*/ 298002 w 505562"/>
                <a:gd name="connsiteY34" fmla="*/ 1086977 h 1206744"/>
                <a:gd name="connsiteX35" fmla="*/ 296224 w 505562"/>
                <a:gd name="connsiteY35" fmla="*/ 1087485 h 1206744"/>
                <a:gd name="connsiteX36" fmla="*/ 297240 w 505562"/>
                <a:gd name="connsiteY36" fmla="*/ 1101966 h 1206744"/>
                <a:gd name="connsiteX37" fmla="*/ 326710 w 505562"/>
                <a:gd name="connsiteY37" fmla="*/ 1175387 h 1206744"/>
                <a:gd name="connsiteX38" fmla="*/ 344240 w 505562"/>
                <a:gd name="connsiteY38" fmla="*/ 1201046 h 1206744"/>
                <a:gd name="connsiteX39" fmla="*/ 356434 w 505562"/>
                <a:gd name="connsiteY39" fmla="*/ 1206635 h 1206744"/>
                <a:gd name="connsiteX40" fmla="*/ 390477 w 505562"/>
                <a:gd name="connsiteY40" fmla="*/ 1190630 h 1206744"/>
                <a:gd name="connsiteX41" fmla="*/ 474568 w 505562"/>
                <a:gd name="connsiteY41" fmla="*/ 1135501 h 1206744"/>
                <a:gd name="connsiteX42" fmla="*/ 504038 w 505562"/>
                <a:gd name="connsiteY42" fmla="*/ 1035913 h 1206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05562" h="1206744">
                  <a:moveTo>
                    <a:pt x="504038" y="1035913"/>
                  </a:moveTo>
                  <a:cubicBezTo>
                    <a:pt x="500735" y="1017621"/>
                    <a:pt x="490827" y="1002378"/>
                    <a:pt x="485492" y="984848"/>
                  </a:cubicBezTo>
                  <a:cubicBezTo>
                    <a:pt x="476092" y="953346"/>
                    <a:pt x="466438" y="922098"/>
                    <a:pt x="456784" y="890595"/>
                  </a:cubicBezTo>
                  <a:cubicBezTo>
                    <a:pt x="442812" y="845120"/>
                    <a:pt x="428585" y="799645"/>
                    <a:pt x="414612" y="754170"/>
                  </a:cubicBezTo>
                  <a:cubicBezTo>
                    <a:pt x="413088" y="749343"/>
                    <a:pt x="411309" y="745024"/>
                    <a:pt x="418169" y="741467"/>
                  </a:cubicBezTo>
                  <a:cubicBezTo>
                    <a:pt x="440779" y="730289"/>
                    <a:pt x="454498" y="710727"/>
                    <a:pt x="465422" y="688624"/>
                  </a:cubicBezTo>
                  <a:cubicBezTo>
                    <a:pt x="460849" y="683798"/>
                    <a:pt x="454498" y="684559"/>
                    <a:pt x="448655" y="684305"/>
                  </a:cubicBezTo>
                  <a:cubicBezTo>
                    <a:pt x="433920" y="684051"/>
                    <a:pt x="418931" y="684305"/>
                    <a:pt x="404196" y="684305"/>
                  </a:cubicBezTo>
                  <a:cubicBezTo>
                    <a:pt x="380569" y="684305"/>
                    <a:pt x="380569" y="684305"/>
                    <a:pt x="380569" y="660425"/>
                  </a:cubicBezTo>
                  <a:cubicBezTo>
                    <a:pt x="380569" y="461248"/>
                    <a:pt x="380569" y="261818"/>
                    <a:pt x="380569" y="62642"/>
                  </a:cubicBezTo>
                  <a:cubicBezTo>
                    <a:pt x="380569" y="54512"/>
                    <a:pt x="380823" y="16150"/>
                    <a:pt x="379807" y="8021"/>
                  </a:cubicBezTo>
                  <a:cubicBezTo>
                    <a:pt x="378283" y="-1633"/>
                    <a:pt x="161069" y="-3666"/>
                    <a:pt x="157004" y="8021"/>
                  </a:cubicBezTo>
                  <a:cubicBezTo>
                    <a:pt x="155733" y="15642"/>
                    <a:pt x="156242" y="53750"/>
                    <a:pt x="156242" y="61371"/>
                  </a:cubicBezTo>
                  <a:cubicBezTo>
                    <a:pt x="156242" y="260294"/>
                    <a:pt x="156242" y="459216"/>
                    <a:pt x="156242" y="658138"/>
                  </a:cubicBezTo>
                  <a:cubicBezTo>
                    <a:pt x="156242" y="663219"/>
                    <a:pt x="156242" y="668300"/>
                    <a:pt x="155988" y="673381"/>
                  </a:cubicBezTo>
                  <a:cubicBezTo>
                    <a:pt x="155988" y="680749"/>
                    <a:pt x="152431" y="684305"/>
                    <a:pt x="145063" y="684051"/>
                  </a:cubicBezTo>
                  <a:cubicBezTo>
                    <a:pt x="101621" y="682781"/>
                    <a:pt x="57924" y="688370"/>
                    <a:pt x="14735" y="678716"/>
                  </a:cubicBezTo>
                  <a:cubicBezTo>
                    <a:pt x="9908" y="677700"/>
                    <a:pt x="4827" y="675668"/>
                    <a:pt x="0" y="678716"/>
                  </a:cubicBezTo>
                  <a:cubicBezTo>
                    <a:pt x="254" y="680495"/>
                    <a:pt x="254" y="682273"/>
                    <a:pt x="762" y="683798"/>
                  </a:cubicBezTo>
                  <a:cubicBezTo>
                    <a:pt x="16259" y="722159"/>
                    <a:pt x="44459" y="746040"/>
                    <a:pt x="85107" y="754678"/>
                  </a:cubicBezTo>
                  <a:cubicBezTo>
                    <a:pt x="107972" y="759505"/>
                    <a:pt x="109242" y="760521"/>
                    <a:pt x="109242" y="784148"/>
                  </a:cubicBezTo>
                  <a:cubicBezTo>
                    <a:pt x="109242" y="785418"/>
                    <a:pt x="109242" y="786688"/>
                    <a:pt x="109242" y="787959"/>
                  </a:cubicBezTo>
                  <a:cubicBezTo>
                    <a:pt x="109242" y="912189"/>
                    <a:pt x="109242" y="1036421"/>
                    <a:pt x="109242" y="1160652"/>
                  </a:cubicBezTo>
                  <a:cubicBezTo>
                    <a:pt x="109242" y="1169798"/>
                    <a:pt x="107718" y="1179198"/>
                    <a:pt x="107464" y="1188344"/>
                  </a:cubicBezTo>
                  <a:cubicBezTo>
                    <a:pt x="107464" y="1190630"/>
                    <a:pt x="105939" y="1193679"/>
                    <a:pt x="111274" y="1194187"/>
                  </a:cubicBezTo>
                  <a:cubicBezTo>
                    <a:pt x="125755" y="1195711"/>
                    <a:pt x="137950" y="1195711"/>
                    <a:pt x="149890" y="1199268"/>
                  </a:cubicBezTo>
                  <a:cubicBezTo>
                    <a:pt x="198668" y="1207143"/>
                    <a:pt x="226106" y="1206127"/>
                    <a:pt x="234998" y="1207651"/>
                  </a:cubicBezTo>
                  <a:cubicBezTo>
                    <a:pt x="241857" y="1208668"/>
                    <a:pt x="244906" y="1109842"/>
                    <a:pt x="244397" y="1109842"/>
                  </a:cubicBezTo>
                  <a:cubicBezTo>
                    <a:pt x="244397" y="997805"/>
                    <a:pt x="244397" y="885768"/>
                    <a:pt x="244143" y="773731"/>
                  </a:cubicBezTo>
                  <a:cubicBezTo>
                    <a:pt x="244143" y="764078"/>
                    <a:pt x="247192" y="761537"/>
                    <a:pt x="256592" y="761791"/>
                  </a:cubicBezTo>
                  <a:cubicBezTo>
                    <a:pt x="282251" y="762553"/>
                    <a:pt x="277932" y="759505"/>
                    <a:pt x="285046" y="782369"/>
                  </a:cubicBezTo>
                  <a:cubicBezTo>
                    <a:pt x="308164" y="858077"/>
                    <a:pt x="331029" y="933784"/>
                    <a:pt x="354148" y="1009491"/>
                  </a:cubicBezTo>
                  <a:cubicBezTo>
                    <a:pt x="357704" y="1020670"/>
                    <a:pt x="361007" y="1032102"/>
                    <a:pt x="365072" y="1043026"/>
                  </a:cubicBezTo>
                  <a:cubicBezTo>
                    <a:pt x="367866" y="1050647"/>
                    <a:pt x="365580" y="1054967"/>
                    <a:pt x="358466" y="1058015"/>
                  </a:cubicBezTo>
                  <a:cubicBezTo>
                    <a:pt x="338142" y="1067415"/>
                    <a:pt x="318072" y="1077323"/>
                    <a:pt x="298002" y="1086977"/>
                  </a:cubicBezTo>
                  <a:cubicBezTo>
                    <a:pt x="297494" y="1087231"/>
                    <a:pt x="296732" y="1087485"/>
                    <a:pt x="296224" y="1087485"/>
                  </a:cubicBezTo>
                  <a:cubicBezTo>
                    <a:pt x="294446" y="1092312"/>
                    <a:pt x="296224" y="1097139"/>
                    <a:pt x="297240" y="1101966"/>
                  </a:cubicBezTo>
                  <a:cubicBezTo>
                    <a:pt x="303337" y="1127879"/>
                    <a:pt x="315024" y="1151506"/>
                    <a:pt x="326710" y="1175387"/>
                  </a:cubicBezTo>
                  <a:cubicBezTo>
                    <a:pt x="333315" y="1183516"/>
                    <a:pt x="337126" y="1193171"/>
                    <a:pt x="344240" y="1201046"/>
                  </a:cubicBezTo>
                  <a:cubicBezTo>
                    <a:pt x="347542" y="1204603"/>
                    <a:pt x="350337" y="1209176"/>
                    <a:pt x="356434" y="1206635"/>
                  </a:cubicBezTo>
                  <a:cubicBezTo>
                    <a:pt x="367866" y="1201300"/>
                    <a:pt x="379045" y="1195965"/>
                    <a:pt x="390477" y="1190630"/>
                  </a:cubicBezTo>
                  <a:cubicBezTo>
                    <a:pt x="420963" y="1175895"/>
                    <a:pt x="451958" y="1161922"/>
                    <a:pt x="474568" y="1135501"/>
                  </a:cubicBezTo>
                  <a:cubicBezTo>
                    <a:pt x="498703" y="1107301"/>
                    <a:pt x="510897" y="1075037"/>
                    <a:pt x="504038" y="1035913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156">
              <a:extLst>
                <a:ext uri="{FF2B5EF4-FFF2-40B4-BE49-F238E27FC236}">
                  <a16:creationId xmlns:a16="http://schemas.microsoft.com/office/drawing/2014/main" id="{514B3B5F-1F5A-4338-BC8D-0CC4B2B8CF75}"/>
                </a:ext>
              </a:extLst>
            </p:cNvPr>
            <p:cNvSpPr/>
            <p:nvPr/>
          </p:nvSpPr>
          <p:spPr>
            <a:xfrm>
              <a:off x="7712137" y="2952382"/>
              <a:ext cx="1260193" cy="1327583"/>
            </a:xfrm>
            <a:custGeom>
              <a:avLst/>
              <a:gdLst>
                <a:gd name="connsiteX0" fmla="*/ 1412426 w 1425228"/>
                <a:gd name="connsiteY0" fmla="*/ 794228 h 1501443"/>
                <a:gd name="connsiteX1" fmla="*/ 1338243 w 1425228"/>
                <a:gd name="connsiteY1" fmla="*/ 755612 h 1501443"/>
                <a:gd name="connsiteX2" fmla="*/ 1340276 w 1425228"/>
                <a:gd name="connsiteY2" fmla="*/ 681938 h 1501443"/>
                <a:gd name="connsiteX3" fmla="*/ 1344340 w 1425228"/>
                <a:gd name="connsiteY3" fmla="*/ 555166 h 1501443"/>
                <a:gd name="connsiteX4" fmla="*/ 1315887 w 1425228"/>
                <a:gd name="connsiteY4" fmla="*/ 347098 h 1501443"/>
                <a:gd name="connsiteX5" fmla="*/ 879172 w 1425228"/>
                <a:gd name="connsiteY5" fmla="*/ 10226 h 1501443"/>
                <a:gd name="connsiteX6" fmla="*/ 625629 w 1425228"/>
                <a:gd name="connsiteY6" fmla="*/ 64 h 1501443"/>
                <a:gd name="connsiteX7" fmla="*/ 406129 w 1425228"/>
                <a:gd name="connsiteY7" fmla="*/ 49350 h 1501443"/>
                <a:gd name="connsiteX8" fmla="*/ 144964 w 1425228"/>
                <a:gd name="connsiteY8" fmla="*/ 310769 h 1501443"/>
                <a:gd name="connsiteX9" fmla="*/ 103553 w 1425228"/>
                <a:gd name="connsiteY9" fmla="*/ 516804 h 1501443"/>
                <a:gd name="connsiteX10" fmla="*/ 97456 w 1425228"/>
                <a:gd name="connsiteY10" fmla="*/ 714710 h 1501443"/>
                <a:gd name="connsiteX11" fmla="*/ 97456 w 1425228"/>
                <a:gd name="connsiteY11" fmla="*/ 714710 h 1501443"/>
                <a:gd name="connsiteX12" fmla="*/ 97456 w 1425228"/>
                <a:gd name="connsiteY12" fmla="*/ 714710 h 1501443"/>
                <a:gd name="connsiteX13" fmla="*/ 2187 w 1425228"/>
                <a:gd name="connsiteY13" fmla="*/ 800834 h 1501443"/>
                <a:gd name="connsiteX14" fmla="*/ 154 w 1425228"/>
                <a:gd name="connsiteY14" fmla="*/ 906011 h 1501443"/>
                <a:gd name="connsiteX15" fmla="*/ 106348 w 1425228"/>
                <a:gd name="connsiteY15" fmla="*/ 988578 h 1501443"/>
                <a:gd name="connsiteX16" fmla="*/ 128705 w 1425228"/>
                <a:gd name="connsiteY16" fmla="*/ 1003821 h 1501443"/>
                <a:gd name="connsiteX17" fmla="*/ 129721 w 1425228"/>
                <a:gd name="connsiteY17" fmla="*/ 1012713 h 1501443"/>
                <a:gd name="connsiteX18" fmla="*/ 181039 w 1425228"/>
                <a:gd name="connsiteY18" fmla="*/ 1134657 h 1501443"/>
                <a:gd name="connsiteX19" fmla="*/ 292314 w 1425228"/>
                <a:gd name="connsiteY19" fmla="*/ 1266510 h 1501443"/>
                <a:gd name="connsiteX20" fmla="*/ 384026 w 1425228"/>
                <a:gd name="connsiteY20" fmla="*/ 1327990 h 1501443"/>
                <a:gd name="connsiteX21" fmla="*/ 461512 w 1425228"/>
                <a:gd name="connsiteY21" fmla="*/ 1361017 h 1501443"/>
                <a:gd name="connsiteX22" fmla="*/ 619278 w 1425228"/>
                <a:gd name="connsiteY22" fmla="*/ 1385914 h 1501443"/>
                <a:gd name="connsiteX23" fmla="*/ 628932 w 1425228"/>
                <a:gd name="connsiteY23" fmla="*/ 1395314 h 1501443"/>
                <a:gd name="connsiteX24" fmla="*/ 628678 w 1425228"/>
                <a:gd name="connsiteY24" fmla="*/ 1437232 h 1501443"/>
                <a:gd name="connsiteX25" fmla="*/ 639348 w 1425228"/>
                <a:gd name="connsiteY25" fmla="*/ 1483216 h 1501443"/>
                <a:gd name="connsiteX26" fmla="*/ 751639 w 1425228"/>
                <a:gd name="connsiteY26" fmla="*/ 1484740 h 1501443"/>
                <a:gd name="connsiteX27" fmla="*/ 763579 w 1425228"/>
                <a:gd name="connsiteY27" fmla="*/ 1436724 h 1501443"/>
                <a:gd name="connsiteX28" fmla="*/ 763325 w 1425228"/>
                <a:gd name="connsiteY28" fmla="*/ 1404968 h 1501443"/>
                <a:gd name="connsiteX29" fmla="*/ 777044 w 1425228"/>
                <a:gd name="connsiteY29" fmla="*/ 1390487 h 1501443"/>
                <a:gd name="connsiteX30" fmla="*/ 863167 w 1425228"/>
                <a:gd name="connsiteY30" fmla="*/ 1388709 h 1501443"/>
                <a:gd name="connsiteX31" fmla="*/ 1016614 w 1425228"/>
                <a:gd name="connsiteY31" fmla="*/ 1346536 h 1501443"/>
                <a:gd name="connsiteX32" fmla="*/ 1175651 w 1425228"/>
                <a:gd name="connsiteY32" fmla="*/ 1231959 h 1501443"/>
                <a:gd name="connsiteX33" fmla="*/ 1291244 w 1425228"/>
                <a:gd name="connsiteY33" fmla="*/ 1031766 h 1501443"/>
                <a:gd name="connsiteX34" fmla="*/ 1303184 w 1425228"/>
                <a:gd name="connsiteY34" fmla="*/ 1025161 h 1501443"/>
                <a:gd name="connsiteX35" fmla="*/ 1337735 w 1425228"/>
                <a:gd name="connsiteY35" fmla="*/ 1030496 h 1501443"/>
                <a:gd name="connsiteX36" fmla="*/ 1423605 w 1425228"/>
                <a:gd name="connsiteY36" fmla="*/ 944627 h 1501443"/>
                <a:gd name="connsiteX37" fmla="*/ 1425891 w 1425228"/>
                <a:gd name="connsiteY37" fmla="*/ 854693 h 1501443"/>
                <a:gd name="connsiteX38" fmla="*/ 1412426 w 1425228"/>
                <a:gd name="connsiteY38" fmla="*/ 794228 h 150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25228" h="1501443">
                  <a:moveTo>
                    <a:pt x="1412426" y="794228"/>
                  </a:moveTo>
                  <a:cubicBezTo>
                    <a:pt x="1394389" y="769331"/>
                    <a:pt x="1369746" y="755104"/>
                    <a:pt x="1338243" y="755612"/>
                  </a:cubicBezTo>
                  <a:cubicBezTo>
                    <a:pt x="1339005" y="730969"/>
                    <a:pt x="1339514" y="706581"/>
                    <a:pt x="1340276" y="681938"/>
                  </a:cubicBezTo>
                  <a:cubicBezTo>
                    <a:pt x="1341546" y="639765"/>
                    <a:pt x="1341546" y="597339"/>
                    <a:pt x="1344340" y="555166"/>
                  </a:cubicBezTo>
                  <a:cubicBezTo>
                    <a:pt x="1349167" y="483777"/>
                    <a:pt x="1343070" y="413405"/>
                    <a:pt x="1315887" y="347098"/>
                  </a:cubicBezTo>
                  <a:cubicBezTo>
                    <a:pt x="1235353" y="151224"/>
                    <a:pt x="1087495" y="39188"/>
                    <a:pt x="879172" y="10226"/>
                  </a:cubicBezTo>
                  <a:cubicBezTo>
                    <a:pt x="795590" y="-1461"/>
                    <a:pt x="710228" y="1588"/>
                    <a:pt x="625629" y="64"/>
                  </a:cubicBezTo>
                  <a:cubicBezTo>
                    <a:pt x="549160" y="-1207"/>
                    <a:pt x="475485" y="16577"/>
                    <a:pt x="406129" y="49350"/>
                  </a:cubicBezTo>
                  <a:cubicBezTo>
                    <a:pt x="287995" y="105241"/>
                    <a:pt x="199585" y="191364"/>
                    <a:pt x="144964" y="310769"/>
                  </a:cubicBezTo>
                  <a:cubicBezTo>
                    <a:pt x="115240" y="376060"/>
                    <a:pt x="104824" y="445416"/>
                    <a:pt x="103553" y="516804"/>
                  </a:cubicBezTo>
                  <a:cubicBezTo>
                    <a:pt x="102283" y="582858"/>
                    <a:pt x="99489" y="648657"/>
                    <a:pt x="97456" y="714710"/>
                  </a:cubicBezTo>
                  <a:cubicBezTo>
                    <a:pt x="97456" y="714710"/>
                    <a:pt x="97456" y="714710"/>
                    <a:pt x="97456" y="714710"/>
                  </a:cubicBezTo>
                  <a:cubicBezTo>
                    <a:pt x="97456" y="714710"/>
                    <a:pt x="97456" y="714710"/>
                    <a:pt x="97456" y="714710"/>
                  </a:cubicBezTo>
                  <a:cubicBezTo>
                    <a:pt x="40549" y="710391"/>
                    <a:pt x="4728" y="752818"/>
                    <a:pt x="2187" y="800834"/>
                  </a:cubicBezTo>
                  <a:cubicBezTo>
                    <a:pt x="409" y="835893"/>
                    <a:pt x="-354" y="870952"/>
                    <a:pt x="154" y="906011"/>
                  </a:cubicBezTo>
                  <a:cubicBezTo>
                    <a:pt x="917" y="963935"/>
                    <a:pt x="49949" y="997978"/>
                    <a:pt x="106348" y="988578"/>
                  </a:cubicBezTo>
                  <a:cubicBezTo>
                    <a:pt x="124894" y="985529"/>
                    <a:pt x="125656" y="985021"/>
                    <a:pt x="128705" y="1003821"/>
                  </a:cubicBezTo>
                  <a:cubicBezTo>
                    <a:pt x="129213" y="1006615"/>
                    <a:pt x="128705" y="1009918"/>
                    <a:pt x="129721" y="1012713"/>
                  </a:cubicBezTo>
                  <a:cubicBezTo>
                    <a:pt x="143694" y="1054631"/>
                    <a:pt x="158174" y="1096296"/>
                    <a:pt x="181039" y="1134657"/>
                  </a:cubicBezTo>
                  <a:cubicBezTo>
                    <a:pt x="211017" y="1184705"/>
                    <a:pt x="247855" y="1228910"/>
                    <a:pt x="292314" y="1266510"/>
                  </a:cubicBezTo>
                  <a:cubicBezTo>
                    <a:pt x="320767" y="1290391"/>
                    <a:pt x="351000" y="1310715"/>
                    <a:pt x="384026" y="1327990"/>
                  </a:cubicBezTo>
                  <a:cubicBezTo>
                    <a:pt x="409177" y="1341201"/>
                    <a:pt x="434837" y="1351871"/>
                    <a:pt x="461512" y="1361017"/>
                  </a:cubicBezTo>
                  <a:cubicBezTo>
                    <a:pt x="512830" y="1378293"/>
                    <a:pt x="565673" y="1384390"/>
                    <a:pt x="619278" y="1385914"/>
                  </a:cubicBezTo>
                  <a:cubicBezTo>
                    <a:pt x="626391" y="1386168"/>
                    <a:pt x="629186" y="1388200"/>
                    <a:pt x="628932" y="1395314"/>
                  </a:cubicBezTo>
                  <a:cubicBezTo>
                    <a:pt x="628424" y="1409287"/>
                    <a:pt x="628678" y="1423260"/>
                    <a:pt x="628678" y="1437232"/>
                  </a:cubicBezTo>
                  <a:cubicBezTo>
                    <a:pt x="622072" y="1453238"/>
                    <a:pt x="626137" y="1471021"/>
                    <a:pt x="639348" y="1483216"/>
                  </a:cubicBezTo>
                  <a:cubicBezTo>
                    <a:pt x="668564" y="1509891"/>
                    <a:pt x="721915" y="1510653"/>
                    <a:pt x="751639" y="1484740"/>
                  </a:cubicBezTo>
                  <a:cubicBezTo>
                    <a:pt x="766374" y="1472037"/>
                    <a:pt x="770947" y="1453492"/>
                    <a:pt x="763579" y="1436724"/>
                  </a:cubicBezTo>
                  <a:cubicBezTo>
                    <a:pt x="763579" y="1426054"/>
                    <a:pt x="764341" y="1415638"/>
                    <a:pt x="763325" y="1404968"/>
                  </a:cubicBezTo>
                  <a:cubicBezTo>
                    <a:pt x="762309" y="1394044"/>
                    <a:pt x="765612" y="1390487"/>
                    <a:pt x="777044" y="1390487"/>
                  </a:cubicBezTo>
                  <a:cubicBezTo>
                    <a:pt x="805752" y="1390741"/>
                    <a:pt x="834459" y="1392011"/>
                    <a:pt x="863167" y="1388709"/>
                  </a:cubicBezTo>
                  <a:cubicBezTo>
                    <a:pt x="916518" y="1382611"/>
                    <a:pt x="967836" y="1368893"/>
                    <a:pt x="1016614" y="1346536"/>
                  </a:cubicBezTo>
                  <a:cubicBezTo>
                    <a:pt x="1077079" y="1318844"/>
                    <a:pt x="1129667" y="1280229"/>
                    <a:pt x="1175651" y="1231959"/>
                  </a:cubicBezTo>
                  <a:cubicBezTo>
                    <a:pt x="1230272" y="1174289"/>
                    <a:pt x="1267617" y="1106966"/>
                    <a:pt x="1291244" y="1031766"/>
                  </a:cubicBezTo>
                  <a:cubicBezTo>
                    <a:pt x="1293784" y="1023891"/>
                    <a:pt x="1296579" y="1021604"/>
                    <a:pt x="1303184" y="1025161"/>
                  </a:cubicBezTo>
                  <a:cubicBezTo>
                    <a:pt x="1314109" y="1031004"/>
                    <a:pt x="1326049" y="1029734"/>
                    <a:pt x="1337735" y="1030496"/>
                  </a:cubicBezTo>
                  <a:cubicBezTo>
                    <a:pt x="1386005" y="1033037"/>
                    <a:pt x="1421572" y="992134"/>
                    <a:pt x="1423605" y="944627"/>
                  </a:cubicBezTo>
                  <a:cubicBezTo>
                    <a:pt x="1424875" y="914649"/>
                    <a:pt x="1422588" y="884671"/>
                    <a:pt x="1425891" y="854693"/>
                  </a:cubicBezTo>
                  <a:cubicBezTo>
                    <a:pt x="1428432" y="833352"/>
                    <a:pt x="1425383" y="812012"/>
                    <a:pt x="1412426" y="794228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157">
              <a:extLst>
                <a:ext uri="{FF2B5EF4-FFF2-40B4-BE49-F238E27FC236}">
                  <a16:creationId xmlns:a16="http://schemas.microsoft.com/office/drawing/2014/main" id="{E745D4A1-984F-45E7-BE3A-3736A7134EFE}"/>
                </a:ext>
              </a:extLst>
            </p:cNvPr>
            <p:cNvSpPr/>
            <p:nvPr/>
          </p:nvSpPr>
          <p:spPr>
            <a:xfrm>
              <a:off x="8058724" y="5283458"/>
              <a:ext cx="260575" cy="190939"/>
            </a:xfrm>
            <a:custGeom>
              <a:avLst/>
              <a:gdLst>
                <a:gd name="connsiteX0" fmla="*/ 149308 w 294699"/>
                <a:gd name="connsiteY0" fmla="*/ 61226 h 215943"/>
                <a:gd name="connsiteX1" fmla="*/ 150071 w 294699"/>
                <a:gd name="connsiteY1" fmla="*/ 0 h 215943"/>
                <a:gd name="connsiteX2" fmla="*/ 161757 w 294699"/>
                <a:gd name="connsiteY2" fmla="*/ 5843 h 215943"/>
                <a:gd name="connsiteX3" fmla="*/ 209773 w 294699"/>
                <a:gd name="connsiteY3" fmla="*/ 9908 h 215943"/>
                <a:gd name="connsiteX4" fmla="*/ 283193 w 294699"/>
                <a:gd name="connsiteY4" fmla="*/ 508 h 215943"/>
                <a:gd name="connsiteX5" fmla="*/ 287004 w 294699"/>
                <a:gd name="connsiteY5" fmla="*/ 5081 h 215943"/>
                <a:gd name="connsiteX6" fmla="*/ 286242 w 294699"/>
                <a:gd name="connsiteY6" fmla="*/ 58432 h 215943"/>
                <a:gd name="connsiteX7" fmla="*/ 291577 w 294699"/>
                <a:gd name="connsiteY7" fmla="*/ 76724 h 215943"/>
                <a:gd name="connsiteX8" fmla="*/ 294626 w 294699"/>
                <a:gd name="connsiteY8" fmla="*/ 87140 h 215943"/>
                <a:gd name="connsiteX9" fmla="*/ 294880 w 294699"/>
                <a:gd name="connsiteY9" fmla="*/ 147350 h 215943"/>
                <a:gd name="connsiteX10" fmla="*/ 274302 w 294699"/>
                <a:gd name="connsiteY10" fmla="*/ 180885 h 215943"/>
                <a:gd name="connsiteX11" fmla="*/ 236702 w 294699"/>
                <a:gd name="connsiteY11" fmla="*/ 189777 h 215943"/>
                <a:gd name="connsiteX12" fmla="*/ 146006 w 294699"/>
                <a:gd name="connsiteY12" fmla="*/ 216960 h 215943"/>
                <a:gd name="connsiteX13" fmla="*/ 107898 w 294699"/>
                <a:gd name="connsiteY13" fmla="*/ 217214 h 215943"/>
                <a:gd name="connsiteX14" fmla="*/ 6532 w 294699"/>
                <a:gd name="connsiteY14" fmla="*/ 164117 h 215943"/>
                <a:gd name="connsiteX15" fmla="*/ 10850 w 294699"/>
                <a:gd name="connsiteY15" fmla="*/ 136171 h 215943"/>
                <a:gd name="connsiteX16" fmla="*/ 16439 w 294699"/>
                <a:gd name="connsiteY16" fmla="*/ 137696 h 215943"/>
                <a:gd name="connsiteX17" fmla="*/ 16185 w 294699"/>
                <a:gd name="connsiteY17" fmla="*/ 137442 h 215943"/>
                <a:gd name="connsiteX18" fmla="*/ 68774 w 294699"/>
                <a:gd name="connsiteY18" fmla="*/ 110512 h 215943"/>
                <a:gd name="connsiteX19" fmla="*/ 97228 w 294699"/>
                <a:gd name="connsiteY19" fmla="*/ 90442 h 215943"/>
                <a:gd name="connsiteX20" fmla="*/ 119330 w 294699"/>
                <a:gd name="connsiteY20" fmla="*/ 77740 h 215943"/>
                <a:gd name="connsiteX21" fmla="*/ 140925 w 294699"/>
                <a:gd name="connsiteY21" fmla="*/ 71643 h 215943"/>
                <a:gd name="connsiteX22" fmla="*/ 149308 w 294699"/>
                <a:gd name="connsiteY22" fmla="*/ 61226 h 21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4699" h="215943">
                  <a:moveTo>
                    <a:pt x="149308" y="61226"/>
                  </a:moveTo>
                  <a:cubicBezTo>
                    <a:pt x="150071" y="40902"/>
                    <a:pt x="146514" y="20324"/>
                    <a:pt x="150071" y="0"/>
                  </a:cubicBezTo>
                  <a:cubicBezTo>
                    <a:pt x="152611" y="4573"/>
                    <a:pt x="157438" y="4319"/>
                    <a:pt x="161757" y="5843"/>
                  </a:cubicBezTo>
                  <a:cubicBezTo>
                    <a:pt x="170903" y="9400"/>
                    <a:pt x="203167" y="9908"/>
                    <a:pt x="209773" y="9908"/>
                  </a:cubicBezTo>
                  <a:cubicBezTo>
                    <a:pt x="234670" y="9908"/>
                    <a:pt x="259313" y="8130"/>
                    <a:pt x="283193" y="508"/>
                  </a:cubicBezTo>
                  <a:cubicBezTo>
                    <a:pt x="285480" y="1270"/>
                    <a:pt x="286750" y="3049"/>
                    <a:pt x="287004" y="5081"/>
                  </a:cubicBezTo>
                  <a:cubicBezTo>
                    <a:pt x="288020" y="22865"/>
                    <a:pt x="290815" y="40648"/>
                    <a:pt x="286242" y="58432"/>
                  </a:cubicBezTo>
                  <a:cubicBezTo>
                    <a:pt x="285480" y="65291"/>
                    <a:pt x="285480" y="71643"/>
                    <a:pt x="291577" y="76724"/>
                  </a:cubicBezTo>
                  <a:cubicBezTo>
                    <a:pt x="294372" y="79264"/>
                    <a:pt x="294626" y="83329"/>
                    <a:pt x="294626" y="87140"/>
                  </a:cubicBezTo>
                  <a:cubicBezTo>
                    <a:pt x="294626" y="107210"/>
                    <a:pt x="294880" y="127280"/>
                    <a:pt x="294880" y="147350"/>
                  </a:cubicBezTo>
                  <a:cubicBezTo>
                    <a:pt x="300977" y="164117"/>
                    <a:pt x="291831" y="178090"/>
                    <a:pt x="274302" y="180885"/>
                  </a:cubicBezTo>
                  <a:cubicBezTo>
                    <a:pt x="267188" y="182155"/>
                    <a:pt x="242545" y="186728"/>
                    <a:pt x="236702" y="189777"/>
                  </a:cubicBezTo>
                  <a:cubicBezTo>
                    <a:pt x="222475" y="196890"/>
                    <a:pt x="159978" y="215690"/>
                    <a:pt x="146006" y="216960"/>
                  </a:cubicBezTo>
                  <a:cubicBezTo>
                    <a:pt x="133303" y="217976"/>
                    <a:pt x="120601" y="218230"/>
                    <a:pt x="107898" y="217214"/>
                  </a:cubicBezTo>
                  <a:cubicBezTo>
                    <a:pt x="105612" y="216960"/>
                    <a:pt x="39812" y="214165"/>
                    <a:pt x="6532" y="164117"/>
                  </a:cubicBezTo>
                  <a:cubicBezTo>
                    <a:pt x="-1852" y="151415"/>
                    <a:pt x="-3885" y="143285"/>
                    <a:pt x="10850" y="136171"/>
                  </a:cubicBezTo>
                  <a:cubicBezTo>
                    <a:pt x="13137" y="135156"/>
                    <a:pt x="14915" y="135917"/>
                    <a:pt x="16439" y="137696"/>
                  </a:cubicBezTo>
                  <a:cubicBezTo>
                    <a:pt x="16439" y="137696"/>
                    <a:pt x="16439" y="137442"/>
                    <a:pt x="16185" y="137442"/>
                  </a:cubicBezTo>
                  <a:lnTo>
                    <a:pt x="68774" y="110512"/>
                  </a:lnTo>
                  <a:cubicBezTo>
                    <a:pt x="77920" y="103399"/>
                    <a:pt x="87066" y="97810"/>
                    <a:pt x="97228" y="90442"/>
                  </a:cubicBezTo>
                  <a:cubicBezTo>
                    <a:pt x="103833" y="84853"/>
                    <a:pt x="111963" y="81296"/>
                    <a:pt x="119330" y="77740"/>
                  </a:cubicBezTo>
                  <a:cubicBezTo>
                    <a:pt x="125682" y="73167"/>
                    <a:pt x="133557" y="72913"/>
                    <a:pt x="140925" y="71643"/>
                  </a:cubicBezTo>
                  <a:cubicBezTo>
                    <a:pt x="146768" y="70372"/>
                    <a:pt x="149054" y="68848"/>
                    <a:pt x="149308" y="6122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158">
              <a:extLst>
                <a:ext uri="{FF2B5EF4-FFF2-40B4-BE49-F238E27FC236}">
                  <a16:creationId xmlns:a16="http://schemas.microsoft.com/office/drawing/2014/main" id="{297F36E7-AAED-41AB-8554-1B6D6CF382EA}"/>
                </a:ext>
              </a:extLst>
            </p:cNvPr>
            <p:cNvSpPr/>
            <p:nvPr/>
          </p:nvSpPr>
          <p:spPr>
            <a:xfrm>
              <a:off x="8164012" y="5283458"/>
              <a:ext cx="62897" cy="83114"/>
            </a:xfrm>
            <a:custGeom>
              <a:avLst/>
              <a:gdLst>
                <a:gd name="connsiteX0" fmla="*/ 0 w 71134"/>
                <a:gd name="connsiteY0" fmla="*/ 77486 h 93999"/>
                <a:gd name="connsiteX1" fmla="*/ 36075 w 71134"/>
                <a:gd name="connsiteY1" fmla="*/ 92729 h 93999"/>
                <a:gd name="connsiteX2" fmla="*/ 48778 w 71134"/>
                <a:gd name="connsiteY2" fmla="*/ 92983 h 93999"/>
                <a:gd name="connsiteX3" fmla="*/ 68086 w 71134"/>
                <a:gd name="connsiteY3" fmla="*/ 81042 h 93999"/>
                <a:gd name="connsiteX4" fmla="*/ 71897 w 71134"/>
                <a:gd name="connsiteY4" fmla="*/ 69864 h 93999"/>
                <a:gd name="connsiteX5" fmla="*/ 71643 w 71134"/>
                <a:gd name="connsiteY5" fmla="*/ 9400 h 93999"/>
                <a:gd name="connsiteX6" fmla="*/ 42427 w 71134"/>
                <a:gd name="connsiteY6" fmla="*/ 5843 h 93999"/>
                <a:gd name="connsiteX7" fmla="*/ 30740 w 71134"/>
                <a:gd name="connsiteY7" fmla="*/ 0 h 93999"/>
                <a:gd name="connsiteX8" fmla="*/ 29978 w 71134"/>
                <a:gd name="connsiteY8" fmla="*/ 61226 h 93999"/>
                <a:gd name="connsiteX9" fmla="*/ 21340 w 71134"/>
                <a:gd name="connsiteY9" fmla="*/ 71388 h 93999"/>
                <a:gd name="connsiteX10" fmla="*/ 0 w 71134"/>
                <a:gd name="connsiteY10" fmla="*/ 77486 h 9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134" h="93999">
                  <a:moveTo>
                    <a:pt x="0" y="77486"/>
                  </a:moveTo>
                  <a:cubicBezTo>
                    <a:pt x="12448" y="81550"/>
                    <a:pt x="25151" y="85107"/>
                    <a:pt x="36075" y="92729"/>
                  </a:cubicBezTo>
                  <a:cubicBezTo>
                    <a:pt x="40648" y="96032"/>
                    <a:pt x="44205" y="95778"/>
                    <a:pt x="48778" y="92983"/>
                  </a:cubicBezTo>
                  <a:cubicBezTo>
                    <a:pt x="55129" y="88918"/>
                    <a:pt x="61480" y="84853"/>
                    <a:pt x="68086" y="81042"/>
                  </a:cubicBezTo>
                  <a:cubicBezTo>
                    <a:pt x="72913" y="78248"/>
                    <a:pt x="72151" y="73929"/>
                    <a:pt x="71897" y="69864"/>
                  </a:cubicBezTo>
                  <a:cubicBezTo>
                    <a:pt x="71643" y="50556"/>
                    <a:pt x="72151" y="28708"/>
                    <a:pt x="71643" y="9400"/>
                  </a:cubicBezTo>
                  <a:cubicBezTo>
                    <a:pt x="57416" y="8638"/>
                    <a:pt x="51572" y="9400"/>
                    <a:pt x="42427" y="5843"/>
                  </a:cubicBezTo>
                  <a:cubicBezTo>
                    <a:pt x="38362" y="4319"/>
                    <a:pt x="33535" y="4573"/>
                    <a:pt x="30740" y="0"/>
                  </a:cubicBezTo>
                  <a:cubicBezTo>
                    <a:pt x="27438" y="20324"/>
                    <a:pt x="30740" y="40902"/>
                    <a:pt x="29978" y="61226"/>
                  </a:cubicBezTo>
                  <a:cubicBezTo>
                    <a:pt x="29724" y="68848"/>
                    <a:pt x="27438" y="70372"/>
                    <a:pt x="21340" y="71388"/>
                  </a:cubicBezTo>
                  <a:cubicBezTo>
                    <a:pt x="14227" y="72405"/>
                    <a:pt x="6605" y="72913"/>
                    <a:pt x="0" y="77486"/>
                  </a:cubicBezTo>
                  <a:close/>
                </a:path>
              </a:pathLst>
            </a:custGeom>
            <a:solidFill>
              <a:srgbClr val="EEEEE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9" name="Freeform: Shape 159">
              <a:extLst>
                <a:ext uri="{FF2B5EF4-FFF2-40B4-BE49-F238E27FC236}">
                  <a16:creationId xmlns:a16="http://schemas.microsoft.com/office/drawing/2014/main" id="{DBEE8B0F-D251-4D17-B303-7B6B54B65C3E}"/>
                </a:ext>
              </a:extLst>
            </p:cNvPr>
            <p:cNvSpPr/>
            <p:nvPr/>
          </p:nvSpPr>
          <p:spPr>
            <a:xfrm>
              <a:off x="8259615" y="5368952"/>
              <a:ext cx="33695" cy="33695"/>
            </a:xfrm>
            <a:custGeom>
              <a:avLst/>
              <a:gdLst>
                <a:gd name="connsiteX0" fmla="*/ 10773 w 38107"/>
                <a:gd name="connsiteY0" fmla="*/ 1882 h 38107"/>
                <a:gd name="connsiteX1" fmla="*/ 2136 w 38107"/>
                <a:gd name="connsiteY1" fmla="*/ 27287 h 38107"/>
                <a:gd name="connsiteX2" fmla="*/ 27287 w 38107"/>
                <a:gd name="connsiteY2" fmla="*/ 36433 h 38107"/>
                <a:gd name="connsiteX3" fmla="*/ 36432 w 38107"/>
                <a:gd name="connsiteY3" fmla="*/ 10774 h 38107"/>
                <a:gd name="connsiteX4" fmla="*/ 10773 w 38107"/>
                <a:gd name="connsiteY4" fmla="*/ 1882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10773" y="1882"/>
                  </a:moveTo>
                  <a:cubicBezTo>
                    <a:pt x="865" y="6455"/>
                    <a:pt x="-2691" y="17125"/>
                    <a:pt x="2136" y="27287"/>
                  </a:cubicBezTo>
                  <a:cubicBezTo>
                    <a:pt x="7217" y="37703"/>
                    <a:pt x="17125" y="41260"/>
                    <a:pt x="27287" y="36433"/>
                  </a:cubicBezTo>
                  <a:cubicBezTo>
                    <a:pt x="36941" y="31606"/>
                    <a:pt x="41006" y="20428"/>
                    <a:pt x="36432" y="10774"/>
                  </a:cubicBezTo>
                  <a:cubicBezTo>
                    <a:pt x="32114" y="1374"/>
                    <a:pt x="20427" y="-2691"/>
                    <a:pt x="10773" y="1882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160">
              <a:extLst>
                <a:ext uri="{FF2B5EF4-FFF2-40B4-BE49-F238E27FC236}">
                  <a16:creationId xmlns:a16="http://schemas.microsoft.com/office/drawing/2014/main" id="{2E222C19-ACE5-4B33-B8A3-B093988DD7EF}"/>
                </a:ext>
              </a:extLst>
            </p:cNvPr>
            <p:cNvSpPr/>
            <p:nvPr/>
          </p:nvSpPr>
          <p:spPr>
            <a:xfrm>
              <a:off x="8058500" y="5403440"/>
              <a:ext cx="260575" cy="71882"/>
            </a:xfrm>
            <a:custGeom>
              <a:avLst/>
              <a:gdLst>
                <a:gd name="connsiteX0" fmla="*/ 274302 w 294699"/>
                <a:gd name="connsiteY0" fmla="*/ 45189 h 81296"/>
                <a:gd name="connsiteX1" fmla="*/ 294880 w 294699"/>
                <a:gd name="connsiteY1" fmla="*/ 11654 h 81296"/>
                <a:gd name="connsiteX2" fmla="*/ 192751 w 294699"/>
                <a:gd name="connsiteY2" fmla="*/ 41124 h 81296"/>
                <a:gd name="connsiteX3" fmla="*/ 143719 w 294699"/>
                <a:gd name="connsiteY3" fmla="*/ 51541 h 81296"/>
                <a:gd name="connsiteX4" fmla="*/ 120092 w 294699"/>
                <a:gd name="connsiteY4" fmla="*/ 51032 h 81296"/>
                <a:gd name="connsiteX5" fmla="*/ 42099 w 294699"/>
                <a:gd name="connsiteY5" fmla="*/ 30962 h 81296"/>
                <a:gd name="connsiteX6" fmla="*/ 18726 w 294699"/>
                <a:gd name="connsiteY6" fmla="*/ 5303 h 81296"/>
                <a:gd name="connsiteX7" fmla="*/ 10850 w 294699"/>
                <a:gd name="connsiteY7" fmla="*/ 476 h 81296"/>
                <a:gd name="connsiteX8" fmla="*/ 6531 w 294699"/>
                <a:gd name="connsiteY8" fmla="*/ 28422 h 81296"/>
                <a:gd name="connsiteX9" fmla="*/ 107898 w 294699"/>
                <a:gd name="connsiteY9" fmla="*/ 81519 h 81296"/>
                <a:gd name="connsiteX10" fmla="*/ 146006 w 294699"/>
                <a:gd name="connsiteY10" fmla="*/ 81265 h 81296"/>
                <a:gd name="connsiteX11" fmla="*/ 236702 w 294699"/>
                <a:gd name="connsiteY11" fmla="*/ 54081 h 81296"/>
                <a:gd name="connsiteX12" fmla="*/ 274302 w 294699"/>
                <a:gd name="connsiteY12" fmla="*/ 45189 h 81296"/>
                <a:gd name="connsiteX13" fmla="*/ 194275 w 294699"/>
                <a:gd name="connsiteY13" fmla="*/ 70086 h 81296"/>
                <a:gd name="connsiteX14" fmla="*/ 195292 w 294699"/>
                <a:gd name="connsiteY14" fmla="*/ 69832 h 81296"/>
                <a:gd name="connsiteX15" fmla="*/ 193513 w 294699"/>
                <a:gd name="connsiteY15" fmla="*/ 70340 h 81296"/>
                <a:gd name="connsiteX16" fmla="*/ 194275 w 294699"/>
                <a:gd name="connsiteY16" fmla="*/ 70086 h 81296"/>
                <a:gd name="connsiteX17" fmla="*/ 197578 w 294699"/>
                <a:gd name="connsiteY17" fmla="*/ 70340 h 81296"/>
                <a:gd name="connsiteX18" fmla="*/ 197578 w 294699"/>
                <a:gd name="connsiteY18" fmla="*/ 70340 h 81296"/>
                <a:gd name="connsiteX19" fmla="*/ 197578 w 294699"/>
                <a:gd name="connsiteY19" fmla="*/ 70340 h 8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4699" h="81296">
                  <a:moveTo>
                    <a:pt x="274302" y="45189"/>
                  </a:moveTo>
                  <a:cubicBezTo>
                    <a:pt x="291831" y="42141"/>
                    <a:pt x="300977" y="28168"/>
                    <a:pt x="294880" y="11654"/>
                  </a:cubicBezTo>
                  <a:cubicBezTo>
                    <a:pt x="258804" y="14703"/>
                    <a:pt x="225270" y="25881"/>
                    <a:pt x="192751" y="41124"/>
                  </a:cubicBezTo>
                  <a:cubicBezTo>
                    <a:pt x="177254" y="48492"/>
                    <a:pt x="160487" y="49762"/>
                    <a:pt x="143719" y="51541"/>
                  </a:cubicBezTo>
                  <a:cubicBezTo>
                    <a:pt x="138130" y="52049"/>
                    <a:pt x="124919" y="51795"/>
                    <a:pt x="120092" y="51032"/>
                  </a:cubicBezTo>
                  <a:cubicBezTo>
                    <a:pt x="93417" y="47730"/>
                    <a:pt x="66996" y="41887"/>
                    <a:pt x="42099" y="30962"/>
                  </a:cubicBezTo>
                  <a:cubicBezTo>
                    <a:pt x="39050" y="29692"/>
                    <a:pt x="28380" y="19530"/>
                    <a:pt x="18726" y="5303"/>
                  </a:cubicBezTo>
                  <a:cubicBezTo>
                    <a:pt x="16693" y="2255"/>
                    <a:pt x="14661" y="-1302"/>
                    <a:pt x="10850" y="476"/>
                  </a:cubicBezTo>
                  <a:cubicBezTo>
                    <a:pt x="-3885" y="7590"/>
                    <a:pt x="-1852" y="15719"/>
                    <a:pt x="6531" y="28422"/>
                  </a:cubicBezTo>
                  <a:cubicBezTo>
                    <a:pt x="39812" y="78724"/>
                    <a:pt x="105611" y="81265"/>
                    <a:pt x="107898" y="81519"/>
                  </a:cubicBezTo>
                  <a:cubicBezTo>
                    <a:pt x="120601" y="82535"/>
                    <a:pt x="133303" y="82281"/>
                    <a:pt x="146006" y="81265"/>
                  </a:cubicBezTo>
                  <a:cubicBezTo>
                    <a:pt x="159724" y="79994"/>
                    <a:pt x="222221" y="61194"/>
                    <a:pt x="236702" y="54081"/>
                  </a:cubicBezTo>
                  <a:cubicBezTo>
                    <a:pt x="242545" y="51032"/>
                    <a:pt x="267188" y="46460"/>
                    <a:pt x="274302" y="45189"/>
                  </a:cubicBezTo>
                  <a:close/>
                  <a:moveTo>
                    <a:pt x="194275" y="70086"/>
                  </a:moveTo>
                  <a:cubicBezTo>
                    <a:pt x="194784" y="70086"/>
                    <a:pt x="195038" y="69832"/>
                    <a:pt x="195292" y="69832"/>
                  </a:cubicBezTo>
                  <a:cubicBezTo>
                    <a:pt x="194784" y="70086"/>
                    <a:pt x="194021" y="70340"/>
                    <a:pt x="193513" y="70340"/>
                  </a:cubicBezTo>
                  <a:cubicBezTo>
                    <a:pt x="193767" y="70340"/>
                    <a:pt x="194021" y="70086"/>
                    <a:pt x="194275" y="70086"/>
                  </a:cubicBezTo>
                  <a:close/>
                  <a:moveTo>
                    <a:pt x="197578" y="70340"/>
                  </a:moveTo>
                  <a:cubicBezTo>
                    <a:pt x="197832" y="70595"/>
                    <a:pt x="197578" y="70849"/>
                    <a:pt x="197578" y="70340"/>
                  </a:cubicBezTo>
                  <a:lnTo>
                    <a:pt x="197578" y="70340"/>
                  </a:lnTo>
                  <a:close/>
                </a:path>
              </a:pathLst>
            </a:custGeom>
            <a:solidFill>
              <a:srgbClr val="BCBEB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161">
              <a:extLst>
                <a:ext uri="{FF2B5EF4-FFF2-40B4-BE49-F238E27FC236}">
                  <a16:creationId xmlns:a16="http://schemas.microsoft.com/office/drawing/2014/main" id="{28FB4A00-804B-4AE4-9B27-5F017FDDCDC2}"/>
                </a:ext>
              </a:extLst>
            </p:cNvPr>
            <p:cNvSpPr/>
            <p:nvPr/>
          </p:nvSpPr>
          <p:spPr>
            <a:xfrm>
              <a:off x="8073035" y="5380949"/>
              <a:ext cx="105578" cy="69636"/>
            </a:xfrm>
            <a:custGeom>
              <a:avLst/>
              <a:gdLst>
                <a:gd name="connsiteX0" fmla="*/ 38362 w 119404"/>
                <a:gd name="connsiteY0" fmla="*/ 65291 h 78755"/>
                <a:gd name="connsiteX1" fmla="*/ 7622 w 119404"/>
                <a:gd name="connsiteY1" fmla="*/ 38616 h 78755"/>
                <a:gd name="connsiteX2" fmla="*/ 0 w 119404"/>
                <a:gd name="connsiteY2" fmla="*/ 26929 h 78755"/>
                <a:gd name="connsiteX3" fmla="*/ 52589 w 119404"/>
                <a:gd name="connsiteY3" fmla="*/ 0 h 78755"/>
                <a:gd name="connsiteX4" fmla="*/ 118642 w 119404"/>
                <a:gd name="connsiteY4" fmla="*/ 70118 h 78755"/>
                <a:gd name="connsiteX5" fmla="*/ 99842 w 119404"/>
                <a:gd name="connsiteY5" fmla="*/ 79518 h 78755"/>
                <a:gd name="connsiteX6" fmla="*/ 38362 w 119404"/>
                <a:gd name="connsiteY6" fmla="*/ 65291 h 78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404" h="78755">
                  <a:moveTo>
                    <a:pt x="38362" y="65291"/>
                  </a:moveTo>
                  <a:cubicBezTo>
                    <a:pt x="24135" y="60718"/>
                    <a:pt x="14227" y="51573"/>
                    <a:pt x="7622" y="38616"/>
                  </a:cubicBezTo>
                  <a:cubicBezTo>
                    <a:pt x="5335" y="34551"/>
                    <a:pt x="2795" y="30486"/>
                    <a:pt x="0" y="26929"/>
                  </a:cubicBezTo>
                  <a:lnTo>
                    <a:pt x="52589" y="0"/>
                  </a:lnTo>
                  <a:cubicBezTo>
                    <a:pt x="86886" y="11178"/>
                    <a:pt x="111528" y="33281"/>
                    <a:pt x="118642" y="70118"/>
                  </a:cubicBezTo>
                  <a:cubicBezTo>
                    <a:pt x="123723" y="85361"/>
                    <a:pt x="107464" y="80280"/>
                    <a:pt x="99842" y="79518"/>
                  </a:cubicBezTo>
                  <a:cubicBezTo>
                    <a:pt x="79010" y="77232"/>
                    <a:pt x="58432" y="71897"/>
                    <a:pt x="38362" y="65291"/>
                  </a:cubicBezTo>
                  <a:close/>
                </a:path>
              </a:pathLst>
            </a:custGeom>
            <a:solidFill>
              <a:srgbClr val="DADAD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162">
              <a:extLst>
                <a:ext uri="{FF2B5EF4-FFF2-40B4-BE49-F238E27FC236}">
                  <a16:creationId xmlns:a16="http://schemas.microsoft.com/office/drawing/2014/main" id="{746C2A18-2193-4294-9794-FAE489D51321}"/>
                </a:ext>
              </a:extLst>
            </p:cNvPr>
            <p:cNvSpPr/>
            <p:nvPr/>
          </p:nvSpPr>
          <p:spPr>
            <a:xfrm>
              <a:off x="8131439" y="5362529"/>
              <a:ext cx="49419" cy="29203"/>
            </a:xfrm>
            <a:custGeom>
              <a:avLst/>
              <a:gdLst>
                <a:gd name="connsiteX0" fmla="*/ 15751 w 55891"/>
                <a:gd name="connsiteY0" fmla="*/ 0 h 33026"/>
                <a:gd name="connsiteX1" fmla="*/ 44459 w 55891"/>
                <a:gd name="connsiteY1" fmla="*/ 11432 h 33026"/>
                <a:gd name="connsiteX2" fmla="*/ 56907 w 55891"/>
                <a:gd name="connsiteY2" fmla="*/ 22865 h 33026"/>
                <a:gd name="connsiteX3" fmla="*/ 45221 w 55891"/>
                <a:gd name="connsiteY3" fmla="*/ 34551 h 33026"/>
                <a:gd name="connsiteX4" fmla="*/ 32519 w 55891"/>
                <a:gd name="connsiteY4" fmla="*/ 28200 h 33026"/>
                <a:gd name="connsiteX5" fmla="*/ 0 w 55891"/>
                <a:gd name="connsiteY5" fmla="*/ 11178 h 33026"/>
                <a:gd name="connsiteX6" fmla="*/ 15751 w 55891"/>
                <a:gd name="connsiteY6" fmla="*/ 0 h 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891" h="33026">
                  <a:moveTo>
                    <a:pt x="15751" y="0"/>
                  </a:moveTo>
                  <a:cubicBezTo>
                    <a:pt x="23373" y="3048"/>
                    <a:pt x="39632" y="8892"/>
                    <a:pt x="44459" y="11432"/>
                  </a:cubicBezTo>
                  <a:cubicBezTo>
                    <a:pt x="48270" y="13465"/>
                    <a:pt x="59448" y="18800"/>
                    <a:pt x="56907" y="22865"/>
                  </a:cubicBezTo>
                  <a:cubicBezTo>
                    <a:pt x="53605" y="28200"/>
                    <a:pt x="50302" y="30740"/>
                    <a:pt x="45221" y="34551"/>
                  </a:cubicBezTo>
                  <a:cubicBezTo>
                    <a:pt x="41156" y="37599"/>
                    <a:pt x="35821" y="30486"/>
                    <a:pt x="32519" y="28200"/>
                  </a:cubicBezTo>
                  <a:cubicBezTo>
                    <a:pt x="28454" y="25405"/>
                    <a:pt x="5335" y="9654"/>
                    <a:pt x="0" y="11178"/>
                  </a:cubicBezTo>
                  <a:lnTo>
                    <a:pt x="15751" y="0"/>
                  </a:lnTo>
                  <a:close/>
                </a:path>
              </a:pathLst>
            </a:custGeom>
            <a:solidFill>
              <a:srgbClr val="F2F2F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3" name="Freeform: Shape 163">
              <a:extLst>
                <a:ext uri="{FF2B5EF4-FFF2-40B4-BE49-F238E27FC236}">
                  <a16:creationId xmlns:a16="http://schemas.microsoft.com/office/drawing/2014/main" id="{7191EE6A-EB89-4880-BFC0-0FD332A2DF1F}"/>
                </a:ext>
              </a:extLst>
            </p:cNvPr>
            <p:cNvSpPr/>
            <p:nvPr/>
          </p:nvSpPr>
          <p:spPr>
            <a:xfrm>
              <a:off x="7797859" y="2952607"/>
              <a:ext cx="1102949" cy="790709"/>
            </a:xfrm>
            <a:custGeom>
              <a:avLst/>
              <a:gdLst>
                <a:gd name="connsiteX0" fmla="*/ 1241295 w 1247392"/>
                <a:gd name="connsiteY0" fmla="*/ 755358 h 894260"/>
                <a:gd name="connsiteX1" fmla="*/ 1230117 w 1247392"/>
                <a:gd name="connsiteY1" fmla="*/ 786861 h 894260"/>
                <a:gd name="connsiteX2" fmla="*/ 1188453 w 1247392"/>
                <a:gd name="connsiteY2" fmla="*/ 887973 h 894260"/>
                <a:gd name="connsiteX3" fmla="*/ 1179307 w 1247392"/>
                <a:gd name="connsiteY3" fmla="*/ 895341 h 894260"/>
                <a:gd name="connsiteX4" fmla="*/ 1142469 w 1247392"/>
                <a:gd name="connsiteY4" fmla="*/ 896611 h 894260"/>
                <a:gd name="connsiteX5" fmla="*/ 1138658 w 1247392"/>
                <a:gd name="connsiteY5" fmla="*/ 889498 h 894260"/>
                <a:gd name="connsiteX6" fmla="*/ 1147042 w 1247392"/>
                <a:gd name="connsiteY6" fmla="*/ 756883 h 894260"/>
                <a:gd name="connsiteX7" fmla="*/ 1118842 w 1247392"/>
                <a:gd name="connsiteY7" fmla="*/ 578793 h 894260"/>
                <a:gd name="connsiteX8" fmla="*/ 1106902 w 1247392"/>
                <a:gd name="connsiteY8" fmla="*/ 549577 h 894260"/>
                <a:gd name="connsiteX9" fmla="*/ 1020271 w 1247392"/>
                <a:gd name="connsiteY9" fmla="*/ 510453 h 894260"/>
                <a:gd name="connsiteX10" fmla="*/ 907472 w 1247392"/>
                <a:gd name="connsiteY10" fmla="*/ 544496 h 894260"/>
                <a:gd name="connsiteX11" fmla="*/ 709820 w 1247392"/>
                <a:gd name="connsiteY11" fmla="*/ 587176 h 894260"/>
                <a:gd name="connsiteX12" fmla="*/ 505562 w 1247392"/>
                <a:gd name="connsiteY12" fmla="*/ 574728 h 894260"/>
                <a:gd name="connsiteX13" fmla="*/ 282759 w 1247392"/>
                <a:gd name="connsiteY13" fmla="*/ 499021 h 894260"/>
                <a:gd name="connsiteX14" fmla="*/ 210609 w 1247392"/>
                <a:gd name="connsiteY14" fmla="*/ 480729 h 894260"/>
                <a:gd name="connsiteX15" fmla="*/ 154463 w 1247392"/>
                <a:gd name="connsiteY15" fmla="*/ 511215 h 894260"/>
                <a:gd name="connsiteX16" fmla="*/ 112545 w 1247392"/>
                <a:gd name="connsiteY16" fmla="*/ 616900 h 894260"/>
                <a:gd name="connsiteX17" fmla="*/ 94507 w 1247392"/>
                <a:gd name="connsiteY17" fmla="*/ 833606 h 894260"/>
                <a:gd name="connsiteX18" fmla="*/ 95269 w 1247392"/>
                <a:gd name="connsiteY18" fmla="*/ 860536 h 894260"/>
                <a:gd name="connsiteX19" fmla="*/ 68848 w 1247392"/>
                <a:gd name="connsiteY19" fmla="*/ 859519 h 894260"/>
                <a:gd name="connsiteX20" fmla="*/ 67578 w 1247392"/>
                <a:gd name="connsiteY20" fmla="*/ 859519 h 894260"/>
                <a:gd name="connsiteX21" fmla="*/ 46237 w 1247392"/>
                <a:gd name="connsiteY21" fmla="*/ 839957 h 894260"/>
                <a:gd name="connsiteX22" fmla="*/ 8638 w 1247392"/>
                <a:gd name="connsiteY22" fmla="*/ 738337 h 894260"/>
                <a:gd name="connsiteX23" fmla="*/ 0 w 1247392"/>
                <a:gd name="connsiteY23" fmla="*/ 714710 h 894260"/>
                <a:gd name="connsiteX24" fmla="*/ 6097 w 1247392"/>
                <a:gd name="connsiteY24" fmla="*/ 516804 h 894260"/>
                <a:gd name="connsiteX25" fmla="*/ 47508 w 1247392"/>
                <a:gd name="connsiteY25" fmla="*/ 310768 h 894260"/>
                <a:gd name="connsiteX26" fmla="*/ 308672 w 1247392"/>
                <a:gd name="connsiteY26" fmla="*/ 49350 h 894260"/>
                <a:gd name="connsiteX27" fmla="*/ 528173 w 1247392"/>
                <a:gd name="connsiteY27" fmla="*/ 64 h 894260"/>
                <a:gd name="connsiteX28" fmla="*/ 781716 w 1247392"/>
                <a:gd name="connsiteY28" fmla="*/ 10226 h 894260"/>
                <a:gd name="connsiteX29" fmla="*/ 1218431 w 1247392"/>
                <a:gd name="connsiteY29" fmla="*/ 347098 h 894260"/>
                <a:gd name="connsiteX30" fmla="*/ 1246884 w 1247392"/>
                <a:gd name="connsiteY30" fmla="*/ 555166 h 894260"/>
                <a:gd name="connsiteX31" fmla="*/ 1242820 w 1247392"/>
                <a:gd name="connsiteY31" fmla="*/ 681938 h 894260"/>
                <a:gd name="connsiteX32" fmla="*/ 1241295 w 1247392"/>
                <a:gd name="connsiteY32" fmla="*/ 755358 h 89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47392" h="894260">
                  <a:moveTo>
                    <a:pt x="1241295" y="755358"/>
                  </a:moveTo>
                  <a:cubicBezTo>
                    <a:pt x="1242566" y="767807"/>
                    <a:pt x="1235706" y="777207"/>
                    <a:pt x="1230117" y="786861"/>
                  </a:cubicBezTo>
                  <a:cubicBezTo>
                    <a:pt x="1211063" y="818363"/>
                    <a:pt x="1193026" y="850374"/>
                    <a:pt x="1188453" y="887973"/>
                  </a:cubicBezTo>
                  <a:cubicBezTo>
                    <a:pt x="1187690" y="894071"/>
                    <a:pt x="1184896" y="895341"/>
                    <a:pt x="1179307" y="895341"/>
                  </a:cubicBezTo>
                  <a:cubicBezTo>
                    <a:pt x="1167112" y="895341"/>
                    <a:pt x="1154664" y="895595"/>
                    <a:pt x="1142469" y="896611"/>
                  </a:cubicBezTo>
                  <a:cubicBezTo>
                    <a:pt x="1134339" y="897119"/>
                    <a:pt x="1138405" y="892800"/>
                    <a:pt x="1138658" y="889498"/>
                  </a:cubicBezTo>
                  <a:cubicBezTo>
                    <a:pt x="1143740" y="845293"/>
                    <a:pt x="1147804" y="801342"/>
                    <a:pt x="1147042" y="756883"/>
                  </a:cubicBezTo>
                  <a:cubicBezTo>
                    <a:pt x="1146280" y="696164"/>
                    <a:pt x="1139420" y="636462"/>
                    <a:pt x="1118842" y="578793"/>
                  </a:cubicBezTo>
                  <a:cubicBezTo>
                    <a:pt x="1115286" y="568885"/>
                    <a:pt x="1111475" y="558977"/>
                    <a:pt x="1106902" y="549577"/>
                  </a:cubicBezTo>
                  <a:cubicBezTo>
                    <a:pt x="1088864" y="514010"/>
                    <a:pt x="1062189" y="502323"/>
                    <a:pt x="1020271" y="510453"/>
                  </a:cubicBezTo>
                  <a:cubicBezTo>
                    <a:pt x="981655" y="518075"/>
                    <a:pt x="944817" y="532301"/>
                    <a:pt x="907472" y="544496"/>
                  </a:cubicBezTo>
                  <a:cubicBezTo>
                    <a:pt x="842943" y="565582"/>
                    <a:pt x="777651" y="582349"/>
                    <a:pt x="709820" y="587176"/>
                  </a:cubicBezTo>
                  <a:cubicBezTo>
                    <a:pt x="641480" y="592257"/>
                    <a:pt x="573140" y="588701"/>
                    <a:pt x="505562" y="574728"/>
                  </a:cubicBezTo>
                  <a:cubicBezTo>
                    <a:pt x="428077" y="558723"/>
                    <a:pt x="355926" y="527728"/>
                    <a:pt x="282759" y="499021"/>
                  </a:cubicBezTo>
                  <a:cubicBezTo>
                    <a:pt x="259641" y="489875"/>
                    <a:pt x="236268" y="481491"/>
                    <a:pt x="210609" y="480729"/>
                  </a:cubicBezTo>
                  <a:cubicBezTo>
                    <a:pt x="185458" y="479967"/>
                    <a:pt x="167166" y="490891"/>
                    <a:pt x="154463" y="511215"/>
                  </a:cubicBezTo>
                  <a:cubicBezTo>
                    <a:pt x="133885" y="543734"/>
                    <a:pt x="121945" y="579809"/>
                    <a:pt x="112545" y="616900"/>
                  </a:cubicBezTo>
                  <a:cubicBezTo>
                    <a:pt x="94507" y="688035"/>
                    <a:pt x="92729" y="760694"/>
                    <a:pt x="94507" y="833606"/>
                  </a:cubicBezTo>
                  <a:cubicBezTo>
                    <a:pt x="94761" y="842752"/>
                    <a:pt x="101366" y="854184"/>
                    <a:pt x="95269" y="860536"/>
                  </a:cubicBezTo>
                  <a:cubicBezTo>
                    <a:pt x="89172" y="866633"/>
                    <a:pt x="77994" y="858249"/>
                    <a:pt x="68848" y="859519"/>
                  </a:cubicBezTo>
                  <a:cubicBezTo>
                    <a:pt x="68340" y="859519"/>
                    <a:pt x="68086" y="859519"/>
                    <a:pt x="67578" y="859519"/>
                  </a:cubicBezTo>
                  <a:cubicBezTo>
                    <a:pt x="48778" y="858503"/>
                    <a:pt x="48524" y="858503"/>
                    <a:pt x="46237" y="839957"/>
                  </a:cubicBezTo>
                  <a:cubicBezTo>
                    <a:pt x="41410" y="803120"/>
                    <a:pt x="25913" y="770348"/>
                    <a:pt x="8638" y="738337"/>
                  </a:cubicBezTo>
                  <a:cubicBezTo>
                    <a:pt x="4573" y="730970"/>
                    <a:pt x="0" y="723602"/>
                    <a:pt x="0" y="714710"/>
                  </a:cubicBezTo>
                  <a:cubicBezTo>
                    <a:pt x="2032" y="648657"/>
                    <a:pt x="4827" y="582858"/>
                    <a:pt x="6097" y="516804"/>
                  </a:cubicBezTo>
                  <a:cubicBezTo>
                    <a:pt x="7622" y="445416"/>
                    <a:pt x="17784" y="376060"/>
                    <a:pt x="47508" y="310768"/>
                  </a:cubicBezTo>
                  <a:cubicBezTo>
                    <a:pt x="102129" y="191364"/>
                    <a:pt x="190539" y="105241"/>
                    <a:pt x="308672" y="49350"/>
                  </a:cubicBezTo>
                  <a:cubicBezTo>
                    <a:pt x="378028" y="16577"/>
                    <a:pt x="451703" y="-1207"/>
                    <a:pt x="528173" y="64"/>
                  </a:cubicBezTo>
                  <a:cubicBezTo>
                    <a:pt x="612772" y="1334"/>
                    <a:pt x="698133" y="-1461"/>
                    <a:pt x="781716" y="10226"/>
                  </a:cubicBezTo>
                  <a:cubicBezTo>
                    <a:pt x="990038" y="39188"/>
                    <a:pt x="1137896" y="151224"/>
                    <a:pt x="1218431" y="347098"/>
                  </a:cubicBezTo>
                  <a:cubicBezTo>
                    <a:pt x="1245614" y="413405"/>
                    <a:pt x="1251711" y="483523"/>
                    <a:pt x="1246884" y="555166"/>
                  </a:cubicBezTo>
                  <a:cubicBezTo>
                    <a:pt x="1244090" y="597338"/>
                    <a:pt x="1244090" y="639765"/>
                    <a:pt x="1242820" y="681938"/>
                  </a:cubicBezTo>
                  <a:cubicBezTo>
                    <a:pt x="1242566" y="706327"/>
                    <a:pt x="1242057" y="730970"/>
                    <a:pt x="1241295" y="755358"/>
                  </a:cubicBezTo>
                  <a:close/>
                </a:path>
              </a:pathLst>
            </a:custGeom>
            <a:solidFill>
              <a:srgbClr val="EA5B5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4" name="Freeform: Shape 164">
              <a:extLst>
                <a:ext uri="{FF2B5EF4-FFF2-40B4-BE49-F238E27FC236}">
                  <a16:creationId xmlns:a16="http://schemas.microsoft.com/office/drawing/2014/main" id="{853E49F6-7901-4FBC-85B2-A85CE32C23CD}"/>
                </a:ext>
              </a:extLst>
            </p:cNvPr>
            <p:cNvSpPr/>
            <p:nvPr/>
          </p:nvSpPr>
          <p:spPr>
            <a:xfrm>
              <a:off x="7452214" y="3885206"/>
              <a:ext cx="197677" cy="247097"/>
            </a:xfrm>
            <a:custGeom>
              <a:avLst/>
              <a:gdLst>
                <a:gd name="connsiteX0" fmla="*/ 82239 w 223565"/>
                <a:gd name="connsiteY0" fmla="*/ 279863 h 279456"/>
                <a:gd name="connsiteX1" fmla="*/ 35494 w 223565"/>
                <a:gd name="connsiteY1" fmla="*/ 249123 h 279456"/>
                <a:gd name="connsiteX2" fmla="*/ 1451 w 223565"/>
                <a:gd name="connsiteY2" fmla="*/ 195772 h 279456"/>
                <a:gd name="connsiteX3" fmla="*/ 33715 w 223565"/>
                <a:gd name="connsiteY3" fmla="*/ 138611 h 279456"/>
                <a:gd name="connsiteX4" fmla="*/ 104850 w 223565"/>
                <a:gd name="connsiteY4" fmla="*/ 106346 h 279456"/>
                <a:gd name="connsiteX5" fmla="*/ 109677 w 223565"/>
                <a:gd name="connsiteY5" fmla="*/ 93135 h 279456"/>
                <a:gd name="connsiteX6" fmla="*/ 81477 w 223565"/>
                <a:gd name="connsiteY6" fmla="*/ 28352 h 279456"/>
                <a:gd name="connsiteX7" fmla="*/ 84780 w 223565"/>
                <a:gd name="connsiteY7" fmla="*/ 1931 h 279456"/>
                <a:gd name="connsiteX8" fmla="*/ 108152 w 223565"/>
                <a:gd name="connsiteY8" fmla="*/ 15904 h 279456"/>
                <a:gd name="connsiteX9" fmla="*/ 143465 w 223565"/>
                <a:gd name="connsiteY9" fmla="*/ 96946 h 279456"/>
                <a:gd name="connsiteX10" fmla="*/ 163281 w 223565"/>
                <a:gd name="connsiteY10" fmla="*/ 115492 h 279456"/>
                <a:gd name="connsiteX11" fmla="*/ 172427 w 223565"/>
                <a:gd name="connsiteY11" fmla="*/ 111427 h 279456"/>
                <a:gd name="connsiteX12" fmla="*/ 192751 w 223565"/>
                <a:gd name="connsiteY12" fmla="*/ 88817 h 279456"/>
                <a:gd name="connsiteX13" fmla="*/ 217140 w 223565"/>
                <a:gd name="connsiteY13" fmla="*/ 91103 h 279456"/>
                <a:gd name="connsiteX14" fmla="*/ 219173 w 223565"/>
                <a:gd name="connsiteY14" fmla="*/ 112951 h 279456"/>
                <a:gd name="connsiteX15" fmla="*/ 199611 w 223565"/>
                <a:gd name="connsiteY15" fmla="*/ 134292 h 279456"/>
                <a:gd name="connsiteX16" fmla="*/ 189195 w 223565"/>
                <a:gd name="connsiteY16" fmla="*/ 172400 h 279456"/>
                <a:gd name="connsiteX17" fmla="*/ 178779 w 223565"/>
                <a:gd name="connsiteY17" fmla="*/ 237183 h 279456"/>
                <a:gd name="connsiteX18" fmla="*/ 168871 w 223565"/>
                <a:gd name="connsiteY18" fmla="*/ 245820 h 279456"/>
                <a:gd name="connsiteX19" fmla="*/ 93671 w 223565"/>
                <a:gd name="connsiteY19" fmla="*/ 278593 h 279456"/>
                <a:gd name="connsiteX20" fmla="*/ 82239 w 223565"/>
                <a:gd name="connsiteY20" fmla="*/ 279863 h 27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3565" h="279456">
                  <a:moveTo>
                    <a:pt x="82239" y="279863"/>
                  </a:moveTo>
                  <a:cubicBezTo>
                    <a:pt x="65726" y="270971"/>
                    <a:pt x="49212" y="262080"/>
                    <a:pt x="35494" y="249123"/>
                  </a:cubicBezTo>
                  <a:cubicBezTo>
                    <a:pt x="19488" y="234134"/>
                    <a:pt x="5262" y="217367"/>
                    <a:pt x="1451" y="195772"/>
                  </a:cubicBezTo>
                  <a:cubicBezTo>
                    <a:pt x="-3376" y="166556"/>
                    <a:pt x="2975" y="155886"/>
                    <a:pt x="33715" y="138611"/>
                  </a:cubicBezTo>
                  <a:cubicBezTo>
                    <a:pt x="56326" y="125908"/>
                    <a:pt x="80715" y="116254"/>
                    <a:pt x="104850" y="106346"/>
                  </a:cubicBezTo>
                  <a:cubicBezTo>
                    <a:pt x="112979" y="103044"/>
                    <a:pt x="112471" y="99233"/>
                    <a:pt x="109677" y="93135"/>
                  </a:cubicBezTo>
                  <a:cubicBezTo>
                    <a:pt x="100277" y="71541"/>
                    <a:pt x="91131" y="49693"/>
                    <a:pt x="81477" y="28352"/>
                  </a:cubicBezTo>
                  <a:cubicBezTo>
                    <a:pt x="74872" y="13871"/>
                    <a:pt x="75634" y="6758"/>
                    <a:pt x="84780" y="1931"/>
                  </a:cubicBezTo>
                  <a:cubicBezTo>
                    <a:pt x="93925" y="-2896"/>
                    <a:pt x="101547" y="1169"/>
                    <a:pt x="108152" y="15904"/>
                  </a:cubicBezTo>
                  <a:cubicBezTo>
                    <a:pt x="120347" y="42833"/>
                    <a:pt x="132287" y="69763"/>
                    <a:pt x="143465" y="96946"/>
                  </a:cubicBezTo>
                  <a:cubicBezTo>
                    <a:pt x="147530" y="106854"/>
                    <a:pt x="156422" y="109649"/>
                    <a:pt x="163281" y="115492"/>
                  </a:cubicBezTo>
                  <a:cubicBezTo>
                    <a:pt x="167346" y="119049"/>
                    <a:pt x="170141" y="113968"/>
                    <a:pt x="172427" y="111427"/>
                  </a:cubicBezTo>
                  <a:cubicBezTo>
                    <a:pt x="179287" y="104060"/>
                    <a:pt x="185638" y="96184"/>
                    <a:pt x="192751" y="88817"/>
                  </a:cubicBezTo>
                  <a:cubicBezTo>
                    <a:pt x="201643" y="79671"/>
                    <a:pt x="209519" y="85006"/>
                    <a:pt x="217140" y="91103"/>
                  </a:cubicBezTo>
                  <a:cubicBezTo>
                    <a:pt x="225270" y="97708"/>
                    <a:pt x="225778" y="105076"/>
                    <a:pt x="219173" y="112951"/>
                  </a:cubicBezTo>
                  <a:cubicBezTo>
                    <a:pt x="212821" y="120319"/>
                    <a:pt x="206724" y="128449"/>
                    <a:pt x="199611" y="134292"/>
                  </a:cubicBezTo>
                  <a:cubicBezTo>
                    <a:pt x="186400" y="145216"/>
                    <a:pt x="187162" y="158681"/>
                    <a:pt x="189195" y="172400"/>
                  </a:cubicBezTo>
                  <a:cubicBezTo>
                    <a:pt x="192497" y="195264"/>
                    <a:pt x="187670" y="216350"/>
                    <a:pt x="178779" y="237183"/>
                  </a:cubicBezTo>
                  <a:cubicBezTo>
                    <a:pt x="178016" y="242772"/>
                    <a:pt x="172935" y="244042"/>
                    <a:pt x="168871" y="245820"/>
                  </a:cubicBezTo>
                  <a:cubicBezTo>
                    <a:pt x="143974" y="256999"/>
                    <a:pt x="118822" y="267923"/>
                    <a:pt x="93671" y="278593"/>
                  </a:cubicBezTo>
                  <a:cubicBezTo>
                    <a:pt x="90369" y="280625"/>
                    <a:pt x="86558" y="283420"/>
                    <a:pt x="82239" y="27986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5" name="Freeform: Shape 165">
              <a:extLst>
                <a:ext uri="{FF2B5EF4-FFF2-40B4-BE49-F238E27FC236}">
                  <a16:creationId xmlns:a16="http://schemas.microsoft.com/office/drawing/2014/main" id="{FCCF9A0A-A29D-432C-A24B-8D9336AE3BE7}"/>
                </a:ext>
              </a:extLst>
            </p:cNvPr>
            <p:cNvSpPr/>
            <p:nvPr/>
          </p:nvSpPr>
          <p:spPr>
            <a:xfrm>
              <a:off x="8539532" y="4864017"/>
              <a:ext cx="166229" cy="186446"/>
            </a:xfrm>
            <a:custGeom>
              <a:avLst/>
              <a:gdLst>
                <a:gd name="connsiteX0" fmla="*/ 188581 w 187998"/>
                <a:gd name="connsiteY0" fmla="*/ 52391 h 210862"/>
                <a:gd name="connsiteX1" fmla="*/ 183500 w 187998"/>
                <a:gd name="connsiteY1" fmla="*/ 108537 h 210862"/>
                <a:gd name="connsiteX2" fmla="*/ 177149 w 187998"/>
                <a:gd name="connsiteY2" fmla="*/ 122255 h 210862"/>
                <a:gd name="connsiteX3" fmla="*/ 132182 w 187998"/>
                <a:gd name="connsiteY3" fmla="*/ 193390 h 210862"/>
                <a:gd name="connsiteX4" fmla="*/ 115923 w 187998"/>
                <a:gd name="connsiteY4" fmla="*/ 200503 h 210862"/>
                <a:gd name="connsiteX5" fmla="*/ 112112 w 187998"/>
                <a:gd name="connsiteY5" fmla="*/ 181957 h 210862"/>
                <a:gd name="connsiteX6" fmla="*/ 128625 w 187998"/>
                <a:gd name="connsiteY6" fmla="*/ 149439 h 210862"/>
                <a:gd name="connsiteX7" fmla="*/ 129641 w 187998"/>
                <a:gd name="connsiteY7" fmla="*/ 139023 h 210862"/>
                <a:gd name="connsiteX8" fmla="*/ 117701 w 187998"/>
                <a:gd name="connsiteY8" fmla="*/ 144866 h 210862"/>
                <a:gd name="connsiteX9" fmla="*/ 94582 w 187998"/>
                <a:gd name="connsiteY9" fmla="*/ 186785 h 210862"/>
                <a:gd name="connsiteX10" fmla="*/ 87469 w 187998"/>
                <a:gd name="connsiteY10" fmla="*/ 200249 h 210862"/>
                <a:gd name="connsiteX11" fmla="*/ 67653 w 187998"/>
                <a:gd name="connsiteY11" fmla="*/ 210665 h 210862"/>
                <a:gd name="connsiteX12" fmla="*/ 66383 w 187998"/>
                <a:gd name="connsiteY12" fmla="*/ 190341 h 210862"/>
                <a:gd name="connsiteX13" fmla="*/ 95091 w 187998"/>
                <a:gd name="connsiteY13" fmla="*/ 137244 h 210862"/>
                <a:gd name="connsiteX14" fmla="*/ 94582 w 187998"/>
                <a:gd name="connsiteY14" fmla="*/ 123272 h 210862"/>
                <a:gd name="connsiteX15" fmla="*/ 83912 w 187998"/>
                <a:gd name="connsiteY15" fmla="*/ 130131 h 210862"/>
                <a:gd name="connsiteX16" fmla="*/ 53426 w 187998"/>
                <a:gd name="connsiteY16" fmla="*/ 186785 h 210862"/>
                <a:gd name="connsiteX17" fmla="*/ 46567 w 187998"/>
                <a:gd name="connsiteY17" fmla="*/ 197455 h 210862"/>
                <a:gd name="connsiteX18" fmla="*/ 30561 w 187998"/>
                <a:gd name="connsiteY18" fmla="*/ 202536 h 210862"/>
                <a:gd name="connsiteX19" fmla="*/ 27513 w 187998"/>
                <a:gd name="connsiteY19" fmla="*/ 184244 h 210862"/>
                <a:gd name="connsiteX20" fmla="*/ 61556 w 187998"/>
                <a:gd name="connsiteY20" fmla="*/ 122509 h 210862"/>
                <a:gd name="connsiteX21" fmla="*/ 65875 w 187998"/>
                <a:gd name="connsiteY21" fmla="*/ 114888 h 210862"/>
                <a:gd name="connsiteX22" fmla="*/ 60794 w 187998"/>
                <a:gd name="connsiteY22" fmla="*/ 104472 h 210862"/>
                <a:gd name="connsiteX23" fmla="*/ 53934 w 187998"/>
                <a:gd name="connsiteY23" fmla="*/ 109807 h 210862"/>
                <a:gd name="connsiteX24" fmla="*/ 25734 w 187998"/>
                <a:gd name="connsiteY24" fmla="*/ 160617 h 210862"/>
                <a:gd name="connsiteX25" fmla="*/ 6934 w 187998"/>
                <a:gd name="connsiteY25" fmla="*/ 168493 h 210862"/>
                <a:gd name="connsiteX26" fmla="*/ 3124 w 187998"/>
                <a:gd name="connsiteY26" fmla="*/ 154012 h 210862"/>
                <a:gd name="connsiteX27" fmla="*/ 36150 w 187998"/>
                <a:gd name="connsiteY27" fmla="*/ 94310 h 210862"/>
                <a:gd name="connsiteX28" fmla="*/ 40723 w 187998"/>
                <a:gd name="connsiteY28" fmla="*/ 83894 h 210862"/>
                <a:gd name="connsiteX29" fmla="*/ 23194 w 187998"/>
                <a:gd name="connsiteY29" fmla="*/ 59759 h 210862"/>
                <a:gd name="connsiteX30" fmla="*/ 13032 w 187998"/>
                <a:gd name="connsiteY30" fmla="*/ 59505 h 210862"/>
                <a:gd name="connsiteX31" fmla="*/ 75 w 187998"/>
                <a:gd name="connsiteY31" fmla="*/ 45278 h 210862"/>
                <a:gd name="connsiteX32" fmla="*/ 14048 w 187998"/>
                <a:gd name="connsiteY32" fmla="*/ 32067 h 210862"/>
                <a:gd name="connsiteX33" fmla="*/ 81118 w 187998"/>
                <a:gd name="connsiteY33" fmla="*/ 9203 h 210862"/>
                <a:gd name="connsiteX34" fmla="*/ 94074 w 187998"/>
                <a:gd name="connsiteY34" fmla="*/ 1581 h 210862"/>
                <a:gd name="connsiteX35" fmla="*/ 103220 w 187998"/>
                <a:gd name="connsiteY35" fmla="*/ 2089 h 210862"/>
                <a:gd name="connsiteX36" fmla="*/ 180198 w 187998"/>
                <a:gd name="connsiteY36" fmla="*/ 43499 h 210862"/>
                <a:gd name="connsiteX37" fmla="*/ 188581 w 187998"/>
                <a:gd name="connsiteY37" fmla="*/ 52391 h 21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7998" h="210862">
                  <a:moveTo>
                    <a:pt x="188581" y="52391"/>
                  </a:moveTo>
                  <a:cubicBezTo>
                    <a:pt x="188073" y="71191"/>
                    <a:pt x="191630" y="90499"/>
                    <a:pt x="183500" y="108537"/>
                  </a:cubicBezTo>
                  <a:cubicBezTo>
                    <a:pt x="181468" y="113110"/>
                    <a:pt x="180452" y="118953"/>
                    <a:pt x="177149" y="122255"/>
                  </a:cubicBezTo>
                  <a:cubicBezTo>
                    <a:pt x="157079" y="142833"/>
                    <a:pt x="146663" y="169509"/>
                    <a:pt x="132182" y="193390"/>
                  </a:cubicBezTo>
                  <a:cubicBezTo>
                    <a:pt x="128117" y="200249"/>
                    <a:pt x="123544" y="204314"/>
                    <a:pt x="115923" y="200503"/>
                  </a:cubicBezTo>
                  <a:cubicBezTo>
                    <a:pt x="107793" y="196438"/>
                    <a:pt x="108301" y="189071"/>
                    <a:pt x="112112" y="181957"/>
                  </a:cubicBezTo>
                  <a:cubicBezTo>
                    <a:pt x="117701" y="171033"/>
                    <a:pt x="124560" y="161125"/>
                    <a:pt x="128625" y="149439"/>
                  </a:cubicBezTo>
                  <a:cubicBezTo>
                    <a:pt x="129895" y="145882"/>
                    <a:pt x="135739" y="142326"/>
                    <a:pt x="129641" y="139023"/>
                  </a:cubicBezTo>
                  <a:cubicBezTo>
                    <a:pt x="124306" y="136228"/>
                    <a:pt x="120496" y="139531"/>
                    <a:pt x="117701" y="144866"/>
                  </a:cubicBezTo>
                  <a:cubicBezTo>
                    <a:pt x="110334" y="158839"/>
                    <a:pt x="102204" y="172812"/>
                    <a:pt x="94582" y="186785"/>
                  </a:cubicBezTo>
                  <a:cubicBezTo>
                    <a:pt x="92042" y="191103"/>
                    <a:pt x="90009" y="195930"/>
                    <a:pt x="87469" y="200249"/>
                  </a:cubicBezTo>
                  <a:cubicBezTo>
                    <a:pt x="83150" y="208125"/>
                    <a:pt x="77815" y="215492"/>
                    <a:pt x="67653" y="210665"/>
                  </a:cubicBezTo>
                  <a:cubicBezTo>
                    <a:pt x="56729" y="205584"/>
                    <a:pt x="62572" y="197455"/>
                    <a:pt x="66383" y="190341"/>
                  </a:cubicBezTo>
                  <a:cubicBezTo>
                    <a:pt x="76037" y="172558"/>
                    <a:pt x="85944" y="155028"/>
                    <a:pt x="95091" y="137244"/>
                  </a:cubicBezTo>
                  <a:cubicBezTo>
                    <a:pt x="97377" y="132925"/>
                    <a:pt x="102204" y="127590"/>
                    <a:pt x="94582" y="123272"/>
                  </a:cubicBezTo>
                  <a:cubicBezTo>
                    <a:pt x="86961" y="118953"/>
                    <a:pt x="85944" y="126574"/>
                    <a:pt x="83912" y="130131"/>
                  </a:cubicBezTo>
                  <a:cubicBezTo>
                    <a:pt x="73496" y="148931"/>
                    <a:pt x="63588" y="167985"/>
                    <a:pt x="53426" y="186785"/>
                  </a:cubicBezTo>
                  <a:cubicBezTo>
                    <a:pt x="51393" y="190595"/>
                    <a:pt x="49361" y="194152"/>
                    <a:pt x="46567" y="197455"/>
                  </a:cubicBezTo>
                  <a:cubicBezTo>
                    <a:pt x="42502" y="202536"/>
                    <a:pt x="37421" y="207363"/>
                    <a:pt x="30561" y="202536"/>
                  </a:cubicBezTo>
                  <a:cubicBezTo>
                    <a:pt x="23956" y="197709"/>
                    <a:pt x="24210" y="190849"/>
                    <a:pt x="27513" y="184244"/>
                  </a:cubicBezTo>
                  <a:cubicBezTo>
                    <a:pt x="38691" y="163412"/>
                    <a:pt x="50123" y="143087"/>
                    <a:pt x="61556" y="122509"/>
                  </a:cubicBezTo>
                  <a:cubicBezTo>
                    <a:pt x="63080" y="119969"/>
                    <a:pt x="65112" y="117682"/>
                    <a:pt x="65875" y="114888"/>
                  </a:cubicBezTo>
                  <a:cubicBezTo>
                    <a:pt x="67399" y="110061"/>
                    <a:pt x="64858" y="106250"/>
                    <a:pt x="60794" y="104472"/>
                  </a:cubicBezTo>
                  <a:cubicBezTo>
                    <a:pt x="55967" y="102185"/>
                    <a:pt x="55458" y="107266"/>
                    <a:pt x="53934" y="109807"/>
                  </a:cubicBezTo>
                  <a:cubicBezTo>
                    <a:pt x="44534" y="126574"/>
                    <a:pt x="35388" y="143850"/>
                    <a:pt x="25734" y="160617"/>
                  </a:cubicBezTo>
                  <a:cubicBezTo>
                    <a:pt x="21670" y="167985"/>
                    <a:pt x="16843" y="174844"/>
                    <a:pt x="6934" y="168493"/>
                  </a:cubicBezTo>
                  <a:cubicBezTo>
                    <a:pt x="1345" y="164936"/>
                    <a:pt x="-1195" y="161125"/>
                    <a:pt x="3124" y="154012"/>
                  </a:cubicBezTo>
                  <a:cubicBezTo>
                    <a:pt x="14556" y="134450"/>
                    <a:pt x="23448" y="113364"/>
                    <a:pt x="36150" y="94310"/>
                  </a:cubicBezTo>
                  <a:cubicBezTo>
                    <a:pt x="38183" y="91261"/>
                    <a:pt x="39707" y="87450"/>
                    <a:pt x="40723" y="83894"/>
                  </a:cubicBezTo>
                  <a:cubicBezTo>
                    <a:pt x="45550" y="67126"/>
                    <a:pt x="40215" y="60013"/>
                    <a:pt x="23194" y="59759"/>
                  </a:cubicBezTo>
                  <a:cubicBezTo>
                    <a:pt x="19891" y="59759"/>
                    <a:pt x="16334" y="59759"/>
                    <a:pt x="13032" y="59505"/>
                  </a:cubicBezTo>
                  <a:cubicBezTo>
                    <a:pt x="4394" y="58743"/>
                    <a:pt x="-687" y="55440"/>
                    <a:pt x="75" y="45278"/>
                  </a:cubicBezTo>
                  <a:cubicBezTo>
                    <a:pt x="837" y="35624"/>
                    <a:pt x="4902" y="30035"/>
                    <a:pt x="14048" y="32067"/>
                  </a:cubicBezTo>
                  <a:cubicBezTo>
                    <a:pt x="41231" y="37656"/>
                    <a:pt x="61810" y="25208"/>
                    <a:pt x="81118" y="9203"/>
                  </a:cubicBezTo>
                  <a:cubicBezTo>
                    <a:pt x="85182" y="5900"/>
                    <a:pt x="89501" y="3868"/>
                    <a:pt x="94074" y="1581"/>
                  </a:cubicBezTo>
                  <a:cubicBezTo>
                    <a:pt x="97377" y="-1468"/>
                    <a:pt x="100426" y="565"/>
                    <a:pt x="103220" y="2089"/>
                  </a:cubicBezTo>
                  <a:cubicBezTo>
                    <a:pt x="129133" y="15554"/>
                    <a:pt x="154030" y="30289"/>
                    <a:pt x="180198" y="43499"/>
                  </a:cubicBezTo>
                  <a:cubicBezTo>
                    <a:pt x="184516" y="45278"/>
                    <a:pt x="188073" y="47564"/>
                    <a:pt x="188581" y="5239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6" name="Freeform: Shape 166">
              <a:extLst>
                <a:ext uri="{FF2B5EF4-FFF2-40B4-BE49-F238E27FC236}">
                  <a16:creationId xmlns:a16="http://schemas.microsoft.com/office/drawing/2014/main" id="{EC262860-EFA5-47C4-83E9-68855AC99A9E}"/>
                </a:ext>
              </a:extLst>
            </p:cNvPr>
            <p:cNvSpPr/>
            <p:nvPr/>
          </p:nvSpPr>
          <p:spPr>
            <a:xfrm>
              <a:off x="8198156" y="4222108"/>
              <a:ext cx="265068" cy="139273"/>
            </a:xfrm>
            <a:custGeom>
              <a:avLst/>
              <a:gdLst>
                <a:gd name="connsiteX0" fmla="*/ 301305 w 299780"/>
                <a:gd name="connsiteY0" fmla="*/ 6050 h 157511"/>
                <a:gd name="connsiteX1" fmla="*/ 278948 w 299780"/>
                <a:gd name="connsiteY1" fmla="*/ 24088 h 157511"/>
                <a:gd name="connsiteX2" fmla="*/ 151415 w 299780"/>
                <a:gd name="connsiteY2" fmla="*/ 156194 h 157511"/>
                <a:gd name="connsiteX3" fmla="*/ 137950 w 299780"/>
                <a:gd name="connsiteY3" fmla="*/ 153146 h 157511"/>
                <a:gd name="connsiteX4" fmla="*/ 11686 w 299780"/>
                <a:gd name="connsiteY4" fmla="*/ 8337 h 157511"/>
                <a:gd name="connsiteX5" fmla="*/ 0 w 299780"/>
                <a:gd name="connsiteY5" fmla="*/ 5288 h 157511"/>
                <a:gd name="connsiteX6" fmla="*/ 79010 w 299780"/>
                <a:gd name="connsiteY6" fmla="*/ 969 h 157511"/>
                <a:gd name="connsiteX7" fmla="*/ 154971 w 299780"/>
                <a:gd name="connsiteY7" fmla="*/ 63466 h 157511"/>
                <a:gd name="connsiteX8" fmla="*/ 210355 w 299780"/>
                <a:gd name="connsiteY8" fmla="*/ 31455 h 157511"/>
                <a:gd name="connsiteX9" fmla="*/ 213911 w 299780"/>
                <a:gd name="connsiteY9" fmla="*/ 461 h 157511"/>
                <a:gd name="connsiteX10" fmla="*/ 301305 w 299780"/>
                <a:gd name="connsiteY10" fmla="*/ 6050 h 157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9780" h="157511">
                  <a:moveTo>
                    <a:pt x="301305" y="6050"/>
                  </a:moveTo>
                  <a:cubicBezTo>
                    <a:pt x="287840" y="11639"/>
                    <a:pt x="283013" y="20785"/>
                    <a:pt x="278948" y="24088"/>
                  </a:cubicBezTo>
                  <a:cubicBezTo>
                    <a:pt x="269548" y="31963"/>
                    <a:pt x="181139" y="125200"/>
                    <a:pt x="151415" y="156194"/>
                  </a:cubicBezTo>
                  <a:cubicBezTo>
                    <a:pt x="144555" y="163308"/>
                    <a:pt x="141761" y="157973"/>
                    <a:pt x="137950" y="153146"/>
                  </a:cubicBezTo>
                  <a:cubicBezTo>
                    <a:pt x="110258" y="119865"/>
                    <a:pt x="29724" y="15196"/>
                    <a:pt x="11686" y="8337"/>
                  </a:cubicBezTo>
                  <a:cubicBezTo>
                    <a:pt x="7876" y="6812"/>
                    <a:pt x="4065" y="6050"/>
                    <a:pt x="0" y="5288"/>
                  </a:cubicBezTo>
                  <a:cubicBezTo>
                    <a:pt x="26167" y="-1825"/>
                    <a:pt x="52589" y="-47"/>
                    <a:pt x="79010" y="969"/>
                  </a:cubicBezTo>
                  <a:cubicBezTo>
                    <a:pt x="79010" y="43904"/>
                    <a:pt x="110512" y="69817"/>
                    <a:pt x="154971" y="63466"/>
                  </a:cubicBezTo>
                  <a:cubicBezTo>
                    <a:pt x="177836" y="60163"/>
                    <a:pt x="198414" y="53558"/>
                    <a:pt x="210355" y="31455"/>
                  </a:cubicBezTo>
                  <a:cubicBezTo>
                    <a:pt x="215944" y="21293"/>
                    <a:pt x="212387" y="10877"/>
                    <a:pt x="213911" y="461"/>
                  </a:cubicBezTo>
                  <a:cubicBezTo>
                    <a:pt x="241349" y="207"/>
                    <a:pt x="274630" y="-1572"/>
                    <a:pt x="301305" y="605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7" name="Freeform: Shape 167">
              <a:extLst>
                <a:ext uri="{FF2B5EF4-FFF2-40B4-BE49-F238E27FC236}">
                  <a16:creationId xmlns:a16="http://schemas.microsoft.com/office/drawing/2014/main" id="{9AF33237-25A7-4C25-BB02-7C49D8C8CA9D}"/>
                </a:ext>
              </a:extLst>
            </p:cNvPr>
            <p:cNvSpPr/>
            <p:nvPr/>
          </p:nvSpPr>
          <p:spPr>
            <a:xfrm>
              <a:off x="7522495" y="4092876"/>
              <a:ext cx="103332" cy="56158"/>
            </a:xfrm>
            <a:custGeom>
              <a:avLst/>
              <a:gdLst>
                <a:gd name="connsiteX0" fmla="*/ 2754 w 116863"/>
                <a:gd name="connsiteY0" fmla="*/ 44997 h 63512"/>
                <a:gd name="connsiteX1" fmla="*/ 99547 w 116863"/>
                <a:gd name="connsiteY1" fmla="*/ 2571 h 63512"/>
                <a:gd name="connsiteX2" fmla="*/ 117331 w 116863"/>
                <a:gd name="connsiteY2" fmla="*/ 11462 h 63512"/>
                <a:gd name="connsiteX3" fmla="*/ 32478 w 116863"/>
                <a:gd name="connsiteY3" fmla="*/ 52619 h 63512"/>
                <a:gd name="connsiteX4" fmla="*/ 5294 w 116863"/>
                <a:gd name="connsiteY4" fmla="*/ 65575 h 63512"/>
                <a:gd name="connsiteX5" fmla="*/ 2754 w 116863"/>
                <a:gd name="connsiteY5" fmla="*/ 44997 h 6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863" h="63512">
                  <a:moveTo>
                    <a:pt x="2754" y="44997"/>
                  </a:moveTo>
                  <a:cubicBezTo>
                    <a:pt x="35526" y="31787"/>
                    <a:pt x="67791" y="17814"/>
                    <a:pt x="99547" y="2571"/>
                  </a:cubicBezTo>
                  <a:cubicBezTo>
                    <a:pt x="110218" y="-3781"/>
                    <a:pt x="114282" y="2571"/>
                    <a:pt x="117331" y="11462"/>
                  </a:cubicBezTo>
                  <a:cubicBezTo>
                    <a:pt x="89131" y="25181"/>
                    <a:pt x="60678" y="38900"/>
                    <a:pt x="32478" y="52619"/>
                  </a:cubicBezTo>
                  <a:cubicBezTo>
                    <a:pt x="23586" y="56938"/>
                    <a:pt x="14440" y="61257"/>
                    <a:pt x="5294" y="65575"/>
                  </a:cubicBezTo>
                  <a:cubicBezTo>
                    <a:pt x="5803" y="58462"/>
                    <a:pt x="-4868" y="52873"/>
                    <a:pt x="2754" y="4499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8" name="Freeform: Shape 168">
              <a:extLst>
                <a:ext uri="{FF2B5EF4-FFF2-40B4-BE49-F238E27FC236}">
                  <a16:creationId xmlns:a16="http://schemas.microsoft.com/office/drawing/2014/main" id="{A05305F9-8F49-4C0F-B7C6-E10EC886A8D9}"/>
                </a:ext>
              </a:extLst>
            </p:cNvPr>
            <p:cNvSpPr/>
            <p:nvPr/>
          </p:nvSpPr>
          <p:spPr>
            <a:xfrm>
              <a:off x="8619086" y="4853555"/>
              <a:ext cx="96592" cy="58404"/>
            </a:xfrm>
            <a:custGeom>
              <a:avLst/>
              <a:gdLst>
                <a:gd name="connsiteX0" fmla="*/ 98609 w 109242"/>
                <a:gd name="connsiteY0" fmla="*/ 64225 h 66053"/>
                <a:gd name="connsiteX1" fmla="*/ 4610 w 109242"/>
                <a:gd name="connsiteY1" fmla="*/ 13161 h 66053"/>
                <a:gd name="connsiteX2" fmla="*/ 2832 w 109242"/>
                <a:gd name="connsiteY2" fmla="*/ 458 h 66053"/>
                <a:gd name="connsiteX3" fmla="*/ 20362 w 109242"/>
                <a:gd name="connsiteY3" fmla="*/ 8080 h 66053"/>
                <a:gd name="connsiteX4" fmla="*/ 107247 w 109242"/>
                <a:gd name="connsiteY4" fmla="*/ 54317 h 66053"/>
                <a:gd name="connsiteX5" fmla="*/ 111566 w 109242"/>
                <a:gd name="connsiteY5" fmla="*/ 58636 h 66053"/>
                <a:gd name="connsiteX6" fmla="*/ 98609 w 109242"/>
                <a:gd name="connsiteY6" fmla="*/ 64225 h 6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242" h="66053">
                  <a:moveTo>
                    <a:pt x="98609" y="64225"/>
                  </a:moveTo>
                  <a:cubicBezTo>
                    <a:pt x="67615" y="46187"/>
                    <a:pt x="36621" y="28912"/>
                    <a:pt x="4610" y="13161"/>
                  </a:cubicBezTo>
                  <a:cubicBezTo>
                    <a:pt x="-1741" y="9858"/>
                    <a:pt x="-725" y="5285"/>
                    <a:pt x="2832" y="458"/>
                  </a:cubicBezTo>
                  <a:cubicBezTo>
                    <a:pt x="10707" y="-1828"/>
                    <a:pt x="14772" y="5031"/>
                    <a:pt x="20362" y="8080"/>
                  </a:cubicBezTo>
                  <a:cubicBezTo>
                    <a:pt x="49577" y="23069"/>
                    <a:pt x="78285" y="38820"/>
                    <a:pt x="107247" y="54317"/>
                  </a:cubicBezTo>
                  <a:cubicBezTo>
                    <a:pt x="109025" y="55333"/>
                    <a:pt x="110295" y="57111"/>
                    <a:pt x="111566" y="58636"/>
                  </a:cubicBezTo>
                  <a:cubicBezTo>
                    <a:pt x="109025" y="64733"/>
                    <a:pt x="105723" y="68798"/>
                    <a:pt x="98609" y="642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9" name="Freeform: Shape 169">
              <a:extLst>
                <a:ext uri="{FF2B5EF4-FFF2-40B4-BE49-F238E27FC236}">
                  <a16:creationId xmlns:a16="http://schemas.microsoft.com/office/drawing/2014/main" id="{D279CC63-F299-491E-B4C2-58A57D040C82}"/>
                </a:ext>
              </a:extLst>
            </p:cNvPr>
            <p:cNvSpPr/>
            <p:nvPr/>
          </p:nvSpPr>
          <p:spPr>
            <a:xfrm>
              <a:off x="8234925" y="3915927"/>
              <a:ext cx="199924" cy="92100"/>
            </a:xfrm>
            <a:custGeom>
              <a:avLst/>
              <a:gdLst>
                <a:gd name="connsiteX0" fmla="*/ 53176 w 226105"/>
                <a:gd name="connsiteY0" fmla="*/ 103105 h 104161"/>
                <a:gd name="connsiteX1" fmla="*/ 1350 w 226105"/>
                <a:gd name="connsiteY1" fmla="*/ 25619 h 104161"/>
                <a:gd name="connsiteX2" fmla="*/ 26247 w 226105"/>
                <a:gd name="connsiteY2" fmla="*/ 1738 h 104161"/>
                <a:gd name="connsiteX3" fmla="*/ 61306 w 226105"/>
                <a:gd name="connsiteY3" fmla="*/ 15965 h 104161"/>
                <a:gd name="connsiteX4" fmla="*/ 165975 w 226105"/>
                <a:gd name="connsiteY4" fmla="*/ 19522 h 104161"/>
                <a:gd name="connsiteX5" fmla="*/ 203321 w 226105"/>
                <a:gd name="connsiteY5" fmla="*/ 7327 h 104161"/>
                <a:gd name="connsiteX6" fmla="*/ 226694 w 226105"/>
                <a:gd name="connsiteY6" fmla="*/ 30954 h 104161"/>
                <a:gd name="connsiteX7" fmla="*/ 182743 w 226105"/>
                <a:gd name="connsiteY7" fmla="*/ 96499 h 104161"/>
                <a:gd name="connsiteX8" fmla="*/ 172581 w 226105"/>
                <a:gd name="connsiteY8" fmla="*/ 105899 h 104161"/>
                <a:gd name="connsiteX9" fmla="*/ 162927 w 226105"/>
                <a:gd name="connsiteY9" fmla="*/ 104375 h 104161"/>
                <a:gd name="connsiteX10" fmla="*/ 55717 w 226105"/>
                <a:gd name="connsiteY10" fmla="*/ 102596 h 104161"/>
                <a:gd name="connsiteX11" fmla="*/ 53176 w 226105"/>
                <a:gd name="connsiteY11" fmla="*/ 103105 h 10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6105" h="104161">
                  <a:moveTo>
                    <a:pt x="53176" y="103105"/>
                  </a:moveTo>
                  <a:cubicBezTo>
                    <a:pt x="28279" y="82272"/>
                    <a:pt x="9734" y="57121"/>
                    <a:pt x="1350" y="25619"/>
                  </a:cubicBezTo>
                  <a:cubicBezTo>
                    <a:pt x="-3985" y="6057"/>
                    <a:pt x="6939" y="-4359"/>
                    <a:pt x="26247" y="1738"/>
                  </a:cubicBezTo>
                  <a:cubicBezTo>
                    <a:pt x="38187" y="5549"/>
                    <a:pt x="49874" y="10884"/>
                    <a:pt x="61306" y="15965"/>
                  </a:cubicBezTo>
                  <a:cubicBezTo>
                    <a:pt x="95857" y="31462"/>
                    <a:pt x="130408" y="32986"/>
                    <a:pt x="165975" y="19522"/>
                  </a:cubicBezTo>
                  <a:cubicBezTo>
                    <a:pt x="178170" y="14949"/>
                    <a:pt x="190618" y="10630"/>
                    <a:pt x="203321" y="7327"/>
                  </a:cubicBezTo>
                  <a:cubicBezTo>
                    <a:pt x="221613" y="2754"/>
                    <a:pt x="231521" y="12662"/>
                    <a:pt x="226694" y="30954"/>
                  </a:cubicBezTo>
                  <a:cubicBezTo>
                    <a:pt x="219580" y="57629"/>
                    <a:pt x="201797" y="77445"/>
                    <a:pt x="182743" y="96499"/>
                  </a:cubicBezTo>
                  <a:cubicBezTo>
                    <a:pt x="179440" y="99802"/>
                    <a:pt x="175883" y="102850"/>
                    <a:pt x="172581" y="105899"/>
                  </a:cubicBezTo>
                  <a:cubicBezTo>
                    <a:pt x="169024" y="107423"/>
                    <a:pt x="165975" y="105899"/>
                    <a:pt x="162927" y="104375"/>
                  </a:cubicBezTo>
                  <a:cubicBezTo>
                    <a:pt x="127614" y="85829"/>
                    <a:pt x="91792" y="85575"/>
                    <a:pt x="55717" y="102596"/>
                  </a:cubicBezTo>
                  <a:cubicBezTo>
                    <a:pt x="54701" y="103105"/>
                    <a:pt x="53939" y="103105"/>
                    <a:pt x="53176" y="103105"/>
                  </a:cubicBezTo>
                  <a:close/>
                </a:path>
              </a:pathLst>
            </a:custGeom>
            <a:solidFill>
              <a:srgbClr val="761329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0" name="Freeform: Shape 170">
              <a:extLst>
                <a:ext uri="{FF2B5EF4-FFF2-40B4-BE49-F238E27FC236}">
                  <a16:creationId xmlns:a16="http://schemas.microsoft.com/office/drawing/2014/main" id="{DD9AAFEA-D2A3-4D69-A1E1-C79B0ADFF359}"/>
                </a:ext>
              </a:extLst>
            </p:cNvPr>
            <p:cNvSpPr/>
            <p:nvPr/>
          </p:nvSpPr>
          <p:spPr>
            <a:xfrm>
              <a:off x="8332997" y="3751343"/>
              <a:ext cx="65144" cy="130287"/>
            </a:xfrm>
            <a:custGeom>
              <a:avLst/>
              <a:gdLst>
                <a:gd name="connsiteX0" fmla="*/ 184 w 73674"/>
                <a:gd name="connsiteY0" fmla="*/ 120298 h 147349"/>
                <a:gd name="connsiteX1" fmla="*/ 9330 w 73674"/>
                <a:gd name="connsiteY1" fmla="*/ 45353 h 147349"/>
                <a:gd name="connsiteX2" fmla="*/ 13395 w 73674"/>
                <a:gd name="connsiteY2" fmla="*/ 10294 h 147349"/>
                <a:gd name="connsiteX3" fmla="*/ 19238 w 73674"/>
                <a:gd name="connsiteY3" fmla="*/ 132 h 147349"/>
                <a:gd name="connsiteX4" fmla="*/ 27876 w 73674"/>
                <a:gd name="connsiteY4" fmla="*/ 8007 h 147349"/>
                <a:gd name="connsiteX5" fmla="*/ 61411 w 73674"/>
                <a:gd name="connsiteY5" fmla="*/ 88287 h 147349"/>
                <a:gd name="connsiteX6" fmla="*/ 72081 w 73674"/>
                <a:gd name="connsiteY6" fmla="*/ 113693 h 147349"/>
                <a:gd name="connsiteX7" fmla="*/ 50741 w 73674"/>
                <a:gd name="connsiteY7" fmla="*/ 146465 h 147349"/>
                <a:gd name="connsiteX8" fmla="*/ 34481 w 73674"/>
                <a:gd name="connsiteY8" fmla="*/ 148244 h 147349"/>
                <a:gd name="connsiteX9" fmla="*/ 184 w 73674"/>
                <a:gd name="connsiteY9" fmla="*/ 120298 h 147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674" h="147349">
                  <a:moveTo>
                    <a:pt x="184" y="120298"/>
                  </a:moveTo>
                  <a:cubicBezTo>
                    <a:pt x="3233" y="95401"/>
                    <a:pt x="6282" y="70250"/>
                    <a:pt x="9330" y="45353"/>
                  </a:cubicBezTo>
                  <a:cubicBezTo>
                    <a:pt x="10855" y="33666"/>
                    <a:pt x="11871" y="21980"/>
                    <a:pt x="13395" y="10294"/>
                  </a:cubicBezTo>
                  <a:cubicBezTo>
                    <a:pt x="13903" y="6229"/>
                    <a:pt x="14157" y="1148"/>
                    <a:pt x="19238" y="132"/>
                  </a:cubicBezTo>
                  <a:cubicBezTo>
                    <a:pt x="24573" y="-884"/>
                    <a:pt x="26098" y="4197"/>
                    <a:pt x="27876" y="8007"/>
                  </a:cubicBezTo>
                  <a:cubicBezTo>
                    <a:pt x="39308" y="34683"/>
                    <a:pt x="50232" y="61612"/>
                    <a:pt x="61411" y="88287"/>
                  </a:cubicBezTo>
                  <a:cubicBezTo>
                    <a:pt x="64967" y="96925"/>
                    <a:pt x="69032" y="105055"/>
                    <a:pt x="72081" y="113693"/>
                  </a:cubicBezTo>
                  <a:cubicBezTo>
                    <a:pt x="78178" y="131476"/>
                    <a:pt x="69540" y="144687"/>
                    <a:pt x="50741" y="146465"/>
                  </a:cubicBezTo>
                  <a:cubicBezTo>
                    <a:pt x="45405" y="146973"/>
                    <a:pt x="39816" y="147227"/>
                    <a:pt x="34481" y="148244"/>
                  </a:cubicBezTo>
                  <a:cubicBezTo>
                    <a:pt x="13141" y="152308"/>
                    <a:pt x="-1848" y="146465"/>
                    <a:pt x="184" y="120298"/>
                  </a:cubicBezTo>
                  <a:close/>
                </a:path>
              </a:pathLst>
            </a:custGeom>
            <a:solidFill>
              <a:srgbClr val="EF879B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1" name="Freeform: Shape 171">
              <a:extLst>
                <a:ext uri="{FF2B5EF4-FFF2-40B4-BE49-F238E27FC236}">
                  <a16:creationId xmlns:a16="http://schemas.microsoft.com/office/drawing/2014/main" id="{E7EE6F74-F20A-4CB5-BD16-9EF77D6122BB}"/>
                </a:ext>
              </a:extLst>
            </p:cNvPr>
            <p:cNvSpPr/>
            <p:nvPr/>
          </p:nvSpPr>
          <p:spPr>
            <a:xfrm>
              <a:off x="8562951" y="3751577"/>
              <a:ext cx="60651" cy="94346"/>
            </a:xfrm>
            <a:custGeom>
              <a:avLst/>
              <a:gdLst>
                <a:gd name="connsiteX0" fmla="*/ 67842 w 68593"/>
                <a:gd name="connsiteY0" fmla="*/ 33147 h 106701"/>
                <a:gd name="connsiteX1" fmla="*/ 60475 w 68593"/>
                <a:gd name="connsiteY1" fmla="*/ 90563 h 106701"/>
                <a:gd name="connsiteX2" fmla="*/ 7886 w 68593"/>
                <a:gd name="connsiteY2" fmla="*/ 89547 h 106701"/>
                <a:gd name="connsiteX3" fmla="*/ 13729 w 68593"/>
                <a:gd name="connsiteY3" fmla="*/ 12569 h 106701"/>
                <a:gd name="connsiteX4" fmla="*/ 49296 w 68593"/>
                <a:gd name="connsiteY4" fmla="*/ 3931 h 106701"/>
                <a:gd name="connsiteX5" fmla="*/ 51329 w 68593"/>
                <a:gd name="connsiteY5" fmla="*/ 14601 h 106701"/>
                <a:gd name="connsiteX6" fmla="*/ 47772 w 68593"/>
                <a:gd name="connsiteY6" fmla="*/ 27812 h 106701"/>
                <a:gd name="connsiteX7" fmla="*/ 54632 w 68593"/>
                <a:gd name="connsiteY7" fmla="*/ 40514 h 106701"/>
                <a:gd name="connsiteX8" fmla="*/ 67842 w 68593"/>
                <a:gd name="connsiteY8" fmla="*/ 33147 h 10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93" h="106701">
                  <a:moveTo>
                    <a:pt x="67842" y="33147"/>
                  </a:moveTo>
                  <a:cubicBezTo>
                    <a:pt x="73177" y="54233"/>
                    <a:pt x="70637" y="73033"/>
                    <a:pt x="60475" y="90563"/>
                  </a:cubicBezTo>
                  <a:cubicBezTo>
                    <a:pt x="46248" y="114698"/>
                    <a:pt x="21351" y="114189"/>
                    <a:pt x="7886" y="89547"/>
                  </a:cubicBezTo>
                  <a:cubicBezTo>
                    <a:pt x="-4562" y="66936"/>
                    <a:pt x="-2022" y="31877"/>
                    <a:pt x="13729" y="12569"/>
                  </a:cubicBezTo>
                  <a:cubicBezTo>
                    <a:pt x="24145" y="-388"/>
                    <a:pt x="37102" y="-3436"/>
                    <a:pt x="49296" y="3931"/>
                  </a:cubicBezTo>
                  <a:cubicBezTo>
                    <a:pt x="53870" y="6726"/>
                    <a:pt x="57934" y="9012"/>
                    <a:pt x="51329" y="14601"/>
                  </a:cubicBezTo>
                  <a:cubicBezTo>
                    <a:pt x="47772" y="17650"/>
                    <a:pt x="47518" y="22985"/>
                    <a:pt x="47772" y="27812"/>
                  </a:cubicBezTo>
                  <a:cubicBezTo>
                    <a:pt x="48026" y="33147"/>
                    <a:pt x="49551" y="37974"/>
                    <a:pt x="54632" y="40514"/>
                  </a:cubicBezTo>
                  <a:cubicBezTo>
                    <a:pt x="60983" y="43563"/>
                    <a:pt x="63524" y="37974"/>
                    <a:pt x="67842" y="33147"/>
                  </a:cubicBezTo>
                  <a:close/>
                </a:path>
              </a:pathLst>
            </a:custGeom>
            <a:solidFill>
              <a:srgbClr val="221F2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2" name="Freeform: Shape 172">
              <a:extLst>
                <a:ext uri="{FF2B5EF4-FFF2-40B4-BE49-F238E27FC236}">
                  <a16:creationId xmlns:a16="http://schemas.microsoft.com/office/drawing/2014/main" id="{2CF31CD8-9C03-4B7B-8128-FD5CAAF5AE89}"/>
                </a:ext>
              </a:extLst>
            </p:cNvPr>
            <p:cNvSpPr/>
            <p:nvPr/>
          </p:nvSpPr>
          <p:spPr>
            <a:xfrm>
              <a:off x="8055707" y="3730666"/>
              <a:ext cx="60651" cy="94346"/>
            </a:xfrm>
            <a:custGeom>
              <a:avLst/>
              <a:gdLst>
                <a:gd name="connsiteX0" fmla="*/ 55165 w 68593"/>
                <a:gd name="connsiteY0" fmla="*/ 9036 h 106701"/>
                <a:gd name="connsiteX1" fmla="*/ 51862 w 68593"/>
                <a:gd name="connsiteY1" fmla="*/ 38506 h 106701"/>
                <a:gd name="connsiteX2" fmla="*/ 67867 w 68593"/>
                <a:gd name="connsiteY2" fmla="*/ 33171 h 106701"/>
                <a:gd name="connsiteX3" fmla="*/ 56181 w 68593"/>
                <a:gd name="connsiteY3" fmla="*/ 96430 h 106701"/>
                <a:gd name="connsiteX4" fmla="*/ 11468 w 68593"/>
                <a:gd name="connsiteY4" fmla="*/ 95160 h 106701"/>
                <a:gd name="connsiteX5" fmla="*/ 13754 w 68593"/>
                <a:gd name="connsiteY5" fmla="*/ 11831 h 106701"/>
                <a:gd name="connsiteX6" fmla="*/ 55165 w 68593"/>
                <a:gd name="connsiteY6" fmla="*/ 9036 h 10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593" h="106701">
                  <a:moveTo>
                    <a:pt x="55165" y="9036"/>
                  </a:moveTo>
                  <a:cubicBezTo>
                    <a:pt x="46273" y="20977"/>
                    <a:pt x="44748" y="32409"/>
                    <a:pt x="51862" y="38506"/>
                  </a:cubicBezTo>
                  <a:cubicBezTo>
                    <a:pt x="58975" y="44857"/>
                    <a:pt x="62786" y="38506"/>
                    <a:pt x="67867" y="33171"/>
                  </a:cubicBezTo>
                  <a:cubicBezTo>
                    <a:pt x="73202" y="56544"/>
                    <a:pt x="70662" y="77884"/>
                    <a:pt x="56181" y="96430"/>
                  </a:cubicBezTo>
                  <a:cubicBezTo>
                    <a:pt x="43224" y="113197"/>
                    <a:pt x="24170" y="112181"/>
                    <a:pt x="11468" y="95160"/>
                  </a:cubicBezTo>
                  <a:cubicBezTo>
                    <a:pt x="-4792" y="73311"/>
                    <a:pt x="-3521" y="32663"/>
                    <a:pt x="13754" y="11831"/>
                  </a:cubicBezTo>
                  <a:cubicBezTo>
                    <a:pt x="26203" y="-2904"/>
                    <a:pt x="40430" y="-3920"/>
                    <a:pt x="55165" y="9036"/>
                  </a:cubicBezTo>
                  <a:close/>
                </a:path>
              </a:pathLst>
            </a:custGeom>
            <a:solidFill>
              <a:srgbClr val="231F2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3" name="Freeform: Shape 173">
              <a:extLst>
                <a:ext uri="{FF2B5EF4-FFF2-40B4-BE49-F238E27FC236}">
                  <a16:creationId xmlns:a16="http://schemas.microsoft.com/office/drawing/2014/main" id="{708F1928-4F1B-4656-8723-C2F03DB50BEA}"/>
                </a:ext>
              </a:extLst>
            </p:cNvPr>
            <p:cNvSpPr/>
            <p:nvPr/>
          </p:nvSpPr>
          <p:spPr>
            <a:xfrm>
              <a:off x="8281944" y="3993115"/>
              <a:ext cx="103332" cy="38188"/>
            </a:xfrm>
            <a:custGeom>
              <a:avLst/>
              <a:gdLst>
                <a:gd name="connsiteX0" fmla="*/ 0 w 116863"/>
                <a:gd name="connsiteY0" fmla="*/ 15807 h 43188"/>
                <a:gd name="connsiteX1" fmla="*/ 30740 w 116863"/>
                <a:gd name="connsiteY1" fmla="*/ 1326 h 43188"/>
                <a:gd name="connsiteX2" fmla="*/ 91967 w 116863"/>
                <a:gd name="connsiteY2" fmla="*/ 4121 h 43188"/>
                <a:gd name="connsiteX3" fmla="*/ 119150 w 116863"/>
                <a:gd name="connsiteY3" fmla="*/ 18348 h 43188"/>
                <a:gd name="connsiteX4" fmla="*/ 68340 w 116863"/>
                <a:gd name="connsiteY4" fmla="*/ 43753 h 43188"/>
                <a:gd name="connsiteX5" fmla="*/ 0 w 116863"/>
                <a:gd name="connsiteY5" fmla="*/ 15807 h 4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863" h="43188">
                  <a:moveTo>
                    <a:pt x="0" y="15807"/>
                  </a:moveTo>
                  <a:cubicBezTo>
                    <a:pt x="7113" y="4375"/>
                    <a:pt x="19308" y="2597"/>
                    <a:pt x="30740" y="1326"/>
                  </a:cubicBezTo>
                  <a:cubicBezTo>
                    <a:pt x="51064" y="-960"/>
                    <a:pt x="71643" y="-452"/>
                    <a:pt x="91967" y="4121"/>
                  </a:cubicBezTo>
                  <a:cubicBezTo>
                    <a:pt x="102637" y="6661"/>
                    <a:pt x="110004" y="13775"/>
                    <a:pt x="119150" y="18348"/>
                  </a:cubicBezTo>
                  <a:cubicBezTo>
                    <a:pt x="104161" y="30542"/>
                    <a:pt x="88410" y="41212"/>
                    <a:pt x="68340" y="43753"/>
                  </a:cubicBezTo>
                  <a:cubicBezTo>
                    <a:pt x="39632" y="48072"/>
                    <a:pt x="18546" y="35115"/>
                    <a:pt x="0" y="15807"/>
                  </a:cubicBezTo>
                  <a:close/>
                </a:path>
              </a:pathLst>
            </a:custGeom>
            <a:solidFill>
              <a:srgbClr val="EF879B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4" name="Freeform: Shape 174">
              <a:extLst>
                <a:ext uri="{FF2B5EF4-FFF2-40B4-BE49-F238E27FC236}">
                  <a16:creationId xmlns:a16="http://schemas.microsoft.com/office/drawing/2014/main" id="{5C7E96DD-050D-467F-9B92-A7A142A36FB4}"/>
                </a:ext>
              </a:extLst>
            </p:cNvPr>
            <p:cNvSpPr/>
            <p:nvPr/>
          </p:nvSpPr>
          <p:spPr>
            <a:xfrm>
              <a:off x="8567902" y="3576017"/>
              <a:ext cx="65144" cy="33695"/>
            </a:xfrm>
            <a:custGeom>
              <a:avLst/>
              <a:gdLst>
                <a:gd name="connsiteX0" fmla="*/ 0 w 73674"/>
                <a:gd name="connsiteY0" fmla="*/ 38365 h 38107"/>
                <a:gd name="connsiteX1" fmla="*/ 36583 w 73674"/>
                <a:gd name="connsiteY1" fmla="*/ 3 h 38107"/>
                <a:gd name="connsiteX2" fmla="*/ 75199 w 73674"/>
                <a:gd name="connsiteY2" fmla="*/ 34046 h 38107"/>
                <a:gd name="connsiteX3" fmla="*/ 69864 w 73674"/>
                <a:gd name="connsiteY3" fmla="*/ 38111 h 38107"/>
                <a:gd name="connsiteX4" fmla="*/ 0 w 73674"/>
                <a:gd name="connsiteY4" fmla="*/ 38365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74" h="38107">
                  <a:moveTo>
                    <a:pt x="0" y="38365"/>
                  </a:moveTo>
                  <a:cubicBezTo>
                    <a:pt x="762" y="15246"/>
                    <a:pt x="16767" y="-251"/>
                    <a:pt x="36583" y="3"/>
                  </a:cubicBezTo>
                  <a:cubicBezTo>
                    <a:pt x="54875" y="257"/>
                    <a:pt x="74183" y="17279"/>
                    <a:pt x="75199" y="34046"/>
                  </a:cubicBezTo>
                  <a:cubicBezTo>
                    <a:pt x="75453" y="37857"/>
                    <a:pt x="74691" y="41922"/>
                    <a:pt x="69864" y="38111"/>
                  </a:cubicBezTo>
                  <a:cubicBezTo>
                    <a:pt x="47000" y="21089"/>
                    <a:pt x="24135" y="22614"/>
                    <a:pt x="0" y="38365"/>
                  </a:cubicBezTo>
                  <a:close/>
                </a:path>
              </a:pathLst>
            </a:custGeom>
            <a:solidFill>
              <a:srgbClr val="C2937F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5" name="Freeform: Shape 175">
              <a:extLst>
                <a:ext uri="{FF2B5EF4-FFF2-40B4-BE49-F238E27FC236}">
                  <a16:creationId xmlns:a16="http://schemas.microsoft.com/office/drawing/2014/main" id="{33DA8148-BE9A-47B1-8AEE-2599707AB311}"/>
                </a:ext>
              </a:extLst>
            </p:cNvPr>
            <p:cNvSpPr/>
            <p:nvPr/>
          </p:nvSpPr>
          <p:spPr>
            <a:xfrm>
              <a:off x="8059346" y="3555349"/>
              <a:ext cx="65144" cy="33695"/>
            </a:xfrm>
            <a:custGeom>
              <a:avLst/>
              <a:gdLst>
                <a:gd name="connsiteX0" fmla="*/ 74930 w 73674"/>
                <a:gd name="connsiteY0" fmla="*/ 38875 h 38107"/>
                <a:gd name="connsiteX1" fmla="*/ 55114 w 73674"/>
                <a:gd name="connsiteY1" fmla="*/ 29476 h 38107"/>
                <a:gd name="connsiteX2" fmla="*/ 11417 w 73674"/>
                <a:gd name="connsiteY2" fmla="*/ 32524 h 38107"/>
                <a:gd name="connsiteX3" fmla="*/ 1255 w 73674"/>
                <a:gd name="connsiteY3" fmla="*/ 34302 h 38107"/>
                <a:gd name="connsiteX4" fmla="*/ 2780 w 73674"/>
                <a:gd name="connsiteY4" fmla="*/ 23632 h 38107"/>
                <a:gd name="connsiteX5" fmla="*/ 39363 w 73674"/>
                <a:gd name="connsiteY5" fmla="*/ 5 h 38107"/>
                <a:gd name="connsiteX6" fmla="*/ 72898 w 73674"/>
                <a:gd name="connsiteY6" fmla="*/ 24140 h 38107"/>
                <a:gd name="connsiteX7" fmla="*/ 74930 w 73674"/>
                <a:gd name="connsiteY7" fmla="*/ 38875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674" h="38107">
                  <a:moveTo>
                    <a:pt x="74930" y="38875"/>
                  </a:moveTo>
                  <a:cubicBezTo>
                    <a:pt x="67817" y="35573"/>
                    <a:pt x="61720" y="32270"/>
                    <a:pt x="55114" y="29476"/>
                  </a:cubicBezTo>
                  <a:cubicBezTo>
                    <a:pt x="40125" y="22870"/>
                    <a:pt x="25644" y="25157"/>
                    <a:pt x="11417" y="32524"/>
                  </a:cubicBezTo>
                  <a:cubicBezTo>
                    <a:pt x="8369" y="34048"/>
                    <a:pt x="4812" y="38113"/>
                    <a:pt x="1255" y="34302"/>
                  </a:cubicBezTo>
                  <a:cubicBezTo>
                    <a:pt x="-1793" y="31000"/>
                    <a:pt x="1509" y="26935"/>
                    <a:pt x="2780" y="23632"/>
                  </a:cubicBezTo>
                  <a:cubicBezTo>
                    <a:pt x="8877" y="8389"/>
                    <a:pt x="22342" y="-249"/>
                    <a:pt x="39363" y="5"/>
                  </a:cubicBezTo>
                  <a:cubicBezTo>
                    <a:pt x="54606" y="260"/>
                    <a:pt x="67563" y="9405"/>
                    <a:pt x="72898" y="24140"/>
                  </a:cubicBezTo>
                  <a:cubicBezTo>
                    <a:pt x="74422" y="28205"/>
                    <a:pt x="76963" y="32016"/>
                    <a:pt x="74930" y="38875"/>
                  </a:cubicBezTo>
                  <a:close/>
                </a:path>
              </a:pathLst>
            </a:custGeom>
            <a:solidFill>
              <a:srgbClr val="C4938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6" name="Freeform: Shape 176">
              <a:extLst>
                <a:ext uri="{FF2B5EF4-FFF2-40B4-BE49-F238E27FC236}">
                  <a16:creationId xmlns:a16="http://schemas.microsoft.com/office/drawing/2014/main" id="{7028AD8A-8F88-45DD-8599-8C0F22ACCBDE}"/>
                </a:ext>
              </a:extLst>
            </p:cNvPr>
            <p:cNvSpPr/>
            <p:nvPr/>
          </p:nvSpPr>
          <p:spPr>
            <a:xfrm>
              <a:off x="8265995" y="5252010"/>
              <a:ext cx="33695" cy="33695"/>
            </a:xfrm>
            <a:custGeom>
              <a:avLst/>
              <a:gdLst>
                <a:gd name="connsiteX0" fmla="*/ 38108 w 38107"/>
                <a:gd name="connsiteY0" fmla="*/ 19308 h 38107"/>
                <a:gd name="connsiteX1" fmla="*/ 19054 w 38107"/>
                <a:gd name="connsiteY1" fmla="*/ 38108 h 38107"/>
                <a:gd name="connsiteX2" fmla="*/ 0 w 38107"/>
                <a:gd name="connsiteY2" fmla="*/ 19308 h 38107"/>
                <a:gd name="connsiteX3" fmla="*/ 19054 w 38107"/>
                <a:gd name="connsiteY3" fmla="*/ 0 h 38107"/>
                <a:gd name="connsiteX4" fmla="*/ 38108 w 38107"/>
                <a:gd name="connsiteY4" fmla="*/ 19308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38108" y="19308"/>
                  </a:moveTo>
                  <a:cubicBezTo>
                    <a:pt x="38362" y="30232"/>
                    <a:pt x="30486" y="38108"/>
                    <a:pt x="19054" y="38108"/>
                  </a:cubicBezTo>
                  <a:cubicBezTo>
                    <a:pt x="7368" y="38108"/>
                    <a:pt x="0" y="30740"/>
                    <a:pt x="0" y="19308"/>
                  </a:cubicBezTo>
                  <a:cubicBezTo>
                    <a:pt x="0" y="8384"/>
                    <a:pt x="8384" y="0"/>
                    <a:pt x="19054" y="0"/>
                  </a:cubicBezTo>
                  <a:cubicBezTo>
                    <a:pt x="29470" y="0"/>
                    <a:pt x="38108" y="8638"/>
                    <a:pt x="38108" y="19308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47" name="Graphic 98">
              <a:extLst>
                <a:ext uri="{FF2B5EF4-FFF2-40B4-BE49-F238E27FC236}">
                  <a16:creationId xmlns:a16="http://schemas.microsoft.com/office/drawing/2014/main" id="{2B452FD3-2CDB-40BB-9C59-E5FA3DC1DAB1}"/>
                </a:ext>
              </a:extLst>
            </p:cNvPr>
            <p:cNvGrpSpPr/>
            <p:nvPr/>
          </p:nvGrpSpPr>
          <p:grpSpPr>
            <a:xfrm>
              <a:off x="8218549" y="5193821"/>
              <a:ext cx="193184" cy="283038"/>
              <a:chOff x="2339856" y="6378055"/>
              <a:chExt cx="218484" cy="320105"/>
            </a:xfrm>
            <a:solidFill>
              <a:schemeClr val="accent1"/>
            </a:solidFill>
          </p:grpSpPr>
          <p:sp>
            <p:nvSpPr>
              <p:cNvPr id="353" name="Freeform: Shape 183">
                <a:extLst>
                  <a:ext uri="{FF2B5EF4-FFF2-40B4-BE49-F238E27FC236}">
                    <a16:creationId xmlns:a16="http://schemas.microsoft.com/office/drawing/2014/main" id="{B82AEF9A-FC58-4898-A0F9-D5E32C878485}"/>
                  </a:ext>
                </a:extLst>
              </p:cNvPr>
              <p:cNvSpPr/>
              <p:nvPr/>
            </p:nvSpPr>
            <p:spPr>
              <a:xfrm>
                <a:off x="2339856" y="6378055"/>
                <a:ext cx="218484" cy="320105"/>
              </a:xfrm>
              <a:custGeom>
                <a:avLst/>
                <a:gdLst>
                  <a:gd name="connsiteX0" fmla="*/ 163918 w 218484"/>
                  <a:gd name="connsiteY0" fmla="*/ 148630 h 320104"/>
                  <a:gd name="connsiteX1" fmla="*/ 218793 w 218484"/>
                  <a:gd name="connsiteY1" fmla="*/ 121192 h 320104"/>
                  <a:gd name="connsiteX2" fmla="*/ 208377 w 218484"/>
                  <a:gd name="connsiteY2" fmla="*/ 113317 h 320104"/>
                  <a:gd name="connsiteX3" fmla="*/ 183734 w 218484"/>
                  <a:gd name="connsiteY3" fmla="*/ 71906 h 320104"/>
                  <a:gd name="connsiteX4" fmla="*/ 160362 w 218484"/>
                  <a:gd name="connsiteY4" fmla="*/ 1788 h 320104"/>
                  <a:gd name="connsiteX5" fmla="*/ 154518 w 218484"/>
                  <a:gd name="connsiteY5" fmla="*/ 518 h 320104"/>
                  <a:gd name="connsiteX6" fmla="*/ 106757 w 218484"/>
                  <a:gd name="connsiteY6" fmla="*/ 24399 h 320104"/>
                  <a:gd name="connsiteX7" fmla="*/ 87957 w 218484"/>
                  <a:gd name="connsiteY7" fmla="*/ 27447 h 320104"/>
                  <a:gd name="connsiteX8" fmla="*/ 77033 w 218484"/>
                  <a:gd name="connsiteY8" fmla="*/ 29226 h 320104"/>
                  <a:gd name="connsiteX9" fmla="*/ 22666 w 218484"/>
                  <a:gd name="connsiteY9" fmla="*/ 55139 h 320104"/>
                  <a:gd name="connsiteX10" fmla="*/ 1325 w 218484"/>
                  <a:gd name="connsiteY10" fmla="*/ 88420 h 320104"/>
                  <a:gd name="connsiteX11" fmla="*/ 9709 w 218484"/>
                  <a:gd name="connsiteY11" fmla="*/ 126019 h 320104"/>
                  <a:gd name="connsiteX12" fmla="*/ 24698 w 218484"/>
                  <a:gd name="connsiteY12" fmla="*/ 219510 h 320104"/>
                  <a:gd name="connsiteX13" fmla="*/ 40957 w 218484"/>
                  <a:gd name="connsiteY13" fmla="*/ 253807 h 320104"/>
                  <a:gd name="connsiteX14" fmla="*/ 132924 w 218484"/>
                  <a:gd name="connsiteY14" fmla="*/ 321893 h 320104"/>
                  <a:gd name="connsiteX15" fmla="*/ 156297 w 218484"/>
                  <a:gd name="connsiteY15" fmla="*/ 305888 h 320104"/>
                  <a:gd name="connsiteX16" fmla="*/ 152740 w 218484"/>
                  <a:gd name="connsiteY16" fmla="*/ 301569 h 320104"/>
                  <a:gd name="connsiteX17" fmla="*/ 152994 w 218484"/>
                  <a:gd name="connsiteY17" fmla="*/ 301569 h 320104"/>
                  <a:gd name="connsiteX18" fmla="*/ 154518 w 218484"/>
                  <a:gd name="connsiteY18" fmla="*/ 242375 h 320104"/>
                  <a:gd name="connsiteX19" fmla="*/ 160362 w 218484"/>
                  <a:gd name="connsiteY19" fmla="*/ 208078 h 320104"/>
                  <a:gd name="connsiteX20" fmla="*/ 162140 w 218484"/>
                  <a:gd name="connsiteY20" fmla="*/ 182673 h 320104"/>
                  <a:gd name="connsiteX21" fmla="*/ 158329 w 218484"/>
                  <a:gd name="connsiteY21" fmla="*/ 160824 h 320104"/>
                  <a:gd name="connsiteX22" fmla="*/ 163918 w 218484"/>
                  <a:gd name="connsiteY22" fmla="*/ 148630 h 320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8484" h="320104">
                    <a:moveTo>
                      <a:pt x="163918" y="148630"/>
                    </a:moveTo>
                    <a:cubicBezTo>
                      <a:pt x="181956" y="139230"/>
                      <a:pt x="202026" y="133133"/>
                      <a:pt x="218793" y="121192"/>
                    </a:cubicBezTo>
                    <a:cubicBezTo>
                      <a:pt x="213458" y="120938"/>
                      <a:pt x="211680" y="116365"/>
                      <a:pt x="208377" y="113317"/>
                    </a:cubicBezTo>
                    <a:cubicBezTo>
                      <a:pt x="201264" y="106457"/>
                      <a:pt x="186783" y="77750"/>
                      <a:pt x="183734" y="71906"/>
                    </a:cubicBezTo>
                    <a:cubicBezTo>
                      <a:pt x="173064" y="49550"/>
                      <a:pt x="163918" y="26685"/>
                      <a:pt x="160362" y="1788"/>
                    </a:cubicBezTo>
                    <a:cubicBezTo>
                      <a:pt x="158837" y="10"/>
                      <a:pt x="156551" y="-498"/>
                      <a:pt x="154518" y="518"/>
                    </a:cubicBezTo>
                    <a:cubicBezTo>
                      <a:pt x="138005" y="7123"/>
                      <a:pt x="120730" y="12712"/>
                      <a:pt x="106757" y="24399"/>
                    </a:cubicBezTo>
                    <a:cubicBezTo>
                      <a:pt x="100914" y="27955"/>
                      <a:pt x="95324" y="30750"/>
                      <a:pt x="87957" y="27447"/>
                    </a:cubicBezTo>
                    <a:cubicBezTo>
                      <a:pt x="84400" y="25923"/>
                      <a:pt x="80590" y="27447"/>
                      <a:pt x="77033" y="29226"/>
                    </a:cubicBezTo>
                    <a:cubicBezTo>
                      <a:pt x="58995" y="37863"/>
                      <a:pt x="40957" y="46501"/>
                      <a:pt x="22666" y="55139"/>
                    </a:cubicBezTo>
                    <a:cubicBezTo>
                      <a:pt x="5136" y="56917"/>
                      <a:pt x="-3502" y="71398"/>
                      <a:pt x="1325" y="88420"/>
                    </a:cubicBezTo>
                    <a:cubicBezTo>
                      <a:pt x="3358" y="95533"/>
                      <a:pt x="9963" y="119668"/>
                      <a:pt x="9709" y="126019"/>
                    </a:cubicBezTo>
                    <a:cubicBezTo>
                      <a:pt x="9455" y="142025"/>
                      <a:pt x="19871" y="206554"/>
                      <a:pt x="24698" y="219510"/>
                    </a:cubicBezTo>
                    <a:cubicBezTo>
                      <a:pt x="29271" y="231451"/>
                      <a:pt x="34606" y="242883"/>
                      <a:pt x="40957" y="253807"/>
                    </a:cubicBezTo>
                    <a:cubicBezTo>
                      <a:pt x="41974" y="255586"/>
                      <a:pt x="73222" y="314017"/>
                      <a:pt x="132924" y="321893"/>
                    </a:cubicBezTo>
                    <a:cubicBezTo>
                      <a:pt x="148167" y="323925"/>
                      <a:pt x="156297" y="322147"/>
                      <a:pt x="156297" y="305888"/>
                    </a:cubicBezTo>
                    <a:cubicBezTo>
                      <a:pt x="156297" y="303347"/>
                      <a:pt x="154773" y="302077"/>
                      <a:pt x="152740" y="301569"/>
                    </a:cubicBezTo>
                    <a:cubicBezTo>
                      <a:pt x="152740" y="301569"/>
                      <a:pt x="152994" y="301569"/>
                      <a:pt x="152994" y="301569"/>
                    </a:cubicBezTo>
                    <a:lnTo>
                      <a:pt x="154518" y="242375"/>
                    </a:lnTo>
                    <a:cubicBezTo>
                      <a:pt x="156805" y="231196"/>
                      <a:pt x="158075" y="220272"/>
                      <a:pt x="160362" y="208078"/>
                    </a:cubicBezTo>
                    <a:cubicBezTo>
                      <a:pt x="162648" y="199694"/>
                      <a:pt x="162394" y="190803"/>
                      <a:pt x="162140" y="182673"/>
                    </a:cubicBezTo>
                    <a:cubicBezTo>
                      <a:pt x="163410" y="174797"/>
                      <a:pt x="160362" y="167938"/>
                      <a:pt x="158329" y="160824"/>
                    </a:cubicBezTo>
                    <a:cubicBezTo>
                      <a:pt x="156805" y="154981"/>
                      <a:pt x="157313" y="152187"/>
                      <a:pt x="163918" y="14863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4" name="Freeform: Shape 184">
                <a:extLst>
                  <a:ext uri="{FF2B5EF4-FFF2-40B4-BE49-F238E27FC236}">
                    <a16:creationId xmlns:a16="http://schemas.microsoft.com/office/drawing/2014/main" id="{ED6B08AB-4F0B-40C2-B1BF-2EFE1DE0EBDE}"/>
                  </a:ext>
                </a:extLst>
              </p:cNvPr>
              <p:cNvSpPr/>
              <p:nvPr/>
            </p:nvSpPr>
            <p:spPr>
              <a:xfrm>
                <a:off x="2352487" y="6546501"/>
                <a:ext cx="2541" cy="2541"/>
              </a:xfrm>
              <a:custGeom>
                <a:avLst/>
                <a:gdLst>
                  <a:gd name="connsiteX0" fmla="*/ 381 w 0"/>
                  <a:gd name="connsiteY0" fmla="*/ 0 h 0"/>
                  <a:gd name="connsiteX1" fmla="*/ 381 w 0"/>
                  <a:gd name="connsiteY1" fmla="*/ 0 h 0"/>
                  <a:gd name="connsiteX2" fmla="*/ 381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381" y="0"/>
                    </a:moveTo>
                    <a:cubicBezTo>
                      <a:pt x="-127" y="0"/>
                      <a:pt x="-127" y="254"/>
                      <a:pt x="381" y="0"/>
                    </a:cubicBez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EEEEEE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5" name="Freeform: Shape 185">
                <a:extLst>
                  <a:ext uri="{FF2B5EF4-FFF2-40B4-BE49-F238E27FC236}">
                    <a16:creationId xmlns:a16="http://schemas.microsoft.com/office/drawing/2014/main" id="{C7BB2E80-28A6-4907-B538-3101DC6EC5D8}"/>
                  </a:ext>
                </a:extLst>
              </p:cNvPr>
              <p:cNvSpPr/>
              <p:nvPr/>
            </p:nvSpPr>
            <p:spPr>
              <a:xfrm>
                <a:off x="2354138" y="6548279"/>
                <a:ext cx="2541" cy="2541"/>
              </a:xfrm>
              <a:custGeom>
                <a:avLst/>
                <a:gdLst>
                  <a:gd name="connsiteX0" fmla="*/ 0 w 0"/>
                  <a:gd name="connsiteY0" fmla="*/ 0 h 0"/>
                  <a:gd name="connsiteX1" fmla="*/ 254 w 0"/>
                  <a:gd name="connsiteY1" fmla="*/ 1779 h 0"/>
                  <a:gd name="connsiteX2" fmla="*/ 254 w 0"/>
                  <a:gd name="connsiteY2" fmla="*/ 1016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508"/>
                      <a:pt x="254" y="1270"/>
                      <a:pt x="254" y="1779"/>
                    </a:cubicBezTo>
                    <a:cubicBezTo>
                      <a:pt x="254" y="1525"/>
                      <a:pt x="254" y="1270"/>
                      <a:pt x="254" y="1016"/>
                    </a:cubicBezTo>
                    <a:cubicBezTo>
                      <a:pt x="254" y="762"/>
                      <a:pt x="0" y="508"/>
                      <a:pt x="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48" name="Freeform: Shape 178">
              <a:extLst>
                <a:ext uri="{FF2B5EF4-FFF2-40B4-BE49-F238E27FC236}">
                  <a16:creationId xmlns:a16="http://schemas.microsoft.com/office/drawing/2014/main" id="{796838D5-294F-4E96-9781-548C064B205C}"/>
                </a:ext>
              </a:extLst>
            </p:cNvPr>
            <p:cNvSpPr/>
            <p:nvPr/>
          </p:nvSpPr>
          <p:spPr>
            <a:xfrm>
              <a:off x="8331056" y="5272451"/>
              <a:ext cx="80868" cy="83114"/>
            </a:xfrm>
            <a:custGeom>
              <a:avLst/>
              <a:gdLst>
                <a:gd name="connsiteX0" fmla="*/ 35406 w 91458"/>
                <a:gd name="connsiteY0" fmla="*/ 93999 h 93999"/>
                <a:gd name="connsiteX1" fmla="*/ 5936 w 91458"/>
                <a:gd name="connsiteY1" fmla="*/ 68340 h 93999"/>
                <a:gd name="connsiteX2" fmla="*/ 93 w 91458"/>
                <a:gd name="connsiteY2" fmla="*/ 57162 h 93999"/>
                <a:gd name="connsiteX3" fmla="*/ 2379 w 91458"/>
                <a:gd name="connsiteY3" fmla="*/ 34551 h 93999"/>
                <a:gd name="connsiteX4" fmla="*/ 10763 w 91458"/>
                <a:gd name="connsiteY4" fmla="*/ 26167 h 93999"/>
                <a:gd name="connsiteX5" fmla="*/ 65384 w 91458"/>
                <a:gd name="connsiteY5" fmla="*/ 0 h 93999"/>
                <a:gd name="connsiteX6" fmla="*/ 81389 w 91458"/>
                <a:gd name="connsiteY6" fmla="*/ 24897 h 93999"/>
                <a:gd name="connsiteX7" fmla="*/ 91806 w 91458"/>
                <a:gd name="connsiteY7" fmla="*/ 32773 h 93999"/>
                <a:gd name="connsiteX8" fmla="*/ 36930 w 91458"/>
                <a:gd name="connsiteY8" fmla="*/ 60210 h 93999"/>
                <a:gd name="connsiteX9" fmla="*/ 31595 w 91458"/>
                <a:gd name="connsiteY9" fmla="*/ 72405 h 93999"/>
                <a:gd name="connsiteX10" fmla="*/ 35406 w 91458"/>
                <a:gd name="connsiteY10" fmla="*/ 93999 h 9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58" h="93999">
                  <a:moveTo>
                    <a:pt x="35406" y="93999"/>
                  </a:moveTo>
                  <a:cubicBezTo>
                    <a:pt x="26260" y="84599"/>
                    <a:pt x="17622" y="74691"/>
                    <a:pt x="5936" y="68340"/>
                  </a:cubicBezTo>
                  <a:cubicBezTo>
                    <a:pt x="1109" y="65799"/>
                    <a:pt x="-415" y="62243"/>
                    <a:pt x="93" y="57162"/>
                  </a:cubicBezTo>
                  <a:cubicBezTo>
                    <a:pt x="1109" y="49540"/>
                    <a:pt x="1871" y="42173"/>
                    <a:pt x="2379" y="34551"/>
                  </a:cubicBezTo>
                  <a:cubicBezTo>
                    <a:pt x="2633" y="28962"/>
                    <a:pt x="6952" y="27946"/>
                    <a:pt x="10763" y="26167"/>
                  </a:cubicBezTo>
                  <a:cubicBezTo>
                    <a:pt x="28293" y="18038"/>
                    <a:pt x="47601" y="8130"/>
                    <a:pt x="65384" y="0"/>
                  </a:cubicBezTo>
                  <a:cubicBezTo>
                    <a:pt x="72244" y="12449"/>
                    <a:pt x="74276" y="18038"/>
                    <a:pt x="81389" y="24897"/>
                  </a:cubicBezTo>
                  <a:cubicBezTo>
                    <a:pt x="84692" y="27946"/>
                    <a:pt x="86470" y="32519"/>
                    <a:pt x="91806" y="32773"/>
                  </a:cubicBezTo>
                  <a:cubicBezTo>
                    <a:pt x="75038" y="44713"/>
                    <a:pt x="54968" y="50556"/>
                    <a:pt x="36930" y="60210"/>
                  </a:cubicBezTo>
                  <a:cubicBezTo>
                    <a:pt x="30325" y="63767"/>
                    <a:pt x="29817" y="66308"/>
                    <a:pt x="31595" y="72405"/>
                  </a:cubicBezTo>
                  <a:cubicBezTo>
                    <a:pt x="33628" y="79010"/>
                    <a:pt x="36676" y="86123"/>
                    <a:pt x="35406" y="93999"/>
                  </a:cubicBezTo>
                  <a:close/>
                </a:path>
              </a:pathLst>
            </a:custGeom>
            <a:solidFill>
              <a:srgbClr val="EEEEE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9" name="Freeform: Shape 179">
              <a:extLst>
                <a:ext uri="{FF2B5EF4-FFF2-40B4-BE49-F238E27FC236}">
                  <a16:creationId xmlns:a16="http://schemas.microsoft.com/office/drawing/2014/main" id="{CBF51C52-67F8-4F55-9344-13FD6538C719}"/>
                </a:ext>
              </a:extLst>
            </p:cNvPr>
            <p:cNvSpPr/>
            <p:nvPr/>
          </p:nvSpPr>
          <p:spPr>
            <a:xfrm>
              <a:off x="8265995" y="5252010"/>
              <a:ext cx="33695" cy="33695"/>
            </a:xfrm>
            <a:custGeom>
              <a:avLst/>
              <a:gdLst>
                <a:gd name="connsiteX0" fmla="*/ 38108 w 38107"/>
                <a:gd name="connsiteY0" fmla="*/ 19308 h 38107"/>
                <a:gd name="connsiteX1" fmla="*/ 19054 w 38107"/>
                <a:gd name="connsiteY1" fmla="*/ 38108 h 38107"/>
                <a:gd name="connsiteX2" fmla="*/ 0 w 38107"/>
                <a:gd name="connsiteY2" fmla="*/ 19308 h 38107"/>
                <a:gd name="connsiteX3" fmla="*/ 19054 w 38107"/>
                <a:gd name="connsiteY3" fmla="*/ 0 h 38107"/>
                <a:gd name="connsiteX4" fmla="*/ 38108 w 38107"/>
                <a:gd name="connsiteY4" fmla="*/ 19308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38108" y="19308"/>
                  </a:moveTo>
                  <a:cubicBezTo>
                    <a:pt x="38362" y="30232"/>
                    <a:pt x="30486" y="38108"/>
                    <a:pt x="19054" y="38108"/>
                  </a:cubicBezTo>
                  <a:cubicBezTo>
                    <a:pt x="7368" y="38108"/>
                    <a:pt x="0" y="30740"/>
                    <a:pt x="0" y="19308"/>
                  </a:cubicBezTo>
                  <a:cubicBezTo>
                    <a:pt x="0" y="8384"/>
                    <a:pt x="8384" y="0"/>
                    <a:pt x="19054" y="0"/>
                  </a:cubicBezTo>
                  <a:cubicBezTo>
                    <a:pt x="29470" y="0"/>
                    <a:pt x="38108" y="8638"/>
                    <a:pt x="38108" y="19308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0" name="Freeform: Shape 180">
              <a:extLst>
                <a:ext uri="{FF2B5EF4-FFF2-40B4-BE49-F238E27FC236}">
                  <a16:creationId xmlns:a16="http://schemas.microsoft.com/office/drawing/2014/main" id="{078F7EA2-2723-40A4-97EE-1F4F93768794}"/>
                </a:ext>
              </a:extLst>
            </p:cNvPr>
            <p:cNvSpPr/>
            <p:nvPr/>
          </p:nvSpPr>
          <p:spPr>
            <a:xfrm>
              <a:off x="8219447" y="5242800"/>
              <a:ext cx="137026" cy="235865"/>
            </a:xfrm>
            <a:custGeom>
              <a:avLst/>
              <a:gdLst>
                <a:gd name="connsiteX0" fmla="*/ 9455 w 154971"/>
                <a:gd name="connsiteY0" fmla="*/ 70626 h 266753"/>
                <a:gd name="connsiteX1" fmla="*/ 24444 w 154971"/>
                <a:gd name="connsiteY1" fmla="*/ 164117 h 266753"/>
                <a:gd name="connsiteX2" fmla="*/ 40703 w 154971"/>
                <a:gd name="connsiteY2" fmla="*/ 198414 h 266753"/>
                <a:gd name="connsiteX3" fmla="*/ 132670 w 154971"/>
                <a:gd name="connsiteY3" fmla="*/ 266500 h 266753"/>
                <a:gd name="connsiteX4" fmla="*/ 156043 w 154971"/>
                <a:gd name="connsiteY4" fmla="*/ 250495 h 266753"/>
                <a:gd name="connsiteX5" fmla="*/ 148167 w 154971"/>
                <a:gd name="connsiteY5" fmla="*/ 245414 h 266753"/>
                <a:gd name="connsiteX6" fmla="*/ 114886 w 154971"/>
                <a:gd name="connsiteY6" fmla="*/ 235760 h 266753"/>
                <a:gd name="connsiteX7" fmla="*/ 63060 w 154971"/>
                <a:gd name="connsiteY7" fmla="*/ 174279 h 266753"/>
                <a:gd name="connsiteX8" fmla="*/ 52390 w 154971"/>
                <a:gd name="connsiteY8" fmla="*/ 153193 h 266753"/>
                <a:gd name="connsiteX9" fmla="*/ 40449 w 154971"/>
                <a:gd name="connsiteY9" fmla="*/ 104669 h 266753"/>
                <a:gd name="connsiteX10" fmla="*/ 22666 w 154971"/>
                <a:gd name="connsiteY10" fmla="*/ 0 h 266753"/>
                <a:gd name="connsiteX11" fmla="*/ 1325 w 154971"/>
                <a:gd name="connsiteY11" fmla="*/ 33281 h 266753"/>
                <a:gd name="connsiteX12" fmla="*/ 9455 w 154971"/>
                <a:gd name="connsiteY12" fmla="*/ 70626 h 266753"/>
                <a:gd name="connsiteX13" fmla="*/ 13520 w 154971"/>
                <a:gd name="connsiteY13" fmla="*/ 116864 h 266753"/>
                <a:gd name="connsiteX14" fmla="*/ 13266 w 154971"/>
                <a:gd name="connsiteY14" fmla="*/ 115085 h 266753"/>
                <a:gd name="connsiteX15" fmla="*/ 13520 w 154971"/>
                <a:gd name="connsiteY15" fmla="*/ 116101 h 266753"/>
                <a:gd name="connsiteX16" fmla="*/ 13520 w 154971"/>
                <a:gd name="connsiteY16" fmla="*/ 116864 h 266753"/>
                <a:gd name="connsiteX17" fmla="*/ 11995 w 154971"/>
                <a:gd name="connsiteY17" fmla="*/ 113053 h 266753"/>
                <a:gd name="connsiteX18" fmla="*/ 11995 w 154971"/>
                <a:gd name="connsiteY18" fmla="*/ 113053 h 266753"/>
                <a:gd name="connsiteX19" fmla="*/ 11995 w 154971"/>
                <a:gd name="connsiteY19" fmla="*/ 113053 h 26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4971" h="266753">
                  <a:moveTo>
                    <a:pt x="9455" y="70626"/>
                  </a:moveTo>
                  <a:cubicBezTo>
                    <a:pt x="9201" y="86631"/>
                    <a:pt x="19617" y="151161"/>
                    <a:pt x="24444" y="164117"/>
                  </a:cubicBezTo>
                  <a:cubicBezTo>
                    <a:pt x="29017" y="176058"/>
                    <a:pt x="34352" y="187490"/>
                    <a:pt x="40703" y="198414"/>
                  </a:cubicBezTo>
                  <a:cubicBezTo>
                    <a:pt x="41720" y="200193"/>
                    <a:pt x="72968" y="258624"/>
                    <a:pt x="132670" y="266500"/>
                  </a:cubicBezTo>
                  <a:cubicBezTo>
                    <a:pt x="147913" y="268532"/>
                    <a:pt x="156043" y="266754"/>
                    <a:pt x="156043" y="250495"/>
                  </a:cubicBezTo>
                  <a:cubicBezTo>
                    <a:pt x="156043" y="246176"/>
                    <a:pt x="151978" y="245922"/>
                    <a:pt x="148167" y="245414"/>
                  </a:cubicBezTo>
                  <a:cubicBezTo>
                    <a:pt x="131146" y="242873"/>
                    <a:pt x="117427" y="237792"/>
                    <a:pt x="114886" y="235760"/>
                  </a:cubicBezTo>
                  <a:cubicBezTo>
                    <a:pt x="94308" y="217976"/>
                    <a:pt x="77541" y="196890"/>
                    <a:pt x="63060" y="174279"/>
                  </a:cubicBezTo>
                  <a:cubicBezTo>
                    <a:pt x="60265" y="170214"/>
                    <a:pt x="54168" y="158528"/>
                    <a:pt x="52390" y="153193"/>
                  </a:cubicBezTo>
                  <a:cubicBezTo>
                    <a:pt x="46547" y="137442"/>
                    <a:pt x="40449" y="121691"/>
                    <a:pt x="40449" y="104669"/>
                  </a:cubicBezTo>
                  <a:cubicBezTo>
                    <a:pt x="40195" y="68848"/>
                    <a:pt x="35622" y="33535"/>
                    <a:pt x="22666" y="0"/>
                  </a:cubicBezTo>
                  <a:cubicBezTo>
                    <a:pt x="5136" y="1778"/>
                    <a:pt x="-3502" y="16259"/>
                    <a:pt x="1325" y="33281"/>
                  </a:cubicBezTo>
                  <a:cubicBezTo>
                    <a:pt x="3104" y="39886"/>
                    <a:pt x="9455" y="64275"/>
                    <a:pt x="9455" y="70626"/>
                  </a:cubicBezTo>
                  <a:close/>
                  <a:moveTo>
                    <a:pt x="13520" y="116864"/>
                  </a:moveTo>
                  <a:cubicBezTo>
                    <a:pt x="13520" y="116356"/>
                    <a:pt x="13266" y="115593"/>
                    <a:pt x="13266" y="115085"/>
                  </a:cubicBezTo>
                  <a:cubicBezTo>
                    <a:pt x="13266" y="115339"/>
                    <a:pt x="13520" y="115847"/>
                    <a:pt x="13520" y="116101"/>
                  </a:cubicBezTo>
                  <a:cubicBezTo>
                    <a:pt x="13520" y="116356"/>
                    <a:pt x="13520" y="116610"/>
                    <a:pt x="13520" y="116864"/>
                  </a:cubicBezTo>
                  <a:close/>
                  <a:moveTo>
                    <a:pt x="11995" y="113053"/>
                  </a:moveTo>
                  <a:cubicBezTo>
                    <a:pt x="11488" y="113307"/>
                    <a:pt x="11488" y="113053"/>
                    <a:pt x="11995" y="113053"/>
                  </a:cubicBezTo>
                  <a:lnTo>
                    <a:pt x="11995" y="113053"/>
                  </a:lnTo>
                  <a:close/>
                </a:path>
              </a:pathLst>
            </a:custGeom>
            <a:solidFill>
              <a:srgbClr val="BCBEB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1" name="Freeform: Shape 181">
              <a:extLst>
                <a:ext uri="{FF2B5EF4-FFF2-40B4-BE49-F238E27FC236}">
                  <a16:creationId xmlns:a16="http://schemas.microsoft.com/office/drawing/2014/main" id="{1521E4BB-E4CC-4D1C-8B52-9B2653EFAC00}"/>
                </a:ext>
              </a:extLst>
            </p:cNvPr>
            <p:cNvSpPr/>
            <p:nvPr/>
          </p:nvSpPr>
          <p:spPr>
            <a:xfrm>
              <a:off x="8267291" y="5379669"/>
              <a:ext cx="87607" cy="78622"/>
            </a:xfrm>
            <a:custGeom>
              <a:avLst/>
              <a:gdLst>
                <a:gd name="connsiteX0" fmla="*/ 47312 w 99080"/>
                <a:gd name="connsiteY0" fmla="*/ 73598 h 88917"/>
                <a:gd name="connsiteX1" fmla="*/ 84657 w 99080"/>
                <a:gd name="connsiteY1" fmla="*/ 89603 h 88917"/>
                <a:gd name="connsiteX2" fmla="*/ 98630 w 99080"/>
                <a:gd name="connsiteY2" fmla="*/ 91381 h 88917"/>
                <a:gd name="connsiteX3" fmla="*/ 100154 w 99080"/>
                <a:gd name="connsiteY3" fmla="*/ 32187 h 88917"/>
                <a:gd name="connsiteX4" fmla="*/ 8188 w 99080"/>
                <a:gd name="connsiteY4" fmla="*/ 3225 h 88917"/>
                <a:gd name="connsiteX5" fmla="*/ 7934 w 99080"/>
                <a:gd name="connsiteY5" fmla="*/ 24058 h 88917"/>
                <a:gd name="connsiteX6" fmla="*/ 47312 w 99080"/>
                <a:gd name="connsiteY6" fmla="*/ 73598 h 88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080" h="88917">
                  <a:moveTo>
                    <a:pt x="47312" y="73598"/>
                  </a:moveTo>
                  <a:cubicBezTo>
                    <a:pt x="57474" y="84268"/>
                    <a:pt x="69922" y="89349"/>
                    <a:pt x="84657" y="89603"/>
                  </a:cubicBezTo>
                  <a:cubicBezTo>
                    <a:pt x="89484" y="89857"/>
                    <a:pt x="94057" y="90365"/>
                    <a:pt x="98630" y="91381"/>
                  </a:cubicBezTo>
                  <a:lnTo>
                    <a:pt x="100154" y="32187"/>
                  </a:lnTo>
                  <a:cubicBezTo>
                    <a:pt x="75257" y="6274"/>
                    <a:pt x="44517" y="-6429"/>
                    <a:pt x="8188" y="3225"/>
                  </a:cubicBezTo>
                  <a:cubicBezTo>
                    <a:pt x="-7817" y="5258"/>
                    <a:pt x="3869" y="17706"/>
                    <a:pt x="7934" y="24058"/>
                  </a:cubicBezTo>
                  <a:cubicBezTo>
                    <a:pt x="18858" y="42095"/>
                    <a:pt x="32577" y="58355"/>
                    <a:pt x="47312" y="73598"/>
                  </a:cubicBezTo>
                  <a:close/>
                </a:path>
              </a:pathLst>
            </a:custGeom>
            <a:solidFill>
              <a:srgbClr val="DADAD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2" name="Freeform: Shape 182">
              <a:extLst>
                <a:ext uri="{FF2B5EF4-FFF2-40B4-BE49-F238E27FC236}">
                  <a16:creationId xmlns:a16="http://schemas.microsoft.com/office/drawing/2014/main" id="{208D263F-7AA8-4091-AC8C-111B490E9A6C}"/>
                </a:ext>
              </a:extLst>
            </p:cNvPr>
            <p:cNvSpPr/>
            <p:nvPr/>
          </p:nvSpPr>
          <p:spPr>
            <a:xfrm>
              <a:off x="8322080" y="5351943"/>
              <a:ext cx="38188" cy="40434"/>
            </a:xfrm>
            <a:custGeom>
              <a:avLst/>
              <a:gdLst>
                <a:gd name="connsiteX0" fmla="*/ 44034 w 43188"/>
                <a:gd name="connsiteY0" fmla="*/ 28231 h 45729"/>
                <a:gd name="connsiteX1" fmla="*/ 21169 w 43188"/>
                <a:gd name="connsiteY1" fmla="*/ 7399 h 45729"/>
                <a:gd name="connsiteX2" fmla="*/ 5418 w 43188"/>
                <a:gd name="connsiteY2" fmla="*/ 1048 h 45729"/>
                <a:gd name="connsiteX3" fmla="*/ 83 w 43188"/>
                <a:gd name="connsiteY3" fmla="*/ 16545 h 45729"/>
                <a:gd name="connsiteX4" fmla="*/ 11261 w 43188"/>
                <a:gd name="connsiteY4" fmla="*/ 25437 h 45729"/>
                <a:gd name="connsiteX5" fmla="*/ 40731 w 43188"/>
                <a:gd name="connsiteY5" fmla="*/ 47285 h 45729"/>
                <a:gd name="connsiteX6" fmla="*/ 44034 w 43188"/>
                <a:gd name="connsiteY6" fmla="*/ 28231 h 45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188" h="45729">
                  <a:moveTo>
                    <a:pt x="44034" y="28231"/>
                  </a:moveTo>
                  <a:cubicBezTo>
                    <a:pt x="37936" y="22642"/>
                    <a:pt x="25742" y="10447"/>
                    <a:pt x="21169" y="7399"/>
                  </a:cubicBezTo>
                  <a:cubicBezTo>
                    <a:pt x="17612" y="4858"/>
                    <a:pt x="7958" y="-2763"/>
                    <a:pt x="5418" y="1048"/>
                  </a:cubicBezTo>
                  <a:cubicBezTo>
                    <a:pt x="2115" y="6129"/>
                    <a:pt x="1353" y="10447"/>
                    <a:pt x="83" y="16545"/>
                  </a:cubicBezTo>
                  <a:cubicBezTo>
                    <a:pt x="-934" y="21372"/>
                    <a:pt x="7704" y="23404"/>
                    <a:pt x="11261" y="25437"/>
                  </a:cubicBezTo>
                  <a:cubicBezTo>
                    <a:pt x="15580" y="27977"/>
                    <a:pt x="39715" y="41696"/>
                    <a:pt x="40731" y="47285"/>
                  </a:cubicBezTo>
                  <a:lnTo>
                    <a:pt x="44034" y="28231"/>
                  </a:lnTo>
                  <a:close/>
                </a:path>
              </a:pathLst>
            </a:custGeom>
            <a:solidFill>
              <a:srgbClr val="F2F2F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67BC612E-3B88-480A-9FFE-C8FCAD4E35C9}"/>
              </a:ext>
            </a:extLst>
          </p:cNvPr>
          <p:cNvGrpSpPr/>
          <p:nvPr/>
        </p:nvGrpSpPr>
        <p:grpSpPr>
          <a:xfrm>
            <a:off x="9894916" y="3553302"/>
            <a:ext cx="1646619" cy="2572613"/>
            <a:chOff x="9732918" y="2863601"/>
            <a:chExt cx="1646619" cy="2572613"/>
          </a:xfrm>
        </p:grpSpPr>
        <p:sp>
          <p:nvSpPr>
            <p:cNvPr id="357" name="Freeform: Shape 187">
              <a:extLst>
                <a:ext uri="{FF2B5EF4-FFF2-40B4-BE49-F238E27FC236}">
                  <a16:creationId xmlns:a16="http://schemas.microsoft.com/office/drawing/2014/main" id="{FB4C819E-6918-4BD2-B902-568CDE96A061}"/>
                </a:ext>
              </a:extLst>
            </p:cNvPr>
            <p:cNvSpPr/>
            <p:nvPr/>
          </p:nvSpPr>
          <p:spPr>
            <a:xfrm>
              <a:off x="10893327" y="4762465"/>
              <a:ext cx="177470" cy="199054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8" name="Freeform: Shape 188">
              <a:extLst>
                <a:ext uri="{FF2B5EF4-FFF2-40B4-BE49-F238E27FC236}">
                  <a16:creationId xmlns:a16="http://schemas.microsoft.com/office/drawing/2014/main" id="{778E7617-231F-4BEA-A133-1A383A51A214}"/>
                </a:ext>
              </a:extLst>
            </p:cNvPr>
            <p:cNvSpPr/>
            <p:nvPr/>
          </p:nvSpPr>
          <p:spPr>
            <a:xfrm>
              <a:off x="9982938" y="2863601"/>
              <a:ext cx="1396599" cy="1344121"/>
            </a:xfrm>
            <a:custGeom>
              <a:avLst/>
              <a:gdLst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88410 w 1807540"/>
                <a:gd name="connsiteY3" fmla="*/ 1062349 h 1739621"/>
                <a:gd name="connsiteX4" fmla="*/ 188410 w 1807540"/>
                <a:gd name="connsiteY4" fmla="*/ 1063280 h 1739621"/>
                <a:gd name="connsiteX5" fmla="*/ 189270 w 1807540"/>
                <a:gd name="connsiteY5" fmla="*/ 1063771 h 1739621"/>
                <a:gd name="connsiteX6" fmla="*/ 726006 w 1807540"/>
                <a:gd name="connsiteY6" fmla="*/ 645805 h 1739621"/>
                <a:gd name="connsiteX7" fmla="*/ 727389 w 1807540"/>
                <a:gd name="connsiteY7" fmla="*/ 646955 h 1739621"/>
                <a:gd name="connsiteX8" fmla="*/ 727247 w 1807540"/>
                <a:gd name="connsiteY8" fmla="*/ 646425 h 1739621"/>
                <a:gd name="connsiteX9" fmla="*/ 727709 w 1807540"/>
                <a:gd name="connsiteY9" fmla="*/ 646213 h 1739621"/>
                <a:gd name="connsiteX10" fmla="*/ 849852 w 1807540"/>
                <a:gd name="connsiteY10" fmla="*/ 191 h 1739621"/>
                <a:gd name="connsiteX11" fmla="*/ 1503223 w 1807540"/>
                <a:gd name="connsiteY11" fmla="*/ 210015 h 1739621"/>
                <a:gd name="connsiteX12" fmla="*/ 1726705 w 1807540"/>
                <a:gd name="connsiteY12" fmla="*/ 541202 h 1739621"/>
                <a:gd name="connsiteX13" fmla="*/ 1783507 w 1807540"/>
                <a:gd name="connsiteY13" fmla="*/ 853146 h 1739621"/>
                <a:gd name="connsiteX14" fmla="*/ 1796232 w 1807540"/>
                <a:gd name="connsiteY14" fmla="*/ 1041552 h 1739621"/>
                <a:gd name="connsiteX15" fmla="*/ 1796233 w 1807540"/>
                <a:gd name="connsiteY15" fmla="*/ 1041553 h 1739621"/>
                <a:gd name="connsiteX16" fmla="*/ 1806475 w 1807540"/>
                <a:gd name="connsiteY16" fmla="*/ 1092767 h 1739621"/>
                <a:gd name="connsiteX17" fmla="*/ 1798095 w 1807540"/>
                <a:gd name="connsiteY17" fmla="*/ 1155156 h 1739621"/>
                <a:gd name="connsiteX18" fmla="*/ 1795038 w 1807540"/>
                <a:gd name="connsiteY18" fmla="*/ 1166769 h 1739621"/>
                <a:gd name="connsiteX19" fmla="*/ 1795300 w 1807540"/>
                <a:gd name="connsiteY19" fmla="*/ 1166329 h 1739621"/>
                <a:gd name="connsiteX20" fmla="*/ 1788472 w 1807540"/>
                <a:gd name="connsiteY20" fmla="*/ 1265654 h 1739621"/>
                <a:gd name="connsiteX21" fmla="*/ 1789402 w 1807540"/>
                <a:gd name="connsiteY21" fmla="*/ 1276208 h 1739621"/>
                <a:gd name="connsiteX22" fmla="*/ 1782263 w 1807540"/>
                <a:gd name="connsiteY22" fmla="*/ 1333940 h 1739621"/>
                <a:gd name="connsiteX23" fmla="*/ 1772952 w 1807540"/>
                <a:gd name="connsiteY23" fmla="*/ 1377395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82263 w 1807540"/>
                <a:gd name="connsiteY24" fmla="*/ 1333940 h 1739621"/>
                <a:gd name="connsiteX25" fmla="*/ 1772952 w 1807540"/>
                <a:gd name="connsiteY25" fmla="*/ 1377395 h 1739621"/>
                <a:gd name="connsiteX26" fmla="*/ 1731049 w 1807540"/>
                <a:gd name="connsiteY26" fmla="*/ 1534142 h 1739621"/>
                <a:gd name="connsiteX27" fmla="*/ 1706218 w 1807540"/>
                <a:gd name="connsiteY27" fmla="*/ 1635950 h 1739621"/>
                <a:gd name="connsiteX28" fmla="*/ 1667109 w 1807540"/>
                <a:gd name="connsiteY28" fmla="*/ 1735275 h 1739621"/>
                <a:gd name="connsiteX29" fmla="*/ 1484289 w 1807540"/>
                <a:gd name="connsiteY29" fmla="*/ 1606153 h 1739621"/>
                <a:gd name="connsiteX30" fmla="*/ 1262360 w 1807540"/>
                <a:gd name="connsiteY30" fmla="*/ 1575114 h 1739621"/>
                <a:gd name="connsiteX31" fmla="*/ 1113100 w 1807540"/>
                <a:gd name="connsiteY31" fmla="*/ 1553218 h 1739621"/>
                <a:gd name="connsiteX32" fmla="*/ 1112132 w 1807540"/>
                <a:gd name="connsiteY32" fmla="*/ 1553387 h 1739621"/>
                <a:gd name="connsiteX33" fmla="*/ 949797 w 1807540"/>
                <a:gd name="connsiteY33" fmla="*/ 1581633 h 1739621"/>
                <a:gd name="connsiteX34" fmla="*/ 940796 w 1807540"/>
                <a:gd name="connsiteY34" fmla="*/ 1593117 h 1739621"/>
                <a:gd name="connsiteX35" fmla="*/ 944831 w 1807540"/>
                <a:gd name="connsiteY35" fmla="*/ 1634399 h 1739621"/>
                <a:gd name="connsiteX36" fmla="*/ 945452 w 1807540"/>
                <a:gd name="connsiteY36" fmla="*/ 1637503 h 1739621"/>
                <a:gd name="connsiteX37" fmla="*/ 860094 w 1807540"/>
                <a:gd name="connsiteY37" fmla="*/ 1739621 h 1739621"/>
                <a:gd name="connsiteX38" fmla="*/ 775358 w 1807540"/>
                <a:gd name="connsiteY38" fmla="*/ 1637192 h 1739621"/>
                <a:gd name="connsiteX39" fmla="*/ 776910 w 1807540"/>
                <a:gd name="connsiteY39" fmla="*/ 1634089 h 1739621"/>
                <a:gd name="connsiteX40" fmla="*/ 782187 w 1807540"/>
                <a:gd name="connsiteY40" fmla="*/ 1588461 h 1739621"/>
                <a:gd name="connsiteX41" fmla="*/ 774737 w 1807540"/>
                <a:gd name="connsiteY41" fmla="*/ 1576045 h 1739621"/>
                <a:gd name="connsiteX42" fmla="*/ 666411 w 1807540"/>
                <a:gd name="connsiteY42" fmla="*/ 1549662 h 1739621"/>
                <a:gd name="connsiteX43" fmla="*/ 591607 w 1807540"/>
                <a:gd name="connsiteY43" fmla="*/ 1533832 h 1739621"/>
                <a:gd name="connsiteX44" fmla="*/ 577950 w 1807540"/>
                <a:gd name="connsiteY44" fmla="*/ 1534143 h 1739621"/>
                <a:gd name="connsiteX45" fmla="*/ 577106 w 1807540"/>
                <a:gd name="connsiteY45" fmla="*/ 1533930 h 1739621"/>
                <a:gd name="connsiteX46" fmla="*/ 482019 w 1807540"/>
                <a:gd name="connsiteY46" fmla="*/ 1545054 h 1739621"/>
                <a:gd name="connsiteX47" fmla="*/ 204239 w 1807540"/>
                <a:gd name="connsiteY47" fmla="*/ 1620741 h 1739621"/>
                <a:gd name="connsiteX48" fmla="*/ 189341 w 1807540"/>
                <a:gd name="connsiteY48" fmla="*/ 1625397 h 1739621"/>
                <a:gd name="connsiteX49" fmla="*/ 149611 w 1807540"/>
                <a:gd name="connsiteY49" fmla="*/ 1609878 h 1739621"/>
                <a:gd name="connsiteX50" fmla="*/ 56494 w 1807540"/>
                <a:gd name="connsiteY50" fmla="*/ 1294831 h 1739621"/>
                <a:gd name="connsiteX51" fmla="*/ 52808 w 1807540"/>
                <a:gd name="connsiteY51" fmla="*/ 1264422 h 1739621"/>
                <a:gd name="connsiteX52" fmla="*/ 52769 w 1807540"/>
                <a:gd name="connsiteY52" fmla="*/ 1264413 h 1739621"/>
                <a:gd name="connsiteX53" fmla="*/ 38801 w 1807540"/>
                <a:gd name="connsiteY53" fmla="*/ 1236788 h 1739621"/>
                <a:gd name="connsiteX54" fmla="*/ 1555 w 1807540"/>
                <a:gd name="connsiteY54" fmla="*/ 1112011 h 1739621"/>
                <a:gd name="connsiteX55" fmla="*/ 30111 w 1807540"/>
                <a:gd name="connsiteY55" fmla="*/ 1051796 h 1739621"/>
                <a:gd name="connsiteX56" fmla="*/ 38801 w 1807540"/>
                <a:gd name="connsiteY56" fmla="*/ 1028206 h 1739621"/>
                <a:gd name="connsiteX57" fmla="*/ 38297 w 1807540"/>
                <a:gd name="connsiteY57" fmla="*/ 985566 h 1739621"/>
                <a:gd name="connsiteX58" fmla="*/ 40353 w 1807540"/>
                <a:gd name="connsiteY58" fmla="*/ 943169 h 1739621"/>
                <a:gd name="connsiteX59" fmla="*/ 40353 w 1807540"/>
                <a:gd name="connsiteY59" fmla="*/ 942848 h 1739621"/>
                <a:gd name="connsiteX60" fmla="*/ 75428 w 1807540"/>
                <a:gd name="connsiteY60" fmla="*/ 634009 h 1739621"/>
                <a:gd name="connsiteX61" fmla="*/ 124469 w 1807540"/>
                <a:gd name="connsiteY61" fmla="*/ 458017 h 1739621"/>
                <a:gd name="connsiteX62" fmla="*/ 308530 w 1807540"/>
                <a:gd name="connsiteY62" fmla="*/ 171216 h 1739621"/>
                <a:gd name="connsiteX63" fmla="*/ 559947 w 1807540"/>
                <a:gd name="connsiteY63" fmla="*/ 43646 h 1739621"/>
                <a:gd name="connsiteX64" fmla="*/ 849852 w 1807540"/>
                <a:gd name="connsiteY64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72952 w 1807540"/>
                <a:gd name="connsiteY24" fmla="*/ 1377395 h 1739621"/>
                <a:gd name="connsiteX25" fmla="*/ 1731049 w 1807540"/>
                <a:gd name="connsiteY25" fmla="*/ 1534142 h 1739621"/>
                <a:gd name="connsiteX26" fmla="*/ 1706218 w 1807540"/>
                <a:gd name="connsiteY26" fmla="*/ 1635950 h 1739621"/>
                <a:gd name="connsiteX27" fmla="*/ 1667109 w 1807540"/>
                <a:gd name="connsiteY27" fmla="*/ 1735275 h 1739621"/>
                <a:gd name="connsiteX28" fmla="*/ 1484289 w 1807540"/>
                <a:gd name="connsiteY28" fmla="*/ 1606153 h 1739621"/>
                <a:gd name="connsiteX29" fmla="*/ 1262360 w 1807540"/>
                <a:gd name="connsiteY29" fmla="*/ 1575114 h 1739621"/>
                <a:gd name="connsiteX30" fmla="*/ 1113100 w 1807540"/>
                <a:gd name="connsiteY30" fmla="*/ 1553218 h 1739621"/>
                <a:gd name="connsiteX31" fmla="*/ 1112132 w 1807540"/>
                <a:gd name="connsiteY31" fmla="*/ 1553387 h 1739621"/>
                <a:gd name="connsiteX32" fmla="*/ 949797 w 1807540"/>
                <a:gd name="connsiteY32" fmla="*/ 1581633 h 1739621"/>
                <a:gd name="connsiteX33" fmla="*/ 940796 w 1807540"/>
                <a:gd name="connsiteY33" fmla="*/ 1593117 h 1739621"/>
                <a:gd name="connsiteX34" fmla="*/ 944831 w 1807540"/>
                <a:gd name="connsiteY34" fmla="*/ 1634399 h 1739621"/>
                <a:gd name="connsiteX35" fmla="*/ 945452 w 1807540"/>
                <a:gd name="connsiteY35" fmla="*/ 1637503 h 1739621"/>
                <a:gd name="connsiteX36" fmla="*/ 860094 w 1807540"/>
                <a:gd name="connsiteY36" fmla="*/ 1739621 h 1739621"/>
                <a:gd name="connsiteX37" fmla="*/ 775358 w 1807540"/>
                <a:gd name="connsiteY37" fmla="*/ 1637192 h 1739621"/>
                <a:gd name="connsiteX38" fmla="*/ 776910 w 1807540"/>
                <a:gd name="connsiteY38" fmla="*/ 1634089 h 1739621"/>
                <a:gd name="connsiteX39" fmla="*/ 782187 w 1807540"/>
                <a:gd name="connsiteY39" fmla="*/ 1588461 h 1739621"/>
                <a:gd name="connsiteX40" fmla="*/ 774737 w 1807540"/>
                <a:gd name="connsiteY40" fmla="*/ 1576045 h 1739621"/>
                <a:gd name="connsiteX41" fmla="*/ 666411 w 1807540"/>
                <a:gd name="connsiteY41" fmla="*/ 1549662 h 1739621"/>
                <a:gd name="connsiteX42" fmla="*/ 591607 w 1807540"/>
                <a:gd name="connsiteY42" fmla="*/ 1533832 h 1739621"/>
                <a:gd name="connsiteX43" fmla="*/ 577950 w 1807540"/>
                <a:gd name="connsiteY43" fmla="*/ 1534143 h 1739621"/>
                <a:gd name="connsiteX44" fmla="*/ 577106 w 1807540"/>
                <a:gd name="connsiteY44" fmla="*/ 1533930 h 1739621"/>
                <a:gd name="connsiteX45" fmla="*/ 482019 w 1807540"/>
                <a:gd name="connsiteY45" fmla="*/ 1545054 h 1739621"/>
                <a:gd name="connsiteX46" fmla="*/ 204239 w 1807540"/>
                <a:gd name="connsiteY46" fmla="*/ 1620741 h 1739621"/>
                <a:gd name="connsiteX47" fmla="*/ 189341 w 1807540"/>
                <a:gd name="connsiteY47" fmla="*/ 1625397 h 1739621"/>
                <a:gd name="connsiteX48" fmla="*/ 149611 w 1807540"/>
                <a:gd name="connsiteY48" fmla="*/ 1609878 h 1739621"/>
                <a:gd name="connsiteX49" fmla="*/ 56494 w 1807540"/>
                <a:gd name="connsiteY49" fmla="*/ 1294831 h 1739621"/>
                <a:gd name="connsiteX50" fmla="*/ 52808 w 1807540"/>
                <a:gd name="connsiteY50" fmla="*/ 1264422 h 1739621"/>
                <a:gd name="connsiteX51" fmla="*/ 52769 w 1807540"/>
                <a:gd name="connsiteY51" fmla="*/ 1264413 h 1739621"/>
                <a:gd name="connsiteX52" fmla="*/ 38801 w 1807540"/>
                <a:gd name="connsiteY52" fmla="*/ 1236788 h 1739621"/>
                <a:gd name="connsiteX53" fmla="*/ 1555 w 1807540"/>
                <a:gd name="connsiteY53" fmla="*/ 1112011 h 1739621"/>
                <a:gd name="connsiteX54" fmla="*/ 30111 w 1807540"/>
                <a:gd name="connsiteY54" fmla="*/ 1051796 h 1739621"/>
                <a:gd name="connsiteX55" fmla="*/ 38801 w 1807540"/>
                <a:gd name="connsiteY55" fmla="*/ 1028206 h 1739621"/>
                <a:gd name="connsiteX56" fmla="*/ 38297 w 1807540"/>
                <a:gd name="connsiteY56" fmla="*/ 985566 h 1739621"/>
                <a:gd name="connsiteX57" fmla="*/ 40353 w 1807540"/>
                <a:gd name="connsiteY57" fmla="*/ 943169 h 1739621"/>
                <a:gd name="connsiteX58" fmla="*/ 40353 w 1807540"/>
                <a:gd name="connsiteY58" fmla="*/ 942848 h 1739621"/>
                <a:gd name="connsiteX59" fmla="*/ 75428 w 1807540"/>
                <a:gd name="connsiteY59" fmla="*/ 634009 h 1739621"/>
                <a:gd name="connsiteX60" fmla="*/ 124469 w 1807540"/>
                <a:gd name="connsiteY60" fmla="*/ 458017 h 1739621"/>
                <a:gd name="connsiteX61" fmla="*/ 308530 w 1807540"/>
                <a:gd name="connsiteY61" fmla="*/ 171216 h 1739621"/>
                <a:gd name="connsiteX62" fmla="*/ 559947 w 1807540"/>
                <a:gd name="connsiteY62" fmla="*/ 43646 h 1739621"/>
                <a:gd name="connsiteX63" fmla="*/ 849852 w 1807540"/>
                <a:gd name="connsiteY63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07540" h="1739621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E12F80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9" name="Freeform: Shape 189">
              <a:extLst>
                <a:ext uri="{FF2B5EF4-FFF2-40B4-BE49-F238E27FC236}">
                  <a16:creationId xmlns:a16="http://schemas.microsoft.com/office/drawing/2014/main" id="{A33E04E9-7907-4516-98AD-1CDB6F9AB6C4}"/>
                </a:ext>
              </a:extLst>
            </p:cNvPr>
            <p:cNvSpPr/>
            <p:nvPr/>
          </p:nvSpPr>
          <p:spPr>
            <a:xfrm>
              <a:off x="9808496" y="3940716"/>
              <a:ext cx="1441339" cy="1290251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3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60" name="Group 190">
              <a:extLst>
                <a:ext uri="{FF2B5EF4-FFF2-40B4-BE49-F238E27FC236}">
                  <a16:creationId xmlns:a16="http://schemas.microsoft.com/office/drawing/2014/main" id="{C7CAE1F2-7BE4-4C44-BA56-9DCC62126F5F}"/>
                </a:ext>
              </a:extLst>
            </p:cNvPr>
            <p:cNvGrpSpPr/>
            <p:nvPr/>
          </p:nvGrpSpPr>
          <p:grpSpPr>
            <a:xfrm>
              <a:off x="10367828" y="5099978"/>
              <a:ext cx="417562" cy="336236"/>
              <a:chOff x="5696247" y="5609818"/>
              <a:chExt cx="540427" cy="435172"/>
            </a:xfrm>
          </p:grpSpPr>
          <p:grpSp>
            <p:nvGrpSpPr>
              <p:cNvPr id="366" name="Group 196">
                <a:extLst>
                  <a:ext uri="{FF2B5EF4-FFF2-40B4-BE49-F238E27FC236}">
                    <a16:creationId xmlns:a16="http://schemas.microsoft.com/office/drawing/2014/main" id="{0F92D516-0BE5-46B9-9A13-C8F77E37A717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371" name="Group 201">
                  <a:extLst>
                    <a:ext uri="{FF2B5EF4-FFF2-40B4-BE49-F238E27FC236}">
                      <a16:creationId xmlns:a16="http://schemas.microsoft.com/office/drawing/2014/main" id="{28A3B806-C4E7-4F09-890A-F24B24CE5552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373" name="Freeform: Shape 203">
                    <a:extLst>
                      <a:ext uri="{FF2B5EF4-FFF2-40B4-BE49-F238E27FC236}">
                        <a16:creationId xmlns:a16="http://schemas.microsoft.com/office/drawing/2014/main" id="{48D9EE57-A157-4C46-BCAC-0F0D6D65D84E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374" name="Freeform: Shape 204">
                    <a:extLst>
                      <a:ext uri="{FF2B5EF4-FFF2-40B4-BE49-F238E27FC236}">
                        <a16:creationId xmlns:a16="http://schemas.microsoft.com/office/drawing/2014/main" id="{62EA4023-5449-4589-982C-E951A6448974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372" name="Freeform: Shape 202">
                  <a:extLst>
                    <a:ext uri="{FF2B5EF4-FFF2-40B4-BE49-F238E27FC236}">
                      <a16:creationId xmlns:a16="http://schemas.microsoft.com/office/drawing/2014/main" id="{9799E181-D99E-48C3-8662-7532CFD47DD3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367" name="Group 197">
                <a:extLst>
                  <a:ext uri="{FF2B5EF4-FFF2-40B4-BE49-F238E27FC236}">
                    <a16:creationId xmlns:a16="http://schemas.microsoft.com/office/drawing/2014/main" id="{CF334CF6-511F-4CA1-B4F1-6BAA875B1D8A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368" name="Freeform: Shape 198">
                  <a:extLst>
                    <a:ext uri="{FF2B5EF4-FFF2-40B4-BE49-F238E27FC236}">
                      <a16:creationId xmlns:a16="http://schemas.microsoft.com/office/drawing/2014/main" id="{AACD6DDC-DDC7-4CEB-8400-F0560E591DC4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69" name="Freeform: Shape 199">
                  <a:extLst>
                    <a:ext uri="{FF2B5EF4-FFF2-40B4-BE49-F238E27FC236}">
                      <a16:creationId xmlns:a16="http://schemas.microsoft.com/office/drawing/2014/main" id="{C4E877CA-3D23-4BDB-94B1-7E78FF75600D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0" name="Freeform: Shape 200">
                  <a:extLst>
                    <a:ext uri="{FF2B5EF4-FFF2-40B4-BE49-F238E27FC236}">
                      <a16:creationId xmlns:a16="http://schemas.microsoft.com/office/drawing/2014/main" id="{0B3B4659-2BD6-481A-B8DD-7BB0E3B0C94E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361" name="Freeform: Shape 191">
              <a:extLst>
                <a:ext uri="{FF2B5EF4-FFF2-40B4-BE49-F238E27FC236}">
                  <a16:creationId xmlns:a16="http://schemas.microsoft.com/office/drawing/2014/main" id="{CEC66E15-84BE-49D4-B0A4-33E6E4500AF3}"/>
                </a:ext>
              </a:extLst>
            </p:cNvPr>
            <p:cNvSpPr/>
            <p:nvPr/>
          </p:nvSpPr>
          <p:spPr>
            <a:xfrm>
              <a:off x="9982937" y="3227327"/>
              <a:ext cx="1396598" cy="980395"/>
            </a:xfrm>
            <a:custGeom>
              <a:avLst/>
              <a:gdLst>
                <a:gd name="connsiteX0" fmla="*/ 2591793 w 2591789"/>
                <a:gd name="connsiteY0" fmla="*/ 892421 h 1816924"/>
                <a:gd name="connsiteX1" fmla="*/ 2577098 w 2591789"/>
                <a:gd name="connsiteY1" fmla="*/ 818943 h 1816924"/>
                <a:gd name="connsiteX2" fmla="*/ 2566410 w 2591789"/>
                <a:gd name="connsiteY2" fmla="*/ 806919 h 1816924"/>
                <a:gd name="connsiteX3" fmla="*/ 2363342 w 2591789"/>
                <a:gd name="connsiteY3" fmla="*/ 741011 h 1816924"/>
                <a:gd name="connsiteX4" fmla="*/ 2324598 w 2591789"/>
                <a:gd name="connsiteY4" fmla="*/ 759270 h 1816924"/>
                <a:gd name="connsiteX5" fmla="*/ 2324153 w 2591789"/>
                <a:gd name="connsiteY5" fmla="*/ 730769 h 1816924"/>
                <a:gd name="connsiteX6" fmla="*/ 2306785 w 2591789"/>
                <a:gd name="connsiteY6" fmla="*/ 676439 h 1816924"/>
                <a:gd name="connsiteX7" fmla="*/ 2266261 w 2591789"/>
                <a:gd name="connsiteY7" fmla="*/ 629235 h 1816924"/>
                <a:gd name="connsiteX8" fmla="*/ 2025340 w 2591789"/>
                <a:gd name="connsiteY8" fmla="*/ 435964 h 1816924"/>
                <a:gd name="connsiteX9" fmla="*/ 1549734 w 2591789"/>
                <a:gd name="connsiteY9" fmla="*/ 322406 h 1816924"/>
                <a:gd name="connsiteX10" fmla="*/ 1343994 w 2591789"/>
                <a:gd name="connsiteY10" fmla="*/ 302812 h 1816924"/>
                <a:gd name="connsiteX11" fmla="*/ 1071010 w 2591789"/>
                <a:gd name="connsiteY11" fmla="*/ 251599 h 1816924"/>
                <a:gd name="connsiteX12" fmla="*/ 1043399 w 2591789"/>
                <a:gd name="connsiteY12" fmla="*/ 252045 h 1816924"/>
                <a:gd name="connsiteX13" fmla="*/ 1059877 w 2591789"/>
                <a:gd name="connsiteY13" fmla="*/ 275647 h 1816924"/>
                <a:gd name="connsiteX14" fmla="*/ 1273632 w 2591789"/>
                <a:gd name="connsiteY14" fmla="*/ 396775 h 1816924"/>
                <a:gd name="connsiteX15" fmla="*/ 1473583 w 2591789"/>
                <a:gd name="connsiteY15" fmla="*/ 458230 h 1816924"/>
                <a:gd name="connsiteX16" fmla="*/ 1645033 w 2591789"/>
                <a:gd name="connsiteY16" fmla="*/ 546850 h 1816924"/>
                <a:gd name="connsiteX17" fmla="*/ 1728309 w 2591789"/>
                <a:gd name="connsiteY17" fmla="*/ 668423 h 1816924"/>
                <a:gd name="connsiteX18" fmla="*/ 1713613 w 2591789"/>
                <a:gd name="connsiteY18" fmla="*/ 640813 h 1816924"/>
                <a:gd name="connsiteX19" fmla="*/ 1557749 w 2591789"/>
                <a:gd name="connsiteY19" fmla="*/ 516568 h 1816924"/>
                <a:gd name="connsiteX20" fmla="*/ 1297235 w 2591789"/>
                <a:gd name="connsiteY20" fmla="*/ 451995 h 1816924"/>
                <a:gd name="connsiteX21" fmla="*/ 1103518 w 2591789"/>
                <a:gd name="connsiteY21" fmla="*/ 396775 h 1816924"/>
                <a:gd name="connsiteX22" fmla="*/ 913365 w 2591789"/>
                <a:gd name="connsiteY22" fmla="*/ 226216 h 1816924"/>
                <a:gd name="connsiteX23" fmla="*/ 873285 w 2591789"/>
                <a:gd name="connsiteY23" fmla="*/ 196825 h 1816924"/>
                <a:gd name="connsiteX24" fmla="*/ 718758 w 2591789"/>
                <a:gd name="connsiteY24" fmla="*/ 114885 h 1816924"/>
                <a:gd name="connsiteX25" fmla="*/ 632810 w 2591789"/>
                <a:gd name="connsiteY25" fmla="*/ 13796 h 1816924"/>
                <a:gd name="connsiteX26" fmla="*/ 617224 w 2591789"/>
                <a:gd name="connsiteY26" fmla="*/ 436 h 1816924"/>
                <a:gd name="connsiteX27" fmla="*/ 610099 w 2591789"/>
                <a:gd name="connsiteY27" fmla="*/ 21812 h 1816924"/>
                <a:gd name="connsiteX28" fmla="*/ 612770 w 2591789"/>
                <a:gd name="connsiteY28" fmla="*/ 56992 h 1816924"/>
                <a:gd name="connsiteX29" fmla="*/ 561113 w 2591789"/>
                <a:gd name="connsiteY29" fmla="*/ 228442 h 1816924"/>
                <a:gd name="connsiteX30" fmla="*/ 444883 w 2591789"/>
                <a:gd name="connsiteY30" fmla="*/ 418151 h 1816924"/>
                <a:gd name="connsiteX31" fmla="*/ 348248 w 2591789"/>
                <a:gd name="connsiteY31" fmla="*/ 639032 h 1816924"/>
                <a:gd name="connsiteX32" fmla="*/ 315739 w 2591789"/>
                <a:gd name="connsiteY32" fmla="*/ 834529 h 1816924"/>
                <a:gd name="connsiteX33" fmla="*/ 304606 w 2591789"/>
                <a:gd name="connsiteY33" fmla="*/ 890195 h 1816924"/>
                <a:gd name="connsiteX34" fmla="*/ 282785 w 2591789"/>
                <a:gd name="connsiteY34" fmla="*/ 857241 h 1816924"/>
                <a:gd name="connsiteX35" fmla="*/ 270316 w 2591789"/>
                <a:gd name="connsiteY35" fmla="*/ 850116 h 1816924"/>
                <a:gd name="connsiteX36" fmla="*/ 263636 w 2591789"/>
                <a:gd name="connsiteY36" fmla="*/ 863030 h 1816924"/>
                <a:gd name="connsiteX37" fmla="*/ 264972 w 2591789"/>
                <a:gd name="connsiteY37" fmla="*/ 886632 h 1816924"/>
                <a:gd name="connsiteX38" fmla="*/ 251612 w 2591789"/>
                <a:gd name="connsiteY38" fmla="*/ 827849 h 1816924"/>
                <a:gd name="connsiteX39" fmla="*/ 184368 w 2591789"/>
                <a:gd name="connsiteY39" fmla="*/ 769512 h 1816924"/>
                <a:gd name="connsiteX40" fmla="*/ 166555 w 2591789"/>
                <a:gd name="connsiteY40" fmla="*/ 768176 h 1816924"/>
                <a:gd name="connsiteX41" fmla="*/ 66357 w 2591789"/>
                <a:gd name="connsiteY41" fmla="*/ 797567 h 1816924"/>
                <a:gd name="connsiteX42" fmla="*/ 65466 w 2591789"/>
                <a:gd name="connsiteY42" fmla="*/ 703604 h 1816924"/>
                <a:gd name="connsiteX43" fmla="*/ 57896 w 2591789"/>
                <a:gd name="connsiteY43" fmla="*/ 677775 h 1816924"/>
                <a:gd name="connsiteX44" fmla="*/ 55669 w 2591789"/>
                <a:gd name="connsiteY44" fmla="*/ 799794 h 1816924"/>
                <a:gd name="connsiteX45" fmla="*/ 43200 w 2591789"/>
                <a:gd name="connsiteY45" fmla="*/ 833639 h 1816924"/>
                <a:gd name="connsiteX46" fmla="*/ 2230 w 2591789"/>
                <a:gd name="connsiteY46" fmla="*/ 920032 h 1816924"/>
                <a:gd name="connsiteX47" fmla="*/ 55669 w 2591789"/>
                <a:gd name="connsiteY47" fmla="*/ 1099052 h 1816924"/>
                <a:gd name="connsiteX48" fmla="*/ 75709 w 2591789"/>
                <a:gd name="connsiteY48" fmla="*/ 1138686 h 1816924"/>
                <a:gd name="connsiteX49" fmla="*/ 99311 w 2591789"/>
                <a:gd name="connsiteY49" fmla="*/ 1149374 h 1816924"/>
                <a:gd name="connsiteX50" fmla="*/ 293473 w 2591789"/>
                <a:gd name="connsiteY50" fmla="*/ 1202368 h 1816924"/>
                <a:gd name="connsiteX51" fmla="*/ 320192 w 2591789"/>
                <a:gd name="connsiteY51" fmla="*/ 1219735 h 1816924"/>
                <a:gd name="connsiteX52" fmla="*/ 477392 w 2591789"/>
                <a:gd name="connsiteY52" fmla="*/ 1392076 h 1816924"/>
                <a:gd name="connsiteX53" fmla="*/ 829198 w 2591789"/>
                <a:gd name="connsiteY53" fmla="*/ 1525673 h 1816924"/>
                <a:gd name="connsiteX54" fmla="*/ 848792 w 2591789"/>
                <a:gd name="connsiteY54" fmla="*/ 1525228 h 1816924"/>
                <a:gd name="connsiteX55" fmla="*/ 956116 w 2591789"/>
                <a:gd name="connsiteY55" fmla="*/ 1547939 h 1816924"/>
                <a:gd name="connsiteX56" fmla="*/ 1111534 w 2591789"/>
                <a:gd name="connsiteY56" fmla="*/ 1585792 h 1816924"/>
                <a:gd name="connsiteX57" fmla="*/ 1122222 w 2591789"/>
                <a:gd name="connsiteY57" fmla="*/ 1603605 h 1816924"/>
                <a:gd name="connsiteX58" fmla="*/ 1114651 w 2591789"/>
                <a:gd name="connsiteY58" fmla="*/ 1669068 h 1816924"/>
                <a:gd name="connsiteX59" fmla="*/ 1112425 w 2591789"/>
                <a:gd name="connsiteY59" fmla="*/ 1673521 h 1816924"/>
                <a:gd name="connsiteX60" fmla="*/ 1233998 w 2591789"/>
                <a:gd name="connsiteY60" fmla="*/ 1820478 h 1816924"/>
                <a:gd name="connsiteX61" fmla="*/ 1356463 w 2591789"/>
                <a:gd name="connsiteY61" fmla="*/ 1673966 h 1816924"/>
                <a:gd name="connsiteX62" fmla="*/ 1355572 w 2591789"/>
                <a:gd name="connsiteY62" fmla="*/ 1669513 h 1816924"/>
                <a:gd name="connsiteX63" fmla="*/ 1349783 w 2591789"/>
                <a:gd name="connsiteY63" fmla="*/ 1610285 h 1816924"/>
                <a:gd name="connsiteX64" fmla="*/ 1362697 w 2591789"/>
                <a:gd name="connsiteY64" fmla="*/ 1593808 h 1816924"/>
                <a:gd name="connsiteX65" fmla="*/ 1595602 w 2591789"/>
                <a:gd name="connsiteY65" fmla="*/ 1553283 h 1816924"/>
                <a:gd name="connsiteX66" fmla="*/ 1636572 w 2591789"/>
                <a:gd name="connsiteY66" fmla="*/ 1546158 h 1816924"/>
                <a:gd name="connsiteX67" fmla="*/ 1897532 w 2591789"/>
                <a:gd name="connsiteY67" fmla="*/ 1482477 h 1816924"/>
                <a:gd name="connsiteX68" fmla="*/ 2110397 w 2591789"/>
                <a:gd name="connsiteY68" fmla="*/ 1383615 h 1816924"/>
                <a:gd name="connsiteX69" fmla="*/ 2276949 w 2591789"/>
                <a:gd name="connsiteY69" fmla="*/ 1183219 h 1816924"/>
                <a:gd name="connsiteX70" fmla="*/ 2300997 w 2591789"/>
                <a:gd name="connsiteY70" fmla="*/ 1166296 h 1816924"/>
                <a:gd name="connsiteX71" fmla="*/ 2439047 w 2591789"/>
                <a:gd name="connsiteY71" fmla="*/ 1142694 h 1816924"/>
                <a:gd name="connsiteX72" fmla="*/ 2575316 w 2591789"/>
                <a:gd name="connsiteY72" fmla="*/ 998854 h 1816924"/>
                <a:gd name="connsiteX73" fmla="*/ 2579770 w 2591789"/>
                <a:gd name="connsiteY73" fmla="*/ 981932 h 1816924"/>
                <a:gd name="connsiteX74" fmla="*/ 2591793 w 2591789"/>
                <a:gd name="connsiteY74" fmla="*/ 892421 h 1816924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65466 w 2593321"/>
                <a:gd name="connsiteY42" fmla="*/ 703604 h 1820478"/>
                <a:gd name="connsiteX43" fmla="*/ 55669 w 2593321"/>
                <a:gd name="connsiteY43" fmla="*/ 799794 h 1820478"/>
                <a:gd name="connsiteX44" fmla="*/ 43200 w 2593321"/>
                <a:gd name="connsiteY44" fmla="*/ 833639 h 1820478"/>
                <a:gd name="connsiteX45" fmla="*/ 2230 w 2593321"/>
                <a:gd name="connsiteY45" fmla="*/ 920032 h 1820478"/>
                <a:gd name="connsiteX46" fmla="*/ 55669 w 2593321"/>
                <a:gd name="connsiteY46" fmla="*/ 1099052 h 1820478"/>
                <a:gd name="connsiteX47" fmla="*/ 75709 w 2593321"/>
                <a:gd name="connsiteY47" fmla="*/ 1138686 h 1820478"/>
                <a:gd name="connsiteX48" fmla="*/ 99311 w 2593321"/>
                <a:gd name="connsiteY48" fmla="*/ 1149374 h 1820478"/>
                <a:gd name="connsiteX49" fmla="*/ 293473 w 2593321"/>
                <a:gd name="connsiteY49" fmla="*/ 1202368 h 1820478"/>
                <a:gd name="connsiteX50" fmla="*/ 320192 w 2593321"/>
                <a:gd name="connsiteY50" fmla="*/ 1219735 h 1820478"/>
                <a:gd name="connsiteX51" fmla="*/ 477392 w 2593321"/>
                <a:gd name="connsiteY51" fmla="*/ 1392076 h 1820478"/>
                <a:gd name="connsiteX52" fmla="*/ 829198 w 2593321"/>
                <a:gd name="connsiteY52" fmla="*/ 1525673 h 1820478"/>
                <a:gd name="connsiteX53" fmla="*/ 848792 w 2593321"/>
                <a:gd name="connsiteY53" fmla="*/ 1525228 h 1820478"/>
                <a:gd name="connsiteX54" fmla="*/ 956116 w 2593321"/>
                <a:gd name="connsiteY54" fmla="*/ 1547939 h 1820478"/>
                <a:gd name="connsiteX55" fmla="*/ 1111534 w 2593321"/>
                <a:gd name="connsiteY55" fmla="*/ 1585792 h 1820478"/>
                <a:gd name="connsiteX56" fmla="*/ 1122222 w 2593321"/>
                <a:gd name="connsiteY56" fmla="*/ 1603605 h 1820478"/>
                <a:gd name="connsiteX57" fmla="*/ 1114651 w 2593321"/>
                <a:gd name="connsiteY57" fmla="*/ 1669068 h 1820478"/>
                <a:gd name="connsiteX58" fmla="*/ 1112425 w 2593321"/>
                <a:gd name="connsiteY58" fmla="*/ 1673521 h 1820478"/>
                <a:gd name="connsiteX59" fmla="*/ 1233998 w 2593321"/>
                <a:gd name="connsiteY59" fmla="*/ 1820478 h 1820478"/>
                <a:gd name="connsiteX60" fmla="*/ 1356463 w 2593321"/>
                <a:gd name="connsiteY60" fmla="*/ 1673966 h 1820478"/>
                <a:gd name="connsiteX61" fmla="*/ 1355572 w 2593321"/>
                <a:gd name="connsiteY61" fmla="*/ 1669513 h 1820478"/>
                <a:gd name="connsiteX62" fmla="*/ 1349783 w 2593321"/>
                <a:gd name="connsiteY62" fmla="*/ 1610285 h 1820478"/>
                <a:gd name="connsiteX63" fmla="*/ 1362697 w 2593321"/>
                <a:gd name="connsiteY63" fmla="*/ 1593808 h 1820478"/>
                <a:gd name="connsiteX64" fmla="*/ 1595602 w 2593321"/>
                <a:gd name="connsiteY64" fmla="*/ 1553283 h 1820478"/>
                <a:gd name="connsiteX65" fmla="*/ 1636572 w 2593321"/>
                <a:gd name="connsiteY65" fmla="*/ 1546158 h 1820478"/>
                <a:gd name="connsiteX66" fmla="*/ 1897532 w 2593321"/>
                <a:gd name="connsiteY66" fmla="*/ 1482477 h 1820478"/>
                <a:gd name="connsiteX67" fmla="*/ 2110397 w 2593321"/>
                <a:gd name="connsiteY67" fmla="*/ 1383615 h 1820478"/>
                <a:gd name="connsiteX68" fmla="*/ 2276949 w 2593321"/>
                <a:gd name="connsiteY68" fmla="*/ 1183219 h 1820478"/>
                <a:gd name="connsiteX69" fmla="*/ 2300997 w 2593321"/>
                <a:gd name="connsiteY69" fmla="*/ 1166296 h 1820478"/>
                <a:gd name="connsiteX70" fmla="*/ 2439047 w 2593321"/>
                <a:gd name="connsiteY70" fmla="*/ 1142694 h 1820478"/>
                <a:gd name="connsiteX71" fmla="*/ 2575316 w 2593321"/>
                <a:gd name="connsiteY71" fmla="*/ 998854 h 1820478"/>
                <a:gd name="connsiteX72" fmla="*/ 2579770 w 2593321"/>
                <a:gd name="connsiteY72" fmla="*/ 981932 h 1820478"/>
                <a:gd name="connsiteX73" fmla="*/ 2591793 w 2593321"/>
                <a:gd name="connsiteY73" fmla="*/ 892421 h 1820478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55669 w 2593321"/>
                <a:gd name="connsiteY42" fmla="*/ 799794 h 1820478"/>
                <a:gd name="connsiteX43" fmla="*/ 43200 w 2593321"/>
                <a:gd name="connsiteY43" fmla="*/ 833639 h 1820478"/>
                <a:gd name="connsiteX44" fmla="*/ 2230 w 2593321"/>
                <a:gd name="connsiteY44" fmla="*/ 920032 h 1820478"/>
                <a:gd name="connsiteX45" fmla="*/ 55669 w 2593321"/>
                <a:gd name="connsiteY45" fmla="*/ 1099052 h 1820478"/>
                <a:gd name="connsiteX46" fmla="*/ 75709 w 2593321"/>
                <a:gd name="connsiteY46" fmla="*/ 1138686 h 1820478"/>
                <a:gd name="connsiteX47" fmla="*/ 99311 w 2593321"/>
                <a:gd name="connsiteY47" fmla="*/ 1149374 h 1820478"/>
                <a:gd name="connsiteX48" fmla="*/ 293473 w 2593321"/>
                <a:gd name="connsiteY48" fmla="*/ 1202368 h 1820478"/>
                <a:gd name="connsiteX49" fmla="*/ 320192 w 2593321"/>
                <a:gd name="connsiteY49" fmla="*/ 1219735 h 1820478"/>
                <a:gd name="connsiteX50" fmla="*/ 477392 w 2593321"/>
                <a:gd name="connsiteY50" fmla="*/ 1392076 h 1820478"/>
                <a:gd name="connsiteX51" fmla="*/ 829198 w 2593321"/>
                <a:gd name="connsiteY51" fmla="*/ 1525673 h 1820478"/>
                <a:gd name="connsiteX52" fmla="*/ 848792 w 2593321"/>
                <a:gd name="connsiteY52" fmla="*/ 1525228 h 1820478"/>
                <a:gd name="connsiteX53" fmla="*/ 956116 w 2593321"/>
                <a:gd name="connsiteY53" fmla="*/ 1547939 h 1820478"/>
                <a:gd name="connsiteX54" fmla="*/ 1111534 w 2593321"/>
                <a:gd name="connsiteY54" fmla="*/ 1585792 h 1820478"/>
                <a:gd name="connsiteX55" fmla="*/ 1122222 w 2593321"/>
                <a:gd name="connsiteY55" fmla="*/ 1603605 h 1820478"/>
                <a:gd name="connsiteX56" fmla="*/ 1114651 w 2593321"/>
                <a:gd name="connsiteY56" fmla="*/ 1669068 h 1820478"/>
                <a:gd name="connsiteX57" fmla="*/ 1112425 w 2593321"/>
                <a:gd name="connsiteY57" fmla="*/ 1673521 h 1820478"/>
                <a:gd name="connsiteX58" fmla="*/ 1233998 w 2593321"/>
                <a:gd name="connsiteY58" fmla="*/ 1820478 h 1820478"/>
                <a:gd name="connsiteX59" fmla="*/ 1356463 w 2593321"/>
                <a:gd name="connsiteY59" fmla="*/ 1673966 h 1820478"/>
                <a:gd name="connsiteX60" fmla="*/ 1355572 w 2593321"/>
                <a:gd name="connsiteY60" fmla="*/ 1669513 h 1820478"/>
                <a:gd name="connsiteX61" fmla="*/ 1349783 w 2593321"/>
                <a:gd name="connsiteY61" fmla="*/ 1610285 h 1820478"/>
                <a:gd name="connsiteX62" fmla="*/ 1362697 w 2593321"/>
                <a:gd name="connsiteY62" fmla="*/ 1593808 h 1820478"/>
                <a:gd name="connsiteX63" fmla="*/ 1595602 w 2593321"/>
                <a:gd name="connsiteY63" fmla="*/ 1553283 h 1820478"/>
                <a:gd name="connsiteX64" fmla="*/ 1636572 w 2593321"/>
                <a:gd name="connsiteY64" fmla="*/ 1546158 h 1820478"/>
                <a:gd name="connsiteX65" fmla="*/ 1897532 w 2593321"/>
                <a:gd name="connsiteY65" fmla="*/ 1482477 h 1820478"/>
                <a:gd name="connsiteX66" fmla="*/ 2110397 w 2593321"/>
                <a:gd name="connsiteY66" fmla="*/ 1383615 h 1820478"/>
                <a:gd name="connsiteX67" fmla="*/ 2276949 w 2593321"/>
                <a:gd name="connsiteY67" fmla="*/ 1183219 h 1820478"/>
                <a:gd name="connsiteX68" fmla="*/ 2300997 w 2593321"/>
                <a:gd name="connsiteY68" fmla="*/ 1166296 h 1820478"/>
                <a:gd name="connsiteX69" fmla="*/ 2439047 w 2593321"/>
                <a:gd name="connsiteY69" fmla="*/ 1142694 h 1820478"/>
                <a:gd name="connsiteX70" fmla="*/ 2575316 w 2593321"/>
                <a:gd name="connsiteY70" fmla="*/ 998854 h 1820478"/>
                <a:gd name="connsiteX71" fmla="*/ 2579770 w 2593321"/>
                <a:gd name="connsiteY71" fmla="*/ 981932 h 1820478"/>
                <a:gd name="connsiteX72" fmla="*/ 2591793 w 2593321"/>
                <a:gd name="connsiteY72" fmla="*/ 892421 h 182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593321" h="1820478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2" name="Freeform: Shape 192">
              <a:extLst>
                <a:ext uri="{FF2B5EF4-FFF2-40B4-BE49-F238E27FC236}">
                  <a16:creationId xmlns:a16="http://schemas.microsoft.com/office/drawing/2014/main" id="{25E20BE1-E201-40F5-B57F-73B31E718226}"/>
                </a:ext>
              </a:extLst>
            </p:cNvPr>
            <p:cNvSpPr/>
            <p:nvPr/>
          </p:nvSpPr>
          <p:spPr>
            <a:xfrm>
              <a:off x="9732918" y="3718930"/>
              <a:ext cx="211046" cy="263806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3" name="Freeform: Shape 193">
              <a:extLst>
                <a:ext uri="{FF2B5EF4-FFF2-40B4-BE49-F238E27FC236}">
                  <a16:creationId xmlns:a16="http://schemas.microsoft.com/office/drawing/2014/main" id="{6D4C85DD-3226-4593-8606-2AF545275105}"/>
                </a:ext>
              </a:extLst>
            </p:cNvPr>
            <p:cNvSpPr/>
            <p:nvPr/>
          </p:nvSpPr>
          <p:spPr>
            <a:xfrm>
              <a:off x="10513909" y="3755655"/>
              <a:ext cx="338152" cy="141497"/>
            </a:xfrm>
            <a:custGeom>
              <a:avLst/>
              <a:gdLst>
                <a:gd name="connsiteX0" fmla="*/ 631471 w 627907"/>
                <a:gd name="connsiteY0" fmla="*/ 0 h 262741"/>
                <a:gd name="connsiteX1" fmla="*/ 309946 w 627907"/>
                <a:gd name="connsiteY1" fmla="*/ 265413 h 262741"/>
                <a:gd name="connsiteX2" fmla="*/ 0 w 627907"/>
                <a:gd name="connsiteY2" fmla="*/ 891 h 262741"/>
                <a:gd name="connsiteX3" fmla="*/ 314399 w 627907"/>
                <a:gd name="connsiteY3" fmla="*/ 142949 h 262741"/>
                <a:gd name="connsiteX4" fmla="*/ 631471 w 627907"/>
                <a:gd name="connsiteY4" fmla="*/ 0 h 26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907" h="262741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4" name="Freeform: Shape 194">
              <a:extLst>
                <a:ext uri="{FF2B5EF4-FFF2-40B4-BE49-F238E27FC236}">
                  <a16:creationId xmlns:a16="http://schemas.microsoft.com/office/drawing/2014/main" id="{CE67E217-614F-47B2-B784-791D6DAAEFBF}"/>
                </a:ext>
              </a:extLst>
            </p:cNvPr>
            <p:cNvSpPr/>
            <p:nvPr/>
          </p:nvSpPr>
          <p:spPr>
            <a:xfrm>
              <a:off x="10315812" y="3457385"/>
              <a:ext cx="736917" cy="252669"/>
            </a:xfrm>
            <a:custGeom>
              <a:avLst/>
              <a:gdLst>
                <a:gd name="connsiteX0" fmla="*/ 848728 w 953751"/>
                <a:gd name="connsiteY0" fmla="*/ 251361 h 327015"/>
                <a:gd name="connsiteX1" fmla="*/ 943901 w 953751"/>
                <a:gd name="connsiteY1" fmla="*/ 303778 h 327015"/>
                <a:gd name="connsiteX2" fmla="*/ 742147 w 953751"/>
                <a:gd name="connsiteY2" fmla="*/ 304399 h 327015"/>
                <a:gd name="connsiteX3" fmla="*/ 848728 w 953751"/>
                <a:gd name="connsiteY3" fmla="*/ 251361 h 327015"/>
                <a:gd name="connsiteX4" fmla="*/ 67514 w 953751"/>
                <a:gd name="connsiteY4" fmla="*/ 214231 h 327015"/>
                <a:gd name="connsiteX5" fmla="*/ 95294 w 953751"/>
                <a:gd name="connsiteY5" fmla="*/ 219663 h 327015"/>
                <a:gd name="connsiteX6" fmla="*/ 120125 w 953751"/>
                <a:gd name="connsiteY6" fmla="*/ 267774 h 327015"/>
                <a:gd name="connsiteX7" fmla="*/ 59909 w 953751"/>
                <a:gd name="connsiteY7" fmla="*/ 325817 h 327015"/>
                <a:gd name="connsiteX8" fmla="*/ 24214 w 953751"/>
                <a:gd name="connsiteY8" fmla="*/ 287328 h 327015"/>
                <a:gd name="connsiteX9" fmla="*/ 41596 w 953751"/>
                <a:gd name="connsiteY9" fmla="*/ 225560 h 327015"/>
                <a:gd name="connsiteX10" fmla="*/ 67514 w 953751"/>
                <a:gd name="connsiteY10" fmla="*/ 214231 h 327015"/>
                <a:gd name="connsiteX11" fmla="*/ 809813 w 953751"/>
                <a:gd name="connsiteY11" fmla="*/ 21634 h 327015"/>
                <a:gd name="connsiteX12" fmla="*/ 938936 w 953751"/>
                <a:gd name="connsiteY12" fmla="*/ 82470 h 327015"/>
                <a:gd name="connsiteX13" fmla="*/ 947317 w 953751"/>
                <a:gd name="connsiteY13" fmla="*/ 140203 h 327015"/>
                <a:gd name="connsiteX14" fmla="*/ 934901 w 953751"/>
                <a:gd name="connsiteY14" fmla="*/ 124683 h 327015"/>
                <a:gd name="connsiteX15" fmla="*/ 798950 w 953751"/>
                <a:gd name="connsiteY15" fmla="*/ 53604 h 327015"/>
                <a:gd name="connsiteX16" fmla="*/ 781568 w 953751"/>
                <a:gd name="connsiteY16" fmla="*/ 51121 h 327015"/>
                <a:gd name="connsiteX17" fmla="*/ 789638 w 953751"/>
                <a:gd name="connsiteY17" fmla="*/ 27842 h 327015"/>
                <a:gd name="connsiteX18" fmla="*/ 809813 w 953751"/>
                <a:gd name="connsiteY18" fmla="*/ 21634 h 327015"/>
                <a:gd name="connsiteX19" fmla="*/ 111435 w 953751"/>
                <a:gd name="connsiteY19" fmla="*/ 527 h 327015"/>
                <a:gd name="connsiteX20" fmla="*/ 166064 w 953751"/>
                <a:gd name="connsiteY20" fmla="*/ 35601 h 327015"/>
                <a:gd name="connsiteX21" fmla="*/ 89086 w 953751"/>
                <a:gd name="connsiteY21" fmla="*/ 36533 h 327015"/>
                <a:gd name="connsiteX22" fmla="*/ 13661 w 953751"/>
                <a:gd name="connsiteY22" fmla="*/ 94265 h 327015"/>
                <a:gd name="connsiteX23" fmla="*/ 4970 w 953751"/>
                <a:gd name="connsiteY23" fmla="*/ 102646 h 327015"/>
                <a:gd name="connsiteX24" fmla="*/ 4 w 953751"/>
                <a:gd name="connsiteY24" fmla="*/ 90851 h 327015"/>
                <a:gd name="connsiteX25" fmla="*/ 17386 w 953751"/>
                <a:gd name="connsiteY25" fmla="*/ 48948 h 327015"/>
                <a:gd name="connsiteX26" fmla="*/ 111435 w 953751"/>
                <a:gd name="connsiteY26" fmla="*/ 527 h 32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3751" h="327015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 w="4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365" name="Freeform: Shape 195">
              <a:extLst>
                <a:ext uri="{FF2B5EF4-FFF2-40B4-BE49-F238E27FC236}">
                  <a16:creationId xmlns:a16="http://schemas.microsoft.com/office/drawing/2014/main" id="{E7F829C9-98D3-4EE4-A5F4-7891CBF89585}"/>
                </a:ext>
              </a:extLst>
            </p:cNvPr>
            <p:cNvSpPr/>
            <p:nvPr/>
          </p:nvSpPr>
          <p:spPr>
            <a:xfrm>
              <a:off x="9808956" y="3951268"/>
              <a:ext cx="1438942" cy="860967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11214</TotalTime>
  <Words>46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20</cp:revision>
  <dcterms:created xsi:type="dcterms:W3CDTF">2018-02-18T19:39:47Z</dcterms:created>
  <dcterms:modified xsi:type="dcterms:W3CDTF">2022-10-25T05:33:23Z</dcterms:modified>
</cp:coreProperties>
</file>