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2" name="Freeform: Shape 1">
            <a:extLst>
              <a:ext uri="{FF2B5EF4-FFF2-40B4-BE49-F238E27FC236}">
                <a16:creationId xmlns:a16="http://schemas.microsoft.com/office/drawing/2014/main" id="{15B15888-1AF6-4871-BA03-B8C8DCEE281D}"/>
              </a:ext>
            </a:extLst>
          </p:cNvPr>
          <p:cNvSpPr/>
          <p:nvPr/>
        </p:nvSpPr>
        <p:spPr>
          <a:xfrm>
            <a:off x="6616197" y="1799977"/>
            <a:ext cx="854825" cy="979921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Freeform: Shape 2">
            <a:extLst>
              <a:ext uri="{FF2B5EF4-FFF2-40B4-BE49-F238E27FC236}">
                <a16:creationId xmlns:a16="http://schemas.microsoft.com/office/drawing/2014/main" id="{1C2F0CCD-EC43-4063-B2D9-DB449CF89491}"/>
              </a:ext>
            </a:extLst>
          </p:cNvPr>
          <p:cNvSpPr/>
          <p:nvPr/>
        </p:nvSpPr>
        <p:spPr>
          <a:xfrm>
            <a:off x="1037142" y="3781984"/>
            <a:ext cx="695112" cy="698880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4" name="Freeform: Shape 3">
            <a:extLst>
              <a:ext uri="{FF2B5EF4-FFF2-40B4-BE49-F238E27FC236}">
                <a16:creationId xmlns:a16="http://schemas.microsoft.com/office/drawing/2014/main" id="{6A9B6796-2C87-4E49-9DD3-481CCC7DBA04}"/>
              </a:ext>
            </a:extLst>
          </p:cNvPr>
          <p:cNvSpPr/>
          <p:nvPr/>
        </p:nvSpPr>
        <p:spPr>
          <a:xfrm>
            <a:off x="6616197" y="3821010"/>
            <a:ext cx="854825" cy="646331"/>
          </a:xfrm>
          <a:custGeom>
            <a:avLst/>
            <a:gdLst>
              <a:gd name="connsiteX0" fmla="*/ 382243 w 390525"/>
              <a:gd name="connsiteY0" fmla="*/ 201188 h 295275"/>
              <a:gd name="connsiteX1" fmla="*/ 373670 w 390525"/>
              <a:gd name="connsiteY1" fmla="*/ 185948 h 295275"/>
              <a:gd name="connsiteX2" fmla="*/ 373670 w 390525"/>
              <a:gd name="connsiteY2" fmla="*/ 163088 h 295275"/>
              <a:gd name="connsiteX3" fmla="*/ 371765 w 390525"/>
              <a:gd name="connsiteY3" fmla="*/ 127846 h 295275"/>
              <a:gd name="connsiteX4" fmla="*/ 330808 w 390525"/>
              <a:gd name="connsiteY4" fmla="*/ 22118 h 295275"/>
              <a:gd name="connsiteX5" fmla="*/ 321283 w 390525"/>
              <a:gd name="connsiteY5" fmla="*/ 15451 h 295275"/>
              <a:gd name="connsiteX6" fmla="*/ 232700 w 390525"/>
              <a:gd name="connsiteY6" fmla="*/ 7831 h 295275"/>
              <a:gd name="connsiteX7" fmla="*/ 71728 w 390525"/>
              <a:gd name="connsiteY7" fmla="*/ 15451 h 295275"/>
              <a:gd name="connsiteX8" fmla="*/ 61250 w 390525"/>
              <a:gd name="connsiteY8" fmla="*/ 23071 h 295275"/>
              <a:gd name="connsiteX9" fmla="*/ 25055 w 390525"/>
              <a:gd name="connsiteY9" fmla="*/ 108796 h 295275"/>
              <a:gd name="connsiteX10" fmla="*/ 17435 w 390525"/>
              <a:gd name="connsiteY10" fmla="*/ 188806 h 295275"/>
              <a:gd name="connsiteX11" fmla="*/ 10768 w 390525"/>
              <a:gd name="connsiteY11" fmla="*/ 200236 h 295275"/>
              <a:gd name="connsiteX12" fmla="*/ 7910 w 390525"/>
              <a:gd name="connsiteY12" fmla="*/ 214523 h 295275"/>
              <a:gd name="connsiteX13" fmla="*/ 12673 w 390525"/>
              <a:gd name="connsiteY13" fmla="*/ 222143 h 295275"/>
              <a:gd name="connsiteX14" fmla="*/ 18388 w 390525"/>
              <a:gd name="connsiteY14" fmla="*/ 229763 h 295275"/>
              <a:gd name="connsiteX15" fmla="*/ 26960 w 390525"/>
              <a:gd name="connsiteY15" fmla="*/ 237383 h 295275"/>
              <a:gd name="connsiteX16" fmla="*/ 34580 w 390525"/>
              <a:gd name="connsiteY16" fmla="*/ 245956 h 295275"/>
              <a:gd name="connsiteX17" fmla="*/ 34580 w 390525"/>
              <a:gd name="connsiteY17" fmla="*/ 284056 h 295275"/>
              <a:gd name="connsiteX18" fmla="*/ 43153 w 390525"/>
              <a:gd name="connsiteY18" fmla="*/ 292628 h 295275"/>
              <a:gd name="connsiteX19" fmla="*/ 80300 w 390525"/>
              <a:gd name="connsiteY19" fmla="*/ 292628 h 295275"/>
              <a:gd name="connsiteX20" fmla="*/ 99350 w 390525"/>
              <a:gd name="connsiteY20" fmla="*/ 272626 h 295275"/>
              <a:gd name="connsiteX21" fmla="*/ 110780 w 390525"/>
              <a:gd name="connsiteY21" fmla="*/ 252623 h 295275"/>
              <a:gd name="connsiteX22" fmla="*/ 117448 w 390525"/>
              <a:gd name="connsiteY22" fmla="*/ 245003 h 295275"/>
              <a:gd name="connsiteX23" fmla="*/ 131735 w 390525"/>
              <a:gd name="connsiteY23" fmla="*/ 236431 h 295275"/>
              <a:gd name="connsiteX24" fmla="*/ 257465 w 390525"/>
              <a:gd name="connsiteY24" fmla="*/ 236431 h 295275"/>
              <a:gd name="connsiteX25" fmla="*/ 277468 w 390525"/>
              <a:gd name="connsiteY25" fmla="*/ 246908 h 295275"/>
              <a:gd name="connsiteX26" fmla="*/ 283183 w 390525"/>
              <a:gd name="connsiteY26" fmla="*/ 251671 h 295275"/>
              <a:gd name="connsiteX27" fmla="*/ 294613 w 390525"/>
              <a:gd name="connsiteY27" fmla="*/ 271673 h 295275"/>
              <a:gd name="connsiteX28" fmla="*/ 294613 w 390525"/>
              <a:gd name="connsiteY28" fmla="*/ 283103 h 295275"/>
              <a:gd name="connsiteX29" fmla="*/ 302233 w 390525"/>
              <a:gd name="connsiteY29" fmla="*/ 291676 h 295275"/>
              <a:gd name="connsiteX30" fmla="*/ 350810 w 390525"/>
              <a:gd name="connsiteY30" fmla="*/ 291676 h 295275"/>
              <a:gd name="connsiteX31" fmla="*/ 358430 w 390525"/>
              <a:gd name="connsiteY31" fmla="*/ 284056 h 295275"/>
              <a:gd name="connsiteX32" fmla="*/ 358430 w 390525"/>
              <a:gd name="connsiteY32" fmla="*/ 251671 h 295275"/>
              <a:gd name="connsiteX33" fmla="*/ 367003 w 390525"/>
              <a:gd name="connsiteY33" fmla="*/ 236431 h 295275"/>
              <a:gd name="connsiteX34" fmla="*/ 379385 w 390525"/>
              <a:gd name="connsiteY34" fmla="*/ 221191 h 295275"/>
              <a:gd name="connsiteX35" fmla="*/ 380338 w 390525"/>
              <a:gd name="connsiteY35" fmla="*/ 221191 h 295275"/>
              <a:gd name="connsiteX36" fmla="*/ 385100 w 390525"/>
              <a:gd name="connsiteY36" fmla="*/ 215476 h 295275"/>
              <a:gd name="connsiteX37" fmla="*/ 382243 w 390525"/>
              <a:gd name="connsiteY37" fmla="*/ 201188 h 295275"/>
              <a:gd name="connsiteX38" fmla="*/ 364145 w 390525"/>
              <a:gd name="connsiteY38" fmla="*/ 163088 h 295275"/>
              <a:gd name="connsiteX39" fmla="*/ 364145 w 390525"/>
              <a:gd name="connsiteY39" fmla="*/ 164041 h 295275"/>
              <a:gd name="connsiteX40" fmla="*/ 335570 w 390525"/>
              <a:gd name="connsiteY40" fmla="*/ 192616 h 295275"/>
              <a:gd name="connsiteX41" fmla="*/ 307948 w 390525"/>
              <a:gd name="connsiteY41" fmla="*/ 164993 h 295275"/>
              <a:gd name="connsiteX42" fmla="*/ 320330 w 390525"/>
              <a:gd name="connsiteY42" fmla="*/ 153563 h 295275"/>
              <a:gd name="connsiteX43" fmla="*/ 354620 w 390525"/>
              <a:gd name="connsiteY43" fmla="*/ 153563 h 295275"/>
              <a:gd name="connsiteX44" fmla="*/ 364145 w 390525"/>
              <a:gd name="connsiteY44" fmla="*/ 163088 h 295275"/>
              <a:gd name="connsiteX45" fmla="*/ 71728 w 390525"/>
              <a:gd name="connsiteY45" fmla="*/ 30691 h 295275"/>
              <a:gd name="connsiteX46" fmla="*/ 80300 w 390525"/>
              <a:gd name="connsiteY46" fmla="*/ 26881 h 295275"/>
              <a:gd name="connsiteX47" fmla="*/ 311758 w 390525"/>
              <a:gd name="connsiteY47" fmla="*/ 26881 h 295275"/>
              <a:gd name="connsiteX48" fmla="*/ 322235 w 390525"/>
              <a:gd name="connsiteY48" fmla="*/ 34501 h 295275"/>
              <a:gd name="connsiteX49" fmla="*/ 352715 w 390525"/>
              <a:gd name="connsiteY49" fmla="*/ 108796 h 295275"/>
              <a:gd name="connsiteX50" fmla="*/ 39343 w 390525"/>
              <a:gd name="connsiteY50" fmla="*/ 108796 h 295275"/>
              <a:gd name="connsiteX51" fmla="*/ 71728 w 390525"/>
              <a:gd name="connsiteY51" fmla="*/ 30691 h 295275"/>
              <a:gd name="connsiteX52" fmla="*/ 285088 w 390525"/>
              <a:gd name="connsiteY52" fmla="*/ 166898 h 295275"/>
              <a:gd name="connsiteX53" fmla="*/ 196505 w 390525"/>
              <a:gd name="connsiteY53" fmla="*/ 166898 h 295275"/>
              <a:gd name="connsiteX54" fmla="*/ 107923 w 390525"/>
              <a:gd name="connsiteY54" fmla="*/ 166898 h 295275"/>
              <a:gd name="connsiteX55" fmla="*/ 98398 w 390525"/>
              <a:gd name="connsiteY55" fmla="*/ 160231 h 295275"/>
              <a:gd name="connsiteX56" fmla="*/ 107923 w 390525"/>
              <a:gd name="connsiteY56" fmla="*/ 154516 h 295275"/>
              <a:gd name="connsiteX57" fmla="*/ 286040 w 390525"/>
              <a:gd name="connsiteY57" fmla="*/ 154516 h 295275"/>
              <a:gd name="connsiteX58" fmla="*/ 295565 w 390525"/>
              <a:gd name="connsiteY58" fmla="*/ 161183 h 295275"/>
              <a:gd name="connsiteX59" fmla="*/ 285088 w 390525"/>
              <a:gd name="connsiteY59" fmla="*/ 166898 h 295275"/>
              <a:gd name="connsiteX60" fmla="*/ 294613 w 390525"/>
              <a:gd name="connsiteY60" fmla="*/ 185948 h 295275"/>
              <a:gd name="connsiteX61" fmla="*/ 286040 w 390525"/>
              <a:gd name="connsiteY61" fmla="*/ 192616 h 295275"/>
              <a:gd name="connsiteX62" fmla="*/ 195553 w 390525"/>
              <a:gd name="connsiteY62" fmla="*/ 192616 h 295275"/>
              <a:gd name="connsiteX63" fmla="*/ 106970 w 390525"/>
              <a:gd name="connsiteY63" fmla="*/ 192616 h 295275"/>
              <a:gd name="connsiteX64" fmla="*/ 98398 w 390525"/>
              <a:gd name="connsiteY64" fmla="*/ 186901 h 295275"/>
              <a:gd name="connsiteX65" fmla="*/ 106970 w 390525"/>
              <a:gd name="connsiteY65" fmla="*/ 180233 h 295275"/>
              <a:gd name="connsiteX66" fmla="*/ 286040 w 390525"/>
              <a:gd name="connsiteY66" fmla="*/ 180233 h 295275"/>
              <a:gd name="connsiteX67" fmla="*/ 294613 w 390525"/>
              <a:gd name="connsiteY67" fmla="*/ 185948 h 295275"/>
              <a:gd name="connsiteX68" fmla="*/ 27913 w 390525"/>
              <a:gd name="connsiteY68" fmla="*/ 184043 h 295275"/>
              <a:gd name="connsiteX69" fmla="*/ 27913 w 390525"/>
              <a:gd name="connsiteY69" fmla="*/ 180233 h 295275"/>
              <a:gd name="connsiteX70" fmla="*/ 55535 w 390525"/>
              <a:gd name="connsiteY70" fmla="*/ 152611 h 295275"/>
              <a:gd name="connsiteX71" fmla="*/ 84110 w 390525"/>
              <a:gd name="connsiteY71" fmla="*/ 181186 h 295275"/>
              <a:gd name="connsiteX72" fmla="*/ 73633 w 390525"/>
              <a:gd name="connsiteY72" fmla="*/ 191663 h 295275"/>
              <a:gd name="connsiteX73" fmla="*/ 36485 w 390525"/>
              <a:gd name="connsiteY73" fmla="*/ 191663 h 295275"/>
              <a:gd name="connsiteX74" fmla="*/ 27913 w 390525"/>
              <a:gd name="connsiteY74" fmla="*/ 184043 h 295275"/>
              <a:gd name="connsiteX75" fmla="*/ 372718 w 390525"/>
              <a:gd name="connsiteY75" fmla="*/ 219286 h 295275"/>
              <a:gd name="connsiteX76" fmla="*/ 314615 w 390525"/>
              <a:gd name="connsiteY76" fmla="*/ 219286 h 295275"/>
              <a:gd name="connsiteX77" fmla="*/ 307948 w 390525"/>
              <a:gd name="connsiteY77" fmla="*/ 220238 h 295275"/>
              <a:gd name="connsiteX78" fmla="*/ 310805 w 390525"/>
              <a:gd name="connsiteY78" fmla="*/ 230716 h 295275"/>
              <a:gd name="connsiteX79" fmla="*/ 304138 w 390525"/>
              <a:gd name="connsiteY79" fmla="*/ 249766 h 295275"/>
              <a:gd name="connsiteX80" fmla="*/ 282230 w 390525"/>
              <a:gd name="connsiteY80" fmla="*/ 247861 h 295275"/>
              <a:gd name="connsiteX81" fmla="*/ 277468 w 390525"/>
              <a:gd name="connsiteY81" fmla="*/ 226906 h 295275"/>
              <a:gd name="connsiteX82" fmla="*/ 280325 w 390525"/>
              <a:gd name="connsiteY82" fmla="*/ 219286 h 295275"/>
              <a:gd name="connsiteX83" fmla="*/ 276515 w 390525"/>
              <a:gd name="connsiteY83" fmla="*/ 217381 h 295275"/>
              <a:gd name="connsiteX84" fmla="*/ 119353 w 390525"/>
              <a:gd name="connsiteY84" fmla="*/ 217381 h 295275"/>
              <a:gd name="connsiteX85" fmla="*/ 111733 w 390525"/>
              <a:gd name="connsiteY85" fmla="*/ 218333 h 295275"/>
              <a:gd name="connsiteX86" fmla="*/ 113638 w 390525"/>
              <a:gd name="connsiteY86" fmla="*/ 228811 h 295275"/>
              <a:gd name="connsiteX87" fmla="*/ 106970 w 390525"/>
              <a:gd name="connsiteY87" fmla="*/ 247861 h 295275"/>
              <a:gd name="connsiteX88" fmla="*/ 85063 w 390525"/>
              <a:gd name="connsiteY88" fmla="*/ 247861 h 295275"/>
              <a:gd name="connsiteX89" fmla="*/ 78395 w 390525"/>
              <a:gd name="connsiteY89" fmla="*/ 228811 h 295275"/>
              <a:gd name="connsiteX90" fmla="*/ 80300 w 390525"/>
              <a:gd name="connsiteY90" fmla="*/ 218333 h 295275"/>
              <a:gd name="connsiteX91" fmla="*/ 18388 w 390525"/>
              <a:gd name="connsiteY91" fmla="*/ 217381 h 295275"/>
              <a:gd name="connsiteX92" fmla="*/ 8863 w 390525"/>
              <a:gd name="connsiteY92" fmla="*/ 209761 h 295275"/>
              <a:gd name="connsiteX93" fmla="*/ 15530 w 390525"/>
              <a:gd name="connsiteY93" fmla="*/ 204046 h 295275"/>
              <a:gd name="connsiteX94" fmla="*/ 19340 w 390525"/>
              <a:gd name="connsiteY94" fmla="*/ 204046 h 295275"/>
              <a:gd name="connsiteX95" fmla="*/ 369860 w 390525"/>
              <a:gd name="connsiteY95" fmla="*/ 204046 h 295275"/>
              <a:gd name="connsiteX96" fmla="*/ 379385 w 390525"/>
              <a:gd name="connsiteY96" fmla="*/ 206903 h 295275"/>
              <a:gd name="connsiteX97" fmla="*/ 372718 w 390525"/>
              <a:gd name="connsiteY97" fmla="*/ 219286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90525" h="295275">
                <a:moveTo>
                  <a:pt x="382243" y="201188"/>
                </a:moveTo>
                <a:cubicBezTo>
                  <a:pt x="370813" y="199283"/>
                  <a:pt x="373670" y="192616"/>
                  <a:pt x="373670" y="185948"/>
                </a:cubicBezTo>
                <a:cubicBezTo>
                  <a:pt x="373670" y="179281"/>
                  <a:pt x="373670" y="171661"/>
                  <a:pt x="373670" y="163088"/>
                </a:cubicBezTo>
                <a:cubicBezTo>
                  <a:pt x="372718" y="152611"/>
                  <a:pt x="374623" y="140228"/>
                  <a:pt x="371765" y="127846"/>
                </a:cubicBezTo>
                <a:cubicBezTo>
                  <a:pt x="362240" y="90698"/>
                  <a:pt x="346048" y="56408"/>
                  <a:pt x="330808" y="22118"/>
                </a:cubicBezTo>
                <a:cubicBezTo>
                  <a:pt x="328903" y="17356"/>
                  <a:pt x="325093" y="16403"/>
                  <a:pt x="321283" y="15451"/>
                </a:cubicBezTo>
                <a:cubicBezTo>
                  <a:pt x="291755" y="10688"/>
                  <a:pt x="262228" y="8783"/>
                  <a:pt x="232700" y="7831"/>
                </a:cubicBezTo>
                <a:cubicBezTo>
                  <a:pt x="178408" y="5926"/>
                  <a:pt x="125068" y="7831"/>
                  <a:pt x="71728" y="15451"/>
                </a:cubicBezTo>
                <a:cubicBezTo>
                  <a:pt x="66965" y="16403"/>
                  <a:pt x="63155" y="18308"/>
                  <a:pt x="61250" y="23071"/>
                </a:cubicBezTo>
                <a:cubicBezTo>
                  <a:pt x="47915" y="51646"/>
                  <a:pt x="35533" y="80221"/>
                  <a:pt x="25055" y="108796"/>
                </a:cubicBezTo>
                <a:cubicBezTo>
                  <a:pt x="15530" y="134513"/>
                  <a:pt x="18388" y="162136"/>
                  <a:pt x="17435" y="188806"/>
                </a:cubicBezTo>
                <a:cubicBezTo>
                  <a:pt x="17435" y="193568"/>
                  <a:pt x="19340" y="198331"/>
                  <a:pt x="10768" y="200236"/>
                </a:cubicBezTo>
                <a:cubicBezTo>
                  <a:pt x="4100" y="201188"/>
                  <a:pt x="8863" y="209761"/>
                  <a:pt x="7910" y="214523"/>
                </a:cubicBezTo>
                <a:cubicBezTo>
                  <a:pt x="7910" y="217381"/>
                  <a:pt x="6958" y="222143"/>
                  <a:pt x="12673" y="222143"/>
                </a:cubicBezTo>
                <a:cubicBezTo>
                  <a:pt x="18388" y="222143"/>
                  <a:pt x="19340" y="225001"/>
                  <a:pt x="18388" y="229763"/>
                </a:cubicBezTo>
                <a:cubicBezTo>
                  <a:pt x="17435" y="236431"/>
                  <a:pt x="21245" y="238336"/>
                  <a:pt x="26960" y="237383"/>
                </a:cubicBezTo>
                <a:cubicBezTo>
                  <a:pt x="33628" y="236431"/>
                  <a:pt x="35533" y="240241"/>
                  <a:pt x="34580" y="245956"/>
                </a:cubicBezTo>
                <a:cubicBezTo>
                  <a:pt x="34580" y="258338"/>
                  <a:pt x="34580" y="271673"/>
                  <a:pt x="34580" y="284056"/>
                </a:cubicBezTo>
                <a:cubicBezTo>
                  <a:pt x="34580" y="290723"/>
                  <a:pt x="36485" y="292628"/>
                  <a:pt x="43153" y="292628"/>
                </a:cubicBezTo>
                <a:cubicBezTo>
                  <a:pt x="55535" y="292628"/>
                  <a:pt x="67918" y="292628"/>
                  <a:pt x="80300" y="292628"/>
                </a:cubicBezTo>
                <a:cubicBezTo>
                  <a:pt x="99350" y="292628"/>
                  <a:pt x="99350" y="292628"/>
                  <a:pt x="99350" y="272626"/>
                </a:cubicBezTo>
                <a:cubicBezTo>
                  <a:pt x="99350" y="263101"/>
                  <a:pt x="97445" y="253576"/>
                  <a:pt x="110780" y="252623"/>
                </a:cubicBezTo>
                <a:cubicBezTo>
                  <a:pt x="114590" y="252623"/>
                  <a:pt x="116495" y="248813"/>
                  <a:pt x="117448" y="245003"/>
                </a:cubicBezTo>
                <a:cubicBezTo>
                  <a:pt x="119353" y="237383"/>
                  <a:pt x="125068" y="236431"/>
                  <a:pt x="131735" y="236431"/>
                </a:cubicBezTo>
                <a:cubicBezTo>
                  <a:pt x="173645" y="236431"/>
                  <a:pt x="215555" y="236431"/>
                  <a:pt x="257465" y="236431"/>
                </a:cubicBezTo>
                <a:cubicBezTo>
                  <a:pt x="266038" y="236431"/>
                  <a:pt x="275563" y="235478"/>
                  <a:pt x="277468" y="246908"/>
                </a:cubicBezTo>
                <a:cubicBezTo>
                  <a:pt x="277468" y="248813"/>
                  <a:pt x="281278" y="251671"/>
                  <a:pt x="283183" y="251671"/>
                </a:cubicBezTo>
                <a:cubicBezTo>
                  <a:pt x="296518" y="252623"/>
                  <a:pt x="294613" y="263101"/>
                  <a:pt x="294613" y="271673"/>
                </a:cubicBezTo>
                <a:cubicBezTo>
                  <a:pt x="294613" y="275483"/>
                  <a:pt x="294613" y="279293"/>
                  <a:pt x="294613" y="283103"/>
                </a:cubicBezTo>
                <a:cubicBezTo>
                  <a:pt x="293660" y="288818"/>
                  <a:pt x="295565" y="291676"/>
                  <a:pt x="302233" y="291676"/>
                </a:cubicBezTo>
                <a:cubicBezTo>
                  <a:pt x="318425" y="291676"/>
                  <a:pt x="334618" y="291676"/>
                  <a:pt x="350810" y="291676"/>
                </a:cubicBezTo>
                <a:cubicBezTo>
                  <a:pt x="356525" y="291676"/>
                  <a:pt x="358430" y="289771"/>
                  <a:pt x="358430" y="284056"/>
                </a:cubicBezTo>
                <a:cubicBezTo>
                  <a:pt x="358430" y="273578"/>
                  <a:pt x="357478" y="262148"/>
                  <a:pt x="358430" y="251671"/>
                </a:cubicBezTo>
                <a:cubicBezTo>
                  <a:pt x="359383" y="245956"/>
                  <a:pt x="352715" y="233573"/>
                  <a:pt x="367003" y="236431"/>
                </a:cubicBezTo>
                <a:cubicBezTo>
                  <a:pt x="381290" y="238336"/>
                  <a:pt x="368908" y="221191"/>
                  <a:pt x="379385" y="221191"/>
                </a:cubicBezTo>
                <a:cubicBezTo>
                  <a:pt x="379385" y="221191"/>
                  <a:pt x="380338" y="221191"/>
                  <a:pt x="380338" y="221191"/>
                </a:cubicBezTo>
                <a:cubicBezTo>
                  <a:pt x="384148" y="221191"/>
                  <a:pt x="386053" y="219286"/>
                  <a:pt x="385100" y="215476"/>
                </a:cubicBezTo>
                <a:cubicBezTo>
                  <a:pt x="384148" y="211666"/>
                  <a:pt x="387958" y="202141"/>
                  <a:pt x="382243" y="201188"/>
                </a:cubicBezTo>
                <a:close/>
                <a:moveTo>
                  <a:pt x="364145" y="163088"/>
                </a:moveTo>
                <a:cubicBezTo>
                  <a:pt x="364145" y="163088"/>
                  <a:pt x="364145" y="164041"/>
                  <a:pt x="364145" y="164041"/>
                </a:cubicBezTo>
                <a:cubicBezTo>
                  <a:pt x="364145" y="192616"/>
                  <a:pt x="364145" y="192616"/>
                  <a:pt x="335570" y="192616"/>
                </a:cubicBezTo>
                <a:cubicBezTo>
                  <a:pt x="307948" y="192616"/>
                  <a:pt x="308900" y="192616"/>
                  <a:pt x="307948" y="164993"/>
                </a:cubicBezTo>
                <a:cubicBezTo>
                  <a:pt x="307948" y="155468"/>
                  <a:pt x="310805" y="152611"/>
                  <a:pt x="320330" y="153563"/>
                </a:cubicBezTo>
                <a:cubicBezTo>
                  <a:pt x="331760" y="154516"/>
                  <a:pt x="343190" y="154516"/>
                  <a:pt x="354620" y="153563"/>
                </a:cubicBezTo>
                <a:cubicBezTo>
                  <a:pt x="362240" y="153563"/>
                  <a:pt x="365098" y="156421"/>
                  <a:pt x="364145" y="163088"/>
                </a:cubicBezTo>
                <a:close/>
                <a:moveTo>
                  <a:pt x="71728" y="30691"/>
                </a:moveTo>
                <a:cubicBezTo>
                  <a:pt x="73633" y="26881"/>
                  <a:pt x="76490" y="26881"/>
                  <a:pt x="80300" y="26881"/>
                </a:cubicBezTo>
                <a:cubicBezTo>
                  <a:pt x="157453" y="20213"/>
                  <a:pt x="234605" y="20213"/>
                  <a:pt x="311758" y="26881"/>
                </a:cubicBezTo>
                <a:cubicBezTo>
                  <a:pt x="317473" y="27833"/>
                  <a:pt x="319378" y="29738"/>
                  <a:pt x="322235" y="34501"/>
                </a:cubicBezTo>
                <a:cubicBezTo>
                  <a:pt x="335570" y="57361"/>
                  <a:pt x="345095" y="81173"/>
                  <a:pt x="352715" y="108796"/>
                </a:cubicBezTo>
                <a:cubicBezTo>
                  <a:pt x="247940" y="104986"/>
                  <a:pt x="144118" y="104986"/>
                  <a:pt x="39343" y="108796"/>
                </a:cubicBezTo>
                <a:cubicBezTo>
                  <a:pt x="45058" y="79268"/>
                  <a:pt x="58393" y="55456"/>
                  <a:pt x="71728" y="30691"/>
                </a:cubicBezTo>
                <a:close/>
                <a:moveTo>
                  <a:pt x="285088" y="166898"/>
                </a:moveTo>
                <a:cubicBezTo>
                  <a:pt x="255560" y="166898"/>
                  <a:pt x="226033" y="166898"/>
                  <a:pt x="196505" y="166898"/>
                </a:cubicBezTo>
                <a:cubicBezTo>
                  <a:pt x="166978" y="166898"/>
                  <a:pt x="137450" y="166898"/>
                  <a:pt x="107923" y="166898"/>
                </a:cubicBezTo>
                <a:cubicBezTo>
                  <a:pt x="103160" y="166898"/>
                  <a:pt x="98398" y="167851"/>
                  <a:pt x="98398" y="160231"/>
                </a:cubicBezTo>
                <a:cubicBezTo>
                  <a:pt x="98398" y="152611"/>
                  <a:pt x="104113" y="154516"/>
                  <a:pt x="107923" y="154516"/>
                </a:cubicBezTo>
                <a:cubicBezTo>
                  <a:pt x="166978" y="154516"/>
                  <a:pt x="226033" y="154516"/>
                  <a:pt x="286040" y="154516"/>
                </a:cubicBezTo>
                <a:cubicBezTo>
                  <a:pt x="290803" y="154516"/>
                  <a:pt x="295565" y="153563"/>
                  <a:pt x="295565" y="161183"/>
                </a:cubicBezTo>
                <a:cubicBezTo>
                  <a:pt x="294613" y="167851"/>
                  <a:pt x="289850" y="166898"/>
                  <a:pt x="285088" y="166898"/>
                </a:cubicBezTo>
                <a:close/>
                <a:moveTo>
                  <a:pt x="294613" y="185948"/>
                </a:moveTo>
                <a:cubicBezTo>
                  <a:pt x="294613" y="193568"/>
                  <a:pt x="290803" y="192616"/>
                  <a:pt x="286040" y="192616"/>
                </a:cubicBezTo>
                <a:cubicBezTo>
                  <a:pt x="255560" y="192616"/>
                  <a:pt x="226033" y="192616"/>
                  <a:pt x="195553" y="192616"/>
                </a:cubicBezTo>
                <a:cubicBezTo>
                  <a:pt x="166025" y="192616"/>
                  <a:pt x="136498" y="192616"/>
                  <a:pt x="106970" y="192616"/>
                </a:cubicBezTo>
                <a:cubicBezTo>
                  <a:pt x="103160" y="192616"/>
                  <a:pt x="98398" y="194521"/>
                  <a:pt x="98398" y="186901"/>
                </a:cubicBezTo>
                <a:cubicBezTo>
                  <a:pt x="98398" y="179281"/>
                  <a:pt x="102208" y="180233"/>
                  <a:pt x="106970" y="180233"/>
                </a:cubicBezTo>
                <a:cubicBezTo>
                  <a:pt x="166978" y="180233"/>
                  <a:pt x="226033" y="180233"/>
                  <a:pt x="286040" y="180233"/>
                </a:cubicBezTo>
                <a:cubicBezTo>
                  <a:pt x="289850" y="180233"/>
                  <a:pt x="294613" y="179281"/>
                  <a:pt x="294613" y="185948"/>
                </a:cubicBezTo>
                <a:close/>
                <a:moveTo>
                  <a:pt x="27913" y="184043"/>
                </a:moveTo>
                <a:cubicBezTo>
                  <a:pt x="27913" y="183091"/>
                  <a:pt x="27913" y="182138"/>
                  <a:pt x="27913" y="180233"/>
                </a:cubicBezTo>
                <a:cubicBezTo>
                  <a:pt x="27913" y="152611"/>
                  <a:pt x="27913" y="152611"/>
                  <a:pt x="55535" y="152611"/>
                </a:cubicBezTo>
                <a:cubicBezTo>
                  <a:pt x="84110" y="152611"/>
                  <a:pt x="84110" y="152611"/>
                  <a:pt x="84110" y="181186"/>
                </a:cubicBezTo>
                <a:cubicBezTo>
                  <a:pt x="84110" y="189758"/>
                  <a:pt x="82205" y="192616"/>
                  <a:pt x="73633" y="191663"/>
                </a:cubicBezTo>
                <a:cubicBezTo>
                  <a:pt x="61250" y="190711"/>
                  <a:pt x="48868" y="190711"/>
                  <a:pt x="36485" y="191663"/>
                </a:cubicBezTo>
                <a:cubicBezTo>
                  <a:pt x="29818" y="193568"/>
                  <a:pt x="26960" y="190711"/>
                  <a:pt x="27913" y="184043"/>
                </a:cubicBezTo>
                <a:close/>
                <a:moveTo>
                  <a:pt x="372718" y="219286"/>
                </a:moveTo>
                <a:cubicBezTo>
                  <a:pt x="353668" y="218333"/>
                  <a:pt x="334618" y="219286"/>
                  <a:pt x="314615" y="219286"/>
                </a:cubicBezTo>
                <a:cubicBezTo>
                  <a:pt x="312710" y="219286"/>
                  <a:pt x="309853" y="218333"/>
                  <a:pt x="307948" y="220238"/>
                </a:cubicBezTo>
                <a:cubicBezTo>
                  <a:pt x="308900" y="224048"/>
                  <a:pt x="309853" y="227858"/>
                  <a:pt x="310805" y="230716"/>
                </a:cubicBezTo>
                <a:cubicBezTo>
                  <a:pt x="311758" y="238336"/>
                  <a:pt x="311758" y="245956"/>
                  <a:pt x="304138" y="249766"/>
                </a:cubicBezTo>
                <a:cubicBezTo>
                  <a:pt x="296518" y="253576"/>
                  <a:pt x="288898" y="253576"/>
                  <a:pt x="282230" y="247861"/>
                </a:cubicBezTo>
                <a:cubicBezTo>
                  <a:pt x="275563" y="242146"/>
                  <a:pt x="275563" y="234526"/>
                  <a:pt x="277468" y="226906"/>
                </a:cubicBezTo>
                <a:cubicBezTo>
                  <a:pt x="278420" y="224048"/>
                  <a:pt x="279373" y="222143"/>
                  <a:pt x="280325" y="219286"/>
                </a:cubicBezTo>
                <a:cubicBezTo>
                  <a:pt x="279373" y="218333"/>
                  <a:pt x="278420" y="217381"/>
                  <a:pt x="276515" y="217381"/>
                </a:cubicBezTo>
                <a:cubicBezTo>
                  <a:pt x="224128" y="217381"/>
                  <a:pt x="171740" y="217381"/>
                  <a:pt x="119353" y="217381"/>
                </a:cubicBezTo>
                <a:cubicBezTo>
                  <a:pt x="116495" y="217381"/>
                  <a:pt x="113638" y="216428"/>
                  <a:pt x="111733" y="218333"/>
                </a:cubicBezTo>
                <a:cubicBezTo>
                  <a:pt x="109828" y="222143"/>
                  <a:pt x="114590" y="225001"/>
                  <a:pt x="113638" y="228811"/>
                </a:cubicBezTo>
                <a:cubicBezTo>
                  <a:pt x="113638" y="235478"/>
                  <a:pt x="114590" y="243098"/>
                  <a:pt x="106970" y="247861"/>
                </a:cubicBezTo>
                <a:cubicBezTo>
                  <a:pt x="100303" y="252623"/>
                  <a:pt x="91730" y="252623"/>
                  <a:pt x="85063" y="247861"/>
                </a:cubicBezTo>
                <a:cubicBezTo>
                  <a:pt x="78395" y="244051"/>
                  <a:pt x="78395" y="236431"/>
                  <a:pt x="78395" y="228811"/>
                </a:cubicBezTo>
                <a:cubicBezTo>
                  <a:pt x="78395" y="225001"/>
                  <a:pt x="83158" y="222143"/>
                  <a:pt x="80300" y="218333"/>
                </a:cubicBezTo>
                <a:cubicBezTo>
                  <a:pt x="59345" y="215476"/>
                  <a:pt x="39343" y="217381"/>
                  <a:pt x="18388" y="217381"/>
                </a:cubicBezTo>
                <a:cubicBezTo>
                  <a:pt x="12673" y="217381"/>
                  <a:pt x="8863" y="217381"/>
                  <a:pt x="8863" y="209761"/>
                </a:cubicBezTo>
                <a:cubicBezTo>
                  <a:pt x="8863" y="204998"/>
                  <a:pt x="10768" y="203093"/>
                  <a:pt x="15530" y="204046"/>
                </a:cubicBezTo>
                <a:cubicBezTo>
                  <a:pt x="16483" y="204046"/>
                  <a:pt x="17435" y="204046"/>
                  <a:pt x="19340" y="204046"/>
                </a:cubicBezTo>
                <a:cubicBezTo>
                  <a:pt x="136498" y="204046"/>
                  <a:pt x="252703" y="204046"/>
                  <a:pt x="369860" y="204046"/>
                </a:cubicBezTo>
                <a:cubicBezTo>
                  <a:pt x="372718" y="204046"/>
                  <a:pt x="378433" y="201188"/>
                  <a:pt x="379385" y="206903"/>
                </a:cubicBezTo>
                <a:cubicBezTo>
                  <a:pt x="381290" y="214523"/>
                  <a:pt x="381290" y="219286"/>
                  <a:pt x="372718" y="21928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5" name="Freeform: Shape 4">
            <a:extLst>
              <a:ext uri="{FF2B5EF4-FFF2-40B4-BE49-F238E27FC236}">
                <a16:creationId xmlns:a16="http://schemas.microsoft.com/office/drawing/2014/main" id="{519DAF17-B540-4F1E-B9AC-CF531D6A42A6}"/>
              </a:ext>
            </a:extLst>
          </p:cNvPr>
          <p:cNvSpPr/>
          <p:nvPr/>
        </p:nvSpPr>
        <p:spPr>
          <a:xfrm flipH="1">
            <a:off x="1058818" y="1894013"/>
            <a:ext cx="605718" cy="890194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6" name="Group 16">
            <a:extLst>
              <a:ext uri="{FF2B5EF4-FFF2-40B4-BE49-F238E27FC236}">
                <a16:creationId xmlns:a16="http://schemas.microsoft.com/office/drawing/2014/main" id="{62F71510-DC68-4CF0-9B22-2D216825E6CB}"/>
              </a:ext>
            </a:extLst>
          </p:cNvPr>
          <p:cNvGrpSpPr/>
          <p:nvPr/>
        </p:nvGrpSpPr>
        <p:grpSpPr>
          <a:xfrm>
            <a:off x="2239152" y="1894013"/>
            <a:ext cx="3304398" cy="871880"/>
            <a:chOff x="80902" y="1114177"/>
            <a:chExt cx="3303444" cy="871880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87AF0BF1-7EE6-4AD8-B6B6-4F922FD90992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2381566-2CAC-4504-90C9-17D71313BFC5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" name="Group 16">
            <a:extLst>
              <a:ext uri="{FF2B5EF4-FFF2-40B4-BE49-F238E27FC236}">
                <a16:creationId xmlns:a16="http://schemas.microsoft.com/office/drawing/2014/main" id="{D4192CA8-0801-4581-A515-B42894C57F63}"/>
              </a:ext>
            </a:extLst>
          </p:cNvPr>
          <p:cNvGrpSpPr/>
          <p:nvPr/>
        </p:nvGrpSpPr>
        <p:grpSpPr>
          <a:xfrm>
            <a:off x="7805451" y="1894013"/>
            <a:ext cx="3304398" cy="871880"/>
            <a:chOff x="80902" y="1114177"/>
            <a:chExt cx="3303444" cy="871880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B698ADBD-4B33-494B-8A35-6232E13828A0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C660F0C-F5FB-486B-8D55-16F36A31AB42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16">
            <a:extLst>
              <a:ext uri="{FF2B5EF4-FFF2-40B4-BE49-F238E27FC236}">
                <a16:creationId xmlns:a16="http://schemas.microsoft.com/office/drawing/2014/main" id="{DEFE3591-6484-4BA9-ABEA-6570137CB865}"/>
              </a:ext>
            </a:extLst>
          </p:cNvPr>
          <p:cNvGrpSpPr/>
          <p:nvPr/>
        </p:nvGrpSpPr>
        <p:grpSpPr>
          <a:xfrm>
            <a:off x="2239152" y="3728143"/>
            <a:ext cx="3304398" cy="871880"/>
            <a:chOff x="80902" y="1114177"/>
            <a:chExt cx="3303444" cy="871880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8BA7E22-81F9-4C66-89EF-88166B73FE5D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71980BA9-E5F2-491C-9A75-EC628ACD62CC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5" name="Group 16">
            <a:extLst>
              <a:ext uri="{FF2B5EF4-FFF2-40B4-BE49-F238E27FC236}">
                <a16:creationId xmlns:a16="http://schemas.microsoft.com/office/drawing/2014/main" id="{12B54AD3-79CA-4FEC-AD09-C7CF06A41272}"/>
              </a:ext>
            </a:extLst>
          </p:cNvPr>
          <p:cNvGrpSpPr/>
          <p:nvPr/>
        </p:nvGrpSpPr>
        <p:grpSpPr>
          <a:xfrm>
            <a:off x="7805451" y="3728143"/>
            <a:ext cx="3304398" cy="871880"/>
            <a:chOff x="80902" y="1114177"/>
            <a:chExt cx="3303444" cy="871880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34BF8224-ECB5-48C6-A3E9-49E79CCB70E7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179CAA3A-D0FD-448A-BC75-66E5268EDB1F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" name="Group 17">
            <a:extLst>
              <a:ext uri="{FF2B5EF4-FFF2-40B4-BE49-F238E27FC236}">
                <a16:creationId xmlns:a16="http://schemas.microsoft.com/office/drawing/2014/main" id="{1A47BE23-FD4E-4E47-88DC-D28C8AD70A8B}"/>
              </a:ext>
            </a:extLst>
          </p:cNvPr>
          <p:cNvGrpSpPr/>
          <p:nvPr/>
        </p:nvGrpSpPr>
        <p:grpSpPr>
          <a:xfrm>
            <a:off x="2319104" y="2861596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169" name="Freeform: Shape 18">
              <a:extLst>
                <a:ext uri="{FF2B5EF4-FFF2-40B4-BE49-F238E27FC236}">
                  <a16:creationId xmlns:a16="http://schemas.microsoft.com/office/drawing/2014/main" id="{ECB66FA3-FD76-4FA8-8BFB-92C89B756B61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9">
              <a:extLst>
                <a:ext uri="{FF2B5EF4-FFF2-40B4-BE49-F238E27FC236}">
                  <a16:creationId xmlns:a16="http://schemas.microsoft.com/office/drawing/2014/main" id="{56C620FD-43C3-443F-9BDA-91A37510663C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20">
              <a:extLst>
                <a:ext uri="{FF2B5EF4-FFF2-40B4-BE49-F238E27FC236}">
                  <a16:creationId xmlns:a16="http://schemas.microsoft.com/office/drawing/2014/main" id="{7D04C91D-DDF5-432C-A6D3-291D89E2EF88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21">
              <a:extLst>
                <a:ext uri="{FF2B5EF4-FFF2-40B4-BE49-F238E27FC236}">
                  <a16:creationId xmlns:a16="http://schemas.microsoft.com/office/drawing/2014/main" id="{26DA1545-CF59-4F2C-A96D-F87CC548B5DF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22">
              <a:extLst>
                <a:ext uri="{FF2B5EF4-FFF2-40B4-BE49-F238E27FC236}">
                  <a16:creationId xmlns:a16="http://schemas.microsoft.com/office/drawing/2014/main" id="{3E76FE03-26C8-437A-ABFF-4D0D27D9066E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23">
              <a:extLst>
                <a:ext uri="{FF2B5EF4-FFF2-40B4-BE49-F238E27FC236}">
                  <a16:creationId xmlns:a16="http://schemas.microsoft.com/office/drawing/2014/main" id="{4FE07562-B306-42BE-AF26-4FAE60EA9955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24">
              <a:extLst>
                <a:ext uri="{FF2B5EF4-FFF2-40B4-BE49-F238E27FC236}">
                  <a16:creationId xmlns:a16="http://schemas.microsoft.com/office/drawing/2014/main" id="{4577B868-EFA6-44D6-A265-74B68DB90500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25">
              <a:extLst>
                <a:ext uri="{FF2B5EF4-FFF2-40B4-BE49-F238E27FC236}">
                  <a16:creationId xmlns:a16="http://schemas.microsoft.com/office/drawing/2014/main" id="{D54224FF-392B-4C74-A6C7-A51E39BA2A2B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26">
              <a:extLst>
                <a:ext uri="{FF2B5EF4-FFF2-40B4-BE49-F238E27FC236}">
                  <a16:creationId xmlns:a16="http://schemas.microsoft.com/office/drawing/2014/main" id="{A3F710A7-0E73-4919-AF91-5AFA5F1ECCDE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27">
              <a:extLst>
                <a:ext uri="{FF2B5EF4-FFF2-40B4-BE49-F238E27FC236}">
                  <a16:creationId xmlns:a16="http://schemas.microsoft.com/office/drawing/2014/main" id="{54469F92-78C7-458F-B2EB-A13F7CB88BB9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9" name="Group 28">
            <a:extLst>
              <a:ext uri="{FF2B5EF4-FFF2-40B4-BE49-F238E27FC236}">
                <a16:creationId xmlns:a16="http://schemas.microsoft.com/office/drawing/2014/main" id="{9455684C-0280-411A-9ACA-63800ADF255E}"/>
              </a:ext>
            </a:extLst>
          </p:cNvPr>
          <p:cNvGrpSpPr/>
          <p:nvPr/>
        </p:nvGrpSpPr>
        <p:grpSpPr>
          <a:xfrm>
            <a:off x="7885405" y="4676061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180" name="Freeform: Shape 29">
              <a:extLst>
                <a:ext uri="{FF2B5EF4-FFF2-40B4-BE49-F238E27FC236}">
                  <a16:creationId xmlns:a16="http://schemas.microsoft.com/office/drawing/2014/main" id="{1E045068-6063-4FCC-8BC9-71DEAE7B3D25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3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30">
              <a:extLst>
                <a:ext uri="{FF2B5EF4-FFF2-40B4-BE49-F238E27FC236}">
                  <a16:creationId xmlns:a16="http://schemas.microsoft.com/office/drawing/2014/main" id="{BA658E8C-B65D-4585-8C14-733353ED6FB6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3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31">
              <a:extLst>
                <a:ext uri="{FF2B5EF4-FFF2-40B4-BE49-F238E27FC236}">
                  <a16:creationId xmlns:a16="http://schemas.microsoft.com/office/drawing/2014/main" id="{6F0735CE-BD96-4052-AD92-D93B8027DDB6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3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32">
              <a:extLst>
                <a:ext uri="{FF2B5EF4-FFF2-40B4-BE49-F238E27FC236}">
                  <a16:creationId xmlns:a16="http://schemas.microsoft.com/office/drawing/2014/main" id="{5287B188-2732-498E-AA47-BDBABC771D63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3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33">
              <a:extLst>
                <a:ext uri="{FF2B5EF4-FFF2-40B4-BE49-F238E27FC236}">
                  <a16:creationId xmlns:a16="http://schemas.microsoft.com/office/drawing/2014/main" id="{D490073D-8450-4E78-99B6-A457E6ACF0B8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3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34">
              <a:extLst>
                <a:ext uri="{FF2B5EF4-FFF2-40B4-BE49-F238E27FC236}">
                  <a16:creationId xmlns:a16="http://schemas.microsoft.com/office/drawing/2014/main" id="{6FA16E8D-9796-4DFD-B12C-7B1C93F94AB3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3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35">
              <a:extLst>
                <a:ext uri="{FF2B5EF4-FFF2-40B4-BE49-F238E27FC236}">
                  <a16:creationId xmlns:a16="http://schemas.microsoft.com/office/drawing/2014/main" id="{8E7AD35B-0501-46A3-878E-E29513E287D6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36">
              <a:extLst>
                <a:ext uri="{FF2B5EF4-FFF2-40B4-BE49-F238E27FC236}">
                  <a16:creationId xmlns:a16="http://schemas.microsoft.com/office/drawing/2014/main" id="{4CB856C3-884F-4300-81F5-C57A71B928DA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37">
              <a:extLst>
                <a:ext uri="{FF2B5EF4-FFF2-40B4-BE49-F238E27FC236}">
                  <a16:creationId xmlns:a16="http://schemas.microsoft.com/office/drawing/2014/main" id="{D4BA4196-4CB7-46F0-AC70-E5433B42A8FB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38">
              <a:extLst>
                <a:ext uri="{FF2B5EF4-FFF2-40B4-BE49-F238E27FC236}">
                  <a16:creationId xmlns:a16="http://schemas.microsoft.com/office/drawing/2014/main" id="{35FCD145-F13C-42F0-B002-1F74EAD2CBBB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0" name="Group 39">
            <a:extLst>
              <a:ext uri="{FF2B5EF4-FFF2-40B4-BE49-F238E27FC236}">
                <a16:creationId xmlns:a16="http://schemas.microsoft.com/office/drawing/2014/main" id="{9A634757-A697-4333-9AB1-2512BFFF62B4}"/>
              </a:ext>
            </a:extLst>
          </p:cNvPr>
          <p:cNvGrpSpPr/>
          <p:nvPr/>
        </p:nvGrpSpPr>
        <p:grpSpPr>
          <a:xfrm>
            <a:off x="7885405" y="2861596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191" name="Freeform: Shape 40">
              <a:extLst>
                <a:ext uri="{FF2B5EF4-FFF2-40B4-BE49-F238E27FC236}">
                  <a16:creationId xmlns:a16="http://schemas.microsoft.com/office/drawing/2014/main" id="{5A3448F5-09CE-4CAE-85FD-1E6445367543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41">
              <a:extLst>
                <a:ext uri="{FF2B5EF4-FFF2-40B4-BE49-F238E27FC236}">
                  <a16:creationId xmlns:a16="http://schemas.microsoft.com/office/drawing/2014/main" id="{2872A47F-AA9E-4ACE-B234-9F4F39C939DC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42">
              <a:extLst>
                <a:ext uri="{FF2B5EF4-FFF2-40B4-BE49-F238E27FC236}">
                  <a16:creationId xmlns:a16="http://schemas.microsoft.com/office/drawing/2014/main" id="{4B20C049-B4D6-45CC-B002-DAA62896B558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43">
              <a:extLst>
                <a:ext uri="{FF2B5EF4-FFF2-40B4-BE49-F238E27FC236}">
                  <a16:creationId xmlns:a16="http://schemas.microsoft.com/office/drawing/2014/main" id="{454009F1-2F5C-41A9-9315-EF7AE8EECE0E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44">
              <a:extLst>
                <a:ext uri="{FF2B5EF4-FFF2-40B4-BE49-F238E27FC236}">
                  <a16:creationId xmlns:a16="http://schemas.microsoft.com/office/drawing/2014/main" id="{168B76F6-F228-4985-B098-323ED51626D1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45">
              <a:extLst>
                <a:ext uri="{FF2B5EF4-FFF2-40B4-BE49-F238E27FC236}">
                  <a16:creationId xmlns:a16="http://schemas.microsoft.com/office/drawing/2014/main" id="{4B433E66-3553-4CBA-8FD0-CBFD5B3EAF95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46">
              <a:extLst>
                <a:ext uri="{FF2B5EF4-FFF2-40B4-BE49-F238E27FC236}">
                  <a16:creationId xmlns:a16="http://schemas.microsoft.com/office/drawing/2014/main" id="{6B5C72FA-DCFF-474D-8772-E301C79A58B2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47">
              <a:extLst>
                <a:ext uri="{FF2B5EF4-FFF2-40B4-BE49-F238E27FC236}">
                  <a16:creationId xmlns:a16="http://schemas.microsoft.com/office/drawing/2014/main" id="{B90CCC44-160C-4596-83D2-A73F20DE5640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48">
              <a:extLst>
                <a:ext uri="{FF2B5EF4-FFF2-40B4-BE49-F238E27FC236}">
                  <a16:creationId xmlns:a16="http://schemas.microsoft.com/office/drawing/2014/main" id="{C1DD95F9-3E6C-4DF9-B807-DBAF400A3314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49">
              <a:extLst>
                <a:ext uri="{FF2B5EF4-FFF2-40B4-BE49-F238E27FC236}">
                  <a16:creationId xmlns:a16="http://schemas.microsoft.com/office/drawing/2014/main" id="{7A732609-2D78-4D32-BE5C-BB2EF6EDEA32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1" name="Group 50">
            <a:extLst>
              <a:ext uri="{FF2B5EF4-FFF2-40B4-BE49-F238E27FC236}">
                <a16:creationId xmlns:a16="http://schemas.microsoft.com/office/drawing/2014/main" id="{603B4534-C1EC-4C5E-B590-2552F86BE919}"/>
              </a:ext>
            </a:extLst>
          </p:cNvPr>
          <p:cNvGrpSpPr/>
          <p:nvPr/>
        </p:nvGrpSpPr>
        <p:grpSpPr>
          <a:xfrm>
            <a:off x="2319104" y="4676061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202" name="Freeform: Shape 51">
              <a:extLst>
                <a:ext uri="{FF2B5EF4-FFF2-40B4-BE49-F238E27FC236}">
                  <a16:creationId xmlns:a16="http://schemas.microsoft.com/office/drawing/2014/main" id="{6B3901B5-488E-4007-AA7E-4B57A1BF2413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4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52">
              <a:extLst>
                <a:ext uri="{FF2B5EF4-FFF2-40B4-BE49-F238E27FC236}">
                  <a16:creationId xmlns:a16="http://schemas.microsoft.com/office/drawing/2014/main" id="{8D10809A-75F8-4A1F-96DB-14D043454A16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4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53">
              <a:extLst>
                <a:ext uri="{FF2B5EF4-FFF2-40B4-BE49-F238E27FC236}">
                  <a16:creationId xmlns:a16="http://schemas.microsoft.com/office/drawing/2014/main" id="{CD1E409A-2E6D-4E5C-B03F-39CC74840F4C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4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54">
              <a:extLst>
                <a:ext uri="{FF2B5EF4-FFF2-40B4-BE49-F238E27FC236}">
                  <a16:creationId xmlns:a16="http://schemas.microsoft.com/office/drawing/2014/main" id="{43E90A89-495C-4CD4-9B20-F06D7E1408A9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55">
              <a:extLst>
                <a:ext uri="{FF2B5EF4-FFF2-40B4-BE49-F238E27FC236}">
                  <a16:creationId xmlns:a16="http://schemas.microsoft.com/office/drawing/2014/main" id="{F88B781F-FE13-4493-B181-081851F8828C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56">
              <a:extLst>
                <a:ext uri="{FF2B5EF4-FFF2-40B4-BE49-F238E27FC236}">
                  <a16:creationId xmlns:a16="http://schemas.microsoft.com/office/drawing/2014/main" id="{CAC01067-0438-4349-8682-49BF82DEEBB9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57">
              <a:extLst>
                <a:ext uri="{FF2B5EF4-FFF2-40B4-BE49-F238E27FC236}">
                  <a16:creationId xmlns:a16="http://schemas.microsoft.com/office/drawing/2014/main" id="{9FB282E4-73F8-4186-AB0B-B404BC8535BD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58">
              <a:extLst>
                <a:ext uri="{FF2B5EF4-FFF2-40B4-BE49-F238E27FC236}">
                  <a16:creationId xmlns:a16="http://schemas.microsoft.com/office/drawing/2014/main" id="{3ED247CE-ECA6-4329-8CF4-52BC1AD83CA7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59">
              <a:extLst>
                <a:ext uri="{FF2B5EF4-FFF2-40B4-BE49-F238E27FC236}">
                  <a16:creationId xmlns:a16="http://schemas.microsoft.com/office/drawing/2014/main" id="{BBF4194F-7ABF-4FC6-B973-B35F46CE71A5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60">
              <a:extLst>
                <a:ext uri="{FF2B5EF4-FFF2-40B4-BE49-F238E27FC236}">
                  <a16:creationId xmlns:a16="http://schemas.microsoft.com/office/drawing/2014/main" id="{22E80D3E-3EE9-471A-A869-0CAE209A1C22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C3DF53B1-5955-48B5-A9AA-59837ACD6C23}"/>
              </a:ext>
            </a:extLst>
          </p:cNvPr>
          <p:cNvSpPr txBox="1"/>
          <p:nvPr/>
        </p:nvSpPr>
        <p:spPr>
          <a:xfrm>
            <a:off x="3468581" y="5517606"/>
            <a:ext cx="6894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FB696FF-4D48-456A-8B1E-95056E9CB46D}"/>
              </a:ext>
            </a:extLst>
          </p:cNvPr>
          <p:cNvSpPr txBox="1"/>
          <p:nvPr/>
        </p:nvSpPr>
        <p:spPr>
          <a:xfrm>
            <a:off x="2067402" y="5456050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153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2022-10-25T05:30:03Z</dcterms:modified>
</cp:coreProperties>
</file>