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8" name="Group 777">
            <a:extLst>
              <a:ext uri="{FF2B5EF4-FFF2-40B4-BE49-F238E27FC236}">
                <a16:creationId xmlns:a16="http://schemas.microsoft.com/office/drawing/2014/main" id="{42236865-C55F-48B3-9F2B-9A6FDC650992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245563"/>
            <a:ext cx="1109955" cy="3960000"/>
            <a:chOff x="3303186" y="2057490"/>
            <a:chExt cx="1009050" cy="3600000"/>
          </a:xfrm>
        </p:grpSpPr>
        <p:sp>
          <p:nvSpPr>
            <p:cNvPr id="779" name="Freeform 9">
              <a:extLst>
                <a:ext uri="{FF2B5EF4-FFF2-40B4-BE49-F238E27FC236}">
                  <a16:creationId xmlns:a16="http://schemas.microsoft.com/office/drawing/2014/main" id="{42B20002-160C-4A8B-8517-623FA9938A0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0" name="Freeform 9">
              <a:extLst>
                <a:ext uri="{FF2B5EF4-FFF2-40B4-BE49-F238E27FC236}">
                  <a16:creationId xmlns:a16="http://schemas.microsoft.com/office/drawing/2014/main" id="{9C9EEF23-7BDE-47F7-B565-C5ED074843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1" name="Freeform 9">
              <a:extLst>
                <a:ext uri="{FF2B5EF4-FFF2-40B4-BE49-F238E27FC236}">
                  <a16:creationId xmlns:a16="http://schemas.microsoft.com/office/drawing/2014/main" id="{6B567426-32FA-4544-93D1-748605066D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2" name="Freeform 9">
              <a:extLst>
                <a:ext uri="{FF2B5EF4-FFF2-40B4-BE49-F238E27FC236}">
                  <a16:creationId xmlns:a16="http://schemas.microsoft.com/office/drawing/2014/main" id="{763FFE6C-A3F0-4F11-A5BA-B56CF011A9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3" name="Freeform 9">
              <a:extLst>
                <a:ext uri="{FF2B5EF4-FFF2-40B4-BE49-F238E27FC236}">
                  <a16:creationId xmlns:a16="http://schemas.microsoft.com/office/drawing/2014/main" id="{3D0EEE9A-1AED-4CC5-A3AC-CA39F771CF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4" name="Freeform 9">
              <a:extLst>
                <a:ext uri="{FF2B5EF4-FFF2-40B4-BE49-F238E27FC236}">
                  <a16:creationId xmlns:a16="http://schemas.microsoft.com/office/drawing/2014/main" id="{1C424B43-C35C-4AB3-B252-0687A1B990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5" name="Freeform 9">
              <a:extLst>
                <a:ext uri="{FF2B5EF4-FFF2-40B4-BE49-F238E27FC236}">
                  <a16:creationId xmlns:a16="http://schemas.microsoft.com/office/drawing/2014/main" id="{DBA1E31B-5D0F-4969-8342-7A8AEBEB82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6" name="Freeform 9">
              <a:extLst>
                <a:ext uri="{FF2B5EF4-FFF2-40B4-BE49-F238E27FC236}">
                  <a16:creationId xmlns:a16="http://schemas.microsoft.com/office/drawing/2014/main" id="{8B0009AF-C83D-4683-8561-B127DC3B84F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7" name="Freeform 9">
              <a:extLst>
                <a:ext uri="{FF2B5EF4-FFF2-40B4-BE49-F238E27FC236}">
                  <a16:creationId xmlns:a16="http://schemas.microsoft.com/office/drawing/2014/main" id="{176D21EB-DD2B-4179-8DDF-D166E425374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88" name="Freeform 9">
              <a:extLst>
                <a:ext uri="{FF2B5EF4-FFF2-40B4-BE49-F238E27FC236}">
                  <a16:creationId xmlns:a16="http://schemas.microsoft.com/office/drawing/2014/main" id="{69DCD5C6-1169-41B7-ADD6-BAA59FE82A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81C14D56-4E19-4011-B890-D0850DA85AB0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885563"/>
            <a:ext cx="1242107" cy="4320000"/>
            <a:chOff x="1755471" y="2057490"/>
            <a:chExt cx="1035089" cy="3600000"/>
          </a:xfrm>
        </p:grpSpPr>
        <p:sp>
          <p:nvSpPr>
            <p:cNvPr id="790" name="Freeform 18">
              <a:extLst>
                <a:ext uri="{FF2B5EF4-FFF2-40B4-BE49-F238E27FC236}">
                  <a16:creationId xmlns:a16="http://schemas.microsoft.com/office/drawing/2014/main" id="{88C907B0-4747-4135-A30B-DCB1BAE82D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1" name="Freeform 18">
              <a:extLst>
                <a:ext uri="{FF2B5EF4-FFF2-40B4-BE49-F238E27FC236}">
                  <a16:creationId xmlns:a16="http://schemas.microsoft.com/office/drawing/2014/main" id="{E494495D-FB86-40D3-89DF-3B1F24E78A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2" name="Freeform 18">
              <a:extLst>
                <a:ext uri="{FF2B5EF4-FFF2-40B4-BE49-F238E27FC236}">
                  <a16:creationId xmlns:a16="http://schemas.microsoft.com/office/drawing/2014/main" id="{A985CF3A-9327-460E-BE97-A400F70B8D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3" name="Freeform 18">
              <a:extLst>
                <a:ext uri="{FF2B5EF4-FFF2-40B4-BE49-F238E27FC236}">
                  <a16:creationId xmlns:a16="http://schemas.microsoft.com/office/drawing/2014/main" id="{A7410959-CD1D-4551-90C8-D741ED86ED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4" name="Freeform 18">
              <a:extLst>
                <a:ext uri="{FF2B5EF4-FFF2-40B4-BE49-F238E27FC236}">
                  <a16:creationId xmlns:a16="http://schemas.microsoft.com/office/drawing/2014/main" id="{B37408E6-0CBD-4701-B61D-B2E45DFA0E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5" name="Freeform 18">
              <a:extLst>
                <a:ext uri="{FF2B5EF4-FFF2-40B4-BE49-F238E27FC236}">
                  <a16:creationId xmlns:a16="http://schemas.microsoft.com/office/drawing/2014/main" id="{15D17D76-4C73-4B00-93ED-8DAC701168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6" name="Freeform 18">
              <a:extLst>
                <a:ext uri="{FF2B5EF4-FFF2-40B4-BE49-F238E27FC236}">
                  <a16:creationId xmlns:a16="http://schemas.microsoft.com/office/drawing/2014/main" id="{0332A173-6242-48EA-977F-F194E01859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7" name="Freeform 18">
              <a:extLst>
                <a:ext uri="{FF2B5EF4-FFF2-40B4-BE49-F238E27FC236}">
                  <a16:creationId xmlns:a16="http://schemas.microsoft.com/office/drawing/2014/main" id="{54443319-5E99-451D-82FB-5AAF38FC78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8" name="Freeform 18">
              <a:extLst>
                <a:ext uri="{FF2B5EF4-FFF2-40B4-BE49-F238E27FC236}">
                  <a16:creationId xmlns:a16="http://schemas.microsoft.com/office/drawing/2014/main" id="{28176A1D-5DF4-488B-A921-C79E813373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99" name="Freeform 18">
              <a:extLst>
                <a:ext uri="{FF2B5EF4-FFF2-40B4-BE49-F238E27FC236}">
                  <a16:creationId xmlns:a16="http://schemas.microsoft.com/office/drawing/2014/main" id="{DF682051-DE32-41DA-BBAC-44E064F503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800" name="TextBox 799">
            <a:extLst>
              <a:ext uri="{FF2B5EF4-FFF2-40B4-BE49-F238E27FC236}">
                <a16:creationId xmlns:a16="http://schemas.microsoft.com/office/drawing/2014/main" id="{2ABB461F-D822-4A00-AE83-2BEF700011D5}"/>
              </a:ext>
            </a:extLst>
          </p:cNvPr>
          <p:cNvSpPr txBox="1"/>
          <p:nvPr/>
        </p:nvSpPr>
        <p:spPr>
          <a:xfrm>
            <a:off x="2974562" y="2125949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8DD94AD2-AFCB-4E8A-B272-146F36274EC5}"/>
              </a:ext>
            </a:extLst>
          </p:cNvPr>
          <p:cNvGrpSpPr/>
          <p:nvPr/>
        </p:nvGrpSpPr>
        <p:grpSpPr>
          <a:xfrm>
            <a:off x="1079769" y="2963827"/>
            <a:ext cx="3312000" cy="1345349"/>
            <a:chOff x="602035" y="2629720"/>
            <a:chExt cx="2520000" cy="1345349"/>
          </a:xfrm>
        </p:grpSpPr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DA063B36-D7B2-4A2C-A11D-E1006B488A7E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03" name="TextBox 802">
              <a:extLst>
                <a:ext uri="{FF2B5EF4-FFF2-40B4-BE49-F238E27FC236}">
                  <a16:creationId xmlns:a16="http://schemas.microsoft.com/office/drawing/2014/main" id="{9BAF22E9-BB1C-4DCB-BDFD-3082D5ABB9A3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4" name="TextBox 803">
            <a:extLst>
              <a:ext uri="{FF2B5EF4-FFF2-40B4-BE49-F238E27FC236}">
                <a16:creationId xmlns:a16="http://schemas.microsoft.com/office/drawing/2014/main" id="{A5981178-1A0E-4913-B942-0CBA24474C16}"/>
              </a:ext>
            </a:extLst>
          </p:cNvPr>
          <p:cNvSpPr txBox="1"/>
          <p:nvPr/>
        </p:nvSpPr>
        <p:spPr>
          <a:xfrm>
            <a:off x="7859251" y="3160358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05" name="Group 804">
            <a:extLst>
              <a:ext uri="{FF2B5EF4-FFF2-40B4-BE49-F238E27FC236}">
                <a16:creationId xmlns:a16="http://schemas.microsoft.com/office/drawing/2014/main" id="{88C70FA7-5E06-493D-980E-3A0652A89D77}"/>
              </a:ext>
            </a:extLst>
          </p:cNvPr>
          <p:cNvGrpSpPr/>
          <p:nvPr/>
        </p:nvGrpSpPr>
        <p:grpSpPr>
          <a:xfrm>
            <a:off x="7820337" y="3953786"/>
            <a:ext cx="3312000" cy="1347824"/>
            <a:chOff x="6012160" y="3619682"/>
            <a:chExt cx="2544050" cy="1347824"/>
          </a:xfrm>
        </p:grpSpPr>
        <p:sp>
          <p:nvSpPr>
            <p:cNvPr id="806" name="TextBox 805">
              <a:extLst>
                <a:ext uri="{FF2B5EF4-FFF2-40B4-BE49-F238E27FC236}">
                  <a16:creationId xmlns:a16="http://schemas.microsoft.com/office/drawing/2014/main" id="{328EE748-BE47-47AA-9E55-1C3B0539D94A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875CABBF-9D14-4FDF-AC41-C4FF69396884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08" name="Straight Arrow Connector 807">
            <a:extLst>
              <a:ext uri="{FF2B5EF4-FFF2-40B4-BE49-F238E27FC236}">
                <a16:creationId xmlns:a16="http://schemas.microsoft.com/office/drawing/2014/main" id="{8B03A4E3-0F29-424F-841F-D66C9FCE5B19}"/>
              </a:ext>
            </a:extLst>
          </p:cNvPr>
          <p:cNvCxnSpPr/>
          <p:nvPr/>
        </p:nvCxnSpPr>
        <p:spPr>
          <a:xfrm flipV="1">
            <a:off x="7304730" y="3829565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Arrow Connector 808">
            <a:extLst>
              <a:ext uri="{FF2B5EF4-FFF2-40B4-BE49-F238E27FC236}">
                <a16:creationId xmlns:a16="http://schemas.microsoft.com/office/drawing/2014/main" id="{189FB54F-11AA-4864-BDC7-60D585F39BF5}"/>
              </a:ext>
            </a:extLst>
          </p:cNvPr>
          <p:cNvCxnSpPr/>
          <p:nvPr/>
        </p:nvCxnSpPr>
        <p:spPr>
          <a:xfrm flipH="1">
            <a:off x="900377" y="2768613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101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2018-12-20T05:13:26Z</dcterms:modified>
</cp:coreProperties>
</file>