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2015-11-13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2782540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11560" y="1806947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11560" y="607789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611560" y="4228514"/>
            <a:ext cx="85324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2015-11-13T03:59:42Z</dcterms:modified>
</cp:coreProperties>
</file>