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73D9"/>
    <a:srgbClr val="69A02C"/>
    <a:srgbClr val="78B832"/>
    <a:srgbClr val="0015DA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5108755"/>
            <a:ext cx="7772400" cy="85920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5872280"/>
            <a:ext cx="6400800" cy="114086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D73D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114300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rgbClr val="FD73D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222195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D73D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129113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1165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D73D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18</cp:revision>
  <dcterms:created xsi:type="dcterms:W3CDTF">2013-08-21T19:17:07Z</dcterms:created>
  <dcterms:modified xsi:type="dcterms:W3CDTF">2013-09-28T02:11:52Z</dcterms:modified>
</cp:coreProperties>
</file>